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747" r:id="rId2"/>
    <p:sldId id="748" r:id="rId3"/>
    <p:sldId id="776" r:id="rId4"/>
    <p:sldId id="765" r:id="rId5"/>
    <p:sldId id="766" r:id="rId6"/>
    <p:sldId id="767" r:id="rId7"/>
    <p:sldId id="768" r:id="rId8"/>
    <p:sldId id="769" r:id="rId9"/>
    <p:sldId id="770" r:id="rId10"/>
    <p:sldId id="771" r:id="rId11"/>
    <p:sldId id="772" r:id="rId12"/>
    <p:sldId id="773" r:id="rId13"/>
    <p:sldId id="774" r:id="rId14"/>
    <p:sldId id="775" r:id="rId15"/>
  </p:sldIdLst>
  <p:sldSz cx="12192000" cy="6858000"/>
  <p:notesSz cx="9144000" cy="6858000"/>
  <p:embeddedFontLst>
    <p:embeddedFont>
      <p:font typeface="Almarai Bold" panose="020B0604020202020204" charset="-78"/>
      <p:bold r:id="rId18"/>
    </p:embeddedFont>
    <p:embeddedFont>
      <p:font typeface="AL-Mohanad Bold" pitchFamily="2" charset="-78"/>
      <p:regular r:id="rId19"/>
    </p:embeddedFont>
    <p:embeddedFont>
      <p:font typeface="Bodoni MT" panose="02070603080606020203" pitchFamily="18" charset="0"/>
      <p:regular r:id="rId20"/>
      <p:bold r:id="rId21"/>
      <p:italic r:id="rId22"/>
      <p:boldItalic r:id="rId23"/>
    </p:embeddedFont>
    <p:embeddedFont>
      <p:font typeface="JF Flat" panose="020B0604020202020204" charset="-78"/>
      <p:regular r:id="rId24"/>
    </p:embeddedFont>
    <p:embeddedFont>
      <p:font typeface="Lato Medium" panose="020F0502020204030203" pitchFamily="34" charset="0"/>
      <p:regular r:id="rId25"/>
      <p:italic r:id="rId26"/>
    </p:embeddedFont>
    <p:embeddedFont>
      <p:font typeface="Simplified Arabic" panose="02020603050405020304" pitchFamily="18" charset="-78"/>
      <p:regular r:id="rId27"/>
      <p:bold r:id="rId2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4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2A8"/>
    <a:srgbClr val="10B899"/>
    <a:srgbClr val="516681"/>
    <a:srgbClr val="DC4133"/>
    <a:srgbClr val="F49C03"/>
    <a:srgbClr val="8BAA4F"/>
    <a:srgbClr val="FFFBF8"/>
    <a:srgbClr val="FFFDFC"/>
    <a:srgbClr val="FFF0E7"/>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301" autoAdjust="0"/>
  </p:normalViewPr>
  <p:slideViewPr>
    <p:cSldViewPr snapToGrid="0">
      <p:cViewPr varScale="1">
        <p:scale>
          <a:sx n="111" d="100"/>
          <a:sy n="111" d="100"/>
        </p:scale>
        <p:origin x="696" y="108"/>
      </p:cViewPr>
      <p:guideLst>
        <p:guide pos="3863"/>
        <p:guide orient="horz" pos="2455"/>
      </p:guideLst>
    </p:cSldViewPr>
  </p:slideViewPr>
  <p:notesTextViewPr>
    <p:cViewPr>
      <p:scale>
        <a:sx n="1" d="1"/>
        <a:sy n="1" d="1"/>
      </p:scale>
      <p:origin x="0" y="0"/>
    </p:cViewPr>
  </p:notesTextViewPr>
  <p:notesViewPr>
    <p:cSldViewPr snapToGrid="0" showGuides="1">
      <p:cViewPr varScale="1">
        <p:scale>
          <a:sx n="70" d="100"/>
          <a:sy n="70" d="100"/>
        </p:scale>
        <p:origin x="195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ouk abu hassanain" userId="319a4f4791f24b01" providerId="LiveId" clId="{D7AAE926-1A40-4FB8-B834-C577AC4F2798}"/>
    <pc:docChg chg="undo custSel addSld delSld modSld">
      <pc:chgData name="farouk abu hassanain" userId="319a4f4791f24b01" providerId="LiveId" clId="{D7AAE926-1A40-4FB8-B834-C577AC4F2798}" dt="2020-04-13T19:51:36.874" v="2267" actId="20577"/>
      <pc:docMkLst>
        <pc:docMk/>
      </pc:docMkLst>
      <pc:sldChg chg="add del">
        <pc:chgData name="farouk abu hassanain" userId="319a4f4791f24b01" providerId="LiveId" clId="{D7AAE926-1A40-4FB8-B834-C577AC4F2798}" dt="2020-04-13T12:01:36.366" v="399" actId="47"/>
        <pc:sldMkLst>
          <pc:docMk/>
          <pc:sldMk cId="1151206162" sldId="256"/>
        </pc:sldMkLst>
      </pc:sldChg>
      <pc:sldChg chg="add del">
        <pc:chgData name="farouk abu hassanain" userId="319a4f4791f24b01" providerId="LiveId" clId="{D7AAE926-1A40-4FB8-B834-C577AC4F2798}" dt="2020-04-13T12:01:37.821" v="400" actId="47"/>
        <pc:sldMkLst>
          <pc:docMk/>
          <pc:sldMk cId="479420622" sldId="257"/>
        </pc:sldMkLst>
      </pc:sldChg>
      <pc:sldChg chg="addSp delSp modSp add del">
        <pc:chgData name="farouk abu hassanain" userId="319a4f4791f24b01" providerId="LiveId" clId="{D7AAE926-1A40-4FB8-B834-C577AC4F2798}" dt="2020-04-13T16:25:37.580" v="873" actId="47"/>
        <pc:sldMkLst>
          <pc:docMk/>
          <pc:sldMk cId="295411799" sldId="258"/>
        </pc:sldMkLst>
        <pc:grpChg chg="add del mod">
          <ac:chgData name="farouk abu hassanain" userId="319a4f4791f24b01" providerId="LiveId" clId="{D7AAE926-1A40-4FB8-B834-C577AC4F2798}" dt="2020-04-13T16:15:52.363" v="702" actId="21"/>
          <ac:grpSpMkLst>
            <pc:docMk/>
            <pc:sldMk cId="295411799" sldId="258"/>
            <ac:grpSpMk id="6" creationId="{3D1A5827-474D-4C5B-BE1A-1B089DD6BF0B}"/>
          </ac:grpSpMkLst>
        </pc:grpChg>
      </pc:sldChg>
      <pc:sldChg chg="addSp delSp modSp add del">
        <pc:chgData name="farouk abu hassanain" userId="319a4f4791f24b01" providerId="LiveId" clId="{D7AAE926-1A40-4FB8-B834-C577AC4F2798}" dt="2020-04-13T16:54:55.451" v="1024" actId="47"/>
        <pc:sldMkLst>
          <pc:docMk/>
          <pc:sldMk cId="2858589926" sldId="259"/>
        </pc:sldMkLst>
        <pc:spChg chg="mod">
          <ac:chgData name="farouk abu hassanain" userId="319a4f4791f24b01" providerId="LiveId" clId="{D7AAE926-1A40-4FB8-B834-C577AC4F2798}" dt="2020-04-13T10:30:02.098" v="1" actId="27636"/>
          <ac:spMkLst>
            <pc:docMk/>
            <pc:sldMk cId="2858589926" sldId="259"/>
            <ac:spMk id="3" creationId="{00000000-0000-0000-0000-000000000000}"/>
          </ac:spMkLst>
        </pc:spChg>
        <pc:spChg chg="add del mod">
          <ac:chgData name="farouk abu hassanain" userId="319a4f4791f24b01" providerId="LiveId" clId="{D7AAE926-1A40-4FB8-B834-C577AC4F2798}" dt="2020-04-13T16:26:45.167" v="875" actId="21"/>
          <ac:spMkLst>
            <pc:docMk/>
            <pc:sldMk cId="2858589926" sldId="259"/>
            <ac:spMk id="6" creationId="{C8765470-05F2-4CEB-B400-133D8A5190D5}"/>
          </ac:spMkLst>
        </pc:spChg>
      </pc:sldChg>
      <pc:sldChg chg="addSp delSp modSp add del">
        <pc:chgData name="farouk abu hassanain" userId="319a4f4791f24b01" providerId="LiveId" clId="{D7AAE926-1A40-4FB8-B834-C577AC4F2798}" dt="2020-04-13T17:19:51.663" v="1618" actId="47"/>
        <pc:sldMkLst>
          <pc:docMk/>
          <pc:sldMk cId="550219593" sldId="260"/>
        </pc:sldMkLst>
        <pc:graphicFrameChg chg="add del modGraphic">
          <ac:chgData name="farouk abu hassanain" userId="319a4f4791f24b01" providerId="LiveId" clId="{D7AAE926-1A40-4FB8-B834-C577AC4F2798}" dt="2020-04-13T17:10:31.171" v="1329" actId="478"/>
          <ac:graphicFrameMkLst>
            <pc:docMk/>
            <pc:sldMk cId="550219593" sldId="260"/>
            <ac:graphicFrameMk id="6" creationId="{12327A1C-4228-41A0-9E60-A91825DEF3E6}"/>
          </ac:graphicFrameMkLst>
        </pc:graphicFrameChg>
      </pc:sldChg>
      <pc:sldChg chg="add del">
        <pc:chgData name="farouk abu hassanain" userId="319a4f4791f24b01" providerId="LiveId" clId="{D7AAE926-1A40-4FB8-B834-C577AC4F2798}" dt="2020-04-13T17:22:20.051" v="1649" actId="47"/>
        <pc:sldMkLst>
          <pc:docMk/>
          <pc:sldMk cId="1368281570" sldId="261"/>
        </pc:sldMkLst>
      </pc:sldChg>
      <pc:sldChg chg="add del">
        <pc:chgData name="farouk abu hassanain" userId="319a4f4791f24b01" providerId="LiveId" clId="{D7AAE926-1A40-4FB8-B834-C577AC4F2798}" dt="2020-04-13T17:24:57.966" v="1683" actId="47"/>
        <pc:sldMkLst>
          <pc:docMk/>
          <pc:sldMk cId="884576636" sldId="262"/>
        </pc:sldMkLst>
      </pc:sldChg>
      <pc:sldChg chg="add del">
        <pc:chgData name="farouk abu hassanain" userId="319a4f4791f24b01" providerId="LiveId" clId="{D7AAE926-1A40-4FB8-B834-C577AC4F2798}" dt="2020-04-13T17:36:29.510" v="1758" actId="47"/>
        <pc:sldMkLst>
          <pc:docMk/>
          <pc:sldMk cId="3930062377" sldId="263"/>
        </pc:sldMkLst>
      </pc:sldChg>
      <pc:sldChg chg="add del">
        <pc:chgData name="farouk abu hassanain" userId="319a4f4791f24b01" providerId="LiveId" clId="{D7AAE926-1A40-4FB8-B834-C577AC4F2798}" dt="2020-04-13T17:38:26.737" v="1792" actId="47"/>
        <pc:sldMkLst>
          <pc:docMk/>
          <pc:sldMk cId="3879171580" sldId="264"/>
        </pc:sldMkLst>
      </pc:sldChg>
      <pc:sldChg chg="add del">
        <pc:chgData name="farouk abu hassanain" userId="319a4f4791f24b01" providerId="LiveId" clId="{D7AAE926-1A40-4FB8-B834-C577AC4F2798}" dt="2020-04-13T17:39:46.407" v="1813" actId="47"/>
        <pc:sldMkLst>
          <pc:docMk/>
          <pc:sldMk cId="3127812177" sldId="265"/>
        </pc:sldMkLst>
      </pc:sldChg>
      <pc:sldChg chg="add del">
        <pc:chgData name="farouk abu hassanain" userId="319a4f4791f24b01" providerId="LiveId" clId="{D7AAE926-1A40-4FB8-B834-C577AC4F2798}" dt="2020-04-13T17:46:16.384" v="1886" actId="47"/>
        <pc:sldMkLst>
          <pc:docMk/>
          <pc:sldMk cId="2312042198" sldId="266"/>
        </pc:sldMkLst>
      </pc:sldChg>
      <pc:sldChg chg="add del">
        <pc:chgData name="farouk abu hassanain" userId="319a4f4791f24b01" providerId="LiveId" clId="{D7AAE926-1A40-4FB8-B834-C577AC4F2798}" dt="2020-04-13T17:49:43.416" v="1956" actId="47"/>
        <pc:sldMkLst>
          <pc:docMk/>
          <pc:sldMk cId="3888213881" sldId="267"/>
        </pc:sldMkLst>
      </pc:sldChg>
      <pc:sldChg chg="add del">
        <pc:chgData name="farouk abu hassanain" userId="319a4f4791f24b01" providerId="LiveId" clId="{D7AAE926-1A40-4FB8-B834-C577AC4F2798}" dt="2020-04-13T17:50:55.791" v="2012" actId="47"/>
        <pc:sldMkLst>
          <pc:docMk/>
          <pc:sldMk cId="3732931493" sldId="268"/>
        </pc:sldMkLst>
      </pc:sldChg>
      <pc:sldChg chg="delSp modSp">
        <pc:chgData name="farouk abu hassanain" userId="319a4f4791f24b01" providerId="LiveId" clId="{D7AAE926-1A40-4FB8-B834-C577AC4F2798}" dt="2020-04-13T10:34:33.933" v="9" actId="1582"/>
        <pc:sldMkLst>
          <pc:docMk/>
          <pc:sldMk cId="3960331076" sldId="747"/>
        </pc:sldMkLst>
        <pc:spChg chg="mod topLvl">
          <ac:chgData name="farouk abu hassanain" userId="319a4f4791f24b01" providerId="LiveId" clId="{D7AAE926-1A40-4FB8-B834-C577AC4F2798}" dt="2020-04-13T10:31:59.901" v="3" actId="165"/>
          <ac:spMkLst>
            <pc:docMk/>
            <pc:sldMk cId="3960331076" sldId="747"/>
            <ac:spMk id="2" creationId="{FA05293B-D236-4D7D-852B-28CCA7AA4413}"/>
          </ac:spMkLst>
        </pc:spChg>
        <pc:spChg chg="mod topLvl">
          <ac:chgData name="farouk abu hassanain" userId="319a4f4791f24b01" providerId="LiveId" clId="{D7AAE926-1A40-4FB8-B834-C577AC4F2798}" dt="2020-04-13T10:34:33.933" v="9" actId="1582"/>
          <ac:spMkLst>
            <pc:docMk/>
            <pc:sldMk cId="3960331076" sldId="747"/>
            <ac:spMk id="22" creationId="{476D82A8-0FD3-4561-B6B8-E77957EE5C22}"/>
          </ac:spMkLst>
        </pc:spChg>
        <pc:spChg chg="mod">
          <ac:chgData name="farouk abu hassanain" userId="319a4f4791f24b01" providerId="LiveId" clId="{D7AAE926-1A40-4FB8-B834-C577AC4F2798}" dt="2020-04-13T10:31:51.729" v="2" actId="207"/>
          <ac:spMkLst>
            <pc:docMk/>
            <pc:sldMk cId="3960331076" sldId="747"/>
            <ac:spMk id="23" creationId="{822F490A-FA75-4642-9737-85FF60DB45E1}"/>
          </ac:spMkLst>
        </pc:spChg>
        <pc:spChg chg="mod topLvl">
          <ac:chgData name="farouk abu hassanain" userId="319a4f4791f24b01" providerId="LiveId" clId="{D7AAE926-1A40-4FB8-B834-C577AC4F2798}" dt="2020-04-13T10:34:22.030" v="8" actId="1076"/>
          <ac:spMkLst>
            <pc:docMk/>
            <pc:sldMk cId="3960331076" sldId="747"/>
            <ac:spMk id="25" creationId="{B1A7F0F3-5470-4B76-A157-0127D692FB77}"/>
          </ac:spMkLst>
        </pc:spChg>
        <pc:spChg chg="mod">
          <ac:chgData name="farouk abu hassanain" userId="319a4f4791f24b01" providerId="LiveId" clId="{D7AAE926-1A40-4FB8-B834-C577AC4F2798}" dt="2020-04-13T10:32:09.556" v="4" actId="207"/>
          <ac:spMkLst>
            <pc:docMk/>
            <pc:sldMk cId="3960331076" sldId="747"/>
            <ac:spMk id="26" creationId="{41241BE9-941D-454F-B325-EDAE396927EB}"/>
          </ac:spMkLst>
        </pc:spChg>
        <pc:spChg chg="mod topLvl">
          <ac:chgData name="farouk abu hassanain" userId="319a4f4791f24b01" providerId="LiveId" clId="{D7AAE926-1A40-4FB8-B834-C577AC4F2798}" dt="2020-04-13T10:31:59.901" v="3" actId="165"/>
          <ac:spMkLst>
            <pc:docMk/>
            <pc:sldMk cId="3960331076" sldId="747"/>
            <ac:spMk id="35" creationId="{81781816-24C4-4537-ABA4-D260B7B0EB98}"/>
          </ac:spMkLst>
        </pc:spChg>
        <pc:spChg chg="mod topLvl">
          <ac:chgData name="farouk abu hassanain" userId="319a4f4791f24b01" providerId="LiveId" clId="{D7AAE926-1A40-4FB8-B834-C577AC4F2798}" dt="2020-04-13T10:34:33.933" v="9" actId="1582"/>
          <ac:spMkLst>
            <pc:docMk/>
            <pc:sldMk cId="3960331076" sldId="747"/>
            <ac:spMk id="36" creationId="{90F83D54-2AAD-4DEC-998B-1412F5F4DB47}"/>
          </ac:spMkLst>
        </pc:spChg>
        <pc:grpChg chg="del">
          <ac:chgData name="farouk abu hassanain" userId="319a4f4791f24b01" providerId="LiveId" clId="{D7AAE926-1A40-4FB8-B834-C577AC4F2798}" dt="2020-04-13T10:31:59.901" v="3" actId="165"/>
          <ac:grpSpMkLst>
            <pc:docMk/>
            <pc:sldMk cId="3960331076" sldId="747"/>
            <ac:grpSpMk id="4" creationId="{F338C976-8413-4425-9C77-3E3E464FECAF}"/>
          </ac:grpSpMkLst>
        </pc:grpChg>
      </pc:sldChg>
      <pc:sldChg chg="addSp delSp modSp">
        <pc:chgData name="farouk abu hassanain" userId="319a4f4791f24b01" providerId="LiveId" clId="{D7AAE926-1A40-4FB8-B834-C577AC4F2798}" dt="2020-04-13T19:42:28.089" v="2231" actId="478"/>
        <pc:sldMkLst>
          <pc:docMk/>
          <pc:sldMk cId="1217957963" sldId="748"/>
        </pc:sldMkLst>
        <pc:spChg chg="mod topLvl">
          <ac:chgData name="farouk abu hassanain" userId="319a4f4791f24b01" providerId="LiveId" clId="{D7AAE926-1A40-4FB8-B834-C577AC4F2798}" dt="2020-04-13T10:44:51.340" v="197"/>
          <ac:spMkLst>
            <pc:docMk/>
            <pc:sldMk cId="1217957963" sldId="748"/>
            <ac:spMk id="3" creationId="{350F52EB-5F3C-4C0E-ABAA-46AC3111FF86}"/>
          </ac:spMkLst>
        </pc:spChg>
        <pc:spChg chg="mod topLvl">
          <ac:chgData name="farouk abu hassanain" userId="319a4f4791f24b01" providerId="LiveId" clId="{D7AAE926-1A40-4FB8-B834-C577AC4F2798}" dt="2020-04-13T10:41:21.022" v="193" actId="207"/>
          <ac:spMkLst>
            <pc:docMk/>
            <pc:sldMk cId="1217957963" sldId="748"/>
            <ac:spMk id="4" creationId="{63633AA5-FD60-4A4D-B3C2-0921970BA2DC}"/>
          </ac:spMkLst>
        </pc:spChg>
        <pc:spChg chg="mod">
          <ac:chgData name="farouk abu hassanain" userId="319a4f4791f24b01" providerId="LiveId" clId="{D7AAE926-1A40-4FB8-B834-C577AC4F2798}" dt="2020-04-13T10:35:36.066" v="13" actId="207"/>
          <ac:spMkLst>
            <pc:docMk/>
            <pc:sldMk cId="1217957963" sldId="748"/>
            <ac:spMk id="5" creationId="{98AC0D06-26D1-435D-BF82-E0BD759FFDFE}"/>
          </ac:spMkLst>
        </pc:spChg>
        <pc:spChg chg="add mod">
          <ac:chgData name="farouk abu hassanain" userId="319a4f4791f24b01" providerId="LiveId" clId="{D7AAE926-1A40-4FB8-B834-C577AC4F2798}" dt="2020-04-13T19:40:31.716" v="2207" actId="14100"/>
          <ac:spMkLst>
            <pc:docMk/>
            <pc:sldMk cId="1217957963" sldId="748"/>
            <ac:spMk id="7" creationId="{DC6B92FF-2852-4584-97C8-51C2C0E77B56}"/>
          </ac:spMkLst>
        </pc:spChg>
        <pc:spChg chg="add del mod">
          <ac:chgData name="farouk abu hassanain" userId="319a4f4791f24b01" providerId="LiveId" clId="{D7AAE926-1A40-4FB8-B834-C577AC4F2798}" dt="2020-04-13T11:40:55.218" v="225" actId="478"/>
          <ac:spMkLst>
            <pc:docMk/>
            <pc:sldMk cId="1217957963" sldId="748"/>
            <ac:spMk id="10" creationId="{56883331-6F67-4453-84C0-C20DD6990D55}"/>
          </ac:spMkLst>
        </pc:spChg>
        <pc:spChg chg="add del mod">
          <ac:chgData name="farouk abu hassanain" userId="319a4f4791f24b01" providerId="LiveId" clId="{D7AAE926-1A40-4FB8-B834-C577AC4F2798}" dt="2020-04-13T11:44:56.465" v="272" actId="478"/>
          <ac:spMkLst>
            <pc:docMk/>
            <pc:sldMk cId="1217957963" sldId="748"/>
            <ac:spMk id="11" creationId="{57170F85-E681-444A-90FF-BC571D833723}"/>
          </ac:spMkLst>
        </pc:spChg>
        <pc:spChg chg="add mod topLvl">
          <ac:chgData name="farouk abu hassanain" userId="319a4f4791f24b01" providerId="LiveId" clId="{D7AAE926-1A40-4FB8-B834-C577AC4F2798}" dt="2020-04-13T12:44:22.557" v="658" actId="164"/>
          <ac:spMkLst>
            <pc:docMk/>
            <pc:sldMk cId="1217957963" sldId="748"/>
            <ac:spMk id="12" creationId="{AAB28587-E199-4A40-90F2-7BCEF809342B}"/>
          </ac:spMkLst>
        </pc:spChg>
        <pc:spChg chg="add mod topLvl">
          <ac:chgData name="farouk abu hassanain" userId="319a4f4791f24b01" providerId="LiveId" clId="{D7AAE926-1A40-4FB8-B834-C577AC4F2798}" dt="2020-04-13T12:44:20.745" v="657" actId="164"/>
          <ac:spMkLst>
            <pc:docMk/>
            <pc:sldMk cId="1217957963" sldId="748"/>
            <ac:spMk id="13" creationId="{CC8E0C63-124A-4001-997E-9FCB1AD6EEC0}"/>
          </ac:spMkLst>
        </pc:spChg>
        <pc:spChg chg="add mod topLvl">
          <ac:chgData name="farouk abu hassanain" userId="319a4f4791f24b01" providerId="LiveId" clId="{D7AAE926-1A40-4FB8-B834-C577AC4F2798}" dt="2020-04-13T12:44:18.050" v="656" actId="164"/>
          <ac:spMkLst>
            <pc:docMk/>
            <pc:sldMk cId="1217957963" sldId="748"/>
            <ac:spMk id="14" creationId="{F7E058A8-7D4E-4DF9-A4F2-E4B48A56FFD5}"/>
          </ac:spMkLst>
        </pc:spChg>
        <pc:spChg chg="add mod topLvl">
          <ac:chgData name="farouk abu hassanain" userId="319a4f4791f24b01" providerId="LiveId" clId="{D7AAE926-1A40-4FB8-B834-C577AC4F2798}" dt="2020-04-13T12:44:15.242" v="655" actId="164"/>
          <ac:spMkLst>
            <pc:docMk/>
            <pc:sldMk cId="1217957963" sldId="748"/>
            <ac:spMk id="15" creationId="{AC898B69-A87A-4972-A026-35CCB2503570}"/>
          </ac:spMkLst>
        </pc:spChg>
        <pc:spChg chg="add mod topLvl">
          <ac:chgData name="farouk abu hassanain" userId="319a4f4791f24b01" providerId="LiveId" clId="{D7AAE926-1A40-4FB8-B834-C577AC4F2798}" dt="2020-04-13T12:44:11.246" v="654" actId="164"/>
          <ac:spMkLst>
            <pc:docMk/>
            <pc:sldMk cId="1217957963" sldId="748"/>
            <ac:spMk id="16" creationId="{6CC028CF-EDC9-446A-8068-649DEC957828}"/>
          </ac:spMkLst>
        </pc:spChg>
        <pc:spChg chg="add del mod">
          <ac:chgData name="farouk abu hassanain" userId="319a4f4791f24b01" providerId="LiveId" clId="{D7AAE926-1A40-4FB8-B834-C577AC4F2798}" dt="2020-04-13T12:00:01.782" v="387" actId="478"/>
          <ac:spMkLst>
            <pc:docMk/>
            <pc:sldMk cId="1217957963" sldId="748"/>
            <ac:spMk id="18" creationId="{BD226476-051F-45C5-83AE-6AA1721DD3EF}"/>
          </ac:spMkLst>
        </pc:spChg>
        <pc:spChg chg="add mod topLvl">
          <ac:chgData name="farouk abu hassanain" userId="319a4f4791f24b01" providerId="LiveId" clId="{D7AAE926-1A40-4FB8-B834-C577AC4F2798}" dt="2020-04-13T12:44:22.557" v="658" actId="164"/>
          <ac:spMkLst>
            <pc:docMk/>
            <pc:sldMk cId="1217957963" sldId="748"/>
            <ac:spMk id="19" creationId="{E1434A69-CE3C-4D2F-ADEA-2D53EEA886BC}"/>
          </ac:spMkLst>
        </pc:spChg>
        <pc:spChg chg="add del mod">
          <ac:chgData name="farouk abu hassanain" userId="319a4f4791f24b01" providerId="LiveId" clId="{D7AAE926-1A40-4FB8-B834-C577AC4F2798}" dt="2020-04-13T11:44:24.785" v="268" actId="478"/>
          <ac:spMkLst>
            <pc:docMk/>
            <pc:sldMk cId="1217957963" sldId="748"/>
            <ac:spMk id="23" creationId="{38C9272D-9E44-427A-ACE2-981BA03053DA}"/>
          </ac:spMkLst>
        </pc:spChg>
        <pc:spChg chg="del mod topLvl">
          <ac:chgData name="farouk abu hassanain" userId="319a4f4791f24b01" providerId="LiveId" clId="{D7AAE926-1A40-4FB8-B834-C577AC4F2798}" dt="2020-04-13T19:42:28.089" v="2231" actId="478"/>
          <ac:spMkLst>
            <pc:docMk/>
            <pc:sldMk cId="1217957963" sldId="748"/>
            <ac:spMk id="26" creationId="{950E9488-376F-4C03-9605-A84B7548F31E}"/>
          </ac:spMkLst>
        </pc:spChg>
        <pc:spChg chg="del mod topLvl">
          <ac:chgData name="farouk abu hassanain" userId="319a4f4791f24b01" providerId="LiveId" clId="{D7AAE926-1A40-4FB8-B834-C577AC4F2798}" dt="2020-04-13T19:42:28.089" v="2231" actId="478"/>
          <ac:spMkLst>
            <pc:docMk/>
            <pc:sldMk cId="1217957963" sldId="748"/>
            <ac:spMk id="27" creationId="{656E0CD0-7A30-4374-97D7-2306DA171098}"/>
          </ac:spMkLst>
        </pc:spChg>
        <pc:spChg chg="del mod topLvl">
          <ac:chgData name="farouk abu hassanain" userId="319a4f4791f24b01" providerId="LiveId" clId="{D7AAE926-1A40-4FB8-B834-C577AC4F2798}" dt="2020-04-13T19:42:28.089" v="2231" actId="478"/>
          <ac:spMkLst>
            <pc:docMk/>
            <pc:sldMk cId="1217957963" sldId="748"/>
            <ac:spMk id="28" creationId="{7B9CE535-0566-491D-9A0B-B7BB7148893D}"/>
          </ac:spMkLst>
        </pc:spChg>
        <pc:spChg chg="add del mod">
          <ac:chgData name="farouk abu hassanain" userId="319a4f4791f24b01" providerId="LiveId" clId="{D7AAE926-1A40-4FB8-B834-C577AC4F2798}" dt="2020-04-13T11:56:22.926" v="323" actId="478"/>
          <ac:spMkLst>
            <pc:docMk/>
            <pc:sldMk cId="1217957963" sldId="748"/>
            <ac:spMk id="29" creationId="{585C100A-B9C7-4CAE-82F3-A8EB10CF45CB}"/>
          </ac:spMkLst>
        </pc:spChg>
        <pc:spChg chg="add del mod">
          <ac:chgData name="farouk abu hassanain" userId="319a4f4791f24b01" providerId="LiveId" clId="{D7AAE926-1A40-4FB8-B834-C577AC4F2798}" dt="2020-04-13T11:44:56.465" v="272" actId="478"/>
          <ac:spMkLst>
            <pc:docMk/>
            <pc:sldMk cId="1217957963" sldId="748"/>
            <ac:spMk id="30" creationId="{B05F5292-2539-4099-B1F7-9EDAFCDD7165}"/>
          </ac:spMkLst>
        </pc:spChg>
        <pc:spChg chg="add del mod topLvl">
          <ac:chgData name="farouk abu hassanain" userId="319a4f4791f24b01" providerId="LiveId" clId="{D7AAE926-1A40-4FB8-B834-C577AC4F2798}" dt="2020-04-13T19:42:28.089" v="2231" actId="478"/>
          <ac:spMkLst>
            <pc:docMk/>
            <pc:sldMk cId="1217957963" sldId="748"/>
            <ac:spMk id="31" creationId="{0A5B3764-090B-490A-8802-04A0CAC77F70}"/>
          </ac:spMkLst>
        </pc:spChg>
        <pc:spChg chg="add del mod topLvl">
          <ac:chgData name="farouk abu hassanain" userId="319a4f4791f24b01" providerId="LiveId" clId="{D7AAE926-1A40-4FB8-B834-C577AC4F2798}" dt="2020-04-13T19:42:28.089" v="2231" actId="478"/>
          <ac:spMkLst>
            <pc:docMk/>
            <pc:sldMk cId="1217957963" sldId="748"/>
            <ac:spMk id="32" creationId="{7B24EA59-FB1A-4D3E-B502-29E2A8AD2EF5}"/>
          </ac:spMkLst>
        </pc:spChg>
        <pc:spChg chg="add del mod topLvl">
          <ac:chgData name="farouk abu hassanain" userId="319a4f4791f24b01" providerId="LiveId" clId="{D7AAE926-1A40-4FB8-B834-C577AC4F2798}" dt="2020-04-13T19:42:28.089" v="2231" actId="478"/>
          <ac:spMkLst>
            <pc:docMk/>
            <pc:sldMk cId="1217957963" sldId="748"/>
            <ac:spMk id="33" creationId="{301731D2-B20A-4E85-97CB-2F35109A1734}"/>
          </ac:spMkLst>
        </pc:spChg>
        <pc:spChg chg="del mod topLvl">
          <ac:chgData name="farouk abu hassanain" userId="319a4f4791f24b01" providerId="LiveId" clId="{D7AAE926-1A40-4FB8-B834-C577AC4F2798}" dt="2020-04-13T19:42:28.089" v="2231" actId="478"/>
          <ac:spMkLst>
            <pc:docMk/>
            <pc:sldMk cId="1217957963" sldId="748"/>
            <ac:spMk id="34" creationId="{CB05F6EB-FD27-4D90-8869-B92F986763F5}"/>
          </ac:spMkLst>
        </pc:spChg>
        <pc:spChg chg="add mod topLvl">
          <ac:chgData name="farouk abu hassanain" userId="319a4f4791f24b01" providerId="LiveId" clId="{D7AAE926-1A40-4FB8-B834-C577AC4F2798}" dt="2020-04-13T12:44:18.050" v="656" actId="164"/>
          <ac:spMkLst>
            <pc:docMk/>
            <pc:sldMk cId="1217957963" sldId="748"/>
            <ac:spMk id="35" creationId="{B52B34AB-AA66-4B7F-B5A1-C7529711C5BD}"/>
          </ac:spMkLst>
        </pc:spChg>
        <pc:spChg chg="add del mod">
          <ac:chgData name="farouk abu hassanain" userId="319a4f4791f24b01" providerId="LiveId" clId="{D7AAE926-1A40-4FB8-B834-C577AC4F2798}" dt="2020-04-13T11:44:56.465" v="272" actId="478"/>
          <ac:spMkLst>
            <pc:docMk/>
            <pc:sldMk cId="1217957963" sldId="748"/>
            <ac:spMk id="36" creationId="{FD3A9E26-D6E8-48A2-8F94-13FAA0DAC6D7}"/>
          </ac:spMkLst>
        </pc:spChg>
        <pc:spChg chg="del mod topLvl">
          <ac:chgData name="farouk abu hassanain" userId="319a4f4791f24b01" providerId="LiveId" clId="{D7AAE926-1A40-4FB8-B834-C577AC4F2798}" dt="2020-04-13T19:42:28.089" v="2231" actId="478"/>
          <ac:spMkLst>
            <pc:docMk/>
            <pc:sldMk cId="1217957963" sldId="748"/>
            <ac:spMk id="37" creationId="{37B98A63-8584-48BF-953A-185822A86FF0}"/>
          </ac:spMkLst>
        </pc:spChg>
        <pc:spChg chg="del mod topLvl">
          <ac:chgData name="farouk abu hassanain" userId="319a4f4791f24b01" providerId="LiveId" clId="{D7AAE926-1A40-4FB8-B834-C577AC4F2798}" dt="2020-04-13T19:42:28.089" v="2231" actId="478"/>
          <ac:spMkLst>
            <pc:docMk/>
            <pc:sldMk cId="1217957963" sldId="748"/>
            <ac:spMk id="38" creationId="{9C0B2568-7174-4888-A14A-169B27C8BFE4}"/>
          </ac:spMkLst>
        </pc:spChg>
        <pc:spChg chg="add del mod">
          <ac:chgData name="farouk abu hassanain" userId="319a4f4791f24b01" providerId="LiveId" clId="{D7AAE926-1A40-4FB8-B834-C577AC4F2798}" dt="2020-04-13T11:56:24.299" v="324" actId="478"/>
          <ac:spMkLst>
            <pc:docMk/>
            <pc:sldMk cId="1217957963" sldId="748"/>
            <ac:spMk id="39" creationId="{02BBB0EC-6E8A-4B1A-842F-E6C3F80E8330}"/>
          </ac:spMkLst>
        </pc:spChg>
        <pc:spChg chg="add del mod">
          <ac:chgData name="farouk abu hassanain" userId="319a4f4791f24b01" providerId="LiveId" clId="{D7AAE926-1A40-4FB8-B834-C577AC4F2798}" dt="2020-04-13T11:44:56.465" v="272" actId="478"/>
          <ac:spMkLst>
            <pc:docMk/>
            <pc:sldMk cId="1217957963" sldId="748"/>
            <ac:spMk id="40" creationId="{5C8B2375-D7B1-4752-98FB-E916CA7FB252}"/>
          </ac:spMkLst>
        </pc:spChg>
        <pc:spChg chg="add del mod">
          <ac:chgData name="farouk abu hassanain" userId="319a4f4791f24b01" providerId="LiveId" clId="{D7AAE926-1A40-4FB8-B834-C577AC4F2798}" dt="2020-04-13T11:56:25.243" v="325" actId="478"/>
          <ac:spMkLst>
            <pc:docMk/>
            <pc:sldMk cId="1217957963" sldId="748"/>
            <ac:spMk id="41" creationId="{A0E6D749-1BE9-450D-921D-D53F9299BA10}"/>
          </ac:spMkLst>
        </pc:spChg>
        <pc:spChg chg="add del mod">
          <ac:chgData name="farouk abu hassanain" userId="319a4f4791f24b01" providerId="LiveId" clId="{D7AAE926-1A40-4FB8-B834-C577AC4F2798}" dt="2020-04-13T11:44:56.465" v="272" actId="478"/>
          <ac:spMkLst>
            <pc:docMk/>
            <pc:sldMk cId="1217957963" sldId="748"/>
            <ac:spMk id="42" creationId="{9791B165-D649-4446-BE3C-534E3D842F01}"/>
          </ac:spMkLst>
        </pc:spChg>
        <pc:spChg chg="add mod">
          <ac:chgData name="farouk abu hassanain" userId="319a4f4791f24b01" providerId="LiveId" clId="{D7AAE926-1A40-4FB8-B834-C577AC4F2798}" dt="2020-04-13T11:44:52.033" v="271" actId="164"/>
          <ac:spMkLst>
            <pc:docMk/>
            <pc:sldMk cId="1217957963" sldId="748"/>
            <ac:spMk id="43" creationId="{A2940DEF-D2DB-4412-BFE9-8945EEFCF8B5}"/>
          </ac:spMkLst>
        </pc:spChg>
        <pc:spChg chg="add mod">
          <ac:chgData name="farouk abu hassanain" userId="319a4f4791f24b01" providerId="LiveId" clId="{D7AAE926-1A40-4FB8-B834-C577AC4F2798}" dt="2020-04-13T11:44:52.033" v="271" actId="164"/>
          <ac:spMkLst>
            <pc:docMk/>
            <pc:sldMk cId="1217957963" sldId="748"/>
            <ac:spMk id="44" creationId="{F2D7ECFC-D19A-4826-A18C-CC0B32BEFB38}"/>
          </ac:spMkLst>
        </pc:spChg>
        <pc:spChg chg="mod">
          <ac:chgData name="farouk abu hassanain" userId="319a4f4791f24b01" providerId="LiveId" clId="{D7AAE926-1A40-4FB8-B834-C577AC4F2798}" dt="2020-04-13T10:35:21.849" v="11" actId="207"/>
          <ac:spMkLst>
            <pc:docMk/>
            <pc:sldMk cId="1217957963" sldId="748"/>
            <ac:spMk id="45" creationId="{25C99A01-6374-4748-84EE-7669935C0AE0}"/>
          </ac:spMkLst>
        </pc:spChg>
        <pc:spChg chg="add mod">
          <ac:chgData name="farouk abu hassanain" userId="319a4f4791f24b01" providerId="LiveId" clId="{D7AAE926-1A40-4FB8-B834-C577AC4F2798}" dt="2020-04-13T11:44:52.033" v="271" actId="164"/>
          <ac:spMkLst>
            <pc:docMk/>
            <pc:sldMk cId="1217957963" sldId="748"/>
            <ac:spMk id="46" creationId="{39219919-0132-4814-B4C1-0732BFC83B77}"/>
          </ac:spMkLst>
        </pc:spChg>
        <pc:spChg chg="add mod">
          <ac:chgData name="farouk abu hassanain" userId="319a4f4791f24b01" providerId="LiveId" clId="{D7AAE926-1A40-4FB8-B834-C577AC4F2798}" dt="2020-04-13T11:44:52.033" v="271" actId="164"/>
          <ac:spMkLst>
            <pc:docMk/>
            <pc:sldMk cId="1217957963" sldId="748"/>
            <ac:spMk id="47" creationId="{D2F459A4-9E07-465C-9963-72FFC7E6E86B}"/>
          </ac:spMkLst>
        </pc:spChg>
        <pc:spChg chg="add mod">
          <ac:chgData name="farouk abu hassanain" userId="319a4f4791f24b01" providerId="LiveId" clId="{D7AAE926-1A40-4FB8-B834-C577AC4F2798}" dt="2020-04-13T11:44:52.033" v="271" actId="164"/>
          <ac:spMkLst>
            <pc:docMk/>
            <pc:sldMk cId="1217957963" sldId="748"/>
            <ac:spMk id="48" creationId="{7B211ABB-20DD-46AD-8DCF-7CDD6A15E94C}"/>
          </ac:spMkLst>
        </pc:spChg>
        <pc:spChg chg="add mod">
          <ac:chgData name="farouk abu hassanain" userId="319a4f4791f24b01" providerId="LiveId" clId="{D7AAE926-1A40-4FB8-B834-C577AC4F2798}" dt="2020-04-13T11:44:52.033" v="271" actId="164"/>
          <ac:spMkLst>
            <pc:docMk/>
            <pc:sldMk cId="1217957963" sldId="748"/>
            <ac:spMk id="49" creationId="{F3D6472C-258C-4FD3-9DBA-B34B4CEC0E4E}"/>
          </ac:spMkLst>
        </pc:spChg>
        <pc:spChg chg="add mod">
          <ac:chgData name="farouk abu hassanain" userId="319a4f4791f24b01" providerId="LiveId" clId="{D7AAE926-1A40-4FB8-B834-C577AC4F2798}" dt="2020-04-13T11:44:52.033" v="271" actId="164"/>
          <ac:spMkLst>
            <pc:docMk/>
            <pc:sldMk cId="1217957963" sldId="748"/>
            <ac:spMk id="50" creationId="{1D5AAD21-464E-4041-81A1-039914BD67DF}"/>
          </ac:spMkLst>
        </pc:spChg>
        <pc:spChg chg="add mod">
          <ac:chgData name="farouk abu hassanain" userId="319a4f4791f24b01" providerId="LiveId" clId="{D7AAE926-1A40-4FB8-B834-C577AC4F2798}" dt="2020-04-13T11:44:52.033" v="271" actId="164"/>
          <ac:spMkLst>
            <pc:docMk/>
            <pc:sldMk cId="1217957963" sldId="748"/>
            <ac:spMk id="51" creationId="{D44BE488-9B54-4B7B-8EBE-2C7178126626}"/>
          </ac:spMkLst>
        </pc:spChg>
        <pc:spChg chg="mod">
          <ac:chgData name="farouk abu hassanain" userId="319a4f4791f24b01" providerId="LiveId" clId="{D7AAE926-1A40-4FB8-B834-C577AC4F2798}" dt="2020-04-13T10:48:49.316" v="203" actId="20577"/>
          <ac:spMkLst>
            <pc:docMk/>
            <pc:sldMk cId="1217957963" sldId="748"/>
            <ac:spMk id="53" creationId="{16CED25A-3047-41B4-B1A4-3FF01A5BDB47}"/>
          </ac:spMkLst>
        </pc:spChg>
        <pc:spChg chg="mod">
          <ac:chgData name="farouk abu hassanain" userId="319a4f4791f24b01" providerId="LiveId" clId="{D7AAE926-1A40-4FB8-B834-C577AC4F2798}" dt="2020-04-13T19:40:10.420" v="2203" actId="403"/>
          <ac:spMkLst>
            <pc:docMk/>
            <pc:sldMk cId="1217957963" sldId="748"/>
            <ac:spMk id="54" creationId="{1AE121A2-6027-4BA0-9FC5-9DC1B8132FDA}"/>
          </ac:spMkLst>
        </pc:spChg>
        <pc:spChg chg="add mod">
          <ac:chgData name="farouk abu hassanain" userId="319a4f4791f24b01" providerId="LiveId" clId="{D7AAE926-1A40-4FB8-B834-C577AC4F2798}" dt="2020-04-13T11:44:52.033" v="271" actId="164"/>
          <ac:spMkLst>
            <pc:docMk/>
            <pc:sldMk cId="1217957963" sldId="748"/>
            <ac:spMk id="55" creationId="{5CA391F7-0F0B-44D5-9221-2925C4A20E07}"/>
          </ac:spMkLst>
        </pc:spChg>
        <pc:spChg chg="add mod">
          <ac:chgData name="farouk abu hassanain" userId="319a4f4791f24b01" providerId="LiveId" clId="{D7AAE926-1A40-4FB8-B834-C577AC4F2798}" dt="2020-04-13T11:44:52.033" v="271" actId="164"/>
          <ac:spMkLst>
            <pc:docMk/>
            <pc:sldMk cId="1217957963" sldId="748"/>
            <ac:spMk id="56" creationId="{9603ACE5-942E-4F53-B38C-DECD57DB8265}"/>
          </ac:spMkLst>
        </pc:spChg>
        <pc:spChg chg="add mod">
          <ac:chgData name="farouk abu hassanain" userId="319a4f4791f24b01" providerId="LiveId" clId="{D7AAE926-1A40-4FB8-B834-C577AC4F2798}" dt="2020-04-13T11:44:52.033" v="271" actId="164"/>
          <ac:spMkLst>
            <pc:docMk/>
            <pc:sldMk cId="1217957963" sldId="748"/>
            <ac:spMk id="57" creationId="{C3140F74-7403-470E-9380-EA8F9EFA2238}"/>
          </ac:spMkLst>
        </pc:spChg>
        <pc:spChg chg="add mod">
          <ac:chgData name="farouk abu hassanain" userId="319a4f4791f24b01" providerId="LiveId" clId="{D7AAE926-1A40-4FB8-B834-C577AC4F2798}" dt="2020-04-13T11:44:52.033" v="271" actId="164"/>
          <ac:spMkLst>
            <pc:docMk/>
            <pc:sldMk cId="1217957963" sldId="748"/>
            <ac:spMk id="58" creationId="{09FD449B-1BDA-4083-966B-F311A537EEB8}"/>
          </ac:spMkLst>
        </pc:spChg>
        <pc:spChg chg="add mod">
          <ac:chgData name="farouk abu hassanain" userId="319a4f4791f24b01" providerId="LiveId" clId="{D7AAE926-1A40-4FB8-B834-C577AC4F2798}" dt="2020-04-13T11:44:52.033" v="271" actId="164"/>
          <ac:spMkLst>
            <pc:docMk/>
            <pc:sldMk cId="1217957963" sldId="748"/>
            <ac:spMk id="59" creationId="{2666E942-E191-4578-A0E5-15C53D26B643}"/>
          </ac:spMkLst>
        </pc:spChg>
        <pc:spChg chg="add mod">
          <ac:chgData name="farouk abu hassanain" userId="319a4f4791f24b01" providerId="LiveId" clId="{D7AAE926-1A40-4FB8-B834-C577AC4F2798}" dt="2020-04-13T11:44:52.033" v="271" actId="164"/>
          <ac:spMkLst>
            <pc:docMk/>
            <pc:sldMk cId="1217957963" sldId="748"/>
            <ac:spMk id="60" creationId="{621AE902-0711-41B5-90CE-2EBFFC8BDE44}"/>
          </ac:spMkLst>
        </pc:spChg>
        <pc:spChg chg="add mod">
          <ac:chgData name="farouk abu hassanain" userId="319a4f4791f24b01" providerId="LiveId" clId="{D7AAE926-1A40-4FB8-B834-C577AC4F2798}" dt="2020-04-13T11:44:52.033" v="271" actId="164"/>
          <ac:spMkLst>
            <pc:docMk/>
            <pc:sldMk cId="1217957963" sldId="748"/>
            <ac:spMk id="61" creationId="{FE49397C-8500-45E9-9F14-C756197D6600}"/>
          </ac:spMkLst>
        </pc:spChg>
        <pc:spChg chg="add del mod">
          <ac:chgData name="farouk abu hassanain" userId="319a4f4791f24b01" providerId="LiveId" clId="{D7AAE926-1A40-4FB8-B834-C577AC4F2798}" dt="2020-04-13T11:56:28.414" v="326" actId="478"/>
          <ac:spMkLst>
            <pc:docMk/>
            <pc:sldMk cId="1217957963" sldId="748"/>
            <ac:spMk id="62" creationId="{5A62BAB7-E52B-4A3B-8E5D-B00175E51B0E}"/>
          </ac:spMkLst>
        </pc:spChg>
        <pc:spChg chg="add mod topLvl">
          <ac:chgData name="farouk abu hassanain" userId="319a4f4791f24b01" providerId="LiveId" clId="{D7AAE926-1A40-4FB8-B834-C577AC4F2798}" dt="2020-04-13T12:44:18.050" v="656" actId="164"/>
          <ac:spMkLst>
            <pc:docMk/>
            <pc:sldMk cId="1217957963" sldId="748"/>
            <ac:spMk id="63" creationId="{3C858CCA-F922-458C-A7E6-049640BBCDEC}"/>
          </ac:spMkLst>
        </pc:spChg>
        <pc:spChg chg="add del mod">
          <ac:chgData name="farouk abu hassanain" userId="319a4f4791f24b01" providerId="LiveId" clId="{D7AAE926-1A40-4FB8-B834-C577AC4F2798}" dt="2020-04-13T11:56:30.142" v="327" actId="478"/>
          <ac:spMkLst>
            <pc:docMk/>
            <pc:sldMk cId="1217957963" sldId="748"/>
            <ac:spMk id="64" creationId="{A273E7B5-0EC1-419E-A52B-F084F20F3100}"/>
          </ac:spMkLst>
        </pc:spChg>
        <pc:spChg chg="add del mod">
          <ac:chgData name="farouk abu hassanain" userId="319a4f4791f24b01" providerId="LiveId" clId="{D7AAE926-1A40-4FB8-B834-C577AC4F2798}" dt="2020-04-13T11:56:31.044" v="328" actId="478"/>
          <ac:spMkLst>
            <pc:docMk/>
            <pc:sldMk cId="1217957963" sldId="748"/>
            <ac:spMk id="65" creationId="{752A7E03-7F33-435F-9B8D-7CA4C976DF6B}"/>
          </ac:spMkLst>
        </pc:spChg>
        <pc:spChg chg="add mod topLvl">
          <ac:chgData name="farouk abu hassanain" userId="319a4f4791f24b01" providerId="LiveId" clId="{D7AAE926-1A40-4FB8-B834-C577AC4F2798}" dt="2020-04-13T12:44:18.050" v="656" actId="164"/>
          <ac:spMkLst>
            <pc:docMk/>
            <pc:sldMk cId="1217957963" sldId="748"/>
            <ac:spMk id="66" creationId="{160B1EBE-16E9-4CD0-9C55-60B9E9246F3C}"/>
          </ac:spMkLst>
        </pc:spChg>
        <pc:spChg chg="add mod ord topLvl">
          <ac:chgData name="farouk abu hassanain" userId="319a4f4791f24b01" providerId="LiveId" clId="{D7AAE926-1A40-4FB8-B834-C577AC4F2798}" dt="2020-04-13T12:44:22.557" v="658" actId="164"/>
          <ac:spMkLst>
            <pc:docMk/>
            <pc:sldMk cId="1217957963" sldId="748"/>
            <ac:spMk id="67" creationId="{DA54E874-EDFD-4C66-9CEC-D282B5873BAD}"/>
          </ac:spMkLst>
        </pc:spChg>
        <pc:spChg chg="add mod topLvl">
          <ac:chgData name="farouk abu hassanain" userId="319a4f4791f24b01" providerId="LiveId" clId="{D7AAE926-1A40-4FB8-B834-C577AC4F2798}" dt="2020-04-13T12:44:22.557" v="658" actId="164"/>
          <ac:spMkLst>
            <pc:docMk/>
            <pc:sldMk cId="1217957963" sldId="748"/>
            <ac:spMk id="68" creationId="{921D5E3F-BB56-4F01-A541-4139CFAFABEE}"/>
          </ac:spMkLst>
        </pc:spChg>
        <pc:spChg chg="add mod topLvl">
          <ac:chgData name="farouk abu hassanain" userId="319a4f4791f24b01" providerId="LiveId" clId="{D7AAE926-1A40-4FB8-B834-C577AC4F2798}" dt="2020-04-13T12:44:22.557" v="658" actId="164"/>
          <ac:spMkLst>
            <pc:docMk/>
            <pc:sldMk cId="1217957963" sldId="748"/>
            <ac:spMk id="69" creationId="{5292FEB5-1760-4A06-915A-7EBFDC5D74C0}"/>
          </ac:spMkLst>
        </pc:spChg>
        <pc:spChg chg="add mod ord topLvl">
          <ac:chgData name="farouk abu hassanain" userId="319a4f4791f24b01" providerId="LiveId" clId="{D7AAE926-1A40-4FB8-B834-C577AC4F2798}" dt="2020-04-13T12:44:20.745" v="657" actId="164"/>
          <ac:spMkLst>
            <pc:docMk/>
            <pc:sldMk cId="1217957963" sldId="748"/>
            <ac:spMk id="70" creationId="{0774E033-A14C-4FF8-9A7A-192E0E469AF2}"/>
          </ac:spMkLst>
        </pc:spChg>
        <pc:spChg chg="add mod topLvl">
          <ac:chgData name="farouk abu hassanain" userId="319a4f4791f24b01" providerId="LiveId" clId="{D7AAE926-1A40-4FB8-B834-C577AC4F2798}" dt="2020-04-13T12:44:20.745" v="657" actId="164"/>
          <ac:spMkLst>
            <pc:docMk/>
            <pc:sldMk cId="1217957963" sldId="748"/>
            <ac:spMk id="71" creationId="{863A731B-8235-4400-86B3-2CCFA0BB0D9C}"/>
          </ac:spMkLst>
        </pc:spChg>
        <pc:spChg chg="add mod topLvl">
          <ac:chgData name="farouk abu hassanain" userId="319a4f4791f24b01" providerId="LiveId" clId="{D7AAE926-1A40-4FB8-B834-C577AC4F2798}" dt="2020-04-13T12:44:20.745" v="657" actId="164"/>
          <ac:spMkLst>
            <pc:docMk/>
            <pc:sldMk cId="1217957963" sldId="748"/>
            <ac:spMk id="72" creationId="{B1DF837E-5E4D-419D-A2A1-9A5EE0C3FAF0}"/>
          </ac:spMkLst>
        </pc:spChg>
        <pc:spChg chg="add mod ord topLvl">
          <ac:chgData name="farouk abu hassanain" userId="319a4f4791f24b01" providerId="LiveId" clId="{D7AAE926-1A40-4FB8-B834-C577AC4F2798}" dt="2020-04-13T12:44:15.242" v="655" actId="164"/>
          <ac:spMkLst>
            <pc:docMk/>
            <pc:sldMk cId="1217957963" sldId="748"/>
            <ac:spMk id="73" creationId="{4B6BFCE3-C2F7-4846-84F5-378D57881D64}"/>
          </ac:spMkLst>
        </pc:spChg>
        <pc:spChg chg="add mod topLvl">
          <ac:chgData name="farouk abu hassanain" userId="319a4f4791f24b01" providerId="LiveId" clId="{D7AAE926-1A40-4FB8-B834-C577AC4F2798}" dt="2020-04-13T12:44:15.242" v="655" actId="164"/>
          <ac:spMkLst>
            <pc:docMk/>
            <pc:sldMk cId="1217957963" sldId="748"/>
            <ac:spMk id="74" creationId="{A12FD434-1505-465C-B03A-9EC97EC8B281}"/>
          </ac:spMkLst>
        </pc:spChg>
        <pc:spChg chg="add mod topLvl">
          <ac:chgData name="farouk abu hassanain" userId="319a4f4791f24b01" providerId="LiveId" clId="{D7AAE926-1A40-4FB8-B834-C577AC4F2798}" dt="2020-04-13T12:44:15.242" v="655" actId="164"/>
          <ac:spMkLst>
            <pc:docMk/>
            <pc:sldMk cId="1217957963" sldId="748"/>
            <ac:spMk id="75" creationId="{9BC1B9D4-E03B-4ACB-BB5C-F2FFCCE546BC}"/>
          </ac:spMkLst>
        </pc:spChg>
        <pc:spChg chg="add mod ord topLvl">
          <ac:chgData name="farouk abu hassanain" userId="319a4f4791f24b01" providerId="LiveId" clId="{D7AAE926-1A40-4FB8-B834-C577AC4F2798}" dt="2020-04-13T12:44:11.246" v="654" actId="164"/>
          <ac:spMkLst>
            <pc:docMk/>
            <pc:sldMk cId="1217957963" sldId="748"/>
            <ac:spMk id="76" creationId="{45A119A7-A553-4098-BF7B-A886F77EE5BE}"/>
          </ac:spMkLst>
        </pc:spChg>
        <pc:spChg chg="add mod topLvl">
          <ac:chgData name="farouk abu hassanain" userId="319a4f4791f24b01" providerId="LiveId" clId="{D7AAE926-1A40-4FB8-B834-C577AC4F2798}" dt="2020-04-13T12:44:11.246" v="654" actId="164"/>
          <ac:spMkLst>
            <pc:docMk/>
            <pc:sldMk cId="1217957963" sldId="748"/>
            <ac:spMk id="77" creationId="{35583A2D-FA60-465E-B297-6F81C15073DA}"/>
          </ac:spMkLst>
        </pc:spChg>
        <pc:spChg chg="add mod topLvl">
          <ac:chgData name="farouk abu hassanain" userId="319a4f4791f24b01" providerId="LiveId" clId="{D7AAE926-1A40-4FB8-B834-C577AC4F2798}" dt="2020-04-13T12:44:11.246" v="654" actId="164"/>
          <ac:spMkLst>
            <pc:docMk/>
            <pc:sldMk cId="1217957963" sldId="748"/>
            <ac:spMk id="78" creationId="{44CC2F62-7BB4-4D53-8CCC-1F138CEE96EF}"/>
          </ac:spMkLst>
        </pc:spChg>
        <pc:spChg chg="add mod topLvl">
          <ac:chgData name="farouk abu hassanain" userId="319a4f4791f24b01" providerId="LiveId" clId="{D7AAE926-1A40-4FB8-B834-C577AC4F2798}" dt="2020-04-13T12:44:20.745" v="657" actId="164"/>
          <ac:spMkLst>
            <pc:docMk/>
            <pc:sldMk cId="1217957963" sldId="748"/>
            <ac:spMk id="79" creationId="{8C46DCEC-CADD-43B3-BFF2-68A69F29EF0A}"/>
          </ac:spMkLst>
        </pc:spChg>
        <pc:spChg chg="add mod topLvl">
          <ac:chgData name="farouk abu hassanain" userId="319a4f4791f24b01" providerId="LiveId" clId="{D7AAE926-1A40-4FB8-B834-C577AC4F2798}" dt="2020-04-13T12:44:18.050" v="656" actId="164"/>
          <ac:spMkLst>
            <pc:docMk/>
            <pc:sldMk cId="1217957963" sldId="748"/>
            <ac:spMk id="80" creationId="{08732C1A-E67B-403F-82E4-91E2CE0B6089}"/>
          </ac:spMkLst>
        </pc:spChg>
        <pc:spChg chg="add mod topLvl">
          <ac:chgData name="farouk abu hassanain" userId="319a4f4791f24b01" providerId="LiveId" clId="{D7AAE926-1A40-4FB8-B834-C577AC4F2798}" dt="2020-04-13T12:44:15.242" v="655" actId="164"/>
          <ac:spMkLst>
            <pc:docMk/>
            <pc:sldMk cId="1217957963" sldId="748"/>
            <ac:spMk id="81" creationId="{C8D1CA0F-8E71-4476-8B69-3CE82B7DECBA}"/>
          </ac:spMkLst>
        </pc:spChg>
        <pc:spChg chg="add mod topLvl">
          <ac:chgData name="farouk abu hassanain" userId="319a4f4791f24b01" providerId="LiveId" clId="{D7AAE926-1A40-4FB8-B834-C577AC4F2798}" dt="2020-04-13T12:44:11.246" v="654" actId="164"/>
          <ac:spMkLst>
            <pc:docMk/>
            <pc:sldMk cId="1217957963" sldId="748"/>
            <ac:spMk id="82" creationId="{2EC92AD1-80EC-45C0-A4FD-C7BD98167055}"/>
          </ac:spMkLst>
        </pc:spChg>
        <pc:grpChg chg="mod">
          <ac:chgData name="farouk abu hassanain" userId="319a4f4791f24b01" providerId="LiveId" clId="{D7AAE926-1A40-4FB8-B834-C577AC4F2798}" dt="2020-04-13T10:35:30.300" v="12" actId="207"/>
          <ac:grpSpMkLst>
            <pc:docMk/>
            <pc:sldMk cId="1217957963" sldId="748"/>
            <ac:grpSpMk id="6" creationId="{44FE5257-7CA8-42A2-916D-759EE97631F4}"/>
          </ac:grpSpMkLst>
        </pc:grpChg>
        <pc:grpChg chg="del">
          <ac:chgData name="farouk abu hassanain" userId="319a4f4791f24b01" providerId="LiveId" clId="{D7AAE926-1A40-4FB8-B834-C577AC4F2798}" dt="2020-04-13T10:41:12.975" v="192" actId="165"/>
          <ac:grpSpMkLst>
            <pc:docMk/>
            <pc:sldMk cId="1217957963" sldId="748"/>
            <ac:grpSpMk id="9" creationId="{F1E3FDC0-EEFD-4BB8-BCCD-E45AFA274175}"/>
          </ac:grpSpMkLst>
        </pc:grpChg>
        <pc:grpChg chg="add del mod">
          <ac:chgData name="farouk abu hassanain" userId="319a4f4791f24b01" providerId="LiveId" clId="{D7AAE926-1A40-4FB8-B834-C577AC4F2798}" dt="2020-04-13T12:01:34.064" v="398" actId="21"/>
          <ac:grpSpMkLst>
            <pc:docMk/>
            <pc:sldMk cId="1217957963" sldId="748"/>
            <ac:grpSpMk id="17" creationId="{F631B517-A19D-4130-9EE6-50C245F5883C}"/>
          </ac:grpSpMkLst>
        </pc:grpChg>
        <pc:grpChg chg="add del mod">
          <ac:chgData name="farouk abu hassanain" userId="319a4f4791f24b01" providerId="LiveId" clId="{D7AAE926-1A40-4FB8-B834-C577AC4F2798}" dt="2020-04-13T12:44:07.083" v="653" actId="165"/>
          <ac:grpSpMkLst>
            <pc:docMk/>
            <pc:sldMk cId="1217957963" sldId="748"/>
            <ac:grpSpMk id="20" creationId="{32C087B4-0CEA-4E55-8BBB-799CCC8B4570}"/>
          </ac:grpSpMkLst>
        </pc:grpChg>
        <pc:grpChg chg="add mod">
          <ac:chgData name="farouk abu hassanain" userId="319a4f4791f24b01" providerId="LiveId" clId="{D7AAE926-1A40-4FB8-B834-C577AC4F2798}" dt="2020-04-13T19:39:45.953" v="2200" actId="14100"/>
          <ac:grpSpMkLst>
            <pc:docMk/>
            <pc:sldMk cId="1217957963" sldId="748"/>
            <ac:grpSpMk id="21" creationId="{3C854AED-D591-4B74-84AD-DCADAEE662F8}"/>
          </ac:grpSpMkLst>
        </pc:grpChg>
        <pc:grpChg chg="add mod">
          <ac:chgData name="farouk abu hassanain" userId="319a4f4791f24b01" providerId="LiveId" clId="{D7AAE926-1A40-4FB8-B834-C577AC4F2798}" dt="2020-04-13T19:39:45.953" v="2200" actId="14100"/>
          <ac:grpSpMkLst>
            <pc:docMk/>
            <pc:sldMk cId="1217957963" sldId="748"/>
            <ac:grpSpMk id="22" creationId="{BC4AE592-7C46-4917-ADD4-EEDD939EB009}"/>
          </ac:grpSpMkLst>
        </pc:grpChg>
        <pc:grpChg chg="del mod">
          <ac:chgData name="farouk abu hassanain" userId="319a4f4791f24b01" providerId="LiveId" clId="{D7AAE926-1A40-4FB8-B834-C577AC4F2798}" dt="2020-04-13T12:00:15.735" v="389" actId="165"/>
          <ac:grpSpMkLst>
            <pc:docMk/>
            <pc:sldMk cId="1217957963" sldId="748"/>
            <ac:grpSpMk id="24" creationId="{B190750F-0F87-4710-BFAC-977DC5EA9B74}"/>
          </ac:grpSpMkLst>
        </pc:grpChg>
        <pc:grpChg chg="add mod">
          <ac:chgData name="farouk abu hassanain" userId="319a4f4791f24b01" providerId="LiveId" clId="{D7AAE926-1A40-4FB8-B834-C577AC4F2798}" dt="2020-04-13T19:39:45.953" v="2200" actId="14100"/>
          <ac:grpSpMkLst>
            <pc:docMk/>
            <pc:sldMk cId="1217957963" sldId="748"/>
            <ac:grpSpMk id="25" creationId="{84282028-9478-4FC3-B056-C034E13BE5C7}"/>
          </ac:grpSpMkLst>
        </pc:grpChg>
        <pc:grpChg chg="add mod">
          <ac:chgData name="farouk abu hassanain" userId="319a4f4791f24b01" providerId="LiveId" clId="{D7AAE926-1A40-4FB8-B834-C577AC4F2798}" dt="2020-04-13T19:39:45.953" v="2200" actId="14100"/>
          <ac:grpSpMkLst>
            <pc:docMk/>
            <pc:sldMk cId="1217957963" sldId="748"/>
            <ac:grpSpMk id="83" creationId="{EE048B8C-6A4B-44B5-B82C-783065D5E90D}"/>
          </ac:grpSpMkLst>
        </pc:grpChg>
        <pc:grpChg chg="add mod">
          <ac:chgData name="farouk abu hassanain" userId="319a4f4791f24b01" providerId="LiveId" clId="{D7AAE926-1A40-4FB8-B834-C577AC4F2798}" dt="2020-04-13T19:39:45.953" v="2200" actId="14100"/>
          <ac:grpSpMkLst>
            <pc:docMk/>
            <pc:sldMk cId="1217957963" sldId="748"/>
            <ac:grpSpMk id="84" creationId="{7EE78C38-D5BA-4BBF-965E-0B5180B6C061}"/>
          </ac:grpSpMkLst>
        </pc:grpChg>
        <pc:grpChg chg="add mod">
          <ac:chgData name="farouk abu hassanain" userId="319a4f4791f24b01" providerId="LiveId" clId="{D7AAE926-1A40-4FB8-B834-C577AC4F2798}" dt="2020-04-13T19:40:07.369" v="2201" actId="1076"/>
          <ac:grpSpMkLst>
            <pc:docMk/>
            <pc:sldMk cId="1217957963" sldId="748"/>
            <ac:grpSpMk id="85" creationId="{7C22BEFF-C91E-4EDC-AF2D-887F1A928A1E}"/>
          </ac:grpSpMkLst>
        </pc:grpChg>
        <pc:cxnChg chg="mod">
          <ac:chgData name="farouk abu hassanain" userId="319a4f4791f24b01" providerId="LiveId" clId="{D7AAE926-1A40-4FB8-B834-C577AC4F2798}" dt="2020-04-13T10:40:54.365" v="189" actId="14861"/>
          <ac:cxnSpMkLst>
            <pc:docMk/>
            <pc:sldMk cId="1217957963" sldId="748"/>
            <ac:cxnSpMk id="8" creationId="{E075A894-F888-4C98-B7FC-83D1F0F6742E}"/>
          </ac:cxnSpMkLst>
        </pc:cxnChg>
      </pc:sldChg>
      <pc:sldChg chg="del">
        <pc:chgData name="farouk abu hassanain" userId="319a4f4791f24b01" providerId="LiveId" clId="{D7AAE926-1A40-4FB8-B834-C577AC4F2798}" dt="2020-04-13T16:55:05.008" v="1025" actId="47"/>
        <pc:sldMkLst>
          <pc:docMk/>
          <pc:sldMk cId="1375095986" sldId="749"/>
        </pc:sldMkLst>
      </pc:sldChg>
      <pc:sldChg chg="del">
        <pc:chgData name="farouk abu hassanain" userId="319a4f4791f24b01" providerId="LiveId" clId="{D7AAE926-1A40-4FB8-B834-C577AC4F2798}" dt="2020-04-13T16:55:05.008" v="1025" actId="47"/>
        <pc:sldMkLst>
          <pc:docMk/>
          <pc:sldMk cId="3395436358" sldId="750"/>
        </pc:sldMkLst>
      </pc:sldChg>
      <pc:sldChg chg="del">
        <pc:chgData name="farouk abu hassanain" userId="319a4f4791f24b01" providerId="LiveId" clId="{D7AAE926-1A40-4FB8-B834-C577AC4F2798}" dt="2020-04-13T16:55:05.008" v="1025" actId="47"/>
        <pc:sldMkLst>
          <pc:docMk/>
          <pc:sldMk cId="242700331" sldId="751"/>
        </pc:sldMkLst>
      </pc:sldChg>
      <pc:sldChg chg="del">
        <pc:chgData name="farouk abu hassanain" userId="319a4f4791f24b01" providerId="LiveId" clId="{D7AAE926-1A40-4FB8-B834-C577AC4F2798}" dt="2020-04-13T16:55:05.008" v="1025" actId="47"/>
        <pc:sldMkLst>
          <pc:docMk/>
          <pc:sldMk cId="1382845762" sldId="752"/>
        </pc:sldMkLst>
      </pc:sldChg>
      <pc:sldChg chg="del">
        <pc:chgData name="farouk abu hassanain" userId="319a4f4791f24b01" providerId="LiveId" clId="{D7AAE926-1A40-4FB8-B834-C577AC4F2798}" dt="2020-04-13T16:55:05.008" v="1025" actId="47"/>
        <pc:sldMkLst>
          <pc:docMk/>
          <pc:sldMk cId="3298155882" sldId="753"/>
        </pc:sldMkLst>
      </pc:sldChg>
      <pc:sldChg chg="del">
        <pc:chgData name="farouk abu hassanain" userId="319a4f4791f24b01" providerId="LiveId" clId="{D7AAE926-1A40-4FB8-B834-C577AC4F2798}" dt="2020-04-13T16:55:05.008" v="1025" actId="47"/>
        <pc:sldMkLst>
          <pc:docMk/>
          <pc:sldMk cId="1454500362" sldId="754"/>
        </pc:sldMkLst>
      </pc:sldChg>
      <pc:sldChg chg="del">
        <pc:chgData name="farouk abu hassanain" userId="319a4f4791f24b01" providerId="LiveId" clId="{D7AAE926-1A40-4FB8-B834-C577AC4F2798}" dt="2020-04-13T16:55:05.008" v="1025" actId="47"/>
        <pc:sldMkLst>
          <pc:docMk/>
          <pc:sldMk cId="3244169645" sldId="755"/>
        </pc:sldMkLst>
      </pc:sldChg>
      <pc:sldChg chg="del">
        <pc:chgData name="farouk abu hassanain" userId="319a4f4791f24b01" providerId="LiveId" clId="{D7AAE926-1A40-4FB8-B834-C577AC4F2798}" dt="2020-04-13T16:55:05.008" v="1025" actId="47"/>
        <pc:sldMkLst>
          <pc:docMk/>
          <pc:sldMk cId="890842758" sldId="756"/>
        </pc:sldMkLst>
      </pc:sldChg>
      <pc:sldChg chg="del">
        <pc:chgData name="farouk abu hassanain" userId="319a4f4791f24b01" providerId="LiveId" clId="{D7AAE926-1A40-4FB8-B834-C577AC4F2798}" dt="2020-04-13T16:55:05.008" v="1025" actId="47"/>
        <pc:sldMkLst>
          <pc:docMk/>
          <pc:sldMk cId="3921116194" sldId="757"/>
        </pc:sldMkLst>
      </pc:sldChg>
      <pc:sldChg chg="del">
        <pc:chgData name="farouk abu hassanain" userId="319a4f4791f24b01" providerId="LiveId" clId="{D7AAE926-1A40-4FB8-B834-C577AC4F2798}" dt="2020-04-13T16:55:05.008" v="1025" actId="47"/>
        <pc:sldMkLst>
          <pc:docMk/>
          <pc:sldMk cId="3762986551" sldId="758"/>
        </pc:sldMkLst>
      </pc:sldChg>
      <pc:sldChg chg="del">
        <pc:chgData name="farouk abu hassanain" userId="319a4f4791f24b01" providerId="LiveId" clId="{D7AAE926-1A40-4FB8-B834-C577AC4F2798}" dt="2020-04-13T16:55:05.008" v="1025" actId="47"/>
        <pc:sldMkLst>
          <pc:docMk/>
          <pc:sldMk cId="2828524089" sldId="759"/>
        </pc:sldMkLst>
      </pc:sldChg>
      <pc:sldChg chg="del">
        <pc:chgData name="farouk abu hassanain" userId="319a4f4791f24b01" providerId="LiveId" clId="{D7AAE926-1A40-4FB8-B834-C577AC4F2798}" dt="2020-04-13T16:55:05.008" v="1025" actId="47"/>
        <pc:sldMkLst>
          <pc:docMk/>
          <pc:sldMk cId="1475031598" sldId="760"/>
        </pc:sldMkLst>
      </pc:sldChg>
      <pc:sldChg chg="del">
        <pc:chgData name="farouk abu hassanain" userId="319a4f4791f24b01" providerId="LiveId" clId="{D7AAE926-1A40-4FB8-B834-C577AC4F2798}" dt="2020-04-13T16:55:05.008" v="1025" actId="47"/>
        <pc:sldMkLst>
          <pc:docMk/>
          <pc:sldMk cId="2506123850" sldId="761"/>
        </pc:sldMkLst>
      </pc:sldChg>
      <pc:sldChg chg="del">
        <pc:chgData name="farouk abu hassanain" userId="319a4f4791f24b01" providerId="LiveId" clId="{D7AAE926-1A40-4FB8-B834-C577AC4F2798}" dt="2020-04-13T16:55:05.008" v="1025" actId="47"/>
        <pc:sldMkLst>
          <pc:docMk/>
          <pc:sldMk cId="3976740829" sldId="762"/>
        </pc:sldMkLst>
      </pc:sldChg>
      <pc:sldChg chg="del">
        <pc:chgData name="farouk abu hassanain" userId="319a4f4791f24b01" providerId="LiveId" clId="{D7AAE926-1A40-4FB8-B834-C577AC4F2798}" dt="2020-04-13T16:55:05.008" v="1025" actId="47"/>
        <pc:sldMkLst>
          <pc:docMk/>
          <pc:sldMk cId="3375072650" sldId="763"/>
        </pc:sldMkLst>
      </pc:sldChg>
      <pc:sldChg chg="del">
        <pc:chgData name="farouk abu hassanain" userId="319a4f4791f24b01" providerId="LiveId" clId="{D7AAE926-1A40-4FB8-B834-C577AC4F2798}" dt="2020-04-13T16:55:05.008" v="1025" actId="47"/>
        <pc:sldMkLst>
          <pc:docMk/>
          <pc:sldMk cId="101250392" sldId="764"/>
        </pc:sldMkLst>
      </pc:sldChg>
      <pc:sldChg chg="addSp delSp modSp add del">
        <pc:chgData name="farouk abu hassanain" userId="319a4f4791f24b01" providerId="LiveId" clId="{D7AAE926-1A40-4FB8-B834-C577AC4F2798}" dt="2020-04-13T19:50:53.205" v="2245" actId="1076"/>
        <pc:sldMkLst>
          <pc:docMk/>
          <pc:sldMk cId="3649024427" sldId="765"/>
        </pc:sldMkLst>
        <pc:spChg chg="mod">
          <ac:chgData name="farouk abu hassanain" userId="319a4f4791f24b01" providerId="LiveId" clId="{D7AAE926-1A40-4FB8-B834-C577AC4F2798}" dt="2020-04-13T19:37:35.967" v="2177" actId="20577"/>
          <ac:spMkLst>
            <pc:docMk/>
            <pc:sldMk cId="3649024427" sldId="765"/>
            <ac:spMk id="4" creationId="{63633AA5-FD60-4A4D-B3C2-0921970BA2DC}"/>
          </ac:spMkLst>
        </pc:spChg>
        <pc:spChg chg="del mod topLvl">
          <ac:chgData name="farouk abu hassanain" userId="319a4f4791f24b01" providerId="LiveId" clId="{D7AAE926-1A40-4FB8-B834-C577AC4F2798}" dt="2020-04-13T19:42:23.646" v="2230" actId="478"/>
          <ac:spMkLst>
            <pc:docMk/>
            <pc:sldMk cId="3649024427" sldId="765"/>
            <ac:spMk id="7" creationId="{DC6B92FF-2852-4584-97C8-51C2C0E77B56}"/>
          </ac:spMkLst>
        </pc:spChg>
        <pc:spChg chg="add del mod">
          <ac:chgData name="farouk abu hassanain" userId="319a4f4791f24b01" providerId="LiveId" clId="{D7AAE926-1A40-4FB8-B834-C577AC4F2798}" dt="2020-04-13T16:19:35.887" v="750" actId="478"/>
          <ac:spMkLst>
            <pc:docMk/>
            <pc:sldMk cId="3649024427" sldId="765"/>
            <ac:spMk id="9" creationId="{1F787C5C-615D-41D7-9F83-7EFF35779D8F}"/>
          </ac:spMkLst>
        </pc:spChg>
        <pc:spChg chg="add del mod">
          <ac:chgData name="farouk abu hassanain" userId="319a4f4791f24b01" providerId="LiveId" clId="{D7AAE926-1A40-4FB8-B834-C577AC4F2798}" dt="2020-04-13T16:19:32.066" v="749" actId="478"/>
          <ac:spMkLst>
            <pc:docMk/>
            <pc:sldMk cId="3649024427" sldId="765"/>
            <ac:spMk id="10" creationId="{57A27EEE-7E30-4865-86F1-3827C7A3221A}"/>
          </ac:spMkLst>
        </pc:spChg>
        <pc:spChg chg="add del mod">
          <ac:chgData name="farouk abu hassanain" userId="319a4f4791f24b01" providerId="LiveId" clId="{D7AAE926-1A40-4FB8-B834-C577AC4F2798}" dt="2020-04-13T19:50:15.153" v="2241" actId="478"/>
          <ac:spMkLst>
            <pc:docMk/>
            <pc:sldMk cId="3649024427" sldId="765"/>
            <ac:spMk id="23" creationId="{9639902F-A261-4C3D-AEF8-6EDCA477E755}"/>
          </ac:spMkLst>
        </pc:spChg>
        <pc:spChg chg="add del mod">
          <ac:chgData name="farouk abu hassanain" userId="319a4f4791f24b01" providerId="LiveId" clId="{D7AAE926-1A40-4FB8-B834-C577AC4F2798}" dt="2020-04-13T19:50:15.153" v="2241" actId="478"/>
          <ac:spMkLst>
            <pc:docMk/>
            <pc:sldMk cId="3649024427" sldId="765"/>
            <ac:spMk id="24" creationId="{9C32E5B0-2FB5-4C3D-BD2B-3F287C6E3402}"/>
          </ac:spMkLst>
        </pc:spChg>
        <pc:spChg chg="add mod">
          <ac:chgData name="farouk abu hassanain" userId="319a4f4791f24b01" providerId="LiveId" clId="{D7AAE926-1A40-4FB8-B834-C577AC4F2798}" dt="2020-04-13T19:50:26.876" v="2242" actId="164"/>
          <ac:spMkLst>
            <pc:docMk/>
            <pc:sldMk cId="3649024427" sldId="765"/>
            <ac:spMk id="25" creationId="{DDDDA730-B314-415E-A5D6-F1130D0C61AF}"/>
          </ac:spMkLst>
        </pc:spChg>
        <pc:spChg chg="add mod">
          <ac:chgData name="farouk abu hassanain" userId="319a4f4791f24b01" providerId="LiveId" clId="{D7AAE926-1A40-4FB8-B834-C577AC4F2798}" dt="2020-04-13T19:50:26.876" v="2242" actId="164"/>
          <ac:spMkLst>
            <pc:docMk/>
            <pc:sldMk cId="3649024427" sldId="765"/>
            <ac:spMk id="26" creationId="{83B1D3AA-86C3-4BF5-9E43-C8833D195EC8}"/>
          </ac:spMkLst>
        </pc:spChg>
        <pc:spChg chg="del mod topLvl">
          <ac:chgData name="farouk abu hassanain" userId="319a4f4791f24b01" providerId="LiveId" clId="{D7AAE926-1A40-4FB8-B834-C577AC4F2798}" dt="2020-04-13T19:42:23.646" v="2230" actId="478"/>
          <ac:spMkLst>
            <pc:docMk/>
            <pc:sldMk cId="3649024427" sldId="765"/>
            <ac:spMk id="26" creationId="{950E9488-376F-4C03-9605-A84B7548F31E}"/>
          </ac:spMkLst>
        </pc:spChg>
        <pc:spChg chg="del mod topLvl">
          <ac:chgData name="farouk abu hassanain" userId="319a4f4791f24b01" providerId="LiveId" clId="{D7AAE926-1A40-4FB8-B834-C577AC4F2798}" dt="2020-04-13T19:42:23.646" v="2230" actId="478"/>
          <ac:spMkLst>
            <pc:docMk/>
            <pc:sldMk cId="3649024427" sldId="765"/>
            <ac:spMk id="27" creationId="{656E0CD0-7A30-4374-97D7-2306DA171098}"/>
          </ac:spMkLst>
        </pc:spChg>
        <pc:spChg chg="mod topLvl">
          <ac:chgData name="farouk abu hassanain" userId="319a4f4791f24b01" providerId="LiveId" clId="{D7AAE926-1A40-4FB8-B834-C577AC4F2798}" dt="2020-04-13T16:18:24.242" v="731" actId="20577"/>
          <ac:spMkLst>
            <pc:docMk/>
            <pc:sldMk cId="3649024427" sldId="765"/>
            <ac:spMk id="28" creationId="{7B9CE535-0566-491D-9A0B-B7BB7148893D}"/>
          </ac:spMkLst>
        </pc:spChg>
        <pc:spChg chg="del mod topLvl">
          <ac:chgData name="farouk abu hassanain" userId="319a4f4791f24b01" providerId="LiveId" clId="{D7AAE926-1A40-4FB8-B834-C577AC4F2798}" dt="2020-04-13T19:42:23.646" v="2230" actId="478"/>
          <ac:spMkLst>
            <pc:docMk/>
            <pc:sldMk cId="3649024427" sldId="765"/>
            <ac:spMk id="31" creationId="{0A5B3764-090B-490A-8802-04A0CAC77F70}"/>
          </ac:spMkLst>
        </pc:spChg>
        <pc:spChg chg="del mod topLvl">
          <ac:chgData name="farouk abu hassanain" userId="319a4f4791f24b01" providerId="LiveId" clId="{D7AAE926-1A40-4FB8-B834-C577AC4F2798}" dt="2020-04-13T19:42:23.646" v="2230" actId="478"/>
          <ac:spMkLst>
            <pc:docMk/>
            <pc:sldMk cId="3649024427" sldId="765"/>
            <ac:spMk id="32" creationId="{7B24EA59-FB1A-4D3E-B502-29E2A8AD2EF5}"/>
          </ac:spMkLst>
        </pc:spChg>
        <pc:spChg chg="mod topLvl">
          <ac:chgData name="farouk abu hassanain" userId="319a4f4791f24b01" providerId="LiveId" clId="{D7AAE926-1A40-4FB8-B834-C577AC4F2798}" dt="2020-04-13T16:18:14.589" v="728" actId="164"/>
          <ac:spMkLst>
            <pc:docMk/>
            <pc:sldMk cId="3649024427" sldId="765"/>
            <ac:spMk id="33" creationId="{301731D2-B20A-4E85-97CB-2F35109A1734}"/>
          </ac:spMkLst>
        </pc:spChg>
        <pc:spChg chg="mod topLvl">
          <ac:chgData name="farouk abu hassanain" userId="319a4f4791f24b01" providerId="LiveId" clId="{D7AAE926-1A40-4FB8-B834-C577AC4F2798}" dt="2020-04-13T16:21:49.662" v="769"/>
          <ac:spMkLst>
            <pc:docMk/>
            <pc:sldMk cId="3649024427" sldId="765"/>
            <ac:spMk id="34" creationId="{CB05F6EB-FD27-4D90-8869-B92F986763F5}"/>
          </ac:spMkLst>
        </pc:spChg>
        <pc:spChg chg="del mod topLvl">
          <ac:chgData name="farouk abu hassanain" userId="319a4f4791f24b01" providerId="LiveId" clId="{D7AAE926-1A40-4FB8-B834-C577AC4F2798}" dt="2020-04-13T19:42:23.646" v="2230" actId="478"/>
          <ac:spMkLst>
            <pc:docMk/>
            <pc:sldMk cId="3649024427" sldId="765"/>
            <ac:spMk id="37" creationId="{37B98A63-8584-48BF-953A-185822A86FF0}"/>
          </ac:spMkLst>
        </pc:spChg>
        <pc:spChg chg="del mod topLvl">
          <ac:chgData name="farouk abu hassanain" userId="319a4f4791f24b01" providerId="LiveId" clId="{D7AAE926-1A40-4FB8-B834-C577AC4F2798}" dt="2020-04-13T19:42:23.646" v="2230" actId="478"/>
          <ac:spMkLst>
            <pc:docMk/>
            <pc:sldMk cId="3649024427" sldId="765"/>
            <ac:spMk id="38" creationId="{9C0B2568-7174-4888-A14A-169B27C8BFE4}"/>
          </ac:spMkLst>
        </pc:spChg>
        <pc:spChg chg="mod">
          <ac:chgData name="farouk abu hassanain" userId="319a4f4791f24b01" providerId="LiveId" clId="{D7AAE926-1A40-4FB8-B834-C577AC4F2798}" dt="2020-04-13T19:49:21.404" v="2232" actId="1076"/>
          <ac:spMkLst>
            <pc:docMk/>
            <pc:sldMk cId="3649024427" sldId="765"/>
            <ac:spMk id="53" creationId="{16CED25A-3047-41B4-B1A4-3FF01A5BDB47}"/>
          </ac:spMkLst>
        </pc:spChg>
        <pc:spChg chg="del topLvl">
          <ac:chgData name="farouk abu hassanain" userId="319a4f4791f24b01" providerId="LiveId" clId="{D7AAE926-1A40-4FB8-B834-C577AC4F2798}" dt="2020-04-13T16:13:48.664" v="678" actId="478"/>
          <ac:spMkLst>
            <pc:docMk/>
            <pc:sldMk cId="3649024427" sldId="765"/>
            <ac:spMk id="54" creationId="{1AE121A2-6027-4BA0-9FC5-9DC1B8132FDA}"/>
          </ac:spMkLst>
        </pc:spChg>
        <pc:spChg chg="add del mod">
          <ac:chgData name="farouk abu hassanain" userId="319a4f4791f24b01" providerId="LiveId" clId="{D7AAE926-1A40-4FB8-B834-C577AC4F2798}" dt="2020-04-13T16:14:29.608" v="689" actId="478"/>
          <ac:spMkLst>
            <pc:docMk/>
            <pc:sldMk cId="3649024427" sldId="765"/>
            <ac:spMk id="55" creationId="{CD821567-610C-4037-9472-6444210CC32D}"/>
          </ac:spMkLst>
        </pc:spChg>
        <pc:spChg chg="add del mod">
          <ac:chgData name="farouk abu hassanain" userId="319a4f4791f24b01" providerId="LiveId" clId="{D7AAE926-1A40-4FB8-B834-C577AC4F2798}" dt="2020-04-13T19:42:23.646" v="2230" actId="478"/>
          <ac:spMkLst>
            <pc:docMk/>
            <pc:sldMk cId="3649024427" sldId="765"/>
            <ac:spMk id="56" creationId="{17EA78AA-FE1A-48ED-B981-FF476301A6BE}"/>
          </ac:spMkLst>
        </pc:spChg>
        <pc:spChg chg="del mod topLvl">
          <ac:chgData name="farouk abu hassanain" userId="319a4f4791f24b01" providerId="LiveId" clId="{D7AAE926-1A40-4FB8-B834-C577AC4F2798}" dt="2020-04-13T19:42:23.646" v="2230" actId="478"/>
          <ac:spMkLst>
            <pc:docMk/>
            <pc:sldMk cId="3649024427" sldId="765"/>
            <ac:spMk id="58" creationId="{9D63F29C-A44F-4FF9-B7C9-1E266EE4FF73}"/>
          </ac:spMkLst>
        </pc:spChg>
        <pc:spChg chg="del mod topLvl">
          <ac:chgData name="farouk abu hassanain" userId="319a4f4791f24b01" providerId="LiveId" clId="{D7AAE926-1A40-4FB8-B834-C577AC4F2798}" dt="2020-04-13T19:42:23.646" v="2230" actId="478"/>
          <ac:spMkLst>
            <pc:docMk/>
            <pc:sldMk cId="3649024427" sldId="765"/>
            <ac:spMk id="59" creationId="{664CF4DD-DEF1-4BDE-BC30-AB9359B8F2E2}"/>
          </ac:spMkLst>
        </pc:spChg>
        <pc:spChg chg="mod topLvl">
          <ac:chgData name="farouk abu hassanain" userId="319a4f4791f24b01" providerId="LiveId" clId="{D7AAE926-1A40-4FB8-B834-C577AC4F2798}" dt="2020-04-13T16:25:08.048" v="832" actId="164"/>
          <ac:spMkLst>
            <pc:docMk/>
            <pc:sldMk cId="3649024427" sldId="765"/>
            <ac:spMk id="60" creationId="{6EE47531-CD3E-4400-A76C-C102AD6F133E}"/>
          </ac:spMkLst>
        </pc:spChg>
        <pc:spChg chg="del mod topLvl">
          <ac:chgData name="farouk abu hassanain" userId="319a4f4791f24b01" providerId="LiveId" clId="{D7AAE926-1A40-4FB8-B834-C577AC4F2798}" dt="2020-04-13T19:42:23.646" v="2230" actId="478"/>
          <ac:spMkLst>
            <pc:docMk/>
            <pc:sldMk cId="3649024427" sldId="765"/>
            <ac:spMk id="61" creationId="{04766526-1832-4B42-B276-0996E6C4C899}"/>
          </ac:spMkLst>
        </pc:spChg>
        <pc:spChg chg="del mod topLvl">
          <ac:chgData name="farouk abu hassanain" userId="319a4f4791f24b01" providerId="LiveId" clId="{D7AAE926-1A40-4FB8-B834-C577AC4F2798}" dt="2020-04-13T19:42:23.646" v="2230" actId="478"/>
          <ac:spMkLst>
            <pc:docMk/>
            <pc:sldMk cId="3649024427" sldId="765"/>
            <ac:spMk id="62" creationId="{B1EF3188-4E6D-4066-BB69-F86EAB2466E0}"/>
          </ac:spMkLst>
        </pc:spChg>
        <pc:spChg chg="del mod topLvl">
          <ac:chgData name="farouk abu hassanain" userId="319a4f4791f24b01" providerId="LiveId" clId="{D7AAE926-1A40-4FB8-B834-C577AC4F2798}" dt="2020-04-13T19:42:23.646" v="2230" actId="478"/>
          <ac:spMkLst>
            <pc:docMk/>
            <pc:sldMk cId="3649024427" sldId="765"/>
            <ac:spMk id="64" creationId="{D5608C8F-6C76-4B65-B6C0-E8C4969CCA53}"/>
          </ac:spMkLst>
        </pc:spChg>
        <pc:spChg chg="del mod topLvl">
          <ac:chgData name="farouk abu hassanain" userId="319a4f4791f24b01" providerId="LiveId" clId="{D7AAE926-1A40-4FB8-B834-C577AC4F2798}" dt="2020-04-13T19:42:23.646" v="2230" actId="478"/>
          <ac:spMkLst>
            <pc:docMk/>
            <pc:sldMk cId="3649024427" sldId="765"/>
            <ac:spMk id="65" creationId="{B4D8F1F0-E88F-4C6A-8CCE-8F362448ED8A}"/>
          </ac:spMkLst>
        </pc:spChg>
        <pc:spChg chg="del mod topLvl">
          <ac:chgData name="farouk abu hassanain" userId="319a4f4791f24b01" providerId="LiveId" clId="{D7AAE926-1A40-4FB8-B834-C577AC4F2798}" dt="2020-04-13T19:42:23.646" v="2230" actId="478"/>
          <ac:spMkLst>
            <pc:docMk/>
            <pc:sldMk cId="3649024427" sldId="765"/>
            <ac:spMk id="86" creationId="{FD64A42D-AEE0-471A-9DD7-3624A8B1ACBE}"/>
          </ac:spMkLst>
        </pc:spChg>
        <pc:spChg chg="del mod topLvl">
          <ac:chgData name="farouk abu hassanain" userId="319a4f4791f24b01" providerId="LiveId" clId="{D7AAE926-1A40-4FB8-B834-C577AC4F2798}" dt="2020-04-13T19:42:23.646" v="2230" actId="478"/>
          <ac:spMkLst>
            <pc:docMk/>
            <pc:sldMk cId="3649024427" sldId="765"/>
            <ac:spMk id="87" creationId="{22B3AD68-DE07-47C3-8D2D-34D4A996E639}"/>
          </ac:spMkLst>
        </pc:spChg>
        <pc:spChg chg="del mod topLvl">
          <ac:chgData name="farouk abu hassanain" userId="319a4f4791f24b01" providerId="LiveId" clId="{D7AAE926-1A40-4FB8-B834-C577AC4F2798}" dt="2020-04-13T19:42:23.646" v="2230" actId="478"/>
          <ac:spMkLst>
            <pc:docMk/>
            <pc:sldMk cId="3649024427" sldId="765"/>
            <ac:spMk id="88" creationId="{ECDA323A-5D70-4A26-88F0-2D283B86BE31}"/>
          </ac:spMkLst>
        </pc:spChg>
        <pc:spChg chg="del mod topLvl">
          <ac:chgData name="farouk abu hassanain" userId="319a4f4791f24b01" providerId="LiveId" clId="{D7AAE926-1A40-4FB8-B834-C577AC4F2798}" dt="2020-04-13T19:42:23.646" v="2230" actId="478"/>
          <ac:spMkLst>
            <pc:docMk/>
            <pc:sldMk cId="3649024427" sldId="765"/>
            <ac:spMk id="89" creationId="{C360B249-E992-4D64-8E7E-B3F9A4FAE28A}"/>
          </ac:spMkLst>
        </pc:spChg>
        <pc:spChg chg="del mod topLvl">
          <ac:chgData name="farouk abu hassanain" userId="319a4f4791f24b01" providerId="LiveId" clId="{D7AAE926-1A40-4FB8-B834-C577AC4F2798}" dt="2020-04-13T19:42:23.646" v="2230" actId="478"/>
          <ac:spMkLst>
            <pc:docMk/>
            <pc:sldMk cId="3649024427" sldId="765"/>
            <ac:spMk id="90" creationId="{0ABAE00D-4A02-4C94-B463-29CCAEEAF227}"/>
          </ac:spMkLst>
        </pc:spChg>
        <pc:spChg chg="del mod topLvl">
          <ac:chgData name="farouk abu hassanain" userId="319a4f4791f24b01" providerId="LiveId" clId="{D7AAE926-1A40-4FB8-B834-C577AC4F2798}" dt="2020-04-13T19:42:23.646" v="2230" actId="478"/>
          <ac:spMkLst>
            <pc:docMk/>
            <pc:sldMk cId="3649024427" sldId="765"/>
            <ac:spMk id="91" creationId="{CF4E761F-B306-49CD-8983-70A623ADC7C9}"/>
          </ac:spMkLst>
        </pc:spChg>
        <pc:spChg chg="del mod topLvl">
          <ac:chgData name="farouk abu hassanain" userId="319a4f4791f24b01" providerId="LiveId" clId="{D7AAE926-1A40-4FB8-B834-C577AC4F2798}" dt="2020-04-13T19:42:23.646" v="2230" actId="478"/>
          <ac:spMkLst>
            <pc:docMk/>
            <pc:sldMk cId="3649024427" sldId="765"/>
            <ac:spMk id="92" creationId="{BA764DFF-36CF-49D2-B7ED-C792231804F1}"/>
          </ac:spMkLst>
        </pc:spChg>
        <pc:spChg chg="del mod topLvl">
          <ac:chgData name="farouk abu hassanain" userId="319a4f4791f24b01" providerId="LiveId" clId="{D7AAE926-1A40-4FB8-B834-C577AC4F2798}" dt="2020-04-13T19:42:23.646" v="2230" actId="478"/>
          <ac:spMkLst>
            <pc:docMk/>
            <pc:sldMk cId="3649024427" sldId="765"/>
            <ac:spMk id="93" creationId="{59794F66-0B8E-4477-BDA1-8E75B264805E}"/>
          </ac:spMkLst>
        </pc:spChg>
        <pc:spChg chg="add del mod">
          <ac:chgData name="farouk abu hassanain" userId="319a4f4791f24b01" providerId="LiveId" clId="{D7AAE926-1A40-4FB8-B834-C577AC4F2798}" dt="2020-04-13T19:42:23.646" v="2230" actId="478"/>
          <ac:spMkLst>
            <pc:docMk/>
            <pc:sldMk cId="3649024427" sldId="765"/>
            <ac:spMk id="94" creationId="{588EFA97-909B-4521-B910-EF73DA08BB20}"/>
          </ac:spMkLst>
        </pc:spChg>
        <pc:spChg chg="add del mod">
          <ac:chgData name="farouk abu hassanain" userId="319a4f4791f24b01" providerId="LiveId" clId="{D7AAE926-1A40-4FB8-B834-C577AC4F2798}" dt="2020-04-13T19:42:23.646" v="2230" actId="478"/>
          <ac:spMkLst>
            <pc:docMk/>
            <pc:sldMk cId="3649024427" sldId="765"/>
            <ac:spMk id="95" creationId="{A5AEAFEC-AD43-411A-BC41-C926E0871E4E}"/>
          </ac:spMkLst>
        </pc:spChg>
        <pc:spChg chg="add del mod">
          <ac:chgData name="farouk abu hassanain" userId="319a4f4791f24b01" providerId="LiveId" clId="{D7AAE926-1A40-4FB8-B834-C577AC4F2798}" dt="2020-04-13T16:19:29.729" v="748" actId="478"/>
          <ac:spMkLst>
            <pc:docMk/>
            <pc:sldMk cId="3649024427" sldId="765"/>
            <ac:spMk id="96" creationId="{6A68C9EF-E25E-4455-9143-98621FE49506}"/>
          </ac:spMkLst>
        </pc:spChg>
        <pc:spChg chg="mod">
          <ac:chgData name="farouk abu hassanain" userId="319a4f4791f24b01" providerId="LiveId" clId="{D7AAE926-1A40-4FB8-B834-C577AC4F2798}" dt="2020-04-13T16:22:13.150" v="778" actId="20577"/>
          <ac:spMkLst>
            <pc:docMk/>
            <pc:sldMk cId="3649024427" sldId="765"/>
            <ac:spMk id="98" creationId="{C1E49225-E06D-4483-93B5-74CB4678F9AB}"/>
          </ac:spMkLst>
        </pc:spChg>
        <pc:spChg chg="mod">
          <ac:chgData name="farouk abu hassanain" userId="319a4f4791f24b01" providerId="LiveId" clId="{D7AAE926-1A40-4FB8-B834-C577AC4F2798}" dt="2020-04-13T16:19:10.950" v="742" actId="948"/>
          <ac:spMkLst>
            <pc:docMk/>
            <pc:sldMk cId="3649024427" sldId="765"/>
            <ac:spMk id="99" creationId="{DB97AF43-C6E2-435D-9773-77FF631B7C66}"/>
          </ac:spMkLst>
        </pc:spChg>
        <pc:spChg chg="mod">
          <ac:chgData name="farouk abu hassanain" userId="319a4f4791f24b01" providerId="LiveId" clId="{D7AAE926-1A40-4FB8-B834-C577AC4F2798}" dt="2020-04-13T16:24:24.989" v="815"/>
          <ac:spMkLst>
            <pc:docMk/>
            <pc:sldMk cId="3649024427" sldId="765"/>
            <ac:spMk id="100" creationId="{9D855E52-F405-4F5B-9234-06F4C3017442}"/>
          </ac:spMkLst>
        </pc:spChg>
        <pc:spChg chg="add mod">
          <ac:chgData name="farouk abu hassanain" userId="319a4f4791f24b01" providerId="LiveId" clId="{D7AAE926-1A40-4FB8-B834-C577AC4F2798}" dt="2020-04-13T16:25:17.229" v="862" actId="164"/>
          <ac:spMkLst>
            <pc:docMk/>
            <pc:sldMk cId="3649024427" sldId="765"/>
            <ac:spMk id="101" creationId="{FAC90500-ADBD-4C64-8085-8B51FDD82BC4}"/>
          </ac:spMkLst>
        </pc:spChg>
        <pc:grpChg chg="add del mod">
          <ac:chgData name="farouk abu hassanain" userId="319a4f4791f24b01" providerId="LiveId" clId="{D7AAE926-1A40-4FB8-B834-C577AC4F2798}" dt="2020-04-13T16:13:02.697" v="675" actId="1076"/>
          <ac:grpSpMkLst>
            <pc:docMk/>
            <pc:sldMk cId="3649024427" sldId="765"/>
            <ac:grpSpMk id="6" creationId="{44FE5257-7CA8-42A2-916D-759EE97631F4}"/>
          </ac:grpSpMkLst>
        </pc:grpChg>
        <pc:grpChg chg="add mod">
          <ac:chgData name="farouk abu hassanain" userId="319a4f4791f24b01" providerId="LiveId" clId="{D7AAE926-1A40-4FB8-B834-C577AC4F2798}" dt="2020-04-13T19:50:53.205" v="2245" actId="1076"/>
          <ac:grpSpMkLst>
            <pc:docMk/>
            <pc:sldMk cId="3649024427" sldId="765"/>
            <ac:grpSpMk id="7" creationId="{4D0CB2BF-3328-4681-A17A-30085FE38993}"/>
          </ac:grpSpMkLst>
        </pc:grpChg>
        <pc:grpChg chg="add del mod">
          <ac:chgData name="farouk abu hassanain" userId="319a4f4791f24b01" providerId="LiveId" clId="{D7AAE926-1A40-4FB8-B834-C577AC4F2798}" dt="2020-04-13T16:18:10.152" v="727" actId="165"/>
          <ac:grpSpMkLst>
            <pc:docMk/>
            <pc:sldMk cId="3649024427" sldId="765"/>
            <ac:grpSpMk id="11" creationId="{ACCEF3F7-ECEF-4C45-87F7-A854E292E366}"/>
          </ac:grpSpMkLst>
        </pc:grpChg>
        <pc:grpChg chg="add mod">
          <ac:chgData name="farouk abu hassanain" userId="319a4f4791f24b01" providerId="LiveId" clId="{D7AAE926-1A40-4FB8-B834-C577AC4F2798}" dt="2020-04-13T16:25:08.048" v="832" actId="164"/>
          <ac:grpSpMkLst>
            <pc:docMk/>
            <pc:sldMk cId="3649024427" sldId="765"/>
            <ac:grpSpMk id="17" creationId="{ABB46129-3AAA-4C16-A452-535EBFC76100}"/>
          </ac:grpSpMkLst>
        </pc:grpChg>
        <pc:grpChg chg="add mod">
          <ac:chgData name="farouk abu hassanain" userId="319a4f4791f24b01" providerId="LiveId" clId="{D7AAE926-1A40-4FB8-B834-C577AC4F2798}" dt="2020-04-13T16:25:13.668" v="861" actId="1035"/>
          <ac:grpSpMkLst>
            <pc:docMk/>
            <pc:sldMk cId="3649024427" sldId="765"/>
            <ac:grpSpMk id="18" creationId="{0C32E5ED-2BD2-4401-88D9-30E79588C4F3}"/>
          </ac:grpSpMkLst>
        </pc:grpChg>
        <pc:grpChg chg="add mod">
          <ac:chgData name="farouk abu hassanain" userId="319a4f4791f24b01" providerId="LiveId" clId="{D7AAE926-1A40-4FB8-B834-C577AC4F2798}" dt="2020-04-13T16:25:19.587" v="872" actId="1035"/>
          <ac:grpSpMkLst>
            <pc:docMk/>
            <pc:sldMk cId="3649024427" sldId="765"/>
            <ac:grpSpMk id="20" creationId="{1579200E-6B9B-48F5-975E-989F09287863}"/>
          </ac:grpSpMkLst>
        </pc:grpChg>
        <pc:grpChg chg="del">
          <ac:chgData name="farouk abu hassanain" userId="319a4f4791f24b01" providerId="LiveId" clId="{D7AAE926-1A40-4FB8-B834-C577AC4F2798}" dt="2020-04-13T16:12:41.799" v="666" actId="478"/>
          <ac:grpSpMkLst>
            <pc:docMk/>
            <pc:sldMk cId="3649024427" sldId="765"/>
            <ac:grpSpMk id="21" creationId="{3C854AED-D591-4B74-84AD-DCADAEE662F8}"/>
          </ac:grpSpMkLst>
        </pc:grpChg>
        <pc:grpChg chg="del">
          <ac:chgData name="farouk abu hassanain" userId="319a4f4791f24b01" providerId="LiveId" clId="{D7AAE926-1A40-4FB8-B834-C577AC4F2798}" dt="2020-04-13T16:12:41.799" v="666" actId="478"/>
          <ac:grpSpMkLst>
            <pc:docMk/>
            <pc:sldMk cId="3649024427" sldId="765"/>
            <ac:grpSpMk id="22" creationId="{BC4AE592-7C46-4917-ADD4-EEDD939EB009}"/>
          </ac:grpSpMkLst>
        </pc:grpChg>
        <pc:grpChg chg="del">
          <ac:chgData name="farouk abu hassanain" userId="319a4f4791f24b01" providerId="LiveId" clId="{D7AAE926-1A40-4FB8-B834-C577AC4F2798}" dt="2020-04-13T16:12:41.799" v="666" actId="478"/>
          <ac:grpSpMkLst>
            <pc:docMk/>
            <pc:sldMk cId="3649024427" sldId="765"/>
            <ac:grpSpMk id="25" creationId="{84282028-9478-4FC3-B056-C034E13BE5C7}"/>
          </ac:grpSpMkLst>
        </pc:grpChg>
        <pc:grpChg chg="add del mod">
          <ac:chgData name="farouk abu hassanain" userId="319a4f4791f24b01" providerId="LiveId" clId="{D7AAE926-1A40-4FB8-B834-C577AC4F2798}" dt="2020-04-13T16:16:02.939" v="705" actId="165"/>
          <ac:grpSpMkLst>
            <pc:docMk/>
            <pc:sldMk cId="3649024427" sldId="765"/>
            <ac:grpSpMk id="57" creationId="{F23CF53E-2FD2-48E5-8B47-959BFF60E4A5}"/>
          </ac:grpSpMkLst>
        </pc:grpChg>
        <pc:grpChg chg="del">
          <ac:chgData name="farouk abu hassanain" userId="319a4f4791f24b01" providerId="LiveId" clId="{D7AAE926-1A40-4FB8-B834-C577AC4F2798}" dt="2020-04-13T16:12:41.799" v="666" actId="478"/>
          <ac:grpSpMkLst>
            <pc:docMk/>
            <pc:sldMk cId="3649024427" sldId="765"/>
            <ac:grpSpMk id="83" creationId="{EE048B8C-6A4B-44B5-B82C-783065D5E90D}"/>
          </ac:grpSpMkLst>
        </pc:grpChg>
        <pc:grpChg chg="del">
          <ac:chgData name="farouk abu hassanain" userId="319a4f4791f24b01" providerId="LiveId" clId="{D7AAE926-1A40-4FB8-B834-C577AC4F2798}" dt="2020-04-13T16:12:41.799" v="666" actId="478"/>
          <ac:grpSpMkLst>
            <pc:docMk/>
            <pc:sldMk cId="3649024427" sldId="765"/>
            <ac:grpSpMk id="84" creationId="{7EE78C38-D5BA-4BBF-965E-0B5180B6C061}"/>
          </ac:grpSpMkLst>
        </pc:grpChg>
        <pc:grpChg chg="del">
          <ac:chgData name="farouk abu hassanain" userId="319a4f4791f24b01" providerId="LiveId" clId="{D7AAE926-1A40-4FB8-B834-C577AC4F2798}" dt="2020-04-13T16:13:48.664" v="678" actId="478"/>
          <ac:grpSpMkLst>
            <pc:docMk/>
            <pc:sldMk cId="3649024427" sldId="765"/>
            <ac:grpSpMk id="85" creationId="{7C22BEFF-C91E-4EDC-AF2D-887F1A928A1E}"/>
          </ac:grpSpMkLst>
        </pc:grpChg>
        <pc:grpChg chg="add mod">
          <ac:chgData name="farouk abu hassanain" userId="319a4f4791f24b01" providerId="LiveId" clId="{D7AAE926-1A40-4FB8-B834-C577AC4F2798}" dt="2020-04-13T16:25:17.229" v="862" actId="164"/>
          <ac:grpSpMkLst>
            <pc:docMk/>
            <pc:sldMk cId="3649024427" sldId="765"/>
            <ac:grpSpMk id="97" creationId="{F13630C5-3591-49BF-8E96-48CDE662499F}"/>
          </ac:grpSpMkLst>
        </pc:grpChg>
        <pc:grpChg chg="add mod">
          <ac:chgData name="farouk abu hassanain" userId="319a4f4791f24b01" providerId="LiveId" clId="{D7AAE926-1A40-4FB8-B834-C577AC4F2798}" dt="2020-04-13T16:20:56.796" v="764" actId="571"/>
          <ac:grpSpMkLst>
            <pc:docMk/>
            <pc:sldMk cId="3649024427" sldId="765"/>
            <ac:grpSpMk id="102" creationId="{AE678C14-ED16-4F8E-B9EF-7C4D1557B828}"/>
          </ac:grpSpMkLst>
        </pc:grpChg>
        <pc:cxnChg chg="ord">
          <ac:chgData name="farouk abu hassanain" userId="319a4f4791f24b01" providerId="LiveId" clId="{D7AAE926-1A40-4FB8-B834-C577AC4F2798}" dt="2020-04-13T16:22:54.771" v="795" actId="167"/>
          <ac:cxnSpMkLst>
            <pc:docMk/>
            <pc:sldMk cId="3649024427" sldId="765"/>
            <ac:cxnSpMk id="8" creationId="{E075A894-F888-4C98-B7FC-83D1F0F6742E}"/>
          </ac:cxnSpMkLst>
        </pc:cxnChg>
      </pc:sldChg>
      <pc:sldChg chg="addSp delSp modSp add">
        <pc:chgData name="farouk abu hassanain" userId="319a4f4791f24b01" providerId="LiveId" clId="{D7AAE926-1A40-4FB8-B834-C577AC4F2798}" dt="2020-04-13T19:50:59.208" v="2248" actId="20577"/>
        <pc:sldMkLst>
          <pc:docMk/>
          <pc:sldMk cId="1148753460" sldId="766"/>
        </pc:sldMkLst>
        <pc:spChg chg="mod">
          <ac:chgData name="farouk abu hassanain" userId="319a4f4791f24b01" providerId="LiveId" clId="{D7AAE926-1A40-4FB8-B834-C577AC4F2798}" dt="2020-04-13T19:37:39.545" v="2179" actId="20577"/>
          <ac:spMkLst>
            <pc:docMk/>
            <pc:sldMk cId="1148753460" sldId="766"/>
            <ac:spMk id="4" creationId="{63633AA5-FD60-4A4D-B3C2-0921970BA2DC}"/>
          </ac:spMkLst>
        </pc:spChg>
        <pc:spChg chg="mod">
          <ac:chgData name="farouk abu hassanain" userId="319a4f4791f24b01" providerId="LiveId" clId="{D7AAE926-1A40-4FB8-B834-C577AC4F2798}" dt="2020-04-13T16:58:49.521" v="1087" actId="1076"/>
          <ac:spMkLst>
            <pc:docMk/>
            <pc:sldMk cId="1148753460" sldId="766"/>
            <ac:spMk id="7" creationId="{DC6B92FF-2852-4584-97C8-51C2C0E77B56}"/>
          </ac:spMkLst>
        </pc:spChg>
        <pc:spChg chg="add del mod">
          <ac:chgData name="farouk abu hassanain" userId="319a4f4791f24b01" providerId="LiveId" clId="{D7AAE926-1A40-4FB8-B834-C577AC4F2798}" dt="2020-04-13T19:42:15.835" v="2227" actId="478"/>
          <ac:spMkLst>
            <pc:docMk/>
            <pc:sldMk cId="1148753460" sldId="766"/>
            <ac:spMk id="9" creationId="{D4D635CB-4349-406C-B048-25F046209986}"/>
          </ac:spMkLst>
        </pc:spChg>
        <pc:spChg chg="add mod">
          <ac:chgData name="farouk abu hassanain" userId="319a4f4791f24b01" providerId="LiveId" clId="{D7AAE926-1A40-4FB8-B834-C577AC4F2798}" dt="2020-04-13T17:09:27.807" v="1313" actId="113"/>
          <ac:spMkLst>
            <pc:docMk/>
            <pc:sldMk cId="1148753460" sldId="766"/>
            <ac:spMk id="11" creationId="{6C0C30D2-2057-460F-B53D-F97E9186A69E}"/>
          </ac:spMkLst>
        </pc:spChg>
        <pc:spChg chg="add mod">
          <ac:chgData name="farouk abu hassanain" userId="319a4f4791f24b01" providerId="LiveId" clId="{D7AAE926-1A40-4FB8-B834-C577AC4F2798}" dt="2020-04-13T17:09:27.807" v="1313" actId="113"/>
          <ac:spMkLst>
            <pc:docMk/>
            <pc:sldMk cId="1148753460" sldId="766"/>
            <ac:spMk id="12" creationId="{DE427FB1-D4FA-475E-9180-537F1ABAE7D5}"/>
          </ac:spMkLst>
        </pc:spChg>
        <pc:spChg chg="add mod">
          <ac:chgData name="farouk abu hassanain" userId="319a4f4791f24b01" providerId="LiveId" clId="{D7AAE926-1A40-4FB8-B834-C577AC4F2798}" dt="2020-04-13T17:09:27.807" v="1313" actId="113"/>
          <ac:spMkLst>
            <pc:docMk/>
            <pc:sldMk cId="1148753460" sldId="766"/>
            <ac:spMk id="13" creationId="{AA987F7A-6C51-40C5-A08A-1877C6A35D6A}"/>
          </ac:spMkLst>
        </pc:spChg>
        <pc:spChg chg="add mod">
          <ac:chgData name="farouk abu hassanain" userId="319a4f4791f24b01" providerId="LiveId" clId="{D7AAE926-1A40-4FB8-B834-C577AC4F2798}" dt="2020-04-13T17:09:27.807" v="1313" actId="113"/>
          <ac:spMkLst>
            <pc:docMk/>
            <pc:sldMk cId="1148753460" sldId="766"/>
            <ac:spMk id="14" creationId="{1E5A0C4D-BA6D-45F5-B36E-822360B05CA7}"/>
          </ac:spMkLst>
        </pc:spChg>
        <pc:spChg chg="add mod">
          <ac:chgData name="farouk abu hassanain" userId="319a4f4791f24b01" providerId="LiveId" clId="{D7AAE926-1A40-4FB8-B834-C577AC4F2798}" dt="2020-04-13T17:09:27.807" v="1313" actId="113"/>
          <ac:spMkLst>
            <pc:docMk/>
            <pc:sldMk cId="1148753460" sldId="766"/>
            <ac:spMk id="15" creationId="{3205D0D4-6C80-4CE0-A63F-2511B02DF078}"/>
          </ac:spMkLst>
        </pc:spChg>
        <pc:spChg chg="add mod">
          <ac:chgData name="farouk abu hassanain" userId="319a4f4791f24b01" providerId="LiveId" clId="{D7AAE926-1A40-4FB8-B834-C577AC4F2798}" dt="2020-04-13T17:09:27.807" v="1313" actId="113"/>
          <ac:spMkLst>
            <pc:docMk/>
            <pc:sldMk cId="1148753460" sldId="766"/>
            <ac:spMk id="16" creationId="{88B1878D-4615-49A9-9835-27BF0DBE4E85}"/>
          </ac:spMkLst>
        </pc:spChg>
        <pc:spChg chg="add mod">
          <ac:chgData name="farouk abu hassanain" userId="319a4f4791f24b01" providerId="LiveId" clId="{D7AAE926-1A40-4FB8-B834-C577AC4F2798}" dt="2020-04-13T17:09:27.807" v="1313" actId="113"/>
          <ac:spMkLst>
            <pc:docMk/>
            <pc:sldMk cId="1148753460" sldId="766"/>
            <ac:spMk id="19" creationId="{43FFAAA1-EA46-4F4A-B94D-3ABCCC0382E5}"/>
          </ac:spMkLst>
        </pc:spChg>
        <pc:spChg chg="del">
          <ac:chgData name="farouk abu hassanain" userId="319a4f4791f24b01" providerId="LiveId" clId="{D7AAE926-1A40-4FB8-B834-C577AC4F2798}" dt="2020-04-13T19:42:15.835" v="2227" actId="478"/>
          <ac:spMkLst>
            <pc:docMk/>
            <pc:sldMk cId="1148753460" sldId="766"/>
            <ac:spMk id="26" creationId="{950E9488-376F-4C03-9605-A84B7548F31E}"/>
          </ac:spMkLst>
        </pc:spChg>
        <pc:spChg chg="del">
          <ac:chgData name="farouk abu hassanain" userId="319a4f4791f24b01" providerId="LiveId" clId="{D7AAE926-1A40-4FB8-B834-C577AC4F2798}" dt="2020-04-13T19:42:15.835" v="2227" actId="478"/>
          <ac:spMkLst>
            <pc:docMk/>
            <pc:sldMk cId="1148753460" sldId="766"/>
            <ac:spMk id="27" creationId="{656E0CD0-7A30-4374-97D7-2306DA171098}"/>
          </ac:spMkLst>
        </pc:spChg>
        <pc:spChg chg="del">
          <ac:chgData name="farouk abu hassanain" userId="319a4f4791f24b01" providerId="LiveId" clId="{D7AAE926-1A40-4FB8-B834-C577AC4F2798}" dt="2020-04-13T19:42:15.835" v="2227" actId="478"/>
          <ac:spMkLst>
            <pc:docMk/>
            <pc:sldMk cId="1148753460" sldId="766"/>
            <ac:spMk id="31" creationId="{0A5B3764-090B-490A-8802-04A0CAC77F70}"/>
          </ac:spMkLst>
        </pc:spChg>
        <pc:spChg chg="del">
          <ac:chgData name="farouk abu hassanain" userId="319a4f4791f24b01" providerId="LiveId" clId="{D7AAE926-1A40-4FB8-B834-C577AC4F2798}" dt="2020-04-13T19:42:15.835" v="2227" actId="478"/>
          <ac:spMkLst>
            <pc:docMk/>
            <pc:sldMk cId="1148753460" sldId="766"/>
            <ac:spMk id="32" creationId="{7B24EA59-FB1A-4D3E-B502-29E2A8AD2EF5}"/>
          </ac:spMkLst>
        </pc:spChg>
        <pc:spChg chg="del">
          <ac:chgData name="farouk abu hassanain" userId="319a4f4791f24b01" providerId="LiveId" clId="{D7AAE926-1A40-4FB8-B834-C577AC4F2798}" dt="2020-04-13T19:42:15.835" v="2227" actId="478"/>
          <ac:spMkLst>
            <pc:docMk/>
            <pc:sldMk cId="1148753460" sldId="766"/>
            <ac:spMk id="37" creationId="{37B98A63-8584-48BF-953A-185822A86FF0}"/>
          </ac:spMkLst>
        </pc:spChg>
        <pc:spChg chg="del">
          <ac:chgData name="farouk abu hassanain" userId="319a4f4791f24b01" providerId="LiveId" clId="{D7AAE926-1A40-4FB8-B834-C577AC4F2798}" dt="2020-04-13T19:42:15.835" v="2227" actId="478"/>
          <ac:spMkLst>
            <pc:docMk/>
            <pc:sldMk cId="1148753460" sldId="766"/>
            <ac:spMk id="38" creationId="{9C0B2568-7174-4888-A14A-169B27C8BFE4}"/>
          </ac:spMkLst>
        </pc:spChg>
        <pc:spChg chg="add del mod">
          <ac:chgData name="farouk abu hassanain" userId="319a4f4791f24b01" providerId="LiveId" clId="{D7AAE926-1A40-4FB8-B834-C577AC4F2798}" dt="2020-04-13T16:51:42.028" v="1001" actId="478"/>
          <ac:spMkLst>
            <pc:docMk/>
            <pc:sldMk cId="1148753460" sldId="766"/>
            <ac:spMk id="47" creationId="{EC1413DB-D108-4027-896B-BFCAD3B04DB8}"/>
          </ac:spMkLst>
        </pc:spChg>
        <pc:spChg chg="add del mod">
          <ac:chgData name="farouk abu hassanain" userId="319a4f4791f24b01" providerId="LiveId" clId="{D7AAE926-1A40-4FB8-B834-C577AC4F2798}" dt="2020-04-13T19:42:15.835" v="2227" actId="478"/>
          <ac:spMkLst>
            <pc:docMk/>
            <pc:sldMk cId="1148753460" sldId="766"/>
            <ac:spMk id="48" creationId="{92A0B383-DCF2-48B9-B52D-F7550E9E6A35}"/>
          </ac:spMkLst>
        </pc:spChg>
        <pc:spChg chg="del mod topLvl">
          <ac:chgData name="farouk abu hassanain" userId="319a4f4791f24b01" providerId="LiveId" clId="{D7AAE926-1A40-4FB8-B834-C577AC4F2798}" dt="2020-04-13T16:30:58.398" v="962" actId="478"/>
          <ac:spMkLst>
            <pc:docMk/>
            <pc:sldMk cId="1148753460" sldId="766"/>
            <ac:spMk id="51" creationId="{3E6F5242-5746-4814-ABCD-D83A068EBD9F}"/>
          </ac:spMkLst>
        </pc:spChg>
        <pc:spChg chg="mod">
          <ac:chgData name="farouk abu hassanain" userId="319a4f4791f24b01" providerId="LiveId" clId="{D7AAE926-1A40-4FB8-B834-C577AC4F2798}" dt="2020-04-13T17:10:05.366" v="1322" actId="20577"/>
          <ac:spMkLst>
            <pc:docMk/>
            <pc:sldMk cId="1148753460" sldId="766"/>
            <ac:spMk id="53" creationId="{16CED25A-3047-41B4-B1A4-3FF01A5BDB47}"/>
          </ac:spMkLst>
        </pc:spChg>
        <pc:spChg chg="del mod topLvl">
          <ac:chgData name="farouk abu hassanain" userId="319a4f4791f24b01" providerId="LiveId" clId="{D7AAE926-1A40-4FB8-B834-C577AC4F2798}" dt="2020-04-13T16:30:58.398" v="962" actId="478"/>
          <ac:spMkLst>
            <pc:docMk/>
            <pc:sldMk cId="1148753460" sldId="766"/>
            <ac:spMk id="54" creationId="{118946CE-B71F-42CD-A9C2-BBE4873DD9FF}"/>
          </ac:spMkLst>
        </pc:spChg>
        <pc:spChg chg="mod topLvl">
          <ac:chgData name="farouk abu hassanain" userId="319a4f4791f24b01" providerId="LiveId" clId="{D7AAE926-1A40-4FB8-B834-C577AC4F2798}" dt="2020-04-13T16:31:49.191" v="970" actId="164"/>
          <ac:spMkLst>
            <pc:docMk/>
            <pc:sldMk cId="1148753460" sldId="766"/>
            <ac:spMk id="55" creationId="{BBBB78B0-D155-4EE5-BBFA-7FC263B39D72}"/>
          </ac:spMkLst>
        </pc:spChg>
        <pc:spChg chg="del">
          <ac:chgData name="farouk abu hassanain" userId="319a4f4791f24b01" providerId="LiveId" clId="{D7AAE926-1A40-4FB8-B834-C577AC4F2798}" dt="2020-04-13T19:42:15.835" v="2227" actId="478"/>
          <ac:spMkLst>
            <pc:docMk/>
            <pc:sldMk cId="1148753460" sldId="766"/>
            <ac:spMk id="56" creationId="{17EA78AA-FE1A-48ED-B981-FF476301A6BE}"/>
          </ac:spMkLst>
        </pc:spChg>
        <pc:spChg chg="mod topLvl">
          <ac:chgData name="farouk abu hassanain" userId="319a4f4791f24b01" providerId="LiveId" clId="{D7AAE926-1A40-4FB8-B834-C577AC4F2798}" dt="2020-04-13T16:31:49.191" v="970" actId="164"/>
          <ac:spMkLst>
            <pc:docMk/>
            <pc:sldMk cId="1148753460" sldId="766"/>
            <ac:spMk id="57" creationId="{C22CF8C2-29F1-4E3C-9816-BFE2FD49545C}"/>
          </ac:spMkLst>
        </pc:spChg>
        <pc:spChg chg="del mod">
          <ac:chgData name="farouk abu hassanain" userId="319a4f4791f24b01" providerId="LiveId" clId="{D7AAE926-1A40-4FB8-B834-C577AC4F2798}" dt="2020-04-13T19:42:15.835" v="2227" actId="478"/>
          <ac:spMkLst>
            <pc:docMk/>
            <pc:sldMk cId="1148753460" sldId="766"/>
            <ac:spMk id="58" creationId="{9D63F29C-A44F-4FF9-B7C9-1E266EE4FF73}"/>
          </ac:spMkLst>
        </pc:spChg>
        <pc:spChg chg="mod">
          <ac:chgData name="farouk abu hassanain" userId="319a4f4791f24b01" providerId="LiveId" clId="{D7AAE926-1A40-4FB8-B834-C577AC4F2798}" dt="2020-04-13T19:50:59.208" v="2248" actId="20577"/>
          <ac:spMkLst>
            <pc:docMk/>
            <pc:sldMk cId="1148753460" sldId="766"/>
            <ac:spMk id="58" creationId="{EFA26DFF-3EFA-4729-BDC2-0357860B3953}"/>
          </ac:spMkLst>
        </pc:spChg>
        <pc:spChg chg="del mod">
          <ac:chgData name="farouk abu hassanain" userId="319a4f4791f24b01" providerId="LiveId" clId="{D7AAE926-1A40-4FB8-B834-C577AC4F2798}" dt="2020-04-13T19:42:15.835" v="2227" actId="478"/>
          <ac:spMkLst>
            <pc:docMk/>
            <pc:sldMk cId="1148753460" sldId="766"/>
            <ac:spMk id="59" creationId="{664CF4DD-DEF1-4BDE-BC30-AB9359B8F2E2}"/>
          </ac:spMkLst>
        </pc:spChg>
        <pc:spChg chg="del">
          <ac:chgData name="farouk abu hassanain" userId="319a4f4791f24b01" providerId="LiveId" clId="{D7AAE926-1A40-4FB8-B834-C577AC4F2798}" dt="2020-04-13T19:42:15.835" v="2227" actId="478"/>
          <ac:spMkLst>
            <pc:docMk/>
            <pc:sldMk cId="1148753460" sldId="766"/>
            <ac:spMk id="61" creationId="{04766526-1832-4B42-B276-0996E6C4C899}"/>
          </ac:spMkLst>
        </pc:spChg>
        <pc:spChg chg="del">
          <ac:chgData name="farouk abu hassanain" userId="319a4f4791f24b01" providerId="LiveId" clId="{D7AAE926-1A40-4FB8-B834-C577AC4F2798}" dt="2020-04-13T19:42:15.835" v="2227" actId="478"/>
          <ac:spMkLst>
            <pc:docMk/>
            <pc:sldMk cId="1148753460" sldId="766"/>
            <ac:spMk id="62" creationId="{B1EF3188-4E6D-4066-BB69-F86EAB2466E0}"/>
          </ac:spMkLst>
        </pc:spChg>
        <pc:spChg chg="mod topLvl">
          <ac:chgData name="farouk abu hassanain" userId="319a4f4791f24b01" providerId="LiveId" clId="{D7AAE926-1A40-4FB8-B834-C577AC4F2798}" dt="2020-04-13T16:31:49.191" v="970" actId="164"/>
          <ac:spMkLst>
            <pc:docMk/>
            <pc:sldMk cId="1148753460" sldId="766"/>
            <ac:spMk id="63" creationId="{F9CA844F-0BEB-40BE-A246-23D5DCA20026}"/>
          </ac:spMkLst>
        </pc:spChg>
        <pc:spChg chg="del">
          <ac:chgData name="farouk abu hassanain" userId="319a4f4791f24b01" providerId="LiveId" clId="{D7AAE926-1A40-4FB8-B834-C577AC4F2798}" dt="2020-04-13T19:42:15.835" v="2227" actId="478"/>
          <ac:spMkLst>
            <pc:docMk/>
            <pc:sldMk cId="1148753460" sldId="766"/>
            <ac:spMk id="64" creationId="{D5608C8F-6C76-4B65-B6C0-E8C4969CCA53}"/>
          </ac:spMkLst>
        </pc:spChg>
        <pc:spChg chg="del">
          <ac:chgData name="farouk abu hassanain" userId="319a4f4791f24b01" providerId="LiveId" clId="{D7AAE926-1A40-4FB8-B834-C577AC4F2798}" dt="2020-04-13T19:42:15.835" v="2227" actId="478"/>
          <ac:spMkLst>
            <pc:docMk/>
            <pc:sldMk cId="1148753460" sldId="766"/>
            <ac:spMk id="65" creationId="{B4D8F1F0-E88F-4C6A-8CCE-8F362448ED8A}"/>
          </ac:spMkLst>
        </pc:spChg>
        <pc:spChg chg="mod">
          <ac:chgData name="farouk abu hassanain" userId="319a4f4791f24b01" providerId="LiveId" clId="{D7AAE926-1A40-4FB8-B834-C577AC4F2798}" dt="2020-04-13T17:07:01.423" v="1301" actId="20577"/>
          <ac:spMkLst>
            <pc:docMk/>
            <pc:sldMk cId="1148753460" sldId="766"/>
            <ac:spMk id="67" creationId="{7E85F891-07DD-41F5-89A7-AF675F32889D}"/>
          </ac:spMkLst>
        </pc:spChg>
        <pc:spChg chg="mod">
          <ac:chgData name="farouk abu hassanain" userId="319a4f4791f24b01" providerId="LiveId" clId="{D7AAE926-1A40-4FB8-B834-C577AC4F2798}" dt="2020-04-13T17:07:03.990" v="1303" actId="20577"/>
          <ac:spMkLst>
            <pc:docMk/>
            <pc:sldMk cId="1148753460" sldId="766"/>
            <ac:spMk id="71" creationId="{FA6D920D-8BE4-45C9-9767-ADFE2DCB59AA}"/>
          </ac:spMkLst>
        </pc:spChg>
        <pc:spChg chg="add del mod">
          <ac:chgData name="farouk abu hassanain" userId="319a4f4791f24b01" providerId="LiveId" clId="{D7AAE926-1A40-4FB8-B834-C577AC4F2798}" dt="2020-04-13T19:42:18.016" v="2228" actId="478"/>
          <ac:spMkLst>
            <pc:docMk/>
            <pc:sldMk cId="1148753460" sldId="766"/>
            <ac:spMk id="74" creationId="{269CCC39-71B7-4E29-B91C-BA32E295B2C3}"/>
          </ac:spMkLst>
        </pc:spChg>
        <pc:spChg chg="add del mod">
          <ac:chgData name="farouk abu hassanain" userId="319a4f4791f24b01" providerId="LiveId" clId="{D7AAE926-1A40-4FB8-B834-C577AC4F2798}" dt="2020-04-13T19:42:19.417" v="2229" actId="478"/>
          <ac:spMkLst>
            <pc:docMk/>
            <pc:sldMk cId="1148753460" sldId="766"/>
            <ac:spMk id="75" creationId="{8527F9E8-FF8E-47C5-BB70-55986E8D1EF8}"/>
          </ac:spMkLst>
        </pc:spChg>
        <pc:spChg chg="add del mod">
          <ac:chgData name="farouk abu hassanain" userId="319a4f4791f24b01" providerId="LiveId" clId="{D7AAE926-1A40-4FB8-B834-C577AC4F2798}" dt="2020-04-13T19:42:19.417" v="2229" actId="478"/>
          <ac:spMkLst>
            <pc:docMk/>
            <pc:sldMk cId="1148753460" sldId="766"/>
            <ac:spMk id="76" creationId="{4C1E5FC5-5C90-441E-BE3C-602BFA5708B5}"/>
          </ac:spMkLst>
        </pc:spChg>
        <pc:spChg chg="add del mod">
          <ac:chgData name="farouk abu hassanain" userId="319a4f4791f24b01" providerId="LiveId" clId="{D7AAE926-1A40-4FB8-B834-C577AC4F2798}" dt="2020-04-13T19:42:18.016" v="2228" actId="478"/>
          <ac:spMkLst>
            <pc:docMk/>
            <pc:sldMk cId="1148753460" sldId="766"/>
            <ac:spMk id="77" creationId="{E824B207-2A46-440D-A3D7-497DF98329E3}"/>
          </ac:spMkLst>
        </pc:spChg>
        <pc:spChg chg="add del mod">
          <ac:chgData name="farouk abu hassanain" userId="319a4f4791f24b01" providerId="LiveId" clId="{D7AAE926-1A40-4FB8-B834-C577AC4F2798}" dt="2020-04-13T19:42:18.016" v="2228" actId="478"/>
          <ac:spMkLst>
            <pc:docMk/>
            <pc:sldMk cId="1148753460" sldId="766"/>
            <ac:spMk id="78" creationId="{F845B953-B879-4C02-B9D0-79D3FC2D7A80}"/>
          </ac:spMkLst>
        </pc:spChg>
        <pc:spChg chg="add del mod">
          <ac:chgData name="farouk abu hassanain" userId="319a4f4791f24b01" providerId="LiveId" clId="{D7AAE926-1A40-4FB8-B834-C577AC4F2798}" dt="2020-04-13T19:42:19.417" v="2229" actId="478"/>
          <ac:spMkLst>
            <pc:docMk/>
            <pc:sldMk cId="1148753460" sldId="766"/>
            <ac:spMk id="79" creationId="{54A9AE98-A82D-4600-9B5C-A14B0B4E3D0D}"/>
          </ac:spMkLst>
        </pc:spChg>
        <pc:spChg chg="add del mod">
          <ac:chgData name="farouk abu hassanain" userId="319a4f4791f24b01" providerId="LiveId" clId="{D7AAE926-1A40-4FB8-B834-C577AC4F2798}" dt="2020-04-13T19:42:19.417" v="2229" actId="478"/>
          <ac:spMkLst>
            <pc:docMk/>
            <pc:sldMk cId="1148753460" sldId="766"/>
            <ac:spMk id="80" creationId="{0AABAA37-F9E2-415E-9573-2353EB6E155E}"/>
          </ac:spMkLst>
        </pc:spChg>
        <pc:spChg chg="add del mod">
          <ac:chgData name="farouk abu hassanain" userId="319a4f4791f24b01" providerId="LiveId" clId="{D7AAE926-1A40-4FB8-B834-C577AC4F2798}" dt="2020-04-13T19:42:18.016" v="2228" actId="478"/>
          <ac:spMkLst>
            <pc:docMk/>
            <pc:sldMk cId="1148753460" sldId="766"/>
            <ac:spMk id="81" creationId="{CD6B8CBC-2BC4-48B2-9B47-A9821B305B13}"/>
          </ac:spMkLst>
        </pc:spChg>
        <pc:spChg chg="add del mod">
          <ac:chgData name="farouk abu hassanain" userId="319a4f4791f24b01" providerId="LiveId" clId="{D7AAE926-1A40-4FB8-B834-C577AC4F2798}" dt="2020-04-13T19:42:18.016" v="2228" actId="478"/>
          <ac:spMkLst>
            <pc:docMk/>
            <pc:sldMk cId="1148753460" sldId="766"/>
            <ac:spMk id="82" creationId="{A8D060A6-AA48-4AE4-9124-4E4197539C9B}"/>
          </ac:spMkLst>
        </pc:spChg>
        <pc:spChg chg="add del mod">
          <ac:chgData name="farouk abu hassanain" userId="319a4f4791f24b01" providerId="LiveId" clId="{D7AAE926-1A40-4FB8-B834-C577AC4F2798}" dt="2020-04-13T19:42:18.016" v="2228" actId="478"/>
          <ac:spMkLst>
            <pc:docMk/>
            <pc:sldMk cId="1148753460" sldId="766"/>
            <ac:spMk id="83" creationId="{B3804D07-D0B9-4EBE-A830-E6DD4DB0401B}"/>
          </ac:spMkLst>
        </pc:spChg>
        <pc:spChg chg="add del mod">
          <ac:chgData name="farouk abu hassanain" userId="319a4f4791f24b01" providerId="LiveId" clId="{D7AAE926-1A40-4FB8-B834-C577AC4F2798}" dt="2020-04-13T19:42:18.016" v="2228" actId="478"/>
          <ac:spMkLst>
            <pc:docMk/>
            <pc:sldMk cId="1148753460" sldId="766"/>
            <ac:spMk id="84" creationId="{637F3E5C-591D-496F-8A1D-261A1B768D4F}"/>
          </ac:spMkLst>
        </pc:spChg>
        <pc:spChg chg="add del mod">
          <ac:chgData name="farouk abu hassanain" userId="319a4f4791f24b01" providerId="LiveId" clId="{D7AAE926-1A40-4FB8-B834-C577AC4F2798}" dt="2020-04-13T19:42:18.016" v="2228" actId="478"/>
          <ac:spMkLst>
            <pc:docMk/>
            <pc:sldMk cId="1148753460" sldId="766"/>
            <ac:spMk id="85" creationId="{516B99C6-8E0B-44F9-98BB-B9B1F9FEB118}"/>
          </ac:spMkLst>
        </pc:spChg>
        <pc:spChg chg="del">
          <ac:chgData name="farouk abu hassanain" userId="319a4f4791f24b01" providerId="LiveId" clId="{D7AAE926-1A40-4FB8-B834-C577AC4F2798}" dt="2020-04-13T19:42:15.835" v="2227" actId="478"/>
          <ac:spMkLst>
            <pc:docMk/>
            <pc:sldMk cId="1148753460" sldId="766"/>
            <ac:spMk id="86" creationId="{FD64A42D-AEE0-471A-9DD7-3624A8B1ACBE}"/>
          </ac:spMkLst>
        </pc:spChg>
        <pc:spChg chg="del">
          <ac:chgData name="farouk abu hassanain" userId="319a4f4791f24b01" providerId="LiveId" clId="{D7AAE926-1A40-4FB8-B834-C577AC4F2798}" dt="2020-04-13T19:42:15.835" v="2227" actId="478"/>
          <ac:spMkLst>
            <pc:docMk/>
            <pc:sldMk cId="1148753460" sldId="766"/>
            <ac:spMk id="87" creationId="{22B3AD68-DE07-47C3-8D2D-34D4A996E639}"/>
          </ac:spMkLst>
        </pc:spChg>
        <pc:spChg chg="del">
          <ac:chgData name="farouk abu hassanain" userId="319a4f4791f24b01" providerId="LiveId" clId="{D7AAE926-1A40-4FB8-B834-C577AC4F2798}" dt="2020-04-13T19:42:15.835" v="2227" actId="478"/>
          <ac:spMkLst>
            <pc:docMk/>
            <pc:sldMk cId="1148753460" sldId="766"/>
            <ac:spMk id="88" creationId="{ECDA323A-5D70-4A26-88F0-2D283B86BE31}"/>
          </ac:spMkLst>
        </pc:spChg>
        <pc:spChg chg="del">
          <ac:chgData name="farouk abu hassanain" userId="319a4f4791f24b01" providerId="LiveId" clId="{D7AAE926-1A40-4FB8-B834-C577AC4F2798}" dt="2020-04-13T19:42:15.835" v="2227" actId="478"/>
          <ac:spMkLst>
            <pc:docMk/>
            <pc:sldMk cId="1148753460" sldId="766"/>
            <ac:spMk id="89" creationId="{C360B249-E992-4D64-8E7E-B3F9A4FAE28A}"/>
          </ac:spMkLst>
        </pc:spChg>
        <pc:spChg chg="del">
          <ac:chgData name="farouk abu hassanain" userId="319a4f4791f24b01" providerId="LiveId" clId="{D7AAE926-1A40-4FB8-B834-C577AC4F2798}" dt="2020-04-13T19:42:15.835" v="2227" actId="478"/>
          <ac:spMkLst>
            <pc:docMk/>
            <pc:sldMk cId="1148753460" sldId="766"/>
            <ac:spMk id="90" creationId="{0ABAE00D-4A02-4C94-B463-29CCAEEAF227}"/>
          </ac:spMkLst>
        </pc:spChg>
        <pc:spChg chg="del">
          <ac:chgData name="farouk abu hassanain" userId="319a4f4791f24b01" providerId="LiveId" clId="{D7AAE926-1A40-4FB8-B834-C577AC4F2798}" dt="2020-04-13T19:42:15.835" v="2227" actId="478"/>
          <ac:spMkLst>
            <pc:docMk/>
            <pc:sldMk cId="1148753460" sldId="766"/>
            <ac:spMk id="91" creationId="{CF4E761F-B306-49CD-8983-70A623ADC7C9}"/>
          </ac:spMkLst>
        </pc:spChg>
        <pc:spChg chg="del">
          <ac:chgData name="farouk abu hassanain" userId="319a4f4791f24b01" providerId="LiveId" clId="{D7AAE926-1A40-4FB8-B834-C577AC4F2798}" dt="2020-04-13T19:42:15.835" v="2227" actId="478"/>
          <ac:spMkLst>
            <pc:docMk/>
            <pc:sldMk cId="1148753460" sldId="766"/>
            <ac:spMk id="92" creationId="{BA764DFF-36CF-49D2-B7ED-C792231804F1}"/>
          </ac:spMkLst>
        </pc:spChg>
        <pc:spChg chg="del">
          <ac:chgData name="farouk abu hassanain" userId="319a4f4791f24b01" providerId="LiveId" clId="{D7AAE926-1A40-4FB8-B834-C577AC4F2798}" dt="2020-04-13T19:42:15.835" v="2227" actId="478"/>
          <ac:spMkLst>
            <pc:docMk/>
            <pc:sldMk cId="1148753460" sldId="766"/>
            <ac:spMk id="93" creationId="{59794F66-0B8E-4477-BDA1-8E75B264805E}"/>
          </ac:spMkLst>
        </pc:spChg>
        <pc:spChg chg="del">
          <ac:chgData name="farouk abu hassanain" userId="319a4f4791f24b01" providerId="LiveId" clId="{D7AAE926-1A40-4FB8-B834-C577AC4F2798}" dt="2020-04-13T19:42:15.835" v="2227" actId="478"/>
          <ac:spMkLst>
            <pc:docMk/>
            <pc:sldMk cId="1148753460" sldId="766"/>
            <ac:spMk id="94" creationId="{588EFA97-909B-4521-B910-EF73DA08BB20}"/>
          </ac:spMkLst>
        </pc:spChg>
        <pc:spChg chg="del">
          <ac:chgData name="farouk abu hassanain" userId="319a4f4791f24b01" providerId="LiveId" clId="{D7AAE926-1A40-4FB8-B834-C577AC4F2798}" dt="2020-04-13T19:42:15.835" v="2227" actId="478"/>
          <ac:spMkLst>
            <pc:docMk/>
            <pc:sldMk cId="1148753460" sldId="766"/>
            <ac:spMk id="95" creationId="{A5AEAFEC-AD43-411A-BC41-C926E0871E4E}"/>
          </ac:spMkLst>
        </pc:spChg>
        <pc:spChg chg="add del mod">
          <ac:chgData name="farouk abu hassanain" userId="319a4f4791f24b01" providerId="LiveId" clId="{D7AAE926-1A40-4FB8-B834-C577AC4F2798}" dt="2020-04-13T19:42:18.016" v="2228" actId="478"/>
          <ac:spMkLst>
            <pc:docMk/>
            <pc:sldMk cId="1148753460" sldId="766"/>
            <ac:spMk id="96" creationId="{1A220CDF-8D0B-4F12-B965-EF52120A6372}"/>
          </ac:spMkLst>
        </pc:spChg>
        <pc:spChg chg="add del mod">
          <ac:chgData name="farouk abu hassanain" userId="319a4f4791f24b01" providerId="LiveId" clId="{D7AAE926-1A40-4FB8-B834-C577AC4F2798}" dt="2020-04-13T19:42:18.016" v="2228" actId="478"/>
          <ac:spMkLst>
            <pc:docMk/>
            <pc:sldMk cId="1148753460" sldId="766"/>
            <ac:spMk id="102" creationId="{1DE25B92-48D2-4469-A8D6-8364B63515C0}"/>
          </ac:spMkLst>
        </pc:spChg>
        <pc:spChg chg="add del mod">
          <ac:chgData name="farouk abu hassanain" userId="319a4f4791f24b01" providerId="LiveId" clId="{D7AAE926-1A40-4FB8-B834-C577AC4F2798}" dt="2020-04-13T19:42:18.016" v="2228" actId="478"/>
          <ac:spMkLst>
            <pc:docMk/>
            <pc:sldMk cId="1148753460" sldId="766"/>
            <ac:spMk id="103" creationId="{B41E4190-F1FD-4829-B871-911D4F91C4DD}"/>
          </ac:spMkLst>
        </pc:spChg>
        <pc:spChg chg="add del mod">
          <ac:chgData name="farouk abu hassanain" userId="319a4f4791f24b01" providerId="LiveId" clId="{D7AAE926-1A40-4FB8-B834-C577AC4F2798}" dt="2020-04-13T19:42:18.016" v="2228" actId="478"/>
          <ac:spMkLst>
            <pc:docMk/>
            <pc:sldMk cId="1148753460" sldId="766"/>
            <ac:spMk id="104" creationId="{B98C2134-ECBD-4671-9396-DA6A29BE7005}"/>
          </ac:spMkLst>
        </pc:spChg>
        <pc:spChg chg="mod">
          <ac:chgData name="farouk abu hassanain" userId="319a4f4791f24b01" providerId="LiveId" clId="{D7AAE926-1A40-4FB8-B834-C577AC4F2798}" dt="2020-04-13T17:07:07.137" v="1305" actId="20577"/>
          <ac:spMkLst>
            <pc:docMk/>
            <pc:sldMk cId="1148753460" sldId="766"/>
            <ac:spMk id="106" creationId="{185A5A20-A812-4CA9-B315-2D589E449589}"/>
          </ac:spMkLst>
        </pc:spChg>
        <pc:spChg chg="mod">
          <ac:chgData name="farouk abu hassanain" userId="319a4f4791f24b01" providerId="LiveId" clId="{D7AAE926-1A40-4FB8-B834-C577AC4F2798}" dt="2020-04-13T16:52:16.283" v="1005" actId="948"/>
          <ac:spMkLst>
            <pc:docMk/>
            <pc:sldMk cId="1148753460" sldId="766"/>
            <ac:spMk id="107" creationId="{F9252860-D33B-4960-A051-55786309AE04}"/>
          </ac:spMkLst>
        </pc:spChg>
        <pc:spChg chg="mod">
          <ac:chgData name="farouk abu hassanain" userId="319a4f4791f24b01" providerId="LiveId" clId="{D7AAE926-1A40-4FB8-B834-C577AC4F2798}" dt="2020-04-13T16:52:16.283" v="1005" actId="948"/>
          <ac:spMkLst>
            <pc:docMk/>
            <pc:sldMk cId="1148753460" sldId="766"/>
            <ac:spMk id="108" creationId="{F0784446-E47A-4486-A425-2CD0469BE9AC}"/>
          </ac:spMkLst>
        </pc:spChg>
        <pc:spChg chg="mod">
          <ac:chgData name="farouk abu hassanain" userId="319a4f4791f24b01" providerId="LiveId" clId="{D7AAE926-1A40-4FB8-B834-C577AC4F2798}" dt="2020-04-13T17:07:09.696" v="1307" actId="20577"/>
          <ac:spMkLst>
            <pc:docMk/>
            <pc:sldMk cId="1148753460" sldId="766"/>
            <ac:spMk id="110" creationId="{54BD3714-7B40-43B2-83A6-41AA658711CE}"/>
          </ac:spMkLst>
        </pc:spChg>
        <pc:spChg chg="mod">
          <ac:chgData name="farouk abu hassanain" userId="319a4f4791f24b01" providerId="LiveId" clId="{D7AAE926-1A40-4FB8-B834-C577AC4F2798}" dt="2020-04-13T16:52:16.283" v="1005" actId="948"/>
          <ac:spMkLst>
            <pc:docMk/>
            <pc:sldMk cId="1148753460" sldId="766"/>
            <ac:spMk id="111" creationId="{A0C821A9-C804-4EE3-8CB1-8E645288A58D}"/>
          </ac:spMkLst>
        </pc:spChg>
        <pc:spChg chg="mod">
          <ac:chgData name="farouk abu hassanain" userId="319a4f4791f24b01" providerId="LiveId" clId="{D7AAE926-1A40-4FB8-B834-C577AC4F2798}" dt="2020-04-13T16:52:16.283" v="1005" actId="948"/>
          <ac:spMkLst>
            <pc:docMk/>
            <pc:sldMk cId="1148753460" sldId="766"/>
            <ac:spMk id="112" creationId="{C56B96F5-3943-4964-9018-731B099AA25C}"/>
          </ac:spMkLst>
        </pc:spChg>
        <pc:spChg chg="mod">
          <ac:chgData name="farouk abu hassanain" userId="319a4f4791f24b01" providerId="LiveId" clId="{D7AAE926-1A40-4FB8-B834-C577AC4F2798}" dt="2020-04-13T17:07:12.145" v="1309" actId="20577"/>
          <ac:spMkLst>
            <pc:docMk/>
            <pc:sldMk cId="1148753460" sldId="766"/>
            <ac:spMk id="114" creationId="{F1E60104-25E7-407C-9125-679B659CB347}"/>
          </ac:spMkLst>
        </pc:spChg>
        <pc:spChg chg="mod">
          <ac:chgData name="farouk abu hassanain" userId="319a4f4791f24b01" providerId="LiveId" clId="{D7AAE926-1A40-4FB8-B834-C577AC4F2798}" dt="2020-04-13T16:52:16.283" v="1005" actId="948"/>
          <ac:spMkLst>
            <pc:docMk/>
            <pc:sldMk cId="1148753460" sldId="766"/>
            <ac:spMk id="115" creationId="{D4FDD66A-D205-4DCA-AB9C-0E2165DC74EE}"/>
          </ac:spMkLst>
        </pc:spChg>
        <pc:spChg chg="mod">
          <ac:chgData name="farouk abu hassanain" userId="319a4f4791f24b01" providerId="LiveId" clId="{D7AAE926-1A40-4FB8-B834-C577AC4F2798}" dt="2020-04-13T16:52:16.283" v="1005" actId="948"/>
          <ac:spMkLst>
            <pc:docMk/>
            <pc:sldMk cId="1148753460" sldId="766"/>
            <ac:spMk id="116" creationId="{5FC9A485-03A8-4F39-873B-9080277B7B47}"/>
          </ac:spMkLst>
        </pc:spChg>
        <pc:spChg chg="mod">
          <ac:chgData name="farouk abu hassanain" userId="319a4f4791f24b01" providerId="LiveId" clId="{D7AAE926-1A40-4FB8-B834-C577AC4F2798}" dt="2020-04-13T17:07:15.069" v="1311" actId="20577"/>
          <ac:spMkLst>
            <pc:docMk/>
            <pc:sldMk cId="1148753460" sldId="766"/>
            <ac:spMk id="118" creationId="{7B8CA2AF-1055-4CAB-BBBC-D2319BC10635}"/>
          </ac:spMkLst>
        </pc:spChg>
        <pc:spChg chg="mod">
          <ac:chgData name="farouk abu hassanain" userId="319a4f4791f24b01" providerId="LiveId" clId="{D7AAE926-1A40-4FB8-B834-C577AC4F2798}" dt="2020-04-13T16:52:19.865" v="1007" actId="948"/>
          <ac:spMkLst>
            <pc:docMk/>
            <pc:sldMk cId="1148753460" sldId="766"/>
            <ac:spMk id="119" creationId="{67691F69-F880-41AE-A09D-A90966E5121C}"/>
          </ac:spMkLst>
        </pc:spChg>
        <pc:spChg chg="mod">
          <ac:chgData name="farouk abu hassanain" userId="319a4f4791f24b01" providerId="LiveId" clId="{D7AAE926-1A40-4FB8-B834-C577AC4F2798}" dt="2020-04-13T16:52:19.865" v="1007" actId="948"/>
          <ac:spMkLst>
            <pc:docMk/>
            <pc:sldMk cId="1148753460" sldId="766"/>
            <ac:spMk id="120" creationId="{0F9E7AB7-29EF-4120-BCD1-CA70EBAEDFA7}"/>
          </ac:spMkLst>
        </pc:spChg>
        <pc:spChg chg="add del mod">
          <ac:chgData name="farouk abu hassanain" userId="319a4f4791f24b01" providerId="LiveId" clId="{D7AAE926-1A40-4FB8-B834-C577AC4F2798}" dt="2020-04-13T16:58:30.319" v="1063" actId="478"/>
          <ac:spMkLst>
            <pc:docMk/>
            <pc:sldMk cId="1148753460" sldId="766"/>
            <ac:spMk id="121" creationId="{1267FCED-38BD-4733-8218-1833D885F776}"/>
          </ac:spMkLst>
        </pc:spChg>
        <pc:spChg chg="add mod">
          <ac:chgData name="farouk abu hassanain" userId="319a4f4791f24b01" providerId="LiveId" clId="{D7AAE926-1A40-4FB8-B834-C577AC4F2798}" dt="2020-04-13T17:06:48.800" v="1299" actId="1035"/>
          <ac:spMkLst>
            <pc:docMk/>
            <pc:sldMk cId="1148753460" sldId="766"/>
            <ac:spMk id="122" creationId="{2F934505-239E-494D-A216-BAAB2CCD199C}"/>
          </ac:spMkLst>
        </pc:spChg>
        <pc:spChg chg="add mod">
          <ac:chgData name="farouk abu hassanain" userId="319a4f4791f24b01" providerId="LiveId" clId="{D7AAE926-1A40-4FB8-B834-C577AC4F2798}" dt="2020-04-13T17:01:05.367" v="1107" actId="1036"/>
          <ac:spMkLst>
            <pc:docMk/>
            <pc:sldMk cId="1148753460" sldId="766"/>
            <ac:spMk id="123" creationId="{4729E39B-69C9-4B03-931F-F9EF52B189F3}"/>
          </ac:spMkLst>
        </pc:spChg>
        <pc:spChg chg="add mod">
          <ac:chgData name="farouk abu hassanain" userId="319a4f4791f24b01" providerId="LiveId" clId="{D7AAE926-1A40-4FB8-B834-C577AC4F2798}" dt="2020-04-13T17:06:37.761" v="1284" actId="1037"/>
          <ac:spMkLst>
            <pc:docMk/>
            <pc:sldMk cId="1148753460" sldId="766"/>
            <ac:spMk id="124" creationId="{123DF060-13D1-416E-B401-4F56510E2B29}"/>
          </ac:spMkLst>
        </pc:spChg>
        <pc:spChg chg="add mod">
          <ac:chgData name="farouk abu hassanain" userId="319a4f4791f24b01" providerId="LiveId" clId="{D7AAE926-1A40-4FB8-B834-C577AC4F2798}" dt="2020-04-13T17:06:35.292" v="1280" actId="1035"/>
          <ac:spMkLst>
            <pc:docMk/>
            <pc:sldMk cId="1148753460" sldId="766"/>
            <ac:spMk id="125" creationId="{33E1995F-0EEC-4FE0-8518-9ED17DFF9665}"/>
          </ac:spMkLst>
        </pc:spChg>
        <pc:spChg chg="add mod">
          <ac:chgData name="farouk abu hassanain" userId="319a4f4791f24b01" providerId="LiveId" clId="{D7AAE926-1A40-4FB8-B834-C577AC4F2798}" dt="2020-04-13T17:03:04.352" v="1117" actId="948"/>
          <ac:spMkLst>
            <pc:docMk/>
            <pc:sldMk cId="1148753460" sldId="766"/>
            <ac:spMk id="126" creationId="{4978ED7B-8197-4B62-AFC6-B8CC61FB875C}"/>
          </ac:spMkLst>
        </pc:spChg>
        <pc:spChg chg="add mod">
          <ac:chgData name="farouk abu hassanain" userId="319a4f4791f24b01" providerId="LiveId" clId="{D7AAE926-1A40-4FB8-B834-C577AC4F2798}" dt="2020-04-13T17:04:01.590" v="1142" actId="14100"/>
          <ac:spMkLst>
            <pc:docMk/>
            <pc:sldMk cId="1148753460" sldId="766"/>
            <ac:spMk id="127" creationId="{F430CFCA-5A04-4612-915D-803AAE8016C8}"/>
          </ac:spMkLst>
        </pc:spChg>
        <pc:grpChg chg="add mod ord">
          <ac:chgData name="farouk abu hassanain" userId="319a4f4791f24b01" providerId="LiveId" clId="{D7AAE926-1A40-4FB8-B834-C577AC4F2798}" dt="2020-04-13T17:02:46.794" v="1115" actId="465"/>
          <ac:grpSpMkLst>
            <pc:docMk/>
            <pc:sldMk cId="1148753460" sldId="766"/>
            <ac:grpSpMk id="10" creationId="{4F76686B-DBC5-4114-9085-459D366B9055}"/>
          </ac:grpSpMkLst>
        </pc:grpChg>
        <pc:grpChg chg="del">
          <ac:chgData name="farouk abu hassanain" userId="319a4f4791f24b01" providerId="LiveId" clId="{D7AAE926-1A40-4FB8-B834-C577AC4F2798}" dt="2020-04-13T16:26:57.918" v="879" actId="478"/>
          <ac:grpSpMkLst>
            <pc:docMk/>
            <pc:sldMk cId="1148753460" sldId="766"/>
            <ac:grpSpMk id="18" creationId="{0C32E5ED-2BD2-4401-88D9-30E79588C4F3}"/>
          </ac:grpSpMkLst>
        </pc:grpChg>
        <pc:grpChg chg="del">
          <ac:chgData name="farouk abu hassanain" userId="319a4f4791f24b01" providerId="LiveId" clId="{D7AAE926-1A40-4FB8-B834-C577AC4F2798}" dt="2020-04-13T16:26:57.918" v="879" actId="478"/>
          <ac:grpSpMkLst>
            <pc:docMk/>
            <pc:sldMk cId="1148753460" sldId="766"/>
            <ac:grpSpMk id="20" creationId="{1579200E-6B9B-48F5-975E-989F09287863}"/>
          </ac:grpSpMkLst>
        </pc:grpChg>
        <pc:grpChg chg="add del mod">
          <ac:chgData name="farouk abu hassanain" userId="319a4f4791f24b01" providerId="LiveId" clId="{D7AAE926-1A40-4FB8-B834-C577AC4F2798}" dt="2020-04-13T16:30:49.662" v="960" actId="165"/>
          <ac:grpSpMkLst>
            <pc:docMk/>
            <pc:sldMk cId="1148753460" sldId="766"/>
            <ac:grpSpMk id="50" creationId="{6B6CB0F8-F62F-4573-9452-0FC1B2096187}"/>
          </ac:grpSpMkLst>
        </pc:grpChg>
        <pc:grpChg chg="add">
          <ac:chgData name="farouk abu hassanain" userId="319a4f4791f24b01" providerId="LiveId" clId="{D7AAE926-1A40-4FB8-B834-C577AC4F2798}" dt="2020-04-13T19:50:57.321" v="2246"/>
          <ac:grpSpMkLst>
            <pc:docMk/>
            <pc:sldMk cId="1148753460" sldId="766"/>
            <ac:grpSpMk id="54" creationId="{0B372A24-A026-4C84-B29E-80CEB9257ED3}"/>
          </ac:grpSpMkLst>
        </pc:grpChg>
        <pc:grpChg chg="add mod">
          <ac:chgData name="farouk abu hassanain" userId="319a4f4791f24b01" providerId="LiveId" clId="{D7AAE926-1A40-4FB8-B834-C577AC4F2798}" dt="2020-04-13T17:02:46.794" v="1115" actId="465"/>
          <ac:grpSpMkLst>
            <pc:docMk/>
            <pc:sldMk cId="1148753460" sldId="766"/>
            <ac:grpSpMk id="66" creationId="{7B757563-B034-43D8-A4B6-1E0ED3C27117}"/>
          </ac:grpSpMkLst>
        </pc:grpChg>
        <pc:grpChg chg="add mod">
          <ac:chgData name="farouk abu hassanain" userId="319a4f4791f24b01" providerId="LiveId" clId="{D7AAE926-1A40-4FB8-B834-C577AC4F2798}" dt="2020-04-13T17:02:46.794" v="1115" actId="465"/>
          <ac:grpSpMkLst>
            <pc:docMk/>
            <pc:sldMk cId="1148753460" sldId="766"/>
            <ac:grpSpMk id="70" creationId="{B19A1B95-2E55-42E1-AD20-7CB45BFA7B69}"/>
          </ac:grpSpMkLst>
        </pc:grpChg>
        <pc:grpChg chg="add mod">
          <ac:chgData name="farouk abu hassanain" userId="319a4f4791f24b01" providerId="LiveId" clId="{D7AAE926-1A40-4FB8-B834-C577AC4F2798}" dt="2020-04-13T17:02:39.263" v="1114" actId="465"/>
          <ac:grpSpMkLst>
            <pc:docMk/>
            <pc:sldMk cId="1148753460" sldId="766"/>
            <ac:grpSpMk id="105" creationId="{6D2BE68F-700F-4DB7-9615-02B9F0DBF852}"/>
          </ac:grpSpMkLst>
        </pc:grpChg>
        <pc:grpChg chg="add mod">
          <ac:chgData name="farouk abu hassanain" userId="319a4f4791f24b01" providerId="LiveId" clId="{D7AAE926-1A40-4FB8-B834-C577AC4F2798}" dt="2020-04-13T17:02:39.263" v="1114" actId="465"/>
          <ac:grpSpMkLst>
            <pc:docMk/>
            <pc:sldMk cId="1148753460" sldId="766"/>
            <ac:grpSpMk id="109" creationId="{D1F7A036-23FC-4DF7-9D54-4859E8021B41}"/>
          </ac:grpSpMkLst>
        </pc:grpChg>
        <pc:grpChg chg="add mod">
          <ac:chgData name="farouk abu hassanain" userId="319a4f4791f24b01" providerId="LiveId" clId="{D7AAE926-1A40-4FB8-B834-C577AC4F2798}" dt="2020-04-13T17:02:39.263" v="1114" actId="465"/>
          <ac:grpSpMkLst>
            <pc:docMk/>
            <pc:sldMk cId="1148753460" sldId="766"/>
            <ac:grpSpMk id="113" creationId="{03621B60-B370-4A82-8D7B-86CB7ED18705}"/>
          </ac:grpSpMkLst>
        </pc:grpChg>
        <pc:grpChg chg="add mod">
          <ac:chgData name="farouk abu hassanain" userId="319a4f4791f24b01" providerId="LiveId" clId="{D7AAE926-1A40-4FB8-B834-C577AC4F2798}" dt="2020-04-13T17:03:48.102" v="1138" actId="1036"/>
          <ac:grpSpMkLst>
            <pc:docMk/>
            <pc:sldMk cId="1148753460" sldId="766"/>
            <ac:grpSpMk id="117" creationId="{F3F53FB7-D006-4D78-95FC-9E84B1219C76}"/>
          </ac:grpSpMkLst>
        </pc:grpChg>
      </pc:sldChg>
      <pc:sldChg chg="addSp delSp modSp add">
        <pc:chgData name="farouk abu hassanain" userId="319a4f4791f24b01" providerId="LiveId" clId="{D7AAE926-1A40-4FB8-B834-C577AC4F2798}" dt="2020-04-13T19:51:03.682" v="2251" actId="20577"/>
        <pc:sldMkLst>
          <pc:docMk/>
          <pc:sldMk cId="3886131518" sldId="767"/>
        </pc:sldMkLst>
        <pc:spChg chg="mod">
          <ac:chgData name="farouk abu hassanain" userId="319a4f4791f24b01" providerId="LiveId" clId="{D7AAE926-1A40-4FB8-B834-C577AC4F2798}" dt="2020-04-13T19:37:45.529" v="2181" actId="20577"/>
          <ac:spMkLst>
            <pc:docMk/>
            <pc:sldMk cId="3886131518" sldId="767"/>
            <ac:spMk id="4" creationId="{63633AA5-FD60-4A4D-B3C2-0921970BA2DC}"/>
          </ac:spMkLst>
        </pc:spChg>
        <pc:spChg chg="del">
          <ac:chgData name="farouk abu hassanain" userId="319a4f4791f24b01" providerId="LiveId" clId="{D7AAE926-1A40-4FB8-B834-C577AC4F2798}" dt="2020-04-13T17:09:36.708" v="1314" actId="478"/>
          <ac:spMkLst>
            <pc:docMk/>
            <pc:sldMk cId="3886131518" sldId="767"/>
            <ac:spMk id="7" creationId="{DC6B92FF-2852-4584-97C8-51C2C0E77B56}"/>
          </ac:spMkLst>
        </pc:spChg>
        <pc:spChg chg="del">
          <ac:chgData name="farouk abu hassanain" userId="319a4f4791f24b01" providerId="LiveId" clId="{D7AAE926-1A40-4FB8-B834-C577AC4F2798}" dt="2020-04-13T17:10:41.017" v="1340" actId="478"/>
          <ac:spMkLst>
            <pc:docMk/>
            <pc:sldMk cId="3886131518" sldId="767"/>
            <ac:spMk id="9" creationId="{D4D635CB-4349-406C-B048-25F046209986}"/>
          </ac:spMkLst>
        </pc:spChg>
        <pc:spChg chg="del">
          <ac:chgData name="farouk abu hassanain" userId="319a4f4791f24b01" providerId="LiveId" clId="{D7AAE926-1A40-4FB8-B834-C577AC4F2798}" dt="2020-04-13T17:09:36.708" v="1314" actId="478"/>
          <ac:spMkLst>
            <pc:docMk/>
            <pc:sldMk cId="3886131518" sldId="767"/>
            <ac:spMk id="11" creationId="{6C0C30D2-2057-460F-B53D-F97E9186A69E}"/>
          </ac:spMkLst>
        </pc:spChg>
        <pc:spChg chg="del">
          <ac:chgData name="farouk abu hassanain" userId="319a4f4791f24b01" providerId="LiveId" clId="{D7AAE926-1A40-4FB8-B834-C577AC4F2798}" dt="2020-04-13T17:09:36.708" v="1314" actId="478"/>
          <ac:spMkLst>
            <pc:docMk/>
            <pc:sldMk cId="3886131518" sldId="767"/>
            <ac:spMk id="12" creationId="{DE427FB1-D4FA-475E-9180-537F1ABAE7D5}"/>
          </ac:spMkLst>
        </pc:spChg>
        <pc:spChg chg="del">
          <ac:chgData name="farouk abu hassanain" userId="319a4f4791f24b01" providerId="LiveId" clId="{D7AAE926-1A40-4FB8-B834-C577AC4F2798}" dt="2020-04-13T17:09:36.708" v="1314" actId="478"/>
          <ac:spMkLst>
            <pc:docMk/>
            <pc:sldMk cId="3886131518" sldId="767"/>
            <ac:spMk id="13" creationId="{AA987F7A-6C51-40C5-A08A-1877C6A35D6A}"/>
          </ac:spMkLst>
        </pc:spChg>
        <pc:spChg chg="del">
          <ac:chgData name="farouk abu hassanain" userId="319a4f4791f24b01" providerId="LiveId" clId="{D7AAE926-1A40-4FB8-B834-C577AC4F2798}" dt="2020-04-13T17:09:36.708" v="1314" actId="478"/>
          <ac:spMkLst>
            <pc:docMk/>
            <pc:sldMk cId="3886131518" sldId="767"/>
            <ac:spMk id="14" creationId="{1E5A0C4D-BA6D-45F5-B36E-822360B05CA7}"/>
          </ac:spMkLst>
        </pc:spChg>
        <pc:spChg chg="del">
          <ac:chgData name="farouk abu hassanain" userId="319a4f4791f24b01" providerId="LiveId" clId="{D7AAE926-1A40-4FB8-B834-C577AC4F2798}" dt="2020-04-13T17:09:36.708" v="1314" actId="478"/>
          <ac:spMkLst>
            <pc:docMk/>
            <pc:sldMk cId="3886131518" sldId="767"/>
            <ac:spMk id="15" creationId="{3205D0D4-6C80-4CE0-A63F-2511B02DF078}"/>
          </ac:spMkLst>
        </pc:spChg>
        <pc:spChg chg="del">
          <ac:chgData name="farouk abu hassanain" userId="319a4f4791f24b01" providerId="LiveId" clId="{D7AAE926-1A40-4FB8-B834-C577AC4F2798}" dt="2020-04-13T17:09:36.708" v="1314" actId="478"/>
          <ac:spMkLst>
            <pc:docMk/>
            <pc:sldMk cId="3886131518" sldId="767"/>
            <ac:spMk id="16" creationId="{88B1878D-4615-49A9-9835-27BF0DBE4E85}"/>
          </ac:spMkLst>
        </pc:spChg>
        <pc:spChg chg="del">
          <ac:chgData name="farouk abu hassanain" userId="319a4f4791f24b01" providerId="LiveId" clId="{D7AAE926-1A40-4FB8-B834-C577AC4F2798}" dt="2020-04-13T17:09:39.124" v="1315" actId="478"/>
          <ac:spMkLst>
            <pc:docMk/>
            <pc:sldMk cId="3886131518" sldId="767"/>
            <ac:spMk id="19" creationId="{43FFAAA1-EA46-4F4A-B94D-3ABCCC0382E5}"/>
          </ac:spMkLst>
        </pc:spChg>
        <pc:spChg chg="del">
          <ac:chgData name="farouk abu hassanain" userId="319a4f4791f24b01" providerId="LiveId" clId="{D7AAE926-1A40-4FB8-B834-C577AC4F2798}" dt="2020-04-13T19:42:07.553" v="2225" actId="478"/>
          <ac:spMkLst>
            <pc:docMk/>
            <pc:sldMk cId="3886131518" sldId="767"/>
            <ac:spMk id="26" creationId="{950E9488-376F-4C03-9605-A84B7548F31E}"/>
          </ac:spMkLst>
        </pc:spChg>
        <pc:spChg chg="del">
          <ac:chgData name="farouk abu hassanain" userId="319a4f4791f24b01" providerId="LiveId" clId="{D7AAE926-1A40-4FB8-B834-C577AC4F2798}" dt="2020-04-13T19:42:07.553" v="2225" actId="478"/>
          <ac:spMkLst>
            <pc:docMk/>
            <pc:sldMk cId="3886131518" sldId="767"/>
            <ac:spMk id="27" creationId="{656E0CD0-7A30-4374-97D7-2306DA171098}"/>
          </ac:spMkLst>
        </pc:spChg>
        <pc:spChg chg="del">
          <ac:chgData name="farouk abu hassanain" userId="319a4f4791f24b01" providerId="LiveId" clId="{D7AAE926-1A40-4FB8-B834-C577AC4F2798}" dt="2020-04-13T19:42:07.553" v="2225" actId="478"/>
          <ac:spMkLst>
            <pc:docMk/>
            <pc:sldMk cId="3886131518" sldId="767"/>
            <ac:spMk id="31" creationId="{0A5B3764-090B-490A-8802-04A0CAC77F70}"/>
          </ac:spMkLst>
        </pc:spChg>
        <pc:spChg chg="del">
          <ac:chgData name="farouk abu hassanain" userId="319a4f4791f24b01" providerId="LiveId" clId="{D7AAE926-1A40-4FB8-B834-C577AC4F2798}" dt="2020-04-13T19:42:07.553" v="2225" actId="478"/>
          <ac:spMkLst>
            <pc:docMk/>
            <pc:sldMk cId="3886131518" sldId="767"/>
            <ac:spMk id="32" creationId="{7B24EA59-FB1A-4D3E-B502-29E2A8AD2EF5}"/>
          </ac:spMkLst>
        </pc:spChg>
        <pc:spChg chg="del">
          <ac:chgData name="farouk abu hassanain" userId="319a4f4791f24b01" providerId="LiveId" clId="{D7AAE926-1A40-4FB8-B834-C577AC4F2798}" dt="2020-04-13T19:42:07.553" v="2225" actId="478"/>
          <ac:spMkLst>
            <pc:docMk/>
            <pc:sldMk cId="3886131518" sldId="767"/>
            <ac:spMk id="37" creationId="{37B98A63-8584-48BF-953A-185822A86FF0}"/>
          </ac:spMkLst>
        </pc:spChg>
        <pc:spChg chg="del">
          <ac:chgData name="farouk abu hassanain" userId="319a4f4791f24b01" providerId="LiveId" clId="{D7AAE926-1A40-4FB8-B834-C577AC4F2798}" dt="2020-04-13T19:42:07.553" v="2225" actId="478"/>
          <ac:spMkLst>
            <pc:docMk/>
            <pc:sldMk cId="3886131518" sldId="767"/>
            <ac:spMk id="38" creationId="{9C0B2568-7174-4888-A14A-169B27C8BFE4}"/>
          </ac:spMkLst>
        </pc:spChg>
        <pc:spChg chg="mod">
          <ac:chgData name="farouk abu hassanain" userId="319a4f4791f24b01" providerId="LiveId" clId="{D7AAE926-1A40-4FB8-B834-C577AC4F2798}" dt="2020-04-13T19:51:03.682" v="2251" actId="20577"/>
          <ac:spMkLst>
            <pc:docMk/>
            <pc:sldMk cId="3886131518" sldId="767"/>
            <ac:spMk id="46" creationId="{213786B9-1B74-433E-BF53-96E014F9843C}"/>
          </ac:spMkLst>
        </pc:spChg>
        <pc:spChg chg="del">
          <ac:chgData name="farouk abu hassanain" userId="319a4f4791f24b01" providerId="LiveId" clId="{D7AAE926-1A40-4FB8-B834-C577AC4F2798}" dt="2020-04-13T17:10:41.017" v="1340" actId="478"/>
          <ac:spMkLst>
            <pc:docMk/>
            <pc:sldMk cId="3886131518" sldId="767"/>
            <ac:spMk id="48" creationId="{92A0B383-DCF2-48B9-B52D-F7550E9E6A35}"/>
          </ac:spMkLst>
        </pc:spChg>
        <pc:spChg chg="mod">
          <ac:chgData name="farouk abu hassanain" userId="319a4f4791f24b01" providerId="LiveId" clId="{D7AAE926-1A40-4FB8-B834-C577AC4F2798}" dt="2020-04-13T17:10:36.574" v="1339" actId="20577"/>
          <ac:spMkLst>
            <pc:docMk/>
            <pc:sldMk cId="3886131518" sldId="767"/>
            <ac:spMk id="53" creationId="{16CED25A-3047-41B4-B1A4-3FF01A5BDB47}"/>
          </ac:spMkLst>
        </pc:spChg>
        <pc:spChg chg="del">
          <ac:chgData name="farouk abu hassanain" userId="319a4f4791f24b01" providerId="LiveId" clId="{D7AAE926-1A40-4FB8-B834-C577AC4F2798}" dt="2020-04-13T19:42:07.553" v="2225" actId="478"/>
          <ac:spMkLst>
            <pc:docMk/>
            <pc:sldMk cId="3886131518" sldId="767"/>
            <ac:spMk id="56" creationId="{17EA78AA-FE1A-48ED-B981-FF476301A6BE}"/>
          </ac:spMkLst>
        </pc:spChg>
        <pc:spChg chg="mod">
          <ac:chgData name="farouk abu hassanain" userId="319a4f4791f24b01" providerId="LiveId" clId="{D7AAE926-1A40-4FB8-B834-C577AC4F2798}" dt="2020-04-13T17:19:04.237" v="1612" actId="164"/>
          <ac:spMkLst>
            <pc:docMk/>
            <pc:sldMk cId="3886131518" sldId="767"/>
            <ac:spMk id="58" creationId="{9D63F29C-A44F-4FF9-B7C9-1E266EE4FF73}"/>
          </ac:spMkLst>
        </pc:spChg>
        <pc:spChg chg="del">
          <ac:chgData name="farouk abu hassanain" userId="319a4f4791f24b01" providerId="LiveId" clId="{D7AAE926-1A40-4FB8-B834-C577AC4F2798}" dt="2020-04-13T19:42:07.553" v="2225" actId="478"/>
          <ac:spMkLst>
            <pc:docMk/>
            <pc:sldMk cId="3886131518" sldId="767"/>
            <ac:spMk id="59" creationId="{664CF4DD-DEF1-4BDE-BC30-AB9359B8F2E2}"/>
          </ac:spMkLst>
        </pc:spChg>
        <pc:spChg chg="del">
          <ac:chgData name="farouk abu hassanain" userId="319a4f4791f24b01" providerId="LiveId" clId="{D7AAE926-1A40-4FB8-B834-C577AC4F2798}" dt="2020-04-13T19:42:07.553" v="2225" actId="478"/>
          <ac:spMkLst>
            <pc:docMk/>
            <pc:sldMk cId="3886131518" sldId="767"/>
            <ac:spMk id="61" creationId="{04766526-1832-4B42-B276-0996E6C4C899}"/>
          </ac:spMkLst>
        </pc:spChg>
        <pc:spChg chg="del">
          <ac:chgData name="farouk abu hassanain" userId="319a4f4791f24b01" providerId="LiveId" clId="{D7AAE926-1A40-4FB8-B834-C577AC4F2798}" dt="2020-04-13T19:42:07.553" v="2225" actId="478"/>
          <ac:spMkLst>
            <pc:docMk/>
            <pc:sldMk cId="3886131518" sldId="767"/>
            <ac:spMk id="62" creationId="{B1EF3188-4E6D-4066-BB69-F86EAB2466E0}"/>
          </ac:spMkLst>
        </pc:spChg>
        <pc:spChg chg="del">
          <ac:chgData name="farouk abu hassanain" userId="319a4f4791f24b01" providerId="LiveId" clId="{D7AAE926-1A40-4FB8-B834-C577AC4F2798}" dt="2020-04-13T19:42:07.553" v="2225" actId="478"/>
          <ac:spMkLst>
            <pc:docMk/>
            <pc:sldMk cId="3886131518" sldId="767"/>
            <ac:spMk id="64" creationId="{D5608C8F-6C76-4B65-B6C0-E8C4969CCA53}"/>
          </ac:spMkLst>
        </pc:spChg>
        <pc:spChg chg="del">
          <ac:chgData name="farouk abu hassanain" userId="319a4f4791f24b01" providerId="LiveId" clId="{D7AAE926-1A40-4FB8-B834-C577AC4F2798}" dt="2020-04-13T19:42:07.553" v="2225" actId="478"/>
          <ac:spMkLst>
            <pc:docMk/>
            <pc:sldMk cId="3886131518" sldId="767"/>
            <ac:spMk id="65" creationId="{B4D8F1F0-E88F-4C6A-8CCE-8F362448ED8A}"/>
          </ac:spMkLst>
        </pc:spChg>
        <pc:spChg chg="del">
          <ac:chgData name="farouk abu hassanain" userId="319a4f4791f24b01" providerId="LiveId" clId="{D7AAE926-1A40-4FB8-B834-C577AC4F2798}" dt="2020-04-13T19:42:11.660" v="2226" actId="478"/>
          <ac:spMkLst>
            <pc:docMk/>
            <pc:sldMk cId="3886131518" sldId="767"/>
            <ac:spMk id="74" creationId="{269CCC39-71B7-4E29-B91C-BA32E295B2C3}"/>
          </ac:spMkLst>
        </pc:spChg>
        <pc:spChg chg="del">
          <ac:chgData name="farouk abu hassanain" userId="319a4f4791f24b01" providerId="LiveId" clId="{D7AAE926-1A40-4FB8-B834-C577AC4F2798}" dt="2020-04-13T19:42:11.660" v="2226" actId="478"/>
          <ac:spMkLst>
            <pc:docMk/>
            <pc:sldMk cId="3886131518" sldId="767"/>
            <ac:spMk id="75" creationId="{8527F9E8-FF8E-47C5-BB70-55986E8D1EF8}"/>
          </ac:spMkLst>
        </pc:spChg>
        <pc:spChg chg="del">
          <ac:chgData name="farouk abu hassanain" userId="319a4f4791f24b01" providerId="LiveId" clId="{D7AAE926-1A40-4FB8-B834-C577AC4F2798}" dt="2020-04-13T19:42:11.660" v="2226" actId="478"/>
          <ac:spMkLst>
            <pc:docMk/>
            <pc:sldMk cId="3886131518" sldId="767"/>
            <ac:spMk id="76" creationId="{4C1E5FC5-5C90-441E-BE3C-602BFA5708B5}"/>
          </ac:spMkLst>
        </pc:spChg>
        <pc:spChg chg="del">
          <ac:chgData name="farouk abu hassanain" userId="319a4f4791f24b01" providerId="LiveId" clId="{D7AAE926-1A40-4FB8-B834-C577AC4F2798}" dt="2020-04-13T19:42:11.660" v="2226" actId="478"/>
          <ac:spMkLst>
            <pc:docMk/>
            <pc:sldMk cId="3886131518" sldId="767"/>
            <ac:spMk id="77" creationId="{E824B207-2A46-440D-A3D7-497DF98329E3}"/>
          </ac:spMkLst>
        </pc:spChg>
        <pc:spChg chg="del">
          <ac:chgData name="farouk abu hassanain" userId="319a4f4791f24b01" providerId="LiveId" clId="{D7AAE926-1A40-4FB8-B834-C577AC4F2798}" dt="2020-04-13T19:42:11.660" v="2226" actId="478"/>
          <ac:spMkLst>
            <pc:docMk/>
            <pc:sldMk cId="3886131518" sldId="767"/>
            <ac:spMk id="78" creationId="{F845B953-B879-4C02-B9D0-79D3FC2D7A80}"/>
          </ac:spMkLst>
        </pc:spChg>
        <pc:spChg chg="del">
          <ac:chgData name="farouk abu hassanain" userId="319a4f4791f24b01" providerId="LiveId" clId="{D7AAE926-1A40-4FB8-B834-C577AC4F2798}" dt="2020-04-13T19:42:11.660" v="2226" actId="478"/>
          <ac:spMkLst>
            <pc:docMk/>
            <pc:sldMk cId="3886131518" sldId="767"/>
            <ac:spMk id="79" creationId="{54A9AE98-A82D-4600-9B5C-A14B0B4E3D0D}"/>
          </ac:spMkLst>
        </pc:spChg>
        <pc:spChg chg="del">
          <ac:chgData name="farouk abu hassanain" userId="319a4f4791f24b01" providerId="LiveId" clId="{D7AAE926-1A40-4FB8-B834-C577AC4F2798}" dt="2020-04-13T19:42:11.660" v="2226" actId="478"/>
          <ac:spMkLst>
            <pc:docMk/>
            <pc:sldMk cId="3886131518" sldId="767"/>
            <ac:spMk id="80" creationId="{0AABAA37-F9E2-415E-9573-2353EB6E155E}"/>
          </ac:spMkLst>
        </pc:spChg>
        <pc:spChg chg="del">
          <ac:chgData name="farouk abu hassanain" userId="319a4f4791f24b01" providerId="LiveId" clId="{D7AAE926-1A40-4FB8-B834-C577AC4F2798}" dt="2020-04-13T19:42:11.660" v="2226" actId="478"/>
          <ac:spMkLst>
            <pc:docMk/>
            <pc:sldMk cId="3886131518" sldId="767"/>
            <ac:spMk id="81" creationId="{CD6B8CBC-2BC4-48B2-9B47-A9821B305B13}"/>
          </ac:spMkLst>
        </pc:spChg>
        <pc:spChg chg="del">
          <ac:chgData name="farouk abu hassanain" userId="319a4f4791f24b01" providerId="LiveId" clId="{D7AAE926-1A40-4FB8-B834-C577AC4F2798}" dt="2020-04-13T19:42:11.660" v="2226" actId="478"/>
          <ac:spMkLst>
            <pc:docMk/>
            <pc:sldMk cId="3886131518" sldId="767"/>
            <ac:spMk id="82" creationId="{A8D060A6-AA48-4AE4-9124-4E4197539C9B}"/>
          </ac:spMkLst>
        </pc:spChg>
        <pc:spChg chg="del">
          <ac:chgData name="farouk abu hassanain" userId="319a4f4791f24b01" providerId="LiveId" clId="{D7AAE926-1A40-4FB8-B834-C577AC4F2798}" dt="2020-04-13T19:42:11.660" v="2226" actId="478"/>
          <ac:spMkLst>
            <pc:docMk/>
            <pc:sldMk cId="3886131518" sldId="767"/>
            <ac:spMk id="83" creationId="{B3804D07-D0B9-4EBE-A830-E6DD4DB0401B}"/>
          </ac:spMkLst>
        </pc:spChg>
        <pc:spChg chg="del">
          <ac:chgData name="farouk abu hassanain" userId="319a4f4791f24b01" providerId="LiveId" clId="{D7AAE926-1A40-4FB8-B834-C577AC4F2798}" dt="2020-04-13T19:42:11.660" v="2226" actId="478"/>
          <ac:spMkLst>
            <pc:docMk/>
            <pc:sldMk cId="3886131518" sldId="767"/>
            <ac:spMk id="84" creationId="{637F3E5C-591D-496F-8A1D-261A1B768D4F}"/>
          </ac:spMkLst>
        </pc:spChg>
        <pc:spChg chg="del">
          <ac:chgData name="farouk abu hassanain" userId="319a4f4791f24b01" providerId="LiveId" clId="{D7AAE926-1A40-4FB8-B834-C577AC4F2798}" dt="2020-04-13T19:42:11.660" v="2226" actId="478"/>
          <ac:spMkLst>
            <pc:docMk/>
            <pc:sldMk cId="3886131518" sldId="767"/>
            <ac:spMk id="85" creationId="{516B99C6-8E0B-44F9-98BB-B9B1F9FEB118}"/>
          </ac:spMkLst>
        </pc:spChg>
        <pc:spChg chg="del">
          <ac:chgData name="farouk abu hassanain" userId="319a4f4791f24b01" providerId="LiveId" clId="{D7AAE926-1A40-4FB8-B834-C577AC4F2798}" dt="2020-04-13T19:42:07.553" v="2225" actId="478"/>
          <ac:spMkLst>
            <pc:docMk/>
            <pc:sldMk cId="3886131518" sldId="767"/>
            <ac:spMk id="86" creationId="{FD64A42D-AEE0-471A-9DD7-3624A8B1ACBE}"/>
          </ac:spMkLst>
        </pc:spChg>
        <pc:spChg chg="del">
          <ac:chgData name="farouk abu hassanain" userId="319a4f4791f24b01" providerId="LiveId" clId="{D7AAE926-1A40-4FB8-B834-C577AC4F2798}" dt="2020-04-13T19:42:07.553" v="2225" actId="478"/>
          <ac:spMkLst>
            <pc:docMk/>
            <pc:sldMk cId="3886131518" sldId="767"/>
            <ac:spMk id="87" creationId="{22B3AD68-DE07-47C3-8D2D-34D4A996E639}"/>
          </ac:spMkLst>
        </pc:spChg>
        <pc:spChg chg="del">
          <ac:chgData name="farouk abu hassanain" userId="319a4f4791f24b01" providerId="LiveId" clId="{D7AAE926-1A40-4FB8-B834-C577AC4F2798}" dt="2020-04-13T19:42:07.553" v="2225" actId="478"/>
          <ac:spMkLst>
            <pc:docMk/>
            <pc:sldMk cId="3886131518" sldId="767"/>
            <ac:spMk id="88" creationId="{ECDA323A-5D70-4A26-88F0-2D283B86BE31}"/>
          </ac:spMkLst>
        </pc:spChg>
        <pc:spChg chg="del">
          <ac:chgData name="farouk abu hassanain" userId="319a4f4791f24b01" providerId="LiveId" clId="{D7AAE926-1A40-4FB8-B834-C577AC4F2798}" dt="2020-04-13T19:42:07.553" v="2225" actId="478"/>
          <ac:spMkLst>
            <pc:docMk/>
            <pc:sldMk cId="3886131518" sldId="767"/>
            <ac:spMk id="89" creationId="{C360B249-E992-4D64-8E7E-B3F9A4FAE28A}"/>
          </ac:spMkLst>
        </pc:spChg>
        <pc:spChg chg="del">
          <ac:chgData name="farouk abu hassanain" userId="319a4f4791f24b01" providerId="LiveId" clId="{D7AAE926-1A40-4FB8-B834-C577AC4F2798}" dt="2020-04-13T19:42:07.553" v="2225" actId="478"/>
          <ac:spMkLst>
            <pc:docMk/>
            <pc:sldMk cId="3886131518" sldId="767"/>
            <ac:spMk id="90" creationId="{0ABAE00D-4A02-4C94-B463-29CCAEEAF227}"/>
          </ac:spMkLst>
        </pc:spChg>
        <pc:spChg chg="del">
          <ac:chgData name="farouk abu hassanain" userId="319a4f4791f24b01" providerId="LiveId" clId="{D7AAE926-1A40-4FB8-B834-C577AC4F2798}" dt="2020-04-13T19:42:07.553" v="2225" actId="478"/>
          <ac:spMkLst>
            <pc:docMk/>
            <pc:sldMk cId="3886131518" sldId="767"/>
            <ac:spMk id="91" creationId="{CF4E761F-B306-49CD-8983-70A623ADC7C9}"/>
          </ac:spMkLst>
        </pc:spChg>
        <pc:spChg chg="del">
          <ac:chgData name="farouk abu hassanain" userId="319a4f4791f24b01" providerId="LiveId" clId="{D7AAE926-1A40-4FB8-B834-C577AC4F2798}" dt="2020-04-13T19:42:07.553" v="2225" actId="478"/>
          <ac:spMkLst>
            <pc:docMk/>
            <pc:sldMk cId="3886131518" sldId="767"/>
            <ac:spMk id="92" creationId="{BA764DFF-36CF-49D2-B7ED-C792231804F1}"/>
          </ac:spMkLst>
        </pc:spChg>
        <pc:spChg chg="del">
          <ac:chgData name="farouk abu hassanain" userId="319a4f4791f24b01" providerId="LiveId" clId="{D7AAE926-1A40-4FB8-B834-C577AC4F2798}" dt="2020-04-13T19:42:07.553" v="2225" actId="478"/>
          <ac:spMkLst>
            <pc:docMk/>
            <pc:sldMk cId="3886131518" sldId="767"/>
            <ac:spMk id="93" creationId="{59794F66-0B8E-4477-BDA1-8E75B264805E}"/>
          </ac:spMkLst>
        </pc:spChg>
        <pc:spChg chg="del">
          <ac:chgData name="farouk abu hassanain" userId="319a4f4791f24b01" providerId="LiveId" clId="{D7AAE926-1A40-4FB8-B834-C577AC4F2798}" dt="2020-04-13T19:42:07.553" v="2225" actId="478"/>
          <ac:spMkLst>
            <pc:docMk/>
            <pc:sldMk cId="3886131518" sldId="767"/>
            <ac:spMk id="94" creationId="{588EFA97-909B-4521-B910-EF73DA08BB20}"/>
          </ac:spMkLst>
        </pc:spChg>
        <pc:spChg chg="del">
          <ac:chgData name="farouk abu hassanain" userId="319a4f4791f24b01" providerId="LiveId" clId="{D7AAE926-1A40-4FB8-B834-C577AC4F2798}" dt="2020-04-13T19:42:07.553" v="2225" actId="478"/>
          <ac:spMkLst>
            <pc:docMk/>
            <pc:sldMk cId="3886131518" sldId="767"/>
            <ac:spMk id="95" creationId="{A5AEAFEC-AD43-411A-BC41-C926E0871E4E}"/>
          </ac:spMkLst>
        </pc:spChg>
        <pc:spChg chg="del">
          <ac:chgData name="farouk abu hassanain" userId="319a4f4791f24b01" providerId="LiveId" clId="{D7AAE926-1A40-4FB8-B834-C577AC4F2798}" dt="2020-04-13T19:42:11.660" v="2226" actId="478"/>
          <ac:spMkLst>
            <pc:docMk/>
            <pc:sldMk cId="3886131518" sldId="767"/>
            <ac:spMk id="96" creationId="{1A220CDF-8D0B-4F12-B965-EF52120A6372}"/>
          </ac:spMkLst>
        </pc:spChg>
        <pc:spChg chg="add mod">
          <ac:chgData name="farouk abu hassanain" userId="319a4f4791f24b01" providerId="LiveId" clId="{D7AAE926-1A40-4FB8-B834-C577AC4F2798}" dt="2020-04-13T17:12:36.832" v="1372" actId="404"/>
          <ac:spMkLst>
            <pc:docMk/>
            <pc:sldMk cId="3886131518" sldId="767"/>
            <ac:spMk id="98" creationId="{33C35E4B-C02D-4577-ACC8-38A9D833B655}"/>
          </ac:spMkLst>
        </pc:spChg>
        <pc:spChg chg="add mod">
          <ac:chgData name="farouk abu hassanain" userId="319a4f4791f24b01" providerId="LiveId" clId="{D7AAE926-1A40-4FB8-B834-C577AC4F2798}" dt="2020-04-13T17:12:36.832" v="1372" actId="404"/>
          <ac:spMkLst>
            <pc:docMk/>
            <pc:sldMk cId="3886131518" sldId="767"/>
            <ac:spMk id="99" creationId="{CD3B933D-C588-4187-981B-B311E020372F}"/>
          </ac:spMkLst>
        </pc:spChg>
        <pc:spChg chg="add mod">
          <ac:chgData name="farouk abu hassanain" userId="319a4f4791f24b01" providerId="LiveId" clId="{D7AAE926-1A40-4FB8-B834-C577AC4F2798}" dt="2020-04-13T17:12:36.832" v="1372" actId="404"/>
          <ac:spMkLst>
            <pc:docMk/>
            <pc:sldMk cId="3886131518" sldId="767"/>
            <ac:spMk id="100" creationId="{AF14455D-B62B-4434-8648-2B4A84158AD4}"/>
          </ac:spMkLst>
        </pc:spChg>
        <pc:spChg chg="add mod">
          <ac:chgData name="farouk abu hassanain" userId="319a4f4791f24b01" providerId="LiveId" clId="{D7AAE926-1A40-4FB8-B834-C577AC4F2798}" dt="2020-04-13T17:12:36.832" v="1372" actId="404"/>
          <ac:spMkLst>
            <pc:docMk/>
            <pc:sldMk cId="3886131518" sldId="767"/>
            <ac:spMk id="101" creationId="{640ABE62-8385-49BD-B1EB-CE9F4593047D}"/>
          </ac:spMkLst>
        </pc:spChg>
        <pc:spChg chg="del">
          <ac:chgData name="farouk abu hassanain" userId="319a4f4791f24b01" providerId="LiveId" clId="{D7AAE926-1A40-4FB8-B834-C577AC4F2798}" dt="2020-04-13T19:42:11.660" v="2226" actId="478"/>
          <ac:spMkLst>
            <pc:docMk/>
            <pc:sldMk cId="3886131518" sldId="767"/>
            <ac:spMk id="102" creationId="{1DE25B92-48D2-4469-A8D6-8364B63515C0}"/>
          </ac:spMkLst>
        </pc:spChg>
        <pc:spChg chg="del">
          <ac:chgData name="farouk abu hassanain" userId="319a4f4791f24b01" providerId="LiveId" clId="{D7AAE926-1A40-4FB8-B834-C577AC4F2798}" dt="2020-04-13T19:42:11.660" v="2226" actId="478"/>
          <ac:spMkLst>
            <pc:docMk/>
            <pc:sldMk cId="3886131518" sldId="767"/>
            <ac:spMk id="103" creationId="{B41E4190-F1FD-4829-B871-911D4F91C4DD}"/>
          </ac:spMkLst>
        </pc:spChg>
        <pc:spChg chg="del">
          <ac:chgData name="farouk abu hassanain" userId="319a4f4791f24b01" providerId="LiveId" clId="{D7AAE926-1A40-4FB8-B834-C577AC4F2798}" dt="2020-04-13T19:42:11.660" v="2226" actId="478"/>
          <ac:spMkLst>
            <pc:docMk/>
            <pc:sldMk cId="3886131518" sldId="767"/>
            <ac:spMk id="104" creationId="{B98C2134-ECBD-4671-9396-DA6A29BE7005}"/>
          </ac:spMkLst>
        </pc:spChg>
        <pc:spChg chg="add mod">
          <ac:chgData name="farouk abu hassanain" userId="319a4f4791f24b01" providerId="LiveId" clId="{D7AAE926-1A40-4FB8-B834-C577AC4F2798}" dt="2020-04-13T17:12:36.832" v="1372" actId="404"/>
          <ac:spMkLst>
            <pc:docMk/>
            <pc:sldMk cId="3886131518" sldId="767"/>
            <ac:spMk id="121" creationId="{38F999B5-033A-4580-9AE3-0697D625DF77}"/>
          </ac:spMkLst>
        </pc:spChg>
        <pc:spChg chg="del">
          <ac:chgData name="farouk abu hassanain" userId="319a4f4791f24b01" providerId="LiveId" clId="{D7AAE926-1A40-4FB8-B834-C577AC4F2798}" dt="2020-04-13T17:09:36.708" v="1314" actId="478"/>
          <ac:spMkLst>
            <pc:docMk/>
            <pc:sldMk cId="3886131518" sldId="767"/>
            <ac:spMk id="122" creationId="{2F934505-239E-494D-A216-BAAB2CCD199C}"/>
          </ac:spMkLst>
        </pc:spChg>
        <pc:spChg chg="del">
          <ac:chgData name="farouk abu hassanain" userId="319a4f4791f24b01" providerId="LiveId" clId="{D7AAE926-1A40-4FB8-B834-C577AC4F2798}" dt="2020-04-13T17:09:36.708" v="1314" actId="478"/>
          <ac:spMkLst>
            <pc:docMk/>
            <pc:sldMk cId="3886131518" sldId="767"/>
            <ac:spMk id="123" creationId="{4729E39B-69C9-4B03-931F-F9EF52B189F3}"/>
          </ac:spMkLst>
        </pc:spChg>
        <pc:spChg chg="del">
          <ac:chgData name="farouk abu hassanain" userId="319a4f4791f24b01" providerId="LiveId" clId="{D7AAE926-1A40-4FB8-B834-C577AC4F2798}" dt="2020-04-13T17:09:36.708" v="1314" actId="478"/>
          <ac:spMkLst>
            <pc:docMk/>
            <pc:sldMk cId="3886131518" sldId="767"/>
            <ac:spMk id="124" creationId="{123DF060-13D1-416E-B401-4F56510E2B29}"/>
          </ac:spMkLst>
        </pc:spChg>
        <pc:spChg chg="del">
          <ac:chgData name="farouk abu hassanain" userId="319a4f4791f24b01" providerId="LiveId" clId="{D7AAE926-1A40-4FB8-B834-C577AC4F2798}" dt="2020-04-13T17:09:36.708" v="1314" actId="478"/>
          <ac:spMkLst>
            <pc:docMk/>
            <pc:sldMk cId="3886131518" sldId="767"/>
            <ac:spMk id="125" creationId="{33E1995F-0EEC-4FE0-8518-9ED17DFF9665}"/>
          </ac:spMkLst>
        </pc:spChg>
        <pc:spChg chg="del">
          <ac:chgData name="farouk abu hassanain" userId="319a4f4791f24b01" providerId="LiveId" clId="{D7AAE926-1A40-4FB8-B834-C577AC4F2798}" dt="2020-04-13T17:09:36.708" v="1314" actId="478"/>
          <ac:spMkLst>
            <pc:docMk/>
            <pc:sldMk cId="3886131518" sldId="767"/>
            <ac:spMk id="126" creationId="{4978ED7B-8197-4B62-AFC6-B8CC61FB875C}"/>
          </ac:spMkLst>
        </pc:spChg>
        <pc:spChg chg="del">
          <ac:chgData name="farouk abu hassanain" userId="319a4f4791f24b01" providerId="LiveId" clId="{D7AAE926-1A40-4FB8-B834-C577AC4F2798}" dt="2020-04-13T17:09:39.124" v="1315" actId="478"/>
          <ac:spMkLst>
            <pc:docMk/>
            <pc:sldMk cId="3886131518" sldId="767"/>
            <ac:spMk id="127" creationId="{F430CFCA-5A04-4612-915D-803AAE8016C8}"/>
          </ac:spMkLst>
        </pc:spChg>
        <pc:spChg chg="add mod">
          <ac:chgData name="farouk abu hassanain" userId="319a4f4791f24b01" providerId="LiveId" clId="{D7AAE926-1A40-4FB8-B834-C577AC4F2798}" dt="2020-04-13T17:12:36.832" v="1372" actId="404"/>
          <ac:spMkLst>
            <pc:docMk/>
            <pc:sldMk cId="3886131518" sldId="767"/>
            <ac:spMk id="128" creationId="{957939F2-975C-4A59-A5BF-1A5C5D983FFB}"/>
          </ac:spMkLst>
        </pc:spChg>
        <pc:spChg chg="add mod">
          <ac:chgData name="farouk abu hassanain" userId="319a4f4791f24b01" providerId="LiveId" clId="{D7AAE926-1A40-4FB8-B834-C577AC4F2798}" dt="2020-04-13T17:12:36.832" v="1372" actId="404"/>
          <ac:spMkLst>
            <pc:docMk/>
            <pc:sldMk cId="3886131518" sldId="767"/>
            <ac:spMk id="129" creationId="{549A2D74-78DF-4640-A818-A59C31EF9738}"/>
          </ac:spMkLst>
        </pc:spChg>
        <pc:spChg chg="add mod">
          <ac:chgData name="farouk abu hassanain" userId="319a4f4791f24b01" providerId="LiveId" clId="{D7AAE926-1A40-4FB8-B834-C577AC4F2798}" dt="2020-04-13T17:12:36.832" v="1372" actId="404"/>
          <ac:spMkLst>
            <pc:docMk/>
            <pc:sldMk cId="3886131518" sldId="767"/>
            <ac:spMk id="130" creationId="{44CF500F-3778-4511-8EA6-5C86CA7FBF6E}"/>
          </ac:spMkLst>
        </pc:spChg>
        <pc:spChg chg="add mod">
          <ac:chgData name="farouk abu hassanain" userId="319a4f4791f24b01" providerId="LiveId" clId="{D7AAE926-1A40-4FB8-B834-C577AC4F2798}" dt="2020-04-13T17:12:36.832" v="1372" actId="404"/>
          <ac:spMkLst>
            <pc:docMk/>
            <pc:sldMk cId="3886131518" sldId="767"/>
            <ac:spMk id="131" creationId="{DE99EC3E-E93F-4E17-915A-6761870805BD}"/>
          </ac:spMkLst>
        </pc:spChg>
        <pc:spChg chg="add mod">
          <ac:chgData name="farouk abu hassanain" userId="319a4f4791f24b01" providerId="LiveId" clId="{D7AAE926-1A40-4FB8-B834-C577AC4F2798}" dt="2020-04-13T17:12:36.832" v="1372" actId="404"/>
          <ac:spMkLst>
            <pc:docMk/>
            <pc:sldMk cId="3886131518" sldId="767"/>
            <ac:spMk id="132" creationId="{C88666F4-03C6-478E-98E6-708BBDAFB70B}"/>
          </ac:spMkLst>
        </pc:spChg>
        <pc:spChg chg="add mod">
          <ac:chgData name="farouk abu hassanain" userId="319a4f4791f24b01" providerId="LiveId" clId="{D7AAE926-1A40-4FB8-B834-C577AC4F2798}" dt="2020-04-13T17:12:36.832" v="1372" actId="404"/>
          <ac:spMkLst>
            <pc:docMk/>
            <pc:sldMk cId="3886131518" sldId="767"/>
            <ac:spMk id="133" creationId="{EA8CE82B-44C3-4A22-948F-661A07C5A1FB}"/>
          </ac:spMkLst>
        </pc:spChg>
        <pc:spChg chg="add mod">
          <ac:chgData name="farouk abu hassanain" userId="319a4f4791f24b01" providerId="LiveId" clId="{D7AAE926-1A40-4FB8-B834-C577AC4F2798}" dt="2020-04-13T17:12:36.832" v="1372" actId="404"/>
          <ac:spMkLst>
            <pc:docMk/>
            <pc:sldMk cId="3886131518" sldId="767"/>
            <ac:spMk id="134" creationId="{9A64C221-646A-4D30-927E-49DC2E736F2F}"/>
          </ac:spMkLst>
        </pc:spChg>
        <pc:spChg chg="add mod">
          <ac:chgData name="farouk abu hassanain" userId="319a4f4791f24b01" providerId="LiveId" clId="{D7AAE926-1A40-4FB8-B834-C577AC4F2798}" dt="2020-04-13T17:12:36.832" v="1372" actId="404"/>
          <ac:spMkLst>
            <pc:docMk/>
            <pc:sldMk cId="3886131518" sldId="767"/>
            <ac:spMk id="135" creationId="{B2DF0970-3D03-4D47-83A6-84E4917F862E}"/>
          </ac:spMkLst>
        </pc:spChg>
        <pc:spChg chg="add mod">
          <ac:chgData name="farouk abu hassanain" userId="319a4f4791f24b01" providerId="LiveId" clId="{D7AAE926-1A40-4FB8-B834-C577AC4F2798}" dt="2020-04-13T17:12:36.832" v="1372" actId="404"/>
          <ac:spMkLst>
            <pc:docMk/>
            <pc:sldMk cId="3886131518" sldId="767"/>
            <ac:spMk id="136" creationId="{6A893C6E-474C-407E-880E-6675FB3DF85E}"/>
          </ac:spMkLst>
        </pc:spChg>
        <pc:spChg chg="add mod">
          <ac:chgData name="farouk abu hassanain" userId="319a4f4791f24b01" providerId="LiveId" clId="{D7AAE926-1A40-4FB8-B834-C577AC4F2798}" dt="2020-04-13T17:12:36.832" v="1372" actId="404"/>
          <ac:spMkLst>
            <pc:docMk/>
            <pc:sldMk cId="3886131518" sldId="767"/>
            <ac:spMk id="137" creationId="{17B53121-6B70-463E-93CD-7FBE6126FD71}"/>
          </ac:spMkLst>
        </pc:spChg>
        <pc:spChg chg="add mod">
          <ac:chgData name="farouk abu hassanain" userId="319a4f4791f24b01" providerId="LiveId" clId="{D7AAE926-1A40-4FB8-B834-C577AC4F2798}" dt="2020-04-13T17:12:36.832" v="1372" actId="404"/>
          <ac:spMkLst>
            <pc:docMk/>
            <pc:sldMk cId="3886131518" sldId="767"/>
            <ac:spMk id="138" creationId="{A30033A9-CD4C-4D9E-BD1C-692C662046C2}"/>
          </ac:spMkLst>
        </pc:spChg>
        <pc:spChg chg="add mod">
          <ac:chgData name="farouk abu hassanain" userId="319a4f4791f24b01" providerId="LiveId" clId="{D7AAE926-1A40-4FB8-B834-C577AC4F2798}" dt="2020-04-13T17:12:36.832" v="1372" actId="404"/>
          <ac:spMkLst>
            <pc:docMk/>
            <pc:sldMk cId="3886131518" sldId="767"/>
            <ac:spMk id="139" creationId="{3E76C60E-C6B8-41BD-978B-0AFC1E2D220D}"/>
          </ac:spMkLst>
        </pc:spChg>
        <pc:spChg chg="add mod">
          <ac:chgData name="farouk abu hassanain" userId="319a4f4791f24b01" providerId="LiveId" clId="{D7AAE926-1A40-4FB8-B834-C577AC4F2798}" dt="2020-04-13T17:12:36.832" v="1372" actId="404"/>
          <ac:spMkLst>
            <pc:docMk/>
            <pc:sldMk cId="3886131518" sldId="767"/>
            <ac:spMk id="140" creationId="{4E54F346-B39B-4A56-950A-9AC1EB46D71B}"/>
          </ac:spMkLst>
        </pc:spChg>
        <pc:spChg chg="add mod">
          <ac:chgData name="farouk abu hassanain" userId="319a4f4791f24b01" providerId="LiveId" clId="{D7AAE926-1A40-4FB8-B834-C577AC4F2798}" dt="2020-04-13T17:19:31.160" v="1616"/>
          <ac:spMkLst>
            <pc:docMk/>
            <pc:sldMk cId="3886131518" sldId="767"/>
            <ac:spMk id="141" creationId="{05EB283D-6386-491D-BE94-F52FE6DC515D}"/>
          </ac:spMkLst>
        </pc:spChg>
        <pc:spChg chg="add mod">
          <ac:chgData name="farouk abu hassanain" userId="319a4f4791f24b01" providerId="LiveId" clId="{D7AAE926-1A40-4FB8-B834-C577AC4F2798}" dt="2020-04-13T17:19:31.160" v="1616"/>
          <ac:spMkLst>
            <pc:docMk/>
            <pc:sldMk cId="3886131518" sldId="767"/>
            <ac:spMk id="142" creationId="{18E33423-3444-4E87-9171-45ACDC620ABC}"/>
          </ac:spMkLst>
        </pc:spChg>
        <pc:spChg chg="add mod">
          <ac:chgData name="farouk abu hassanain" userId="319a4f4791f24b01" providerId="LiveId" clId="{D7AAE926-1A40-4FB8-B834-C577AC4F2798}" dt="2020-04-13T17:19:31.160" v="1616"/>
          <ac:spMkLst>
            <pc:docMk/>
            <pc:sldMk cId="3886131518" sldId="767"/>
            <ac:spMk id="143" creationId="{182F2687-E886-4344-8E4B-360FE476E1B4}"/>
          </ac:spMkLst>
        </pc:spChg>
        <pc:spChg chg="add mod">
          <ac:chgData name="farouk abu hassanain" userId="319a4f4791f24b01" providerId="LiveId" clId="{D7AAE926-1A40-4FB8-B834-C577AC4F2798}" dt="2020-04-13T17:19:31.160" v="1616"/>
          <ac:spMkLst>
            <pc:docMk/>
            <pc:sldMk cId="3886131518" sldId="767"/>
            <ac:spMk id="144" creationId="{0419F24E-0572-464E-B73A-AE048A33DAF2}"/>
          </ac:spMkLst>
        </pc:spChg>
        <pc:spChg chg="add mod">
          <ac:chgData name="farouk abu hassanain" userId="319a4f4791f24b01" providerId="LiveId" clId="{D7AAE926-1A40-4FB8-B834-C577AC4F2798}" dt="2020-04-13T17:19:31.160" v="1616"/>
          <ac:spMkLst>
            <pc:docMk/>
            <pc:sldMk cId="3886131518" sldId="767"/>
            <ac:spMk id="145" creationId="{BC1B3552-C91E-41B6-9E8E-D3D312FDF029}"/>
          </ac:spMkLst>
        </pc:spChg>
        <pc:spChg chg="add mod">
          <ac:chgData name="farouk abu hassanain" userId="319a4f4791f24b01" providerId="LiveId" clId="{D7AAE926-1A40-4FB8-B834-C577AC4F2798}" dt="2020-04-13T17:19:31.160" v="1616"/>
          <ac:spMkLst>
            <pc:docMk/>
            <pc:sldMk cId="3886131518" sldId="767"/>
            <ac:spMk id="146" creationId="{C6818DE7-06FF-471B-BCC5-46987689061E}"/>
          </ac:spMkLst>
        </pc:spChg>
        <pc:spChg chg="add mod ord">
          <ac:chgData name="farouk abu hassanain" userId="319a4f4791f24b01" providerId="LiveId" clId="{D7AAE926-1A40-4FB8-B834-C577AC4F2798}" dt="2020-04-13T17:19:04.237" v="1612" actId="164"/>
          <ac:spMkLst>
            <pc:docMk/>
            <pc:sldMk cId="3886131518" sldId="767"/>
            <ac:spMk id="147" creationId="{B5315C80-F349-49FD-8D75-4A8FC173B2DF}"/>
          </ac:spMkLst>
        </pc:spChg>
        <pc:spChg chg="add mod ord">
          <ac:chgData name="farouk abu hassanain" userId="319a4f4791f24b01" providerId="LiveId" clId="{D7AAE926-1A40-4FB8-B834-C577AC4F2798}" dt="2020-04-13T17:19:04.237" v="1612" actId="164"/>
          <ac:spMkLst>
            <pc:docMk/>
            <pc:sldMk cId="3886131518" sldId="767"/>
            <ac:spMk id="148" creationId="{C6D7B267-FB7E-4BBD-932F-2396EED2CF46}"/>
          </ac:spMkLst>
        </pc:spChg>
        <pc:spChg chg="add mod ord">
          <ac:chgData name="farouk abu hassanain" userId="319a4f4791f24b01" providerId="LiveId" clId="{D7AAE926-1A40-4FB8-B834-C577AC4F2798}" dt="2020-04-13T17:19:04.237" v="1612" actId="164"/>
          <ac:spMkLst>
            <pc:docMk/>
            <pc:sldMk cId="3886131518" sldId="767"/>
            <ac:spMk id="149" creationId="{716318C3-2C95-4EC9-8226-00CD922E3BEA}"/>
          </ac:spMkLst>
        </pc:spChg>
        <pc:spChg chg="add mod ord">
          <ac:chgData name="farouk abu hassanain" userId="319a4f4791f24b01" providerId="LiveId" clId="{D7AAE926-1A40-4FB8-B834-C577AC4F2798}" dt="2020-04-13T17:19:04.237" v="1612" actId="164"/>
          <ac:spMkLst>
            <pc:docMk/>
            <pc:sldMk cId="3886131518" sldId="767"/>
            <ac:spMk id="150" creationId="{D37F461A-90B6-4D67-8147-5A480F2DAA2E}"/>
          </ac:spMkLst>
        </pc:spChg>
        <pc:spChg chg="add mod ord">
          <ac:chgData name="farouk abu hassanain" userId="319a4f4791f24b01" providerId="LiveId" clId="{D7AAE926-1A40-4FB8-B834-C577AC4F2798}" dt="2020-04-13T17:19:04.237" v="1612" actId="164"/>
          <ac:spMkLst>
            <pc:docMk/>
            <pc:sldMk cId="3886131518" sldId="767"/>
            <ac:spMk id="151" creationId="{608895DE-24C7-46B4-8C64-5FCD8C360B7E}"/>
          </ac:spMkLst>
        </pc:spChg>
        <pc:grpChg chg="del">
          <ac:chgData name="farouk abu hassanain" userId="319a4f4791f24b01" providerId="LiveId" clId="{D7AAE926-1A40-4FB8-B834-C577AC4F2798}" dt="2020-04-13T17:09:36.708" v="1314" actId="478"/>
          <ac:grpSpMkLst>
            <pc:docMk/>
            <pc:sldMk cId="3886131518" sldId="767"/>
            <ac:grpSpMk id="10" creationId="{4F76686B-DBC5-4114-9085-459D366B9055}"/>
          </ac:grpSpMkLst>
        </pc:grpChg>
        <pc:grpChg chg="add mod">
          <ac:chgData name="farouk abu hassanain" userId="319a4f4791f24b01" providerId="LiveId" clId="{D7AAE926-1A40-4FB8-B834-C577AC4F2798}" dt="2020-04-13T17:19:12.051" v="1613" actId="1076"/>
          <ac:grpSpMkLst>
            <pc:docMk/>
            <pc:sldMk cId="3886131518" sldId="767"/>
            <ac:grpSpMk id="17" creationId="{FE391C4C-ED05-4C68-B057-2C7B25FB2FB9}"/>
          </ac:grpSpMkLst>
        </pc:grpChg>
        <pc:grpChg chg="add mod">
          <ac:chgData name="farouk abu hassanain" userId="319a4f4791f24b01" providerId="LiveId" clId="{D7AAE926-1A40-4FB8-B834-C577AC4F2798}" dt="2020-04-13T17:19:21.471" v="1614" actId="1076"/>
          <ac:grpSpMkLst>
            <pc:docMk/>
            <pc:sldMk cId="3886131518" sldId="767"/>
            <ac:grpSpMk id="18" creationId="{F7501BA9-03B0-4252-AFC9-F299AEF8004A}"/>
          </ac:grpSpMkLst>
        </pc:grpChg>
        <pc:grpChg chg="add">
          <ac:chgData name="farouk abu hassanain" userId="319a4f4791f24b01" providerId="LiveId" clId="{D7AAE926-1A40-4FB8-B834-C577AC4F2798}" dt="2020-04-13T19:51:01.889" v="2249"/>
          <ac:grpSpMkLst>
            <pc:docMk/>
            <pc:sldMk cId="3886131518" sldId="767"/>
            <ac:grpSpMk id="43" creationId="{8D7C94D3-A90A-4B36-9F99-2AEAC9708D19}"/>
          </ac:grpSpMkLst>
        </pc:grpChg>
        <pc:grpChg chg="del">
          <ac:chgData name="farouk abu hassanain" userId="319a4f4791f24b01" providerId="LiveId" clId="{D7AAE926-1A40-4FB8-B834-C577AC4F2798}" dt="2020-04-13T17:09:36.708" v="1314" actId="478"/>
          <ac:grpSpMkLst>
            <pc:docMk/>
            <pc:sldMk cId="3886131518" sldId="767"/>
            <ac:grpSpMk id="66" creationId="{7B757563-B034-43D8-A4B6-1E0ED3C27117}"/>
          </ac:grpSpMkLst>
        </pc:grpChg>
        <pc:grpChg chg="del">
          <ac:chgData name="farouk abu hassanain" userId="319a4f4791f24b01" providerId="LiveId" clId="{D7AAE926-1A40-4FB8-B834-C577AC4F2798}" dt="2020-04-13T17:09:36.708" v="1314" actId="478"/>
          <ac:grpSpMkLst>
            <pc:docMk/>
            <pc:sldMk cId="3886131518" sldId="767"/>
            <ac:grpSpMk id="70" creationId="{B19A1B95-2E55-42E1-AD20-7CB45BFA7B69}"/>
          </ac:grpSpMkLst>
        </pc:grpChg>
        <pc:grpChg chg="del">
          <ac:chgData name="farouk abu hassanain" userId="319a4f4791f24b01" providerId="LiveId" clId="{D7AAE926-1A40-4FB8-B834-C577AC4F2798}" dt="2020-04-13T17:09:36.708" v="1314" actId="478"/>
          <ac:grpSpMkLst>
            <pc:docMk/>
            <pc:sldMk cId="3886131518" sldId="767"/>
            <ac:grpSpMk id="105" creationId="{6D2BE68F-700F-4DB7-9615-02B9F0DBF852}"/>
          </ac:grpSpMkLst>
        </pc:grpChg>
        <pc:grpChg chg="del">
          <ac:chgData name="farouk abu hassanain" userId="319a4f4791f24b01" providerId="LiveId" clId="{D7AAE926-1A40-4FB8-B834-C577AC4F2798}" dt="2020-04-13T17:09:36.708" v="1314" actId="478"/>
          <ac:grpSpMkLst>
            <pc:docMk/>
            <pc:sldMk cId="3886131518" sldId="767"/>
            <ac:grpSpMk id="109" creationId="{D1F7A036-23FC-4DF7-9D54-4859E8021B41}"/>
          </ac:grpSpMkLst>
        </pc:grpChg>
        <pc:grpChg chg="del">
          <ac:chgData name="farouk abu hassanain" userId="319a4f4791f24b01" providerId="LiveId" clId="{D7AAE926-1A40-4FB8-B834-C577AC4F2798}" dt="2020-04-13T17:09:36.708" v="1314" actId="478"/>
          <ac:grpSpMkLst>
            <pc:docMk/>
            <pc:sldMk cId="3886131518" sldId="767"/>
            <ac:grpSpMk id="113" creationId="{03621B60-B370-4A82-8D7B-86CB7ED18705}"/>
          </ac:grpSpMkLst>
        </pc:grpChg>
        <pc:grpChg chg="del">
          <ac:chgData name="farouk abu hassanain" userId="319a4f4791f24b01" providerId="LiveId" clId="{D7AAE926-1A40-4FB8-B834-C577AC4F2798}" dt="2020-04-13T17:09:39.124" v="1315" actId="478"/>
          <ac:grpSpMkLst>
            <pc:docMk/>
            <pc:sldMk cId="3886131518" sldId="767"/>
            <ac:grpSpMk id="117" creationId="{F3F53FB7-D006-4D78-95FC-9E84B1219C76}"/>
          </ac:grpSpMkLst>
        </pc:grpChg>
        <pc:graphicFrameChg chg="add del mod">
          <ac:chgData name="farouk abu hassanain" userId="319a4f4791f24b01" providerId="LiveId" clId="{D7AAE926-1A40-4FB8-B834-C577AC4F2798}" dt="2020-04-13T17:14:02.277" v="1520" actId="478"/>
          <ac:graphicFrameMkLst>
            <pc:docMk/>
            <pc:sldMk cId="3886131518" sldId="767"/>
            <ac:graphicFrameMk id="97" creationId="{2E610AB9-C0ED-4E68-8F86-9A38827FDE06}"/>
          </ac:graphicFrameMkLst>
        </pc:graphicFrameChg>
      </pc:sldChg>
      <pc:sldChg chg="addSp delSp modSp add">
        <pc:chgData name="farouk abu hassanain" userId="319a4f4791f24b01" providerId="LiveId" clId="{D7AAE926-1A40-4FB8-B834-C577AC4F2798}" dt="2020-04-13T19:51:07.878" v="2254" actId="20577"/>
        <pc:sldMkLst>
          <pc:docMk/>
          <pc:sldMk cId="1380625265" sldId="768"/>
        </pc:sldMkLst>
        <pc:spChg chg="mod">
          <ac:chgData name="farouk abu hassanain" userId="319a4f4791f24b01" providerId="LiveId" clId="{D7AAE926-1A40-4FB8-B834-C577AC4F2798}" dt="2020-04-13T19:37:49.328" v="2183" actId="20577"/>
          <ac:spMkLst>
            <pc:docMk/>
            <pc:sldMk cId="1380625265" sldId="768"/>
            <ac:spMk id="4" creationId="{63633AA5-FD60-4A4D-B3C2-0921970BA2DC}"/>
          </ac:spMkLst>
        </pc:spChg>
        <pc:spChg chg="mod">
          <ac:chgData name="farouk abu hassanain" userId="319a4f4791f24b01" providerId="LiveId" clId="{D7AAE926-1A40-4FB8-B834-C577AC4F2798}" dt="2020-04-13T19:51:07.878" v="2254" actId="20577"/>
          <ac:spMkLst>
            <pc:docMk/>
            <pc:sldMk cId="1380625265" sldId="768"/>
            <ac:spMk id="18" creationId="{EC8A9539-F267-46DC-8081-EA2002B295A1}"/>
          </ac:spMkLst>
        </pc:spChg>
        <pc:spChg chg="del">
          <ac:chgData name="farouk abu hassanain" userId="319a4f4791f24b01" providerId="LiveId" clId="{D7AAE926-1A40-4FB8-B834-C577AC4F2798}" dt="2020-04-13T19:42:00.818" v="2223" actId="478"/>
          <ac:spMkLst>
            <pc:docMk/>
            <pc:sldMk cId="1380625265" sldId="768"/>
            <ac:spMk id="26" creationId="{950E9488-376F-4C03-9605-A84B7548F31E}"/>
          </ac:spMkLst>
        </pc:spChg>
        <pc:spChg chg="del">
          <ac:chgData name="farouk abu hassanain" userId="319a4f4791f24b01" providerId="LiveId" clId="{D7AAE926-1A40-4FB8-B834-C577AC4F2798}" dt="2020-04-13T19:42:00.818" v="2223" actId="478"/>
          <ac:spMkLst>
            <pc:docMk/>
            <pc:sldMk cId="1380625265" sldId="768"/>
            <ac:spMk id="27" creationId="{656E0CD0-7A30-4374-97D7-2306DA171098}"/>
          </ac:spMkLst>
        </pc:spChg>
        <pc:spChg chg="del">
          <ac:chgData name="farouk abu hassanain" userId="319a4f4791f24b01" providerId="LiveId" clId="{D7AAE926-1A40-4FB8-B834-C577AC4F2798}" dt="2020-04-13T19:42:00.818" v="2223" actId="478"/>
          <ac:spMkLst>
            <pc:docMk/>
            <pc:sldMk cId="1380625265" sldId="768"/>
            <ac:spMk id="31" creationId="{0A5B3764-090B-490A-8802-04A0CAC77F70}"/>
          </ac:spMkLst>
        </pc:spChg>
        <pc:spChg chg="del">
          <ac:chgData name="farouk abu hassanain" userId="319a4f4791f24b01" providerId="LiveId" clId="{D7AAE926-1A40-4FB8-B834-C577AC4F2798}" dt="2020-04-13T19:42:00.818" v="2223" actId="478"/>
          <ac:spMkLst>
            <pc:docMk/>
            <pc:sldMk cId="1380625265" sldId="768"/>
            <ac:spMk id="32" creationId="{7B24EA59-FB1A-4D3E-B502-29E2A8AD2EF5}"/>
          </ac:spMkLst>
        </pc:spChg>
        <pc:spChg chg="del">
          <ac:chgData name="farouk abu hassanain" userId="319a4f4791f24b01" providerId="LiveId" clId="{D7AAE926-1A40-4FB8-B834-C577AC4F2798}" dt="2020-04-13T19:42:00.818" v="2223" actId="478"/>
          <ac:spMkLst>
            <pc:docMk/>
            <pc:sldMk cId="1380625265" sldId="768"/>
            <ac:spMk id="37" creationId="{37B98A63-8584-48BF-953A-185822A86FF0}"/>
          </ac:spMkLst>
        </pc:spChg>
        <pc:spChg chg="del">
          <ac:chgData name="farouk abu hassanain" userId="319a4f4791f24b01" providerId="LiveId" clId="{D7AAE926-1A40-4FB8-B834-C577AC4F2798}" dt="2020-04-13T19:42:00.818" v="2223" actId="478"/>
          <ac:spMkLst>
            <pc:docMk/>
            <pc:sldMk cId="1380625265" sldId="768"/>
            <ac:spMk id="38" creationId="{9C0B2568-7174-4888-A14A-169B27C8BFE4}"/>
          </ac:spMkLst>
        </pc:spChg>
        <pc:spChg chg="del">
          <ac:chgData name="farouk abu hassanain" userId="319a4f4791f24b01" providerId="LiveId" clId="{D7AAE926-1A40-4FB8-B834-C577AC4F2798}" dt="2020-04-13T19:42:00.818" v="2223" actId="478"/>
          <ac:spMkLst>
            <pc:docMk/>
            <pc:sldMk cId="1380625265" sldId="768"/>
            <ac:spMk id="56" creationId="{17EA78AA-FE1A-48ED-B981-FF476301A6BE}"/>
          </ac:spMkLst>
        </pc:spChg>
        <pc:spChg chg="mod topLvl">
          <ac:chgData name="farouk abu hassanain" userId="319a4f4791f24b01" providerId="LiveId" clId="{D7AAE926-1A40-4FB8-B834-C577AC4F2798}" dt="2020-04-13T17:21:21.430" v="1640" actId="164"/>
          <ac:spMkLst>
            <pc:docMk/>
            <pc:sldMk cId="1380625265" sldId="768"/>
            <ac:spMk id="58" creationId="{9D63F29C-A44F-4FF9-B7C9-1E266EE4FF73}"/>
          </ac:spMkLst>
        </pc:spChg>
        <pc:spChg chg="del">
          <ac:chgData name="farouk abu hassanain" userId="319a4f4791f24b01" providerId="LiveId" clId="{D7AAE926-1A40-4FB8-B834-C577AC4F2798}" dt="2020-04-13T19:42:00.818" v="2223" actId="478"/>
          <ac:spMkLst>
            <pc:docMk/>
            <pc:sldMk cId="1380625265" sldId="768"/>
            <ac:spMk id="59" creationId="{664CF4DD-DEF1-4BDE-BC30-AB9359B8F2E2}"/>
          </ac:spMkLst>
        </pc:spChg>
        <pc:spChg chg="del">
          <ac:chgData name="farouk abu hassanain" userId="319a4f4791f24b01" providerId="LiveId" clId="{D7AAE926-1A40-4FB8-B834-C577AC4F2798}" dt="2020-04-13T19:42:00.818" v="2223" actId="478"/>
          <ac:spMkLst>
            <pc:docMk/>
            <pc:sldMk cId="1380625265" sldId="768"/>
            <ac:spMk id="61" creationId="{04766526-1832-4B42-B276-0996E6C4C899}"/>
          </ac:spMkLst>
        </pc:spChg>
        <pc:spChg chg="del">
          <ac:chgData name="farouk abu hassanain" userId="319a4f4791f24b01" providerId="LiveId" clId="{D7AAE926-1A40-4FB8-B834-C577AC4F2798}" dt="2020-04-13T19:42:00.818" v="2223" actId="478"/>
          <ac:spMkLst>
            <pc:docMk/>
            <pc:sldMk cId="1380625265" sldId="768"/>
            <ac:spMk id="62" creationId="{B1EF3188-4E6D-4066-BB69-F86EAB2466E0}"/>
          </ac:spMkLst>
        </pc:spChg>
        <pc:spChg chg="del">
          <ac:chgData name="farouk abu hassanain" userId="319a4f4791f24b01" providerId="LiveId" clId="{D7AAE926-1A40-4FB8-B834-C577AC4F2798}" dt="2020-04-13T19:42:00.818" v="2223" actId="478"/>
          <ac:spMkLst>
            <pc:docMk/>
            <pc:sldMk cId="1380625265" sldId="768"/>
            <ac:spMk id="64" creationId="{D5608C8F-6C76-4B65-B6C0-E8C4969CCA53}"/>
          </ac:spMkLst>
        </pc:spChg>
        <pc:spChg chg="del">
          <ac:chgData name="farouk abu hassanain" userId="319a4f4791f24b01" providerId="LiveId" clId="{D7AAE926-1A40-4FB8-B834-C577AC4F2798}" dt="2020-04-13T19:42:00.818" v="2223" actId="478"/>
          <ac:spMkLst>
            <pc:docMk/>
            <pc:sldMk cId="1380625265" sldId="768"/>
            <ac:spMk id="65" creationId="{B4D8F1F0-E88F-4C6A-8CCE-8F362448ED8A}"/>
          </ac:spMkLst>
        </pc:spChg>
        <pc:spChg chg="del">
          <ac:chgData name="farouk abu hassanain" userId="319a4f4791f24b01" providerId="LiveId" clId="{D7AAE926-1A40-4FB8-B834-C577AC4F2798}" dt="2020-04-13T19:42:03.368" v="2224" actId="478"/>
          <ac:spMkLst>
            <pc:docMk/>
            <pc:sldMk cId="1380625265" sldId="768"/>
            <ac:spMk id="74" creationId="{269CCC39-71B7-4E29-B91C-BA32E295B2C3}"/>
          </ac:spMkLst>
        </pc:spChg>
        <pc:spChg chg="del">
          <ac:chgData name="farouk abu hassanain" userId="319a4f4791f24b01" providerId="LiveId" clId="{D7AAE926-1A40-4FB8-B834-C577AC4F2798}" dt="2020-04-13T19:42:03.368" v="2224" actId="478"/>
          <ac:spMkLst>
            <pc:docMk/>
            <pc:sldMk cId="1380625265" sldId="768"/>
            <ac:spMk id="75" creationId="{8527F9E8-FF8E-47C5-BB70-55986E8D1EF8}"/>
          </ac:spMkLst>
        </pc:spChg>
        <pc:spChg chg="del">
          <ac:chgData name="farouk abu hassanain" userId="319a4f4791f24b01" providerId="LiveId" clId="{D7AAE926-1A40-4FB8-B834-C577AC4F2798}" dt="2020-04-13T19:42:03.368" v="2224" actId="478"/>
          <ac:spMkLst>
            <pc:docMk/>
            <pc:sldMk cId="1380625265" sldId="768"/>
            <ac:spMk id="76" creationId="{4C1E5FC5-5C90-441E-BE3C-602BFA5708B5}"/>
          </ac:spMkLst>
        </pc:spChg>
        <pc:spChg chg="del">
          <ac:chgData name="farouk abu hassanain" userId="319a4f4791f24b01" providerId="LiveId" clId="{D7AAE926-1A40-4FB8-B834-C577AC4F2798}" dt="2020-04-13T19:42:03.368" v="2224" actId="478"/>
          <ac:spMkLst>
            <pc:docMk/>
            <pc:sldMk cId="1380625265" sldId="768"/>
            <ac:spMk id="77" creationId="{E824B207-2A46-440D-A3D7-497DF98329E3}"/>
          </ac:spMkLst>
        </pc:spChg>
        <pc:spChg chg="del">
          <ac:chgData name="farouk abu hassanain" userId="319a4f4791f24b01" providerId="LiveId" clId="{D7AAE926-1A40-4FB8-B834-C577AC4F2798}" dt="2020-04-13T19:42:03.368" v="2224" actId="478"/>
          <ac:spMkLst>
            <pc:docMk/>
            <pc:sldMk cId="1380625265" sldId="768"/>
            <ac:spMk id="78" creationId="{F845B953-B879-4C02-B9D0-79D3FC2D7A80}"/>
          </ac:spMkLst>
        </pc:spChg>
        <pc:spChg chg="del">
          <ac:chgData name="farouk abu hassanain" userId="319a4f4791f24b01" providerId="LiveId" clId="{D7AAE926-1A40-4FB8-B834-C577AC4F2798}" dt="2020-04-13T19:42:03.368" v="2224" actId="478"/>
          <ac:spMkLst>
            <pc:docMk/>
            <pc:sldMk cId="1380625265" sldId="768"/>
            <ac:spMk id="79" creationId="{54A9AE98-A82D-4600-9B5C-A14B0B4E3D0D}"/>
          </ac:spMkLst>
        </pc:spChg>
        <pc:spChg chg="del">
          <ac:chgData name="farouk abu hassanain" userId="319a4f4791f24b01" providerId="LiveId" clId="{D7AAE926-1A40-4FB8-B834-C577AC4F2798}" dt="2020-04-13T19:42:03.368" v="2224" actId="478"/>
          <ac:spMkLst>
            <pc:docMk/>
            <pc:sldMk cId="1380625265" sldId="768"/>
            <ac:spMk id="80" creationId="{0AABAA37-F9E2-415E-9573-2353EB6E155E}"/>
          </ac:spMkLst>
        </pc:spChg>
        <pc:spChg chg="del">
          <ac:chgData name="farouk abu hassanain" userId="319a4f4791f24b01" providerId="LiveId" clId="{D7AAE926-1A40-4FB8-B834-C577AC4F2798}" dt="2020-04-13T19:42:03.368" v="2224" actId="478"/>
          <ac:spMkLst>
            <pc:docMk/>
            <pc:sldMk cId="1380625265" sldId="768"/>
            <ac:spMk id="81" creationId="{CD6B8CBC-2BC4-48B2-9B47-A9821B305B13}"/>
          </ac:spMkLst>
        </pc:spChg>
        <pc:spChg chg="del">
          <ac:chgData name="farouk abu hassanain" userId="319a4f4791f24b01" providerId="LiveId" clId="{D7AAE926-1A40-4FB8-B834-C577AC4F2798}" dt="2020-04-13T19:42:03.368" v="2224" actId="478"/>
          <ac:spMkLst>
            <pc:docMk/>
            <pc:sldMk cId="1380625265" sldId="768"/>
            <ac:spMk id="82" creationId="{A8D060A6-AA48-4AE4-9124-4E4197539C9B}"/>
          </ac:spMkLst>
        </pc:spChg>
        <pc:spChg chg="del">
          <ac:chgData name="farouk abu hassanain" userId="319a4f4791f24b01" providerId="LiveId" clId="{D7AAE926-1A40-4FB8-B834-C577AC4F2798}" dt="2020-04-13T19:42:03.368" v="2224" actId="478"/>
          <ac:spMkLst>
            <pc:docMk/>
            <pc:sldMk cId="1380625265" sldId="768"/>
            <ac:spMk id="83" creationId="{B3804D07-D0B9-4EBE-A830-E6DD4DB0401B}"/>
          </ac:spMkLst>
        </pc:spChg>
        <pc:spChg chg="del">
          <ac:chgData name="farouk abu hassanain" userId="319a4f4791f24b01" providerId="LiveId" clId="{D7AAE926-1A40-4FB8-B834-C577AC4F2798}" dt="2020-04-13T19:42:03.368" v="2224" actId="478"/>
          <ac:spMkLst>
            <pc:docMk/>
            <pc:sldMk cId="1380625265" sldId="768"/>
            <ac:spMk id="84" creationId="{637F3E5C-591D-496F-8A1D-261A1B768D4F}"/>
          </ac:spMkLst>
        </pc:spChg>
        <pc:spChg chg="del">
          <ac:chgData name="farouk abu hassanain" userId="319a4f4791f24b01" providerId="LiveId" clId="{D7AAE926-1A40-4FB8-B834-C577AC4F2798}" dt="2020-04-13T19:42:03.368" v="2224" actId="478"/>
          <ac:spMkLst>
            <pc:docMk/>
            <pc:sldMk cId="1380625265" sldId="768"/>
            <ac:spMk id="85" creationId="{516B99C6-8E0B-44F9-98BB-B9B1F9FEB118}"/>
          </ac:spMkLst>
        </pc:spChg>
        <pc:spChg chg="del">
          <ac:chgData name="farouk abu hassanain" userId="319a4f4791f24b01" providerId="LiveId" clId="{D7AAE926-1A40-4FB8-B834-C577AC4F2798}" dt="2020-04-13T19:42:00.818" v="2223" actId="478"/>
          <ac:spMkLst>
            <pc:docMk/>
            <pc:sldMk cId="1380625265" sldId="768"/>
            <ac:spMk id="86" creationId="{FD64A42D-AEE0-471A-9DD7-3624A8B1ACBE}"/>
          </ac:spMkLst>
        </pc:spChg>
        <pc:spChg chg="del">
          <ac:chgData name="farouk abu hassanain" userId="319a4f4791f24b01" providerId="LiveId" clId="{D7AAE926-1A40-4FB8-B834-C577AC4F2798}" dt="2020-04-13T19:42:00.818" v="2223" actId="478"/>
          <ac:spMkLst>
            <pc:docMk/>
            <pc:sldMk cId="1380625265" sldId="768"/>
            <ac:spMk id="87" creationId="{22B3AD68-DE07-47C3-8D2D-34D4A996E639}"/>
          </ac:spMkLst>
        </pc:spChg>
        <pc:spChg chg="del">
          <ac:chgData name="farouk abu hassanain" userId="319a4f4791f24b01" providerId="LiveId" clId="{D7AAE926-1A40-4FB8-B834-C577AC4F2798}" dt="2020-04-13T19:42:00.818" v="2223" actId="478"/>
          <ac:spMkLst>
            <pc:docMk/>
            <pc:sldMk cId="1380625265" sldId="768"/>
            <ac:spMk id="88" creationId="{ECDA323A-5D70-4A26-88F0-2D283B86BE31}"/>
          </ac:spMkLst>
        </pc:spChg>
        <pc:spChg chg="del">
          <ac:chgData name="farouk abu hassanain" userId="319a4f4791f24b01" providerId="LiveId" clId="{D7AAE926-1A40-4FB8-B834-C577AC4F2798}" dt="2020-04-13T19:42:00.818" v="2223" actId="478"/>
          <ac:spMkLst>
            <pc:docMk/>
            <pc:sldMk cId="1380625265" sldId="768"/>
            <ac:spMk id="89" creationId="{C360B249-E992-4D64-8E7E-B3F9A4FAE28A}"/>
          </ac:spMkLst>
        </pc:spChg>
        <pc:spChg chg="del">
          <ac:chgData name="farouk abu hassanain" userId="319a4f4791f24b01" providerId="LiveId" clId="{D7AAE926-1A40-4FB8-B834-C577AC4F2798}" dt="2020-04-13T19:42:00.818" v="2223" actId="478"/>
          <ac:spMkLst>
            <pc:docMk/>
            <pc:sldMk cId="1380625265" sldId="768"/>
            <ac:spMk id="90" creationId="{0ABAE00D-4A02-4C94-B463-29CCAEEAF227}"/>
          </ac:spMkLst>
        </pc:spChg>
        <pc:spChg chg="del">
          <ac:chgData name="farouk abu hassanain" userId="319a4f4791f24b01" providerId="LiveId" clId="{D7AAE926-1A40-4FB8-B834-C577AC4F2798}" dt="2020-04-13T19:42:00.818" v="2223" actId="478"/>
          <ac:spMkLst>
            <pc:docMk/>
            <pc:sldMk cId="1380625265" sldId="768"/>
            <ac:spMk id="91" creationId="{CF4E761F-B306-49CD-8983-70A623ADC7C9}"/>
          </ac:spMkLst>
        </pc:spChg>
        <pc:spChg chg="del">
          <ac:chgData name="farouk abu hassanain" userId="319a4f4791f24b01" providerId="LiveId" clId="{D7AAE926-1A40-4FB8-B834-C577AC4F2798}" dt="2020-04-13T19:42:00.818" v="2223" actId="478"/>
          <ac:spMkLst>
            <pc:docMk/>
            <pc:sldMk cId="1380625265" sldId="768"/>
            <ac:spMk id="92" creationId="{BA764DFF-36CF-49D2-B7ED-C792231804F1}"/>
          </ac:spMkLst>
        </pc:spChg>
        <pc:spChg chg="del">
          <ac:chgData name="farouk abu hassanain" userId="319a4f4791f24b01" providerId="LiveId" clId="{D7AAE926-1A40-4FB8-B834-C577AC4F2798}" dt="2020-04-13T19:42:00.818" v="2223" actId="478"/>
          <ac:spMkLst>
            <pc:docMk/>
            <pc:sldMk cId="1380625265" sldId="768"/>
            <ac:spMk id="93" creationId="{59794F66-0B8E-4477-BDA1-8E75B264805E}"/>
          </ac:spMkLst>
        </pc:spChg>
        <pc:spChg chg="del">
          <ac:chgData name="farouk abu hassanain" userId="319a4f4791f24b01" providerId="LiveId" clId="{D7AAE926-1A40-4FB8-B834-C577AC4F2798}" dt="2020-04-13T19:42:00.818" v="2223" actId="478"/>
          <ac:spMkLst>
            <pc:docMk/>
            <pc:sldMk cId="1380625265" sldId="768"/>
            <ac:spMk id="94" creationId="{588EFA97-909B-4521-B910-EF73DA08BB20}"/>
          </ac:spMkLst>
        </pc:spChg>
        <pc:spChg chg="del">
          <ac:chgData name="farouk abu hassanain" userId="319a4f4791f24b01" providerId="LiveId" clId="{D7AAE926-1A40-4FB8-B834-C577AC4F2798}" dt="2020-04-13T19:42:00.818" v="2223" actId="478"/>
          <ac:spMkLst>
            <pc:docMk/>
            <pc:sldMk cId="1380625265" sldId="768"/>
            <ac:spMk id="95" creationId="{A5AEAFEC-AD43-411A-BC41-C926E0871E4E}"/>
          </ac:spMkLst>
        </pc:spChg>
        <pc:spChg chg="del">
          <ac:chgData name="farouk abu hassanain" userId="319a4f4791f24b01" providerId="LiveId" clId="{D7AAE926-1A40-4FB8-B834-C577AC4F2798}" dt="2020-04-13T19:42:03.368" v="2224" actId="478"/>
          <ac:spMkLst>
            <pc:docMk/>
            <pc:sldMk cId="1380625265" sldId="768"/>
            <ac:spMk id="96" creationId="{1A220CDF-8D0B-4F12-B965-EF52120A6372}"/>
          </ac:spMkLst>
        </pc:spChg>
        <pc:spChg chg="add mod">
          <ac:chgData name="farouk abu hassanain" userId="319a4f4791f24b01" providerId="LiveId" clId="{D7AAE926-1A40-4FB8-B834-C577AC4F2798}" dt="2020-04-13T17:21:04.342" v="1635" actId="1076"/>
          <ac:spMkLst>
            <pc:docMk/>
            <pc:sldMk cId="1380625265" sldId="768"/>
            <ac:spMk id="97" creationId="{F3B3B39F-1CCE-4906-8FBB-22ADA5F357B7}"/>
          </ac:spMkLst>
        </pc:spChg>
        <pc:spChg chg="del">
          <ac:chgData name="farouk abu hassanain" userId="319a4f4791f24b01" providerId="LiveId" clId="{D7AAE926-1A40-4FB8-B834-C577AC4F2798}" dt="2020-04-13T19:42:03.368" v="2224" actId="478"/>
          <ac:spMkLst>
            <pc:docMk/>
            <pc:sldMk cId="1380625265" sldId="768"/>
            <ac:spMk id="102" creationId="{1DE25B92-48D2-4469-A8D6-8364B63515C0}"/>
          </ac:spMkLst>
        </pc:spChg>
        <pc:spChg chg="del">
          <ac:chgData name="farouk abu hassanain" userId="319a4f4791f24b01" providerId="LiveId" clId="{D7AAE926-1A40-4FB8-B834-C577AC4F2798}" dt="2020-04-13T19:42:03.368" v="2224" actId="478"/>
          <ac:spMkLst>
            <pc:docMk/>
            <pc:sldMk cId="1380625265" sldId="768"/>
            <ac:spMk id="103" creationId="{B41E4190-F1FD-4829-B871-911D4F91C4DD}"/>
          </ac:spMkLst>
        </pc:spChg>
        <pc:spChg chg="del">
          <ac:chgData name="farouk abu hassanain" userId="319a4f4791f24b01" providerId="LiveId" clId="{D7AAE926-1A40-4FB8-B834-C577AC4F2798}" dt="2020-04-13T19:42:03.368" v="2224" actId="478"/>
          <ac:spMkLst>
            <pc:docMk/>
            <pc:sldMk cId="1380625265" sldId="768"/>
            <ac:spMk id="104" creationId="{B98C2134-ECBD-4671-9396-DA6A29BE7005}"/>
          </ac:spMkLst>
        </pc:spChg>
        <pc:spChg chg="add mod">
          <ac:chgData name="farouk abu hassanain" userId="319a4f4791f24b01" providerId="LiveId" clId="{D7AAE926-1A40-4FB8-B834-C577AC4F2798}" dt="2020-04-13T17:22:01.220" v="1648" actId="207"/>
          <ac:spMkLst>
            <pc:docMk/>
            <pc:sldMk cId="1380625265" sldId="768"/>
            <ac:spMk id="105" creationId="{C33AE2A1-F425-407D-8FAF-79031695A309}"/>
          </ac:spMkLst>
        </pc:spChg>
        <pc:spChg chg="del mod topLvl">
          <ac:chgData name="farouk abu hassanain" userId="319a4f4791f24b01" providerId="LiveId" clId="{D7AAE926-1A40-4FB8-B834-C577AC4F2798}" dt="2020-04-13T19:42:00.818" v="2223" actId="478"/>
          <ac:spMkLst>
            <pc:docMk/>
            <pc:sldMk cId="1380625265" sldId="768"/>
            <ac:spMk id="141" creationId="{05EB283D-6386-491D-BE94-F52FE6DC515D}"/>
          </ac:spMkLst>
        </pc:spChg>
        <pc:spChg chg="del mod topLvl">
          <ac:chgData name="farouk abu hassanain" userId="319a4f4791f24b01" providerId="LiveId" clId="{D7AAE926-1A40-4FB8-B834-C577AC4F2798}" dt="2020-04-13T19:42:00.818" v="2223" actId="478"/>
          <ac:spMkLst>
            <pc:docMk/>
            <pc:sldMk cId="1380625265" sldId="768"/>
            <ac:spMk id="142" creationId="{18E33423-3444-4E87-9171-45ACDC620ABC}"/>
          </ac:spMkLst>
        </pc:spChg>
        <pc:spChg chg="del mod topLvl">
          <ac:chgData name="farouk abu hassanain" userId="319a4f4791f24b01" providerId="LiveId" clId="{D7AAE926-1A40-4FB8-B834-C577AC4F2798}" dt="2020-04-13T19:42:00.818" v="2223" actId="478"/>
          <ac:spMkLst>
            <pc:docMk/>
            <pc:sldMk cId="1380625265" sldId="768"/>
            <ac:spMk id="143" creationId="{182F2687-E886-4344-8E4B-360FE476E1B4}"/>
          </ac:spMkLst>
        </pc:spChg>
        <pc:spChg chg="mod topLvl">
          <ac:chgData name="farouk abu hassanain" userId="319a4f4791f24b01" providerId="LiveId" clId="{D7AAE926-1A40-4FB8-B834-C577AC4F2798}" dt="2020-04-13T17:21:21.430" v="1640" actId="164"/>
          <ac:spMkLst>
            <pc:docMk/>
            <pc:sldMk cId="1380625265" sldId="768"/>
            <ac:spMk id="144" creationId="{0419F24E-0572-464E-B73A-AE048A33DAF2}"/>
          </ac:spMkLst>
        </pc:spChg>
        <pc:spChg chg="del mod topLvl">
          <ac:chgData name="farouk abu hassanain" userId="319a4f4791f24b01" providerId="LiveId" clId="{D7AAE926-1A40-4FB8-B834-C577AC4F2798}" dt="2020-04-13T19:42:00.818" v="2223" actId="478"/>
          <ac:spMkLst>
            <pc:docMk/>
            <pc:sldMk cId="1380625265" sldId="768"/>
            <ac:spMk id="145" creationId="{BC1B3552-C91E-41B6-9E8E-D3D312FDF029}"/>
          </ac:spMkLst>
        </pc:spChg>
        <pc:spChg chg="del mod topLvl">
          <ac:chgData name="farouk abu hassanain" userId="319a4f4791f24b01" providerId="LiveId" clId="{D7AAE926-1A40-4FB8-B834-C577AC4F2798}" dt="2020-04-13T17:32:08.186" v="1706" actId="478"/>
          <ac:spMkLst>
            <pc:docMk/>
            <pc:sldMk cId="1380625265" sldId="768"/>
            <ac:spMk id="146" creationId="{C6818DE7-06FF-471B-BCC5-46987689061E}"/>
          </ac:spMkLst>
        </pc:spChg>
        <pc:spChg chg="del mod topLvl">
          <ac:chgData name="farouk abu hassanain" userId="319a4f4791f24b01" providerId="LiveId" clId="{D7AAE926-1A40-4FB8-B834-C577AC4F2798}" dt="2020-04-13T19:42:00.818" v="2223" actId="478"/>
          <ac:spMkLst>
            <pc:docMk/>
            <pc:sldMk cId="1380625265" sldId="768"/>
            <ac:spMk id="147" creationId="{B5315C80-F349-49FD-8D75-4A8FC173B2DF}"/>
          </ac:spMkLst>
        </pc:spChg>
        <pc:spChg chg="del mod topLvl">
          <ac:chgData name="farouk abu hassanain" userId="319a4f4791f24b01" providerId="LiveId" clId="{D7AAE926-1A40-4FB8-B834-C577AC4F2798}" dt="2020-04-13T19:42:00.818" v="2223" actId="478"/>
          <ac:spMkLst>
            <pc:docMk/>
            <pc:sldMk cId="1380625265" sldId="768"/>
            <ac:spMk id="148" creationId="{C6D7B267-FB7E-4BBD-932F-2396EED2CF46}"/>
          </ac:spMkLst>
        </pc:spChg>
        <pc:spChg chg="del mod topLvl">
          <ac:chgData name="farouk abu hassanain" userId="319a4f4791f24b01" providerId="LiveId" clId="{D7AAE926-1A40-4FB8-B834-C577AC4F2798}" dt="2020-04-13T17:32:08.186" v="1706" actId="478"/>
          <ac:spMkLst>
            <pc:docMk/>
            <pc:sldMk cId="1380625265" sldId="768"/>
            <ac:spMk id="149" creationId="{716318C3-2C95-4EC9-8226-00CD922E3BEA}"/>
          </ac:spMkLst>
        </pc:spChg>
        <pc:spChg chg="del mod topLvl">
          <ac:chgData name="farouk abu hassanain" userId="319a4f4791f24b01" providerId="LiveId" clId="{D7AAE926-1A40-4FB8-B834-C577AC4F2798}" dt="2020-04-13T19:42:00.818" v="2223" actId="478"/>
          <ac:spMkLst>
            <pc:docMk/>
            <pc:sldMk cId="1380625265" sldId="768"/>
            <ac:spMk id="150" creationId="{D37F461A-90B6-4D67-8147-5A480F2DAA2E}"/>
          </ac:spMkLst>
        </pc:spChg>
        <pc:spChg chg="del mod topLvl">
          <ac:chgData name="farouk abu hassanain" userId="319a4f4791f24b01" providerId="LiveId" clId="{D7AAE926-1A40-4FB8-B834-C577AC4F2798}" dt="2020-04-13T19:42:00.818" v="2223" actId="478"/>
          <ac:spMkLst>
            <pc:docMk/>
            <pc:sldMk cId="1380625265" sldId="768"/>
            <ac:spMk id="151" creationId="{608895DE-24C7-46B4-8C64-5FCD8C360B7E}"/>
          </ac:spMkLst>
        </pc:spChg>
        <pc:grpChg chg="add mod">
          <ac:chgData name="farouk abu hassanain" userId="319a4f4791f24b01" providerId="LiveId" clId="{D7AAE926-1A40-4FB8-B834-C577AC4F2798}" dt="2020-04-13T17:21:25.042" v="1641" actId="1076"/>
          <ac:grpSpMkLst>
            <pc:docMk/>
            <pc:sldMk cId="1380625265" sldId="768"/>
            <ac:grpSpMk id="7" creationId="{2A184380-F860-4727-841A-0FF3B2972876}"/>
          </ac:grpSpMkLst>
        </pc:grpChg>
        <pc:grpChg chg="add">
          <ac:chgData name="farouk abu hassanain" userId="319a4f4791f24b01" providerId="LiveId" clId="{D7AAE926-1A40-4FB8-B834-C577AC4F2798}" dt="2020-04-13T19:51:06.204" v="2252"/>
          <ac:grpSpMkLst>
            <pc:docMk/>
            <pc:sldMk cId="1380625265" sldId="768"/>
            <ac:grpSpMk id="16" creationId="{5B7618F4-3C98-4242-A91D-E9076344E735}"/>
          </ac:grpSpMkLst>
        </pc:grpChg>
        <pc:grpChg chg="del">
          <ac:chgData name="farouk abu hassanain" userId="319a4f4791f24b01" providerId="LiveId" clId="{D7AAE926-1A40-4FB8-B834-C577AC4F2798}" dt="2020-04-13T17:20:15.880" v="1621" actId="478"/>
          <ac:grpSpMkLst>
            <pc:docMk/>
            <pc:sldMk cId="1380625265" sldId="768"/>
            <ac:grpSpMk id="17" creationId="{FE391C4C-ED05-4C68-B057-2C7B25FB2FB9}"/>
          </ac:grpSpMkLst>
        </pc:grpChg>
        <pc:grpChg chg="del mod">
          <ac:chgData name="farouk abu hassanain" userId="319a4f4791f24b01" providerId="LiveId" clId="{D7AAE926-1A40-4FB8-B834-C577AC4F2798}" dt="2020-04-13T17:20:12.117" v="1620" actId="165"/>
          <ac:grpSpMkLst>
            <pc:docMk/>
            <pc:sldMk cId="1380625265" sldId="768"/>
            <ac:grpSpMk id="18" creationId="{F7501BA9-03B0-4252-AFC9-F299AEF8004A}"/>
          </ac:grpSpMkLst>
        </pc:grpChg>
      </pc:sldChg>
      <pc:sldChg chg="addSp delSp modSp add">
        <pc:chgData name="farouk abu hassanain" userId="319a4f4791f24b01" providerId="LiveId" clId="{D7AAE926-1A40-4FB8-B834-C577AC4F2798}" dt="2020-04-13T19:51:12.284" v="2257" actId="20577"/>
        <pc:sldMkLst>
          <pc:docMk/>
          <pc:sldMk cId="3318835914" sldId="769"/>
        </pc:sldMkLst>
        <pc:spChg chg="mod">
          <ac:chgData name="farouk abu hassanain" userId="319a4f4791f24b01" providerId="LiveId" clId="{D7AAE926-1A40-4FB8-B834-C577AC4F2798}" dt="2020-04-13T19:37:53.357" v="2185" actId="20577"/>
          <ac:spMkLst>
            <pc:docMk/>
            <pc:sldMk cId="3318835914" sldId="769"/>
            <ac:spMk id="4" creationId="{63633AA5-FD60-4A4D-B3C2-0921970BA2DC}"/>
          </ac:spMkLst>
        </pc:spChg>
        <pc:spChg chg="add del mod">
          <ac:chgData name="farouk abu hassanain" userId="319a4f4791f24b01" providerId="LiveId" clId="{D7AAE926-1A40-4FB8-B834-C577AC4F2798}" dt="2020-04-13T17:24:20.793" v="1682" actId="478"/>
          <ac:spMkLst>
            <pc:docMk/>
            <pc:sldMk cId="3318835914" sldId="769"/>
            <ac:spMk id="9" creationId="{70F9BB7F-E0F3-4C19-8874-C3D933914D06}"/>
          </ac:spMkLst>
        </pc:spChg>
        <pc:spChg chg="add mod">
          <ac:chgData name="farouk abu hassanain" userId="319a4f4791f24b01" providerId="LiveId" clId="{D7AAE926-1A40-4FB8-B834-C577AC4F2798}" dt="2020-04-13T17:31:45.167" v="1702" actId="164"/>
          <ac:spMkLst>
            <pc:docMk/>
            <pc:sldMk cId="3318835914" sldId="769"/>
            <ac:spMk id="10" creationId="{FE69B3B9-5153-4AE6-B6E7-F55D25E705EC}"/>
          </ac:spMkLst>
        </pc:spChg>
        <pc:spChg chg="add mod">
          <ac:chgData name="farouk abu hassanain" userId="319a4f4791f24b01" providerId="LiveId" clId="{D7AAE926-1A40-4FB8-B834-C577AC4F2798}" dt="2020-04-13T17:31:45.167" v="1702" actId="164"/>
          <ac:spMkLst>
            <pc:docMk/>
            <pc:sldMk cId="3318835914" sldId="769"/>
            <ac:spMk id="11" creationId="{91F3D5D8-F5B7-4E12-8C51-021370E4B104}"/>
          </ac:spMkLst>
        </pc:spChg>
        <pc:spChg chg="add mod">
          <ac:chgData name="farouk abu hassanain" userId="319a4f4791f24b01" providerId="LiveId" clId="{D7AAE926-1A40-4FB8-B834-C577AC4F2798}" dt="2020-04-13T17:31:45.167" v="1702" actId="164"/>
          <ac:spMkLst>
            <pc:docMk/>
            <pc:sldMk cId="3318835914" sldId="769"/>
            <ac:spMk id="12" creationId="{38DD761B-E5FF-434C-84E5-40C7BC617002}"/>
          </ac:spMkLst>
        </pc:spChg>
        <pc:spChg chg="add mod">
          <ac:chgData name="farouk abu hassanain" userId="319a4f4791f24b01" providerId="LiveId" clId="{D7AAE926-1A40-4FB8-B834-C577AC4F2798}" dt="2020-04-13T17:31:45.167" v="1702" actId="164"/>
          <ac:spMkLst>
            <pc:docMk/>
            <pc:sldMk cId="3318835914" sldId="769"/>
            <ac:spMk id="13" creationId="{C0185F0A-1E7C-4FB3-A893-14FED1B9DDA3}"/>
          </ac:spMkLst>
        </pc:spChg>
        <pc:spChg chg="del">
          <ac:chgData name="farouk abu hassanain" userId="319a4f4791f24b01" providerId="LiveId" clId="{D7AAE926-1A40-4FB8-B834-C577AC4F2798}" dt="2020-04-13T19:41:51.931" v="2221" actId="478"/>
          <ac:spMkLst>
            <pc:docMk/>
            <pc:sldMk cId="3318835914" sldId="769"/>
            <ac:spMk id="26" creationId="{950E9488-376F-4C03-9605-A84B7548F31E}"/>
          </ac:spMkLst>
        </pc:spChg>
        <pc:spChg chg="del">
          <ac:chgData name="farouk abu hassanain" userId="319a4f4791f24b01" providerId="LiveId" clId="{D7AAE926-1A40-4FB8-B834-C577AC4F2798}" dt="2020-04-13T19:41:51.931" v="2221" actId="478"/>
          <ac:spMkLst>
            <pc:docMk/>
            <pc:sldMk cId="3318835914" sldId="769"/>
            <ac:spMk id="27" creationId="{656E0CD0-7A30-4374-97D7-2306DA171098}"/>
          </ac:spMkLst>
        </pc:spChg>
        <pc:spChg chg="del">
          <ac:chgData name="farouk abu hassanain" userId="319a4f4791f24b01" providerId="LiveId" clId="{D7AAE926-1A40-4FB8-B834-C577AC4F2798}" dt="2020-04-13T19:41:51.931" v="2221" actId="478"/>
          <ac:spMkLst>
            <pc:docMk/>
            <pc:sldMk cId="3318835914" sldId="769"/>
            <ac:spMk id="31" creationId="{0A5B3764-090B-490A-8802-04A0CAC77F70}"/>
          </ac:spMkLst>
        </pc:spChg>
        <pc:spChg chg="del">
          <ac:chgData name="farouk abu hassanain" userId="319a4f4791f24b01" providerId="LiveId" clId="{D7AAE926-1A40-4FB8-B834-C577AC4F2798}" dt="2020-04-13T19:41:51.931" v="2221" actId="478"/>
          <ac:spMkLst>
            <pc:docMk/>
            <pc:sldMk cId="3318835914" sldId="769"/>
            <ac:spMk id="32" creationId="{7B24EA59-FB1A-4D3E-B502-29E2A8AD2EF5}"/>
          </ac:spMkLst>
        </pc:spChg>
        <pc:spChg chg="del">
          <ac:chgData name="farouk abu hassanain" userId="319a4f4791f24b01" providerId="LiveId" clId="{D7AAE926-1A40-4FB8-B834-C577AC4F2798}" dt="2020-04-13T19:41:51.931" v="2221" actId="478"/>
          <ac:spMkLst>
            <pc:docMk/>
            <pc:sldMk cId="3318835914" sldId="769"/>
            <ac:spMk id="37" creationId="{37B98A63-8584-48BF-953A-185822A86FF0}"/>
          </ac:spMkLst>
        </pc:spChg>
        <pc:spChg chg="del">
          <ac:chgData name="farouk abu hassanain" userId="319a4f4791f24b01" providerId="LiveId" clId="{D7AAE926-1A40-4FB8-B834-C577AC4F2798}" dt="2020-04-13T19:41:51.931" v="2221" actId="478"/>
          <ac:spMkLst>
            <pc:docMk/>
            <pc:sldMk cId="3318835914" sldId="769"/>
            <ac:spMk id="38" creationId="{9C0B2568-7174-4888-A14A-169B27C8BFE4}"/>
          </ac:spMkLst>
        </pc:spChg>
        <pc:spChg chg="mod">
          <ac:chgData name="farouk abu hassanain" userId="319a4f4791f24b01" providerId="LiveId" clId="{D7AAE926-1A40-4FB8-B834-C577AC4F2798}" dt="2020-04-13T19:51:12.284" v="2257" actId="20577"/>
          <ac:spMkLst>
            <pc:docMk/>
            <pc:sldMk cId="3318835914" sldId="769"/>
            <ac:spMk id="49" creationId="{6B34B9EB-7C4F-463C-8015-29BE6954BA90}"/>
          </ac:spMkLst>
        </pc:spChg>
        <pc:spChg chg="del">
          <ac:chgData name="farouk abu hassanain" userId="319a4f4791f24b01" providerId="LiveId" clId="{D7AAE926-1A40-4FB8-B834-C577AC4F2798}" dt="2020-04-13T19:41:51.931" v="2221" actId="478"/>
          <ac:spMkLst>
            <pc:docMk/>
            <pc:sldMk cId="3318835914" sldId="769"/>
            <ac:spMk id="56" creationId="{17EA78AA-FE1A-48ED-B981-FF476301A6BE}"/>
          </ac:spMkLst>
        </pc:spChg>
        <pc:spChg chg="del">
          <ac:chgData name="farouk abu hassanain" userId="319a4f4791f24b01" providerId="LiveId" clId="{D7AAE926-1A40-4FB8-B834-C577AC4F2798}" dt="2020-04-13T19:41:51.931" v="2221" actId="478"/>
          <ac:spMkLst>
            <pc:docMk/>
            <pc:sldMk cId="3318835914" sldId="769"/>
            <ac:spMk id="59" creationId="{664CF4DD-DEF1-4BDE-BC30-AB9359B8F2E2}"/>
          </ac:spMkLst>
        </pc:spChg>
        <pc:spChg chg="del">
          <ac:chgData name="farouk abu hassanain" userId="319a4f4791f24b01" providerId="LiveId" clId="{D7AAE926-1A40-4FB8-B834-C577AC4F2798}" dt="2020-04-13T19:41:51.931" v="2221" actId="478"/>
          <ac:spMkLst>
            <pc:docMk/>
            <pc:sldMk cId="3318835914" sldId="769"/>
            <ac:spMk id="61" creationId="{04766526-1832-4B42-B276-0996E6C4C899}"/>
          </ac:spMkLst>
        </pc:spChg>
        <pc:spChg chg="del">
          <ac:chgData name="farouk abu hassanain" userId="319a4f4791f24b01" providerId="LiveId" clId="{D7AAE926-1A40-4FB8-B834-C577AC4F2798}" dt="2020-04-13T19:41:51.931" v="2221" actId="478"/>
          <ac:spMkLst>
            <pc:docMk/>
            <pc:sldMk cId="3318835914" sldId="769"/>
            <ac:spMk id="62" creationId="{B1EF3188-4E6D-4066-BB69-F86EAB2466E0}"/>
          </ac:spMkLst>
        </pc:spChg>
        <pc:spChg chg="del">
          <ac:chgData name="farouk abu hassanain" userId="319a4f4791f24b01" providerId="LiveId" clId="{D7AAE926-1A40-4FB8-B834-C577AC4F2798}" dt="2020-04-13T19:41:51.931" v="2221" actId="478"/>
          <ac:spMkLst>
            <pc:docMk/>
            <pc:sldMk cId="3318835914" sldId="769"/>
            <ac:spMk id="64" creationId="{D5608C8F-6C76-4B65-B6C0-E8C4969CCA53}"/>
          </ac:spMkLst>
        </pc:spChg>
        <pc:spChg chg="del">
          <ac:chgData name="farouk abu hassanain" userId="319a4f4791f24b01" providerId="LiveId" clId="{D7AAE926-1A40-4FB8-B834-C577AC4F2798}" dt="2020-04-13T19:41:51.931" v="2221" actId="478"/>
          <ac:spMkLst>
            <pc:docMk/>
            <pc:sldMk cId="3318835914" sldId="769"/>
            <ac:spMk id="65" creationId="{B4D8F1F0-E88F-4C6A-8CCE-8F362448ED8A}"/>
          </ac:spMkLst>
        </pc:spChg>
        <pc:spChg chg="add mod">
          <ac:chgData name="farouk abu hassanain" userId="319a4f4791f24b01" providerId="LiveId" clId="{D7AAE926-1A40-4FB8-B834-C577AC4F2798}" dt="2020-04-13T17:22:54.614" v="1658" actId="1076"/>
          <ac:spMkLst>
            <pc:docMk/>
            <pc:sldMk cId="3318835914" sldId="769"/>
            <ac:spMk id="66" creationId="{A7F51763-5E9A-4762-976F-837B9F16AA6C}"/>
          </ac:spMkLst>
        </pc:spChg>
        <pc:spChg chg="add mod">
          <ac:chgData name="farouk abu hassanain" userId="319a4f4791f24b01" providerId="LiveId" clId="{D7AAE926-1A40-4FB8-B834-C577AC4F2798}" dt="2020-04-13T17:22:54.614" v="1658" actId="1076"/>
          <ac:spMkLst>
            <pc:docMk/>
            <pc:sldMk cId="3318835914" sldId="769"/>
            <ac:spMk id="67" creationId="{3E48F1B3-7E6F-431F-A57D-0DC63FC2FCE8}"/>
          </ac:spMkLst>
        </pc:spChg>
        <pc:spChg chg="del">
          <ac:chgData name="farouk abu hassanain" userId="319a4f4791f24b01" providerId="LiveId" clId="{D7AAE926-1A40-4FB8-B834-C577AC4F2798}" dt="2020-04-13T19:41:55.404" v="2222" actId="478"/>
          <ac:spMkLst>
            <pc:docMk/>
            <pc:sldMk cId="3318835914" sldId="769"/>
            <ac:spMk id="74" creationId="{269CCC39-71B7-4E29-B91C-BA32E295B2C3}"/>
          </ac:spMkLst>
        </pc:spChg>
        <pc:spChg chg="del">
          <ac:chgData name="farouk abu hassanain" userId="319a4f4791f24b01" providerId="LiveId" clId="{D7AAE926-1A40-4FB8-B834-C577AC4F2798}" dt="2020-04-13T19:41:55.404" v="2222" actId="478"/>
          <ac:spMkLst>
            <pc:docMk/>
            <pc:sldMk cId="3318835914" sldId="769"/>
            <ac:spMk id="75" creationId="{8527F9E8-FF8E-47C5-BB70-55986E8D1EF8}"/>
          </ac:spMkLst>
        </pc:spChg>
        <pc:spChg chg="del">
          <ac:chgData name="farouk abu hassanain" userId="319a4f4791f24b01" providerId="LiveId" clId="{D7AAE926-1A40-4FB8-B834-C577AC4F2798}" dt="2020-04-13T19:41:55.404" v="2222" actId="478"/>
          <ac:spMkLst>
            <pc:docMk/>
            <pc:sldMk cId="3318835914" sldId="769"/>
            <ac:spMk id="76" creationId="{4C1E5FC5-5C90-441E-BE3C-602BFA5708B5}"/>
          </ac:spMkLst>
        </pc:spChg>
        <pc:spChg chg="del">
          <ac:chgData name="farouk abu hassanain" userId="319a4f4791f24b01" providerId="LiveId" clId="{D7AAE926-1A40-4FB8-B834-C577AC4F2798}" dt="2020-04-13T19:41:55.404" v="2222" actId="478"/>
          <ac:spMkLst>
            <pc:docMk/>
            <pc:sldMk cId="3318835914" sldId="769"/>
            <ac:spMk id="77" creationId="{E824B207-2A46-440D-A3D7-497DF98329E3}"/>
          </ac:spMkLst>
        </pc:spChg>
        <pc:spChg chg="del">
          <ac:chgData name="farouk abu hassanain" userId="319a4f4791f24b01" providerId="LiveId" clId="{D7AAE926-1A40-4FB8-B834-C577AC4F2798}" dt="2020-04-13T19:41:55.404" v="2222" actId="478"/>
          <ac:spMkLst>
            <pc:docMk/>
            <pc:sldMk cId="3318835914" sldId="769"/>
            <ac:spMk id="78" creationId="{F845B953-B879-4C02-B9D0-79D3FC2D7A80}"/>
          </ac:spMkLst>
        </pc:spChg>
        <pc:spChg chg="del">
          <ac:chgData name="farouk abu hassanain" userId="319a4f4791f24b01" providerId="LiveId" clId="{D7AAE926-1A40-4FB8-B834-C577AC4F2798}" dt="2020-04-13T19:41:55.404" v="2222" actId="478"/>
          <ac:spMkLst>
            <pc:docMk/>
            <pc:sldMk cId="3318835914" sldId="769"/>
            <ac:spMk id="79" creationId="{54A9AE98-A82D-4600-9B5C-A14B0B4E3D0D}"/>
          </ac:spMkLst>
        </pc:spChg>
        <pc:spChg chg="del">
          <ac:chgData name="farouk abu hassanain" userId="319a4f4791f24b01" providerId="LiveId" clId="{D7AAE926-1A40-4FB8-B834-C577AC4F2798}" dt="2020-04-13T19:41:55.404" v="2222" actId="478"/>
          <ac:spMkLst>
            <pc:docMk/>
            <pc:sldMk cId="3318835914" sldId="769"/>
            <ac:spMk id="80" creationId="{0AABAA37-F9E2-415E-9573-2353EB6E155E}"/>
          </ac:spMkLst>
        </pc:spChg>
        <pc:spChg chg="del">
          <ac:chgData name="farouk abu hassanain" userId="319a4f4791f24b01" providerId="LiveId" clId="{D7AAE926-1A40-4FB8-B834-C577AC4F2798}" dt="2020-04-13T19:41:55.404" v="2222" actId="478"/>
          <ac:spMkLst>
            <pc:docMk/>
            <pc:sldMk cId="3318835914" sldId="769"/>
            <ac:spMk id="81" creationId="{CD6B8CBC-2BC4-48B2-9B47-A9821B305B13}"/>
          </ac:spMkLst>
        </pc:spChg>
        <pc:spChg chg="del">
          <ac:chgData name="farouk abu hassanain" userId="319a4f4791f24b01" providerId="LiveId" clId="{D7AAE926-1A40-4FB8-B834-C577AC4F2798}" dt="2020-04-13T19:41:55.404" v="2222" actId="478"/>
          <ac:spMkLst>
            <pc:docMk/>
            <pc:sldMk cId="3318835914" sldId="769"/>
            <ac:spMk id="82" creationId="{A8D060A6-AA48-4AE4-9124-4E4197539C9B}"/>
          </ac:spMkLst>
        </pc:spChg>
        <pc:spChg chg="del">
          <ac:chgData name="farouk abu hassanain" userId="319a4f4791f24b01" providerId="LiveId" clId="{D7AAE926-1A40-4FB8-B834-C577AC4F2798}" dt="2020-04-13T19:41:55.404" v="2222" actId="478"/>
          <ac:spMkLst>
            <pc:docMk/>
            <pc:sldMk cId="3318835914" sldId="769"/>
            <ac:spMk id="83" creationId="{B3804D07-D0B9-4EBE-A830-E6DD4DB0401B}"/>
          </ac:spMkLst>
        </pc:spChg>
        <pc:spChg chg="del">
          <ac:chgData name="farouk abu hassanain" userId="319a4f4791f24b01" providerId="LiveId" clId="{D7AAE926-1A40-4FB8-B834-C577AC4F2798}" dt="2020-04-13T19:41:55.404" v="2222" actId="478"/>
          <ac:spMkLst>
            <pc:docMk/>
            <pc:sldMk cId="3318835914" sldId="769"/>
            <ac:spMk id="84" creationId="{637F3E5C-591D-496F-8A1D-261A1B768D4F}"/>
          </ac:spMkLst>
        </pc:spChg>
        <pc:spChg chg="del">
          <ac:chgData name="farouk abu hassanain" userId="319a4f4791f24b01" providerId="LiveId" clId="{D7AAE926-1A40-4FB8-B834-C577AC4F2798}" dt="2020-04-13T19:41:55.404" v="2222" actId="478"/>
          <ac:spMkLst>
            <pc:docMk/>
            <pc:sldMk cId="3318835914" sldId="769"/>
            <ac:spMk id="85" creationId="{516B99C6-8E0B-44F9-98BB-B9B1F9FEB118}"/>
          </ac:spMkLst>
        </pc:spChg>
        <pc:spChg chg="del">
          <ac:chgData name="farouk abu hassanain" userId="319a4f4791f24b01" providerId="LiveId" clId="{D7AAE926-1A40-4FB8-B834-C577AC4F2798}" dt="2020-04-13T19:41:51.931" v="2221" actId="478"/>
          <ac:spMkLst>
            <pc:docMk/>
            <pc:sldMk cId="3318835914" sldId="769"/>
            <ac:spMk id="86" creationId="{FD64A42D-AEE0-471A-9DD7-3624A8B1ACBE}"/>
          </ac:spMkLst>
        </pc:spChg>
        <pc:spChg chg="del">
          <ac:chgData name="farouk abu hassanain" userId="319a4f4791f24b01" providerId="LiveId" clId="{D7AAE926-1A40-4FB8-B834-C577AC4F2798}" dt="2020-04-13T19:41:51.931" v="2221" actId="478"/>
          <ac:spMkLst>
            <pc:docMk/>
            <pc:sldMk cId="3318835914" sldId="769"/>
            <ac:spMk id="87" creationId="{22B3AD68-DE07-47C3-8D2D-34D4A996E639}"/>
          </ac:spMkLst>
        </pc:spChg>
        <pc:spChg chg="del">
          <ac:chgData name="farouk abu hassanain" userId="319a4f4791f24b01" providerId="LiveId" clId="{D7AAE926-1A40-4FB8-B834-C577AC4F2798}" dt="2020-04-13T19:41:51.931" v="2221" actId="478"/>
          <ac:spMkLst>
            <pc:docMk/>
            <pc:sldMk cId="3318835914" sldId="769"/>
            <ac:spMk id="88" creationId="{ECDA323A-5D70-4A26-88F0-2D283B86BE31}"/>
          </ac:spMkLst>
        </pc:spChg>
        <pc:spChg chg="del">
          <ac:chgData name="farouk abu hassanain" userId="319a4f4791f24b01" providerId="LiveId" clId="{D7AAE926-1A40-4FB8-B834-C577AC4F2798}" dt="2020-04-13T19:41:51.931" v="2221" actId="478"/>
          <ac:spMkLst>
            <pc:docMk/>
            <pc:sldMk cId="3318835914" sldId="769"/>
            <ac:spMk id="89" creationId="{C360B249-E992-4D64-8E7E-B3F9A4FAE28A}"/>
          </ac:spMkLst>
        </pc:spChg>
        <pc:spChg chg="del">
          <ac:chgData name="farouk abu hassanain" userId="319a4f4791f24b01" providerId="LiveId" clId="{D7AAE926-1A40-4FB8-B834-C577AC4F2798}" dt="2020-04-13T19:41:51.931" v="2221" actId="478"/>
          <ac:spMkLst>
            <pc:docMk/>
            <pc:sldMk cId="3318835914" sldId="769"/>
            <ac:spMk id="90" creationId="{0ABAE00D-4A02-4C94-B463-29CCAEEAF227}"/>
          </ac:spMkLst>
        </pc:spChg>
        <pc:spChg chg="del">
          <ac:chgData name="farouk abu hassanain" userId="319a4f4791f24b01" providerId="LiveId" clId="{D7AAE926-1A40-4FB8-B834-C577AC4F2798}" dt="2020-04-13T19:41:51.931" v="2221" actId="478"/>
          <ac:spMkLst>
            <pc:docMk/>
            <pc:sldMk cId="3318835914" sldId="769"/>
            <ac:spMk id="91" creationId="{CF4E761F-B306-49CD-8983-70A623ADC7C9}"/>
          </ac:spMkLst>
        </pc:spChg>
        <pc:spChg chg="del">
          <ac:chgData name="farouk abu hassanain" userId="319a4f4791f24b01" providerId="LiveId" clId="{D7AAE926-1A40-4FB8-B834-C577AC4F2798}" dt="2020-04-13T19:41:51.931" v="2221" actId="478"/>
          <ac:spMkLst>
            <pc:docMk/>
            <pc:sldMk cId="3318835914" sldId="769"/>
            <ac:spMk id="92" creationId="{BA764DFF-36CF-49D2-B7ED-C792231804F1}"/>
          </ac:spMkLst>
        </pc:spChg>
        <pc:spChg chg="del">
          <ac:chgData name="farouk abu hassanain" userId="319a4f4791f24b01" providerId="LiveId" clId="{D7AAE926-1A40-4FB8-B834-C577AC4F2798}" dt="2020-04-13T19:41:51.931" v="2221" actId="478"/>
          <ac:spMkLst>
            <pc:docMk/>
            <pc:sldMk cId="3318835914" sldId="769"/>
            <ac:spMk id="93" creationId="{59794F66-0B8E-4477-BDA1-8E75B264805E}"/>
          </ac:spMkLst>
        </pc:spChg>
        <pc:spChg chg="del">
          <ac:chgData name="farouk abu hassanain" userId="319a4f4791f24b01" providerId="LiveId" clId="{D7AAE926-1A40-4FB8-B834-C577AC4F2798}" dt="2020-04-13T19:41:51.931" v="2221" actId="478"/>
          <ac:spMkLst>
            <pc:docMk/>
            <pc:sldMk cId="3318835914" sldId="769"/>
            <ac:spMk id="94" creationId="{588EFA97-909B-4521-B910-EF73DA08BB20}"/>
          </ac:spMkLst>
        </pc:spChg>
        <pc:spChg chg="del">
          <ac:chgData name="farouk abu hassanain" userId="319a4f4791f24b01" providerId="LiveId" clId="{D7AAE926-1A40-4FB8-B834-C577AC4F2798}" dt="2020-04-13T19:41:51.931" v="2221" actId="478"/>
          <ac:spMkLst>
            <pc:docMk/>
            <pc:sldMk cId="3318835914" sldId="769"/>
            <ac:spMk id="95" creationId="{A5AEAFEC-AD43-411A-BC41-C926E0871E4E}"/>
          </ac:spMkLst>
        </pc:spChg>
        <pc:spChg chg="del">
          <ac:chgData name="farouk abu hassanain" userId="319a4f4791f24b01" providerId="LiveId" clId="{D7AAE926-1A40-4FB8-B834-C577AC4F2798}" dt="2020-04-13T19:41:55.404" v="2222" actId="478"/>
          <ac:spMkLst>
            <pc:docMk/>
            <pc:sldMk cId="3318835914" sldId="769"/>
            <ac:spMk id="96" creationId="{1A220CDF-8D0B-4F12-B965-EF52120A6372}"/>
          </ac:spMkLst>
        </pc:spChg>
        <pc:spChg chg="del">
          <ac:chgData name="farouk abu hassanain" userId="319a4f4791f24b01" providerId="LiveId" clId="{D7AAE926-1A40-4FB8-B834-C577AC4F2798}" dt="2020-04-13T17:23:08.707" v="1659" actId="478"/>
          <ac:spMkLst>
            <pc:docMk/>
            <pc:sldMk cId="3318835914" sldId="769"/>
            <ac:spMk id="97" creationId="{F3B3B39F-1CCE-4906-8FBB-22ADA5F357B7}"/>
          </ac:spMkLst>
        </pc:spChg>
        <pc:spChg chg="del">
          <ac:chgData name="farouk abu hassanain" userId="319a4f4791f24b01" providerId="LiveId" clId="{D7AAE926-1A40-4FB8-B834-C577AC4F2798}" dt="2020-04-13T19:41:55.404" v="2222" actId="478"/>
          <ac:spMkLst>
            <pc:docMk/>
            <pc:sldMk cId="3318835914" sldId="769"/>
            <ac:spMk id="102" creationId="{1DE25B92-48D2-4469-A8D6-8364B63515C0}"/>
          </ac:spMkLst>
        </pc:spChg>
        <pc:spChg chg="del">
          <ac:chgData name="farouk abu hassanain" userId="319a4f4791f24b01" providerId="LiveId" clId="{D7AAE926-1A40-4FB8-B834-C577AC4F2798}" dt="2020-04-13T19:41:55.404" v="2222" actId="478"/>
          <ac:spMkLst>
            <pc:docMk/>
            <pc:sldMk cId="3318835914" sldId="769"/>
            <ac:spMk id="103" creationId="{B41E4190-F1FD-4829-B871-911D4F91C4DD}"/>
          </ac:spMkLst>
        </pc:spChg>
        <pc:spChg chg="del">
          <ac:chgData name="farouk abu hassanain" userId="319a4f4791f24b01" providerId="LiveId" clId="{D7AAE926-1A40-4FB8-B834-C577AC4F2798}" dt="2020-04-13T19:41:55.404" v="2222" actId="478"/>
          <ac:spMkLst>
            <pc:docMk/>
            <pc:sldMk cId="3318835914" sldId="769"/>
            <ac:spMk id="104" creationId="{B98C2134-ECBD-4671-9396-DA6A29BE7005}"/>
          </ac:spMkLst>
        </pc:spChg>
        <pc:spChg chg="mod">
          <ac:chgData name="farouk abu hassanain" userId="319a4f4791f24b01" providerId="LiveId" clId="{D7AAE926-1A40-4FB8-B834-C577AC4F2798}" dt="2020-04-13T17:31:31.608" v="1700" actId="14100"/>
          <ac:spMkLst>
            <pc:docMk/>
            <pc:sldMk cId="3318835914" sldId="769"/>
            <ac:spMk id="105" creationId="{C33AE2A1-F425-407D-8FAF-79031695A309}"/>
          </ac:spMkLst>
        </pc:spChg>
        <pc:spChg chg="del">
          <ac:chgData name="farouk abu hassanain" userId="319a4f4791f24b01" providerId="LiveId" clId="{D7AAE926-1A40-4FB8-B834-C577AC4F2798}" dt="2020-04-13T19:41:51.931" v="2221" actId="478"/>
          <ac:spMkLst>
            <pc:docMk/>
            <pc:sldMk cId="3318835914" sldId="769"/>
            <ac:spMk id="141" creationId="{05EB283D-6386-491D-BE94-F52FE6DC515D}"/>
          </ac:spMkLst>
        </pc:spChg>
        <pc:spChg chg="del">
          <ac:chgData name="farouk abu hassanain" userId="319a4f4791f24b01" providerId="LiveId" clId="{D7AAE926-1A40-4FB8-B834-C577AC4F2798}" dt="2020-04-13T19:41:51.931" v="2221" actId="478"/>
          <ac:spMkLst>
            <pc:docMk/>
            <pc:sldMk cId="3318835914" sldId="769"/>
            <ac:spMk id="142" creationId="{18E33423-3444-4E87-9171-45ACDC620ABC}"/>
          </ac:spMkLst>
        </pc:spChg>
        <pc:spChg chg="del">
          <ac:chgData name="farouk abu hassanain" userId="319a4f4791f24b01" providerId="LiveId" clId="{D7AAE926-1A40-4FB8-B834-C577AC4F2798}" dt="2020-04-13T19:41:51.931" v="2221" actId="478"/>
          <ac:spMkLst>
            <pc:docMk/>
            <pc:sldMk cId="3318835914" sldId="769"/>
            <ac:spMk id="143" creationId="{182F2687-E886-4344-8E4B-360FE476E1B4}"/>
          </ac:spMkLst>
        </pc:spChg>
        <pc:spChg chg="del">
          <ac:chgData name="farouk abu hassanain" userId="319a4f4791f24b01" providerId="LiveId" clId="{D7AAE926-1A40-4FB8-B834-C577AC4F2798}" dt="2020-04-13T19:41:51.931" v="2221" actId="478"/>
          <ac:spMkLst>
            <pc:docMk/>
            <pc:sldMk cId="3318835914" sldId="769"/>
            <ac:spMk id="145" creationId="{BC1B3552-C91E-41B6-9E8E-D3D312FDF029}"/>
          </ac:spMkLst>
        </pc:spChg>
        <pc:spChg chg="del mod">
          <ac:chgData name="farouk abu hassanain" userId="319a4f4791f24b01" providerId="LiveId" clId="{D7AAE926-1A40-4FB8-B834-C577AC4F2798}" dt="2020-04-13T17:22:42.821" v="1655" actId="21"/>
          <ac:spMkLst>
            <pc:docMk/>
            <pc:sldMk cId="3318835914" sldId="769"/>
            <ac:spMk id="146" creationId="{C6818DE7-06FF-471B-BCC5-46987689061E}"/>
          </ac:spMkLst>
        </pc:spChg>
        <pc:spChg chg="del">
          <ac:chgData name="farouk abu hassanain" userId="319a4f4791f24b01" providerId="LiveId" clId="{D7AAE926-1A40-4FB8-B834-C577AC4F2798}" dt="2020-04-13T19:41:51.931" v="2221" actId="478"/>
          <ac:spMkLst>
            <pc:docMk/>
            <pc:sldMk cId="3318835914" sldId="769"/>
            <ac:spMk id="147" creationId="{B5315C80-F349-49FD-8D75-4A8FC173B2DF}"/>
          </ac:spMkLst>
        </pc:spChg>
        <pc:spChg chg="del">
          <ac:chgData name="farouk abu hassanain" userId="319a4f4791f24b01" providerId="LiveId" clId="{D7AAE926-1A40-4FB8-B834-C577AC4F2798}" dt="2020-04-13T19:41:51.931" v="2221" actId="478"/>
          <ac:spMkLst>
            <pc:docMk/>
            <pc:sldMk cId="3318835914" sldId="769"/>
            <ac:spMk id="148" creationId="{C6D7B267-FB7E-4BBD-932F-2396EED2CF46}"/>
          </ac:spMkLst>
        </pc:spChg>
        <pc:spChg chg="del">
          <ac:chgData name="farouk abu hassanain" userId="319a4f4791f24b01" providerId="LiveId" clId="{D7AAE926-1A40-4FB8-B834-C577AC4F2798}" dt="2020-04-13T17:22:42.821" v="1655" actId="21"/>
          <ac:spMkLst>
            <pc:docMk/>
            <pc:sldMk cId="3318835914" sldId="769"/>
            <ac:spMk id="149" creationId="{716318C3-2C95-4EC9-8226-00CD922E3BEA}"/>
          </ac:spMkLst>
        </pc:spChg>
        <pc:spChg chg="del">
          <ac:chgData name="farouk abu hassanain" userId="319a4f4791f24b01" providerId="LiveId" clId="{D7AAE926-1A40-4FB8-B834-C577AC4F2798}" dt="2020-04-13T19:41:51.931" v="2221" actId="478"/>
          <ac:spMkLst>
            <pc:docMk/>
            <pc:sldMk cId="3318835914" sldId="769"/>
            <ac:spMk id="150" creationId="{D37F461A-90B6-4D67-8147-5A480F2DAA2E}"/>
          </ac:spMkLst>
        </pc:spChg>
        <pc:spChg chg="del">
          <ac:chgData name="farouk abu hassanain" userId="319a4f4791f24b01" providerId="LiveId" clId="{D7AAE926-1A40-4FB8-B834-C577AC4F2798}" dt="2020-04-13T19:41:51.931" v="2221" actId="478"/>
          <ac:spMkLst>
            <pc:docMk/>
            <pc:sldMk cId="3318835914" sldId="769"/>
            <ac:spMk id="151" creationId="{608895DE-24C7-46B4-8C64-5FCD8C360B7E}"/>
          </ac:spMkLst>
        </pc:spChg>
        <pc:grpChg chg="del">
          <ac:chgData name="farouk abu hassanain" userId="319a4f4791f24b01" providerId="LiveId" clId="{D7AAE926-1A40-4FB8-B834-C577AC4F2798}" dt="2020-04-13T17:22:47.922" v="1656" actId="478"/>
          <ac:grpSpMkLst>
            <pc:docMk/>
            <pc:sldMk cId="3318835914" sldId="769"/>
            <ac:grpSpMk id="7" creationId="{2A184380-F860-4727-841A-0FF3B2972876}"/>
          </ac:grpSpMkLst>
        </pc:grpChg>
        <pc:grpChg chg="add mod">
          <ac:chgData name="farouk abu hassanain" userId="319a4f4791f24b01" providerId="LiveId" clId="{D7AAE926-1A40-4FB8-B834-C577AC4F2798}" dt="2020-04-13T17:31:49.496" v="1703" actId="1076"/>
          <ac:grpSpMkLst>
            <pc:docMk/>
            <pc:sldMk cId="3318835914" sldId="769"/>
            <ac:grpSpMk id="14" creationId="{7B4847FE-C933-41B1-9A34-E6579AF23C87}"/>
          </ac:grpSpMkLst>
        </pc:grpChg>
        <pc:grpChg chg="add">
          <ac:chgData name="farouk abu hassanain" userId="319a4f4791f24b01" providerId="LiveId" clId="{D7AAE926-1A40-4FB8-B834-C577AC4F2798}" dt="2020-04-13T19:51:10.405" v="2255"/>
          <ac:grpSpMkLst>
            <pc:docMk/>
            <pc:sldMk cId="3318835914" sldId="769"/>
            <ac:grpSpMk id="47" creationId="{4C91BBEA-6CD9-437A-B45E-00CA328D427B}"/>
          </ac:grpSpMkLst>
        </pc:grpChg>
        <pc:grpChg chg="add mod">
          <ac:chgData name="farouk abu hassanain" userId="319a4f4791f24b01" providerId="LiveId" clId="{D7AAE926-1A40-4FB8-B834-C577AC4F2798}" dt="2020-04-13T17:31:49.496" v="1703" actId="1076"/>
          <ac:grpSpMkLst>
            <pc:docMk/>
            <pc:sldMk cId="3318835914" sldId="769"/>
            <ac:grpSpMk id="71" creationId="{8AB52153-8951-476F-999E-EFBB4A298531}"/>
          </ac:grpSpMkLst>
        </pc:grpChg>
      </pc:sldChg>
      <pc:sldChg chg="addSp delSp modSp add">
        <pc:chgData name="farouk abu hassanain" userId="319a4f4791f24b01" providerId="LiveId" clId="{D7AAE926-1A40-4FB8-B834-C577AC4F2798}" dt="2020-04-13T19:51:18.384" v="2258"/>
        <pc:sldMkLst>
          <pc:docMk/>
          <pc:sldMk cId="3258680306" sldId="770"/>
        </pc:sldMkLst>
        <pc:spChg chg="mod">
          <ac:chgData name="farouk abu hassanain" userId="319a4f4791f24b01" providerId="LiveId" clId="{D7AAE926-1A40-4FB8-B834-C577AC4F2798}" dt="2020-04-13T19:37:57.263" v="2187" actId="20577"/>
          <ac:spMkLst>
            <pc:docMk/>
            <pc:sldMk cId="3258680306" sldId="770"/>
            <ac:spMk id="4" creationId="{63633AA5-FD60-4A4D-B3C2-0921970BA2DC}"/>
          </ac:spMkLst>
        </pc:spChg>
        <pc:spChg chg="add mod">
          <ac:chgData name="farouk abu hassanain" userId="319a4f4791f24b01" providerId="LiveId" clId="{D7AAE926-1A40-4FB8-B834-C577AC4F2798}" dt="2020-04-13T17:35:22.635" v="1736" actId="113"/>
          <ac:spMkLst>
            <pc:docMk/>
            <pc:sldMk cId="3258680306" sldId="770"/>
            <ac:spMk id="15" creationId="{00C683D3-87F7-4C66-8441-2D6DBF57AC27}"/>
          </ac:spMkLst>
        </pc:spChg>
        <pc:spChg chg="del">
          <ac:chgData name="farouk abu hassanain" userId="319a4f4791f24b01" providerId="LiveId" clId="{D7AAE926-1A40-4FB8-B834-C577AC4F2798}" dt="2020-04-13T19:41:45.466" v="2219" actId="478"/>
          <ac:spMkLst>
            <pc:docMk/>
            <pc:sldMk cId="3258680306" sldId="770"/>
            <ac:spMk id="26" creationId="{950E9488-376F-4C03-9605-A84B7548F31E}"/>
          </ac:spMkLst>
        </pc:spChg>
        <pc:spChg chg="del">
          <ac:chgData name="farouk abu hassanain" userId="319a4f4791f24b01" providerId="LiveId" clId="{D7AAE926-1A40-4FB8-B834-C577AC4F2798}" dt="2020-04-13T19:41:45.466" v="2219" actId="478"/>
          <ac:spMkLst>
            <pc:docMk/>
            <pc:sldMk cId="3258680306" sldId="770"/>
            <ac:spMk id="27" creationId="{656E0CD0-7A30-4374-97D7-2306DA171098}"/>
          </ac:spMkLst>
        </pc:spChg>
        <pc:spChg chg="del">
          <ac:chgData name="farouk abu hassanain" userId="319a4f4791f24b01" providerId="LiveId" clId="{D7AAE926-1A40-4FB8-B834-C577AC4F2798}" dt="2020-04-13T19:41:45.466" v="2219" actId="478"/>
          <ac:spMkLst>
            <pc:docMk/>
            <pc:sldMk cId="3258680306" sldId="770"/>
            <ac:spMk id="31" creationId="{0A5B3764-090B-490A-8802-04A0CAC77F70}"/>
          </ac:spMkLst>
        </pc:spChg>
        <pc:spChg chg="del">
          <ac:chgData name="farouk abu hassanain" userId="319a4f4791f24b01" providerId="LiveId" clId="{D7AAE926-1A40-4FB8-B834-C577AC4F2798}" dt="2020-04-13T19:41:45.466" v="2219" actId="478"/>
          <ac:spMkLst>
            <pc:docMk/>
            <pc:sldMk cId="3258680306" sldId="770"/>
            <ac:spMk id="32" creationId="{7B24EA59-FB1A-4D3E-B502-29E2A8AD2EF5}"/>
          </ac:spMkLst>
        </pc:spChg>
        <pc:spChg chg="del">
          <ac:chgData name="farouk abu hassanain" userId="319a4f4791f24b01" providerId="LiveId" clId="{D7AAE926-1A40-4FB8-B834-C577AC4F2798}" dt="2020-04-13T19:41:45.466" v="2219" actId="478"/>
          <ac:spMkLst>
            <pc:docMk/>
            <pc:sldMk cId="3258680306" sldId="770"/>
            <ac:spMk id="37" creationId="{37B98A63-8584-48BF-953A-185822A86FF0}"/>
          </ac:spMkLst>
        </pc:spChg>
        <pc:spChg chg="del">
          <ac:chgData name="farouk abu hassanain" userId="319a4f4791f24b01" providerId="LiveId" clId="{D7AAE926-1A40-4FB8-B834-C577AC4F2798}" dt="2020-04-13T19:41:45.466" v="2219" actId="478"/>
          <ac:spMkLst>
            <pc:docMk/>
            <pc:sldMk cId="3258680306" sldId="770"/>
            <ac:spMk id="38" creationId="{9C0B2568-7174-4888-A14A-169B27C8BFE4}"/>
          </ac:spMkLst>
        </pc:spChg>
        <pc:spChg chg="del">
          <ac:chgData name="farouk abu hassanain" userId="319a4f4791f24b01" providerId="LiveId" clId="{D7AAE926-1A40-4FB8-B834-C577AC4F2798}" dt="2020-04-13T19:41:45.466" v="2219" actId="478"/>
          <ac:spMkLst>
            <pc:docMk/>
            <pc:sldMk cId="3258680306" sldId="770"/>
            <ac:spMk id="56" creationId="{17EA78AA-FE1A-48ED-B981-FF476301A6BE}"/>
          </ac:spMkLst>
        </pc:spChg>
        <pc:spChg chg="del">
          <ac:chgData name="farouk abu hassanain" userId="319a4f4791f24b01" providerId="LiveId" clId="{D7AAE926-1A40-4FB8-B834-C577AC4F2798}" dt="2020-04-13T19:41:45.466" v="2219" actId="478"/>
          <ac:spMkLst>
            <pc:docMk/>
            <pc:sldMk cId="3258680306" sldId="770"/>
            <ac:spMk id="59" creationId="{664CF4DD-DEF1-4BDE-BC30-AB9359B8F2E2}"/>
          </ac:spMkLst>
        </pc:spChg>
        <pc:spChg chg="del">
          <ac:chgData name="farouk abu hassanain" userId="319a4f4791f24b01" providerId="LiveId" clId="{D7AAE926-1A40-4FB8-B834-C577AC4F2798}" dt="2020-04-13T19:41:45.466" v="2219" actId="478"/>
          <ac:spMkLst>
            <pc:docMk/>
            <pc:sldMk cId="3258680306" sldId="770"/>
            <ac:spMk id="61" creationId="{04766526-1832-4B42-B276-0996E6C4C899}"/>
          </ac:spMkLst>
        </pc:spChg>
        <pc:spChg chg="del">
          <ac:chgData name="farouk abu hassanain" userId="319a4f4791f24b01" providerId="LiveId" clId="{D7AAE926-1A40-4FB8-B834-C577AC4F2798}" dt="2020-04-13T19:41:45.466" v="2219" actId="478"/>
          <ac:spMkLst>
            <pc:docMk/>
            <pc:sldMk cId="3258680306" sldId="770"/>
            <ac:spMk id="62" creationId="{B1EF3188-4E6D-4066-BB69-F86EAB2466E0}"/>
          </ac:spMkLst>
        </pc:spChg>
        <pc:spChg chg="del">
          <ac:chgData name="farouk abu hassanain" userId="319a4f4791f24b01" providerId="LiveId" clId="{D7AAE926-1A40-4FB8-B834-C577AC4F2798}" dt="2020-04-13T19:41:45.466" v="2219" actId="478"/>
          <ac:spMkLst>
            <pc:docMk/>
            <pc:sldMk cId="3258680306" sldId="770"/>
            <ac:spMk id="64" creationId="{D5608C8F-6C76-4B65-B6C0-E8C4969CCA53}"/>
          </ac:spMkLst>
        </pc:spChg>
        <pc:spChg chg="del">
          <ac:chgData name="farouk abu hassanain" userId="319a4f4791f24b01" providerId="LiveId" clId="{D7AAE926-1A40-4FB8-B834-C577AC4F2798}" dt="2020-04-13T19:41:45.466" v="2219" actId="478"/>
          <ac:spMkLst>
            <pc:docMk/>
            <pc:sldMk cId="3258680306" sldId="770"/>
            <ac:spMk id="65" creationId="{B4D8F1F0-E88F-4C6A-8CCE-8F362448ED8A}"/>
          </ac:spMkLst>
        </pc:spChg>
        <pc:spChg chg="del">
          <ac:chgData name="farouk abu hassanain" userId="319a4f4791f24b01" providerId="LiveId" clId="{D7AAE926-1A40-4FB8-B834-C577AC4F2798}" dt="2020-04-13T17:32:15.529" v="1707" actId="478"/>
          <ac:spMkLst>
            <pc:docMk/>
            <pc:sldMk cId="3258680306" sldId="770"/>
            <ac:spMk id="66" creationId="{A7F51763-5E9A-4762-976F-837B9F16AA6C}"/>
          </ac:spMkLst>
        </pc:spChg>
        <pc:spChg chg="del">
          <ac:chgData name="farouk abu hassanain" userId="319a4f4791f24b01" providerId="LiveId" clId="{D7AAE926-1A40-4FB8-B834-C577AC4F2798}" dt="2020-04-13T17:32:15.529" v="1707" actId="478"/>
          <ac:spMkLst>
            <pc:docMk/>
            <pc:sldMk cId="3258680306" sldId="770"/>
            <ac:spMk id="67" creationId="{3E48F1B3-7E6F-431F-A57D-0DC63FC2FCE8}"/>
          </ac:spMkLst>
        </pc:spChg>
        <pc:spChg chg="del">
          <ac:chgData name="farouk abu hassanain" userId="319a4f4791f24b01" providerId="LiveId" clId="{D7AAE926-1A40-4FB8-B834-C577AC4F2798}" dt="2020-04-13T19:41:47.908" v="2220" actId="478"/>
          <ac:spMkLst>
            <pc:docMk/>
            <pc:sldMk cId="3258680306" sldId="770"/>
            <ac:spMk id="74" creationId="{269CCC39-71B7-4E29-B91C-BA32E295B2C3}"/>
          </ac:spMkLst>
        </pc:spChg>
        <pc:spChg chg="del">
          <ac:chgData name="farouk abu hassanain" userId="319a4f4791f24b01" providerId="LiveId" clId="{D7AAE926-1A40-4FB8-B834-C577AC4F2798}" dt="2020-04-13T19:41:47.908" v="2220" actId="478"/>
          <ac:spMkLst>
            <pc:docMk/>
            <pc:sldMk cId="3258680306" sldId="770"/>
            <ac:spMk id="75" creationId="{8527F9E8-FF8E-47C5-BB70-55986E8D1EF8}"/>
          </ac:spMkLst>
        </pc:spChg>
        <pc:spChg chg="del">
          <ac:chgData name="farouk abu hassanain" userId="319a4f4791f24b01" providerId="LiveId" clId="{D7AAE926-1A40-4FB8-B834-C577AC4F2798}" dt="2020-04-13T19:41:47.908" v="2220" actId="478"/>
          <ac:spMkLst>
            <pc:docMk/>
            <pc:sldMk cId="3258680306" sldId="770"/>
            <ac:spMk id="76" creationId="{4C1E5FC5-5C90-441E-BE3C-602BFA5708B5}"/>
          </ac:spMkLst>
        </pc:spChg>
        <pc:spChg chg="del">
          <ac:chgData name="farouk abu hassanain" userId="319a4f4791f24b01" providerId="LiveId" clId="{D7AAE926-1A40-4FB8-B834-C577AC4F2798}" dt="2020-04-13T19:41:47.908" v="2220" actId="478"/>
          <ac:spMkLst>
            <pc:docMk/>
            <pc:sldMk cId="3258680306" sldId="770"/>
            <ac:spMk id="77" creationId="{E824B207-2A46-440D-A3D7-497DF98329E3}"/>
          </ac:spMkLst>
        </pc:spChg>
        <pc:spChg chg="del">
          <ac:chgData name="farouk abu hassanain" userId="319a4f4791f24b01" providerId="LiveId" clId="{D7AAE926-1A40-4FB8-B834-C577AC4F2798}" dt="2020-04-13T19:41:47.908" v="2220" actId="478"/>
          <ac:spMkLst>
            <pc:docMk/>
            <pc:sldMk cId="3258680306" sldId="770"/>
            <ac:spMk id="78" creationId="{F845B953-B879-4C02-B9D0-79D3FC2D7A80}"/>
          </ac:spMkLst>
        </pc:spChg>
        <pc:spChg chg="del">
          <ac:chgData name="farouk abu hassanain" userId="319a4f4791f24b01" providerId="LiveId" clId="{D7AAE926-1A40-4FB8-B834-C577AC4F2798}" dt="2020-04-13T19:41:47.908" v="2220" actId="478"/>
          <ac:spMkLst>
            <pc:docMk/>
            <pc:sldMk cId="3258680306" sldId="770"/>
            <ac:spMk id="79" creationId="{54A9AE98-A82D-4600-9B5C-A14B0B4E3D0D}"/>
          </ac:spMkLst>
        </pc:spChg>
        <pc:spChg chg="del">
          <ac:chgData name="farouk abu hassanain" userId="319a4f4791f24b01" providerId="LiveId" clId="{D7AAE926-1A40-4FB8-B834-C577AC4F2798}" dt="2020-04-13T19:41:47.908" v="2220" actId="478"/>
          <ac:spMkLst>
            <pc:docMk/>
            <pc:sldMk cId="3258680306" sldId="770"/>
            <ac:spMk id="80" creationId="{0AABAA37-F9E2-415E-9573-2353EB6E155E}"/>
          </ac:spMkLst>
        </pc:spChg>
        <pc:spChg chg="del">
          <ac:chgData name="farouk abu hassanain" userId="319a4f4791f24b01" providerId="LiveId" clId="{D7AAE926-1A40-4FB8-B834-C577AC4F2798}" dt="2020-04-13T19:41:47.908" v="2220" actId="478"/>
          <ac:spMkLst>
            <pc:docMk/>
            <pc:sldMk cId="3258680306" sldId="770"/>
            <ac:spMk id="81" creationId="{CD6B8CBC-2BC4-48B2-9B47-A9821B305B13}"/>
          </ac:spMkLst>
        </pc:spChg>
        <pc:spChg chg="del">
          <ac:chgData name="farouk abu hassanain" userId="319a4f4791f24b01" providerId="LiveId" clId="{D7AAE926-1A40-4FB8-B834-C577AC4F2798}" dt="2020-04-13T19:41:47.908" v="2220" actId="478"/>
          <ac:spMkLst>
            <pc:docMk/>
            <pc:sldMk cId="3258680306" sldId="770"/>
            <ac:spMk id="82" creationId="{A8D060A6-AA48-4AE4-9124-4E4197539C9B}"/>
          </ac:spMkLst>
        </pc:spChg>
        <pc:spChg chg="del">
          <ac:chgData name="farouk abu hassanain" userId="319a4f4791f24b01" providerId="LiveId" clId="{D7AAE926-1A40-4FB8-B834-C577AC4F2798}" dt="2020-04-13T19:41:47.908" v="2220" actId="478"/>
          <ac:spMkLst>
            <pc:docMk/>
            <pc:sldMk cId="3258680306" sldId="770"/>
            <ac:spMk id="83" creationId="{B3804D07-D0B9-4EBE-A830-E6DD4DB0401B}"/>
          </ac:spMkLst>
        </pc:spChg>
        <pc:spChg chg="del">
          <ac:chgData name="farouk abu hassanain" userId="319a4f4791f24b01" providerId="LiveId" clId="{D7AAE926-1A40-4FB8-B834-C577AC4F2798}" dt="2020-04-13T19:41:47.908" v="2220" actId="478"/>
          <ac:spMkLst>
            <pc:docMk/>
            <pc:sldMk cId="3258680306" sldId="770"/>
            <ac:spMk id="84" creationId="{637F3E5C-591D-496F-8A1D-261A1B768D4F}"/>
          </ac:spMkLst>
        </pc:spChg>
        <pc:spChg chg="del">
          <ac:chgData name="farouk abu hassanain" userId="319a4f4791f24b01" providerId="LiveId" clId="{D7AAE926-1A40-4FB8-B834-C577AC4F2798}" dt="2020-04-13T19:41:47.908" v="2220" actId="478"/>
          <ac:spMkLst>
            <pc:docMk/>
            <pc:sldMk cId="3258680306" sldId="770"/>
            <ac:spMk id="85" creationId="{516B99C6-8E0B-44F9-98BB-B9B1F9FEB118}"/>
          </ac:spMkLst>
        </pc:spChg>
        <pc:spChg chg="del">
          <ac:chgData name="farouk abu hassanain" userId="319a4f4791f24b01" providerId="LiveId" clId="{D7AAE926-1A40-4FB8-B834-C577AC4F2798}" dt="2020-04-13T19:41:45.466" v="2219" actId="478"/>
          <ac:spMkLst>
            <pc:docMk/>
            <pc:sldMk cId="3258680306" sldId="770"/>
            <ac:spMk id="86" creationId="{FD64A42D-AEE0-471A-9DD7-3624A8B1ACBE}"/>
          </ac:spMkLst>
        </pc:spChg>
        <pc:spChg chg="del">
          <ac:chgData name="farouk abu hassanain" userId="319a4f4791f24b01" providerId="LiveId" clId="{D7AAE926-1A40-4FB8-B834-C577AC4F2798}" dt="2020-04-13T19:41:45.466" v="2219" actId="478"/>
          <ac:spMkLst>
            <pc:docMk/>
            <pc:sldMk cId="3258680306" sldId="770"/>
            <ac:spMk id="87" creationId="{22B3AD68-DE07-47C3-8D2D-34D4A996E639}"/>
          </ac:spMkLst>
        </pc:spChg>
        <pc:spChg chg="del">
          <ac:chgData name="farouk abu hassanain" userId="319a4f4791f24b01" providerId="LiveId" clId="{D7AAE926-1A40-4FB8-B834-C577AC4F2798}" dt="2020-04-13T19:41:45.466" v="2219" actId="478"/>
          <ac:spMkLst>
            <pc:docMk/>
            <pc:sldMk cId="3258680306" sldId="770"/>
            <ac:spMk id="88" creationId="{ECDA323A-5D70-4A26-88F0-2D283B86BE31}"/>
          </ac:spMkLst>
        </pc:spChg>
        <pc:spChg chg="del">
          <ac:chgData name="farouk abu hassanain" userId="319a4f4791f24b01" providerId="LiveId" clId="{D7AAE926-1A40-4FB8-B834-C577AC4F2798}" dt="2020-04-13T19:41:45.466" v="2219" actId="478"/>
          <ac:spMkLst>
            <pc:docMk/>
            <pc:sldMk cId="3258680306" sldId="770"/>
            <ac:spMk id="89" creationId="{C360B249-E992-4D64-8E7E-B3F9A4FAE28A}"/>
          </ac:spMkLst>
        </pc:spChg>
        <pc:spChg chg="del">
          <ac:chgData name="farouk abu hassanain" userId="319a4f4791f24b01" providerId="LiveId" clId="{D7AAE926-1A40-4FB8-B834-C577AC4F2798}" dt="2020-04-13T19:41:45.466" v="2219" actId="478"/>
          <ac:spMkLst>
            <pc:docMk/>
            <pc:sldMk cId="3258680306" sldId="770"/>
            <ac:spMk id="90" creationId="{0ABAE00D-4A02-4C94-B463-29CCAEEAF227}"/>
          </ac:spMkLst>
        </pc:spChg>
        <pc:spChg chg="del">
          <ac:chgData name="farouk abu hassanain" userId="319a4f4791f24b01" providerId="LiveId" clId="{D7AAE926-1A40-4FB8-B834-C577AC4F2798}" dt="2020-04-13T19:41:45.466" v="2219" actId="478"/>
          <ac:spMkLst>
            <pc:docMk/>
            <pc:sldMk cId="3258680306" sldId="770"/>
            <ac:spMk id="91" creationId="{CF4E761F-B306-49CD-8983-70A623ADC7C9}"/>
          </ac:spMkLst>
        </pc:spChg>
        <pc:spChg chg="del">
          <ac:chgData name="farouk abu hassanain" userId="319a4f4791f24b01" providerId="LiveId" clId="{D7AAE926-1A40-4FB8-B834-C577AC4F2798}" dt="2020-04-13T19:41:45.466" v="2219" actId="478"/>
          <ac:spMkLst>
            <pc:docMk/>
            <pc:sldMk cId="3258680306" sldId="770"/>
            <ac:spMk id="92" creationId="{BA764DFF-36CF-49D2-B7ED-C792231804F1}"/>
          </ac:spMkLst>
        </pc:spChg>
        <pc:spChg chg="del">
          <ac:chgData name="farouk abu hassanain" userId="319a4f4791f24b01" providerId="LiveId" clId="{D7AAE926-1A40-4FB8-B834-C577AC4F2798}" dt="2020-04-13T19:41:45.466" v="2219" actId="478"/>
          <ac:spMkLst>
            <pc:docMk/>
            <pc:sldMk cId="3258680306" sldId="770"/>
            <ac:spMk id="93" creationId="{59794F66-0B8E-4477-BDA1-8E75B264805E}"/>
          </ac:spMkLst>
        </pc:spChg>
        <pc:spChg chg="del">
          <ac:chgData name="farouk abu hassanain" userId="319a4f4791f24b01" providerId="LiveId" clId="{D7AAE926-1A40-4FB8-B834-C577AC4F2798}" dt="2020-04-13T19:41:45.466" v="2219" actId="478"/>
          <ac:spMkLst>
            <pc:docMk/>
            <pc:sldMk cId="3258680306" sldId="770"/>
            <ac:spMk id="94" creationId="{588EFA97-909B-4521-B910-EF73DA08BB20}"/>
          </ac:spMkLst>
        </pc:spChg>
        <pc:spChg chg="del">
          <ac:chgData name="farouk abu hassanain" userId="319a4f4791f24b01" providerId="LiveId" clId="{D7AAE926-1A40-4FB8-B834-C577AC4F2798}" dt="2020-04-13T19:41:45.466" v="2219" actId="478"/>
          <ac:spMkLst>
            <pc:docMk/>
            <pc:sldMk cId="3258680306" sldId="770"/>
            <ac:spMk id="95" creationId="{A5AEAFEC-AD43-411A-BC41-C926E0871E4E}"/>
          </ac:spMkLst>
        </pc:spChg>
        <pc:spChg chg="del">
          <ac:chgData name="farouk abu hassanain" userId="319a4f4791f24b01" providerId="LiveId" clId="{D7AAE926-1A40-4FB8-B834-C577AC4F2798}" dt="2020-04-13T19:41:47.908" v="2220" actId="478"/>
          <ac:spMkLst>
            <pc:docMk/>
            <pc:sldMk cId="3258680306" sldId="770"/>
            <ac:spMk id="96" creationId="{1A220CDF-8D0B-4F12-B965-EF52120A6372}"/>
          </ac:spMkLst>
        </pc:spChg>
        <pc:spChg chg="add mod">
          <ac:chgData name="farouk abu hassanain" userId="319a4f4791f24b01" providerId="LiveId" clId="{D7AAE926-1A40-4FB8-B834-C577AC4F2798}" dt="2020-04-13T17:36:18.189" v="1756" actId="164"/>
          <ac:spMkLst>
            <pc:docMk/>
            <pc:sldMk cId="3258680306" sldId="770"/>
            <ac:spMk id="97" creationId="{C6433F58-F15D-4E86-86A6-3F4CB2E8024E}"/>
          </ac:spMkLst>
        </pc:spChg>
        <pc:spChg chg="del">
          <ac:chgData name="farouk abu hassanain" userId="319a4f4791f24b01" providerId="LiveId" clId="{D7AAE926-1A40-4FB8-B834-C577AC4F2798}" dt="2020-04-13T19:41:47.908" v="2220" actId="478"/>
          <ac:spMkLst>
            <pc:docMk/>
            <pc:sldMk cId="3258680306" sldId="770"/>
            <ac:spMk id="102" creationId="{1DE25B92-48D2-4469-A8D6-8364B63515C0}"/>
          </ac:spMkLst>
        </pc:spChg>
        <pc:spChg chg="del">
          <ac:chgData name="farouk abu hassanain" userId="319a4f4791f24b01" providerId="LiveId" clId="{D7AAE926-1A40-4FB8-B834-C577AC4F2798}" dt="2020-04-13T19:41:47.908" v="2220" actId="478"/>
          <ac:spMkLst>
            <pc:docMk/>
            <pc:sldMk cId="3258680306" sldId="770"/>
            <ac:spMk id="103" creationId="{B41E4190-F1FD-4829-B871-911D4F91C4DD}"/>
          </ac:spMkLst>
        </pc:spChg>
        <pc:spChg chg="del">
          <ac:chgData name="farouk abu hassanain" userId="319a4f4791f24b01" providerId="LiveId" clId="{D7AAE926-1A40-4FB8-B834-C577AC4F2798}" dt="2020-04-13T19:41:47.908" v="2220" actId="478"/>
          <ac:spMkLst>
            <pc:docMk/>
            <pc:sldMk cId="3258680306" sldId="770"/>
            <ac:spMk id="104" creationId="{B98C2134-ECBD-4671-9396-DA6A29BE7005}"/>
          </ac:spMkLst>
        </pc:spChg>
        <pc:spChg chg="mod">
          <ac:chgData name="farouk abu hassanain" userId="319a4f4791f24b01" providerId="LiveId" clId="{D7AAE926-1A40-4FB8-B834-C577AC4F2798}" dt="2020-04-13T17:32:28.789" v="1710" actId="207"/>
          <ac:spMkLst>
            <pc:docMk/>
            <pc:sldMk cId="3258680306" sldId="770"/>
            <ac:spMk id="105" creationId="{C33AE2A1-F425-407D-8FAF-79031695A309}"/>
          </ac:spMkLst>
        </pc:spChg>
        <pc:spChg chg="add mod">
          <ac:chgData name="farouk abu hassanain" userId="319a4f4791f24b01" providerId="LiveId" clId="{D7AAE926-1A40-4FB8-B834-C577AC4F2798}" dt="2020-04-13T17:36:18.189" v="1756" actId="164"/>
          <ac:spMkLst>
            <pc:docMk/>
            <pc:sldMk cId="3258680306" sldId="770"/>
            <ac:spMk id="127" creationId="{64E21A84-51BA-4638-85C0-E9426EACC13E}"/>
          </ac:spMkLst>
        </pc:spChg>
        <pc:spChg chg="add mod">
          <ac:chgData name="farouk abu hassanain" userId="319a4f4791f24b01" providerId="LiveId" clId="{D7AAE926-1A40-4FB8-B834-C577AC4F2798}" dt="2020-04-13T17:35:35.678" v="1740" actId="113"/>
          <ac:spMkLst>
            <pc:docMk/>
            <pc:sldMk cId="3258680306" sldId="770"/>
            <ac:spMk id="128" creationId="{77C25F95-0A10-4578-BC14-C50417EDA632}"/>
          </ac:spMkLst>
        </pc:spChg>
        <pc:spChg chg="mod topLvl">
          <ac:chgData name="farouk abu hassanain" userId="319a4f4791f24b01" providerId="LiveId" clId="{D7AAE926-1A40-4FB8-B834-C577AC4F2798}" dt="2020-04-13T17:34:41.785" v="1722" actId="164"/>
          <ac:spMkLst>
            <pc:docMk/>
            <pc:sldMk cId="3258680306" sldId="770"/>
            <ac:spMk id="132" creationId="{744470D6-0671-402E-99E4-0F231EDFAECA}"/>
          </ac:spMkLst>
        </pc:spChg>
        <pc:spChg chg="mod topLvl">
          <ac:chgData name="farouk abu hassanain" userId="319a4f4791f24b01" providerId="LiveId" clId="{D7AAE926-1A40-4FB8-B834-C577AC4F2798}" dt="2020-04-13T17:34:35.353" v="1720" actId="164"/>
          <ac:spMkLst>
            <pc:docMk/>
            <pc:sldMk cId="3258680306" sldId="770"/>
            <ac:spMk id="134" creationId="{39524806-BCC0-4CCF-8FC5-1A64F080C279}"/>
          </ac:spMkLst>
        </pc:spChg>
        <pc:spChg chg="del">
          <ac:chgData name="farouk abu hassanain" userId="319a4f4791f24b01" providerId="LiveId" clId="{D7AAE926-1A40-4FB8-B834-C577AC4F2798}" dt="2020-04-13T19:41:45.466" v="2219" actId="478"/>
          <ac:spMkLst>
            <pc:docMk/>
            <pc:sldMk cId="3258680306" sldId="770"/>
            <ac:spMk id="141" creationId="{05EB283D-6386-491D-BE94-F52FE6DC515D}"/>
          </ac:spMkLst>
        </pc:spChg>
        <pc:spChg chg="del">
          <ac:chgData name="farouk abu hassanain" userId="319a4f4791f24b01" providerId="LiveId" clId="{D7AAE926-1A40-4FB8-B834-C577AC4F2798}" dt="2020-04-13T19:41:45.466" v="2219" actId="478"/>
          <ac:spMkLst>
            <pc:docMk/>
            <pc:sldMk cId="3258680306" sldId="770"/>
            <ac:spMk id="142" creationId="{18E33423-3444-4E87-9171-45ACDC620ABC}"/>
          </ac:spMkLst>
        </pc:spChg>
        <pc:spChg chg="del">
          <ac:chgData name="farouk abu hassanain" userId="319a4f4791f24b01" providerId="LiveId" clId="{D7AAE926-1A40-4FB8-B834-C577AC4F2798}" dt="2020-04-13T19:41:45.466" v="2219" actId="478"/>
          <ac:spMkLst>
            <pc:docMk/>
            <pc:sldMk cId="3258680306" sldId="770"/>
            <ac:spMk id="143" creationId="{182F2687-E886-4344-8E4B-360FE476E1B4}"/>
          </ac:spMkLst>
        </pc:spChg>
        <pc:spChg chg="del">
          <ac:chgData name="farouk abu hassanain" userId="319a4f4791f24b01" providerId="LiveId" clId="{D7AAE926-1A40-4FB8-B834-C577AC4F2798}" dt="2020-04-13T17:32:33.620" v="1711" actId="478"/>
          <ac:spMkLst>
            <pc:docMk/>
            <pc:sldMk cId="3258680306" sldId="770"/>
            <ac:spMk id="145" creationId="{BC1B3552-C91E-41B6-9E8E-D3D312FDF029}"/>
          </ac:spMkLst>
        </pc:spChg>
        <pc:spChg chg="del">
          <ac:chgData name="farouk abu hassanain" userId="319a4f4791f24b01" providerId="LiveId" clId="{D7AAE926-1A40-4FB8-B834-C577AC4F2798}" dt="2020-04-13T19:41:45.466" v="2219" actId="478"/>
          <ac:spMkLst>
            <pc:docMk/>
            <pc:sldMk cId="3258680306" sldId="770"/>
            <ac:spMk id="147" creationId="{B5315C80-F349-49FD-8D75-4A8FC173B2DF}"/>
          </ac:spMkLst>
        </pc:spChg>
        <pc:spChg chg="del">
          <ac:chgData name="farouk abu hassanain" userId="319a4f4791f24b01" providerId="LiveId" clId="{D7AAE926-1A40-4FB8-B834-C577AC4F2798}" dt="2020-04-13T19:41:45.466" v="2219" actId="478"/>
          <ac:spMkLst>
            <pc:docMk/>
            <pc:sldMk cId="3258680306" sldId="770"/>
            <ac:spMk id="148" creationId="{C6D7B267-FB7E-4BBD-932F-2396EED2CF46}"/>
          </ac:spMkLst>
        </pc:spChg>
        <pc:spChg chg="del">
          <ac:chgData name="farouk abu hassanain" userId="319a4f4791f24b01" providerId="LiveId" clId="{D7AAE926-1A40-4FB8-B834-C577AC4F2798}" dt="2020-04-13T19:41:45.466" v="2219" actId="478"/>
          <ac:spMkLst>
            <pc:docMk/>
            <pc:sldMk cId="3258680306" sldId="770"/>
            <ac:spMk id="150" creationId="{D37F461A-90B6-4D67-8147-5A480F2DAA2E}"/>
          </ac:spMkLst>
        </pc:spChg>
        <pc:spChg chg="del">
          <ac:chgData name="farouk abu hassanain" userId="319a4f4791f24b01" providerId="LiveId" clId="{D7AAE926-1A40-4FB8-B834-C577AC4F2798}" dt="2020-04-13T17:32:33.620" v="1711" actId="478"/>
          <ac:spMkLst>
            <pc:docMk/>
            <pc:sldMk cId="3258680306" sldId="770"/>
            <ac:spMk id="151" creationId="{608895DE-24C7-46B4-8C64-5FCD8C360B7E}"/>
          </ac:spMkLst>
        </pc:spChg>
        <pc:grpChg chg="add mod">
          <ac:chgData name="farouk abu hassanain" userId="319a4f4791f24b01" providerId="LiveId" clId="{D7AAE926-1A40-4FB8-B834-C577AC4F2798}" dt="2020-04-13T17:35:03.640" v="1730" actId="1076"/>
          <ac:grpSpMkLst>
            <pc:docMk/>
            <pc:sldMk cId="3258680306" sldId="770"/>
            <ac:grpSpMk id="7" creationId="{ED96BFCB-F5BF-42AD-89A1-28B3B113945C}"/>
          </ac:grpSpMkLst>
        </pc:grpChg>
        <pc:grpChg chg="add mod">
          <ac:chgData name="farouk abu hassanain" userId="319a4f4791f24b01" providerId="LiveId" clId="{D7AAE926-1A40-4FB8-B834-C577AC4F2798}" dt="2020-04-13T17:35:09.232" v="1731" actId="1076"/>
          <ac:grpSpMkLst>
            <pc:docMk/>
            <pc:sldMk cId="3258680306" sldId="770"/>
            <ac:grpSpMk id="9" creationId="{AFCB89A4-25ED-400C-9333-398816154C63}"/>
          </ac:grpSpMkLst>
        </pc:grpChg>
        <pc:grpChg chg="del">
          <ac:chgData name="farouk abu hassanain" userId="319a4f4791f24b01" providerId="LiveId" clId="{D7AAE926-1A40-4FB8-B834-C577AC4F2798}" dt="2020-04-13T17:31:56.757" v="1705" actId="478"/>
          <ac:grpSpMkLst>
            <pc:docMk/>
            <pc:sldMk cId="3258680306" sldId="770"/>
            <ac:grpSpMk id="14" creationId="{7B4847FE-C933-41B1-9A34-E6579AF23C87}"/>
          </ac:grpSpMkLst>
        </pc:grpChg>
        <pc:grpChg chg="add mod">
          <ac:chgData name="farouk abu hassanain" userId="319a4f4791f24b01" providerId="LiveId" clId="{D7AAE926-1A40-4FB8-B834-C577AC4F2798}" dt="2020-04-13T17:36:20.469" v="1757" actId="1076"/>
          <ac:grpSpMkLst>
            <pc:docMk/>
            <pc:sldMk cId="3258680306" sldId="770"/>
            <ac:grpSpMk id="16" creationId="{19A053A2-F2A1-48F2-B3F6-F033C5596299}"/>
          </ac:grpSpMkLst>
        </pc:grpChg>
        <pc:grpChg chg="add">
          <ac:chgData name="farouk abu hassanain" userId="319a4f4791f24b01" providerId="LiveId" clId="{D7AAE926-1A40-4FB8-B834-C577AC4F2798}" dt="2020-04-13T19:51:18.384" v="2258"/>
          <ac:grpSpMkLst>
            <pc:docMk/>
            <pc:sldMk cId="3258680306" sldId="770"/>
            <ac:grpSpMk id="47" creationId="{9761D008-44AB-463F-A1E5-97EA1F9FB2A0}"/>
          </ac:grpSpMkLst>
        </pc:grpChg>
        <pc:grpChg chg="add del mod">
          <ac:chgData name="farouk abu hassanain" userId="319a4f4791f24b01" providerId="LiveId" clId="{D7AAE926-1A40-4FB8-B834-C577AC4F2798}" dt="2020-04-13T17:34:31.911" v="1719" actId="165"/>
          <ac:grpSpMkLst>
            <pc:docMk/>
            <pc:sldMk cId="3258680306" sldId="770"/>
            <ac:grpSpMk id="129" creationId="{85047618-E1F6-498F-84E0-FD82222ACCF2}"/>
          </ac:grpSpMkLst>
        </pc:grpChg>
        <pc:grpChg chg="mod topLvl">
          <ac:chgData name="farouk abu hassanain" userId="319a4f4791f24b01" providerId="LiveId" clId="{D7AAE926-1A40-4FB8-B834-C577AC4F2798}" dt="2020-04-13T17:34:41.785" v="1722" actId="164"/>
          <ac:grpSpMkLst>
            <pc:docMk/>
            <pc:sldMk cId="3258680306" sldId="770"/>
            <ac:grpSpMk id="130" creationId="{B034B98C-A093-4787-95C7-A6FF38D3B87C}"/>
          </ac:grpSpMkLst>
        </pc:grpChg>
        <pc:grpChg chg="mod topLvl">
          <ac:chgData name="farouk abu hassanain" userId="319a4f4791f24b01" providerId="LiveId" clId="{D7AAE926-1A40-4FB8-B834-C577AC4F2798}" dt="2020-04-13T17:34:35.353" v="1720" actId="164"/>
          <ac:grpSpMkLst>
            <pc:docMk/>
            <pc:sldMk cId="3258680306" sldId="770"/>
            <ac:grpSpMk id="131" creationId="{C13ADCFB-4147-47B0-8ADE-B6FD2641A7E3}"/>
          </ac:grpSpMkLst>
        </pc:grpChg>
        <pc:grpChg chg="mod topLvl">
          <ac:chgData name="farouk abu hassanain" userId="319a4f4791f24b01" providerId="LiveId" clId="{D7AAE926-1A40-4FB8-B834-C577AC4F2798}" dt="2020-04-13T17:34:41.785" v="1722" actId="164"/>
          <ac:grpSpMkLst>
            <pc:docMk/>
            <pc:sldMk cId="3258680306" sldId="770"/>
            <ac:grpSpMk id="133" creationId="{84B7B5C6-28B6-47D7-BE97-F18B5AD4AD3B}"/>
          </ac:grpSpMkLst>
        </pc:grpChg>
        <pc:grpChg chg="mod topLvl">
          <ac:chgData name="farouk abu hassanain" userId="319a4f4791f24b01" providerId="LiveId" clId="{D7AAE926-1A40-4FB8-B834-C577AC4F2798}" dt="2020-04-13T17:34:35.353" v="1720" actId="164"/>
          <ac:grpSpMkLst>
            <pc:docMk/>
            <pc:sldMk cId="3258680306" sldId="770"/>
            <ac:grpSpMk id="135" creationId="{DCA1148A-229C-4BB3-BD94-497106D73480}"/>
          </ac:grpSpMkLst>
        </pc:grpChg>
      </pc:sldChg>
      <pc:sldChg chg="addSp delSp modSp add">
        <pc:chgData name="farouk abu hassanain" userId="319a4f4791f24b01" providerId="LiveId" clId="{D7AAE926-1A40-4FB8-B834-C577AC4F2798}" dt="2020-04-13T19:51:21.040" v="2259"/>
        <pc:sldMkLst>
          <pc:docMk/>
          <pc:sldMk cId="728889713" sldId="771"/>
        </pc:sldMkLst>
        <pc:spChg chg="mod">
          <ac:chgData name="farouk abu hassanain" userId="319a4f4791f24b01" providerId="LiveId" clId="{D7AAE926-1A40-4FB8-B834-C577AC4F2798}" dt="2020-04-13T19:38:00.216" v="2189" actId="20577"/>
          <ac:spMkLst>
            <pc:docMk/>
            <pc:sldMk cId="728889713" sldId="771"/>
            <ac:spMk id="4" creationId="{63633AA5-FD60-4A4D-B3C2-0921970BA2DC}"/>
          </ac:spMkLst>
        </pc:spChg>
        <pc:spChg chg="del">
          <ac:chgData name="farouk abu hassanain" userId="319a4f4791f24b01" providerId="LiveId" clId="{D7AAE926-1A40-4FB8-B834-C577AC4F2798}" dt="2020-04-13T17:36:50.693" v="1763" actId="478"/>
          <ac:spMkLst>
            <pc:docMk/>
            <pc:sldMk cId="728889713" sldId="771"/>
            <ac:spMk id="15" creationId="{00C683D3-87F7-4C66-8441-2D6DBF57AC27}"/>
          </ac:spMkLst>
        </pc:spChg>
        <pc:spChg chg="del">
          <ac:chgData name="farouk abu hassanain" userId="319a4f4791f24b01" providerId="LiveId" clId="{D7AAE926-1A40-4FB8-B834-C577AC4F2798}" dt="2020-04-13T19:41:38.597" v="2217" actId="478"/>
          <ac:spMkLst>
            <pc:docMk/>
            <pc:sldMk cId="728889713" sldId="771"/>
            <ac:spMk id="26" creationId="{950E9488-376F-4C03-9605-A84B7548F31E}"/>
          </ac:spMkLst>
        </pc:spChg>
        <pc:spChg chg="del">
          <ac:chgData name="farouk abu hassanain" userId="319a4f4791f24b01" providerId="LiveId" clId="{D7AAE926-1A40-4FB8-B834-C577AC4F2798}" dt="2020-04-13T19:41:38.597" v="2217" actId="478"/>
          <ac:spMkLst>
            <pc:docMk/>
            <pc:sldMk cId="728889713" sldId="771"/>
            <ac:spMk id="27" creationId="{656E0CD0-7A30-4374-97D7-2306DA171098}"/>
          </ac:spMkLst>
        </pc:spChg>
        <pc:spChg chg="del">
          <ac:chgData name="farouk abu hassanain" userId="319a4f4791f24b01" providerId="LiveId" clId="{D7AAE926-1A40-4FB8-B834-C577AC4F2798}" dt="2020-04-13T19:41:38.597" v="2217" actId="478"/>
          <ac:spMkLst>
            <pc:docMk/>
            <pc:sldMk cId="728889713" sldId="771"/>
            <ac:spMk id="31" creationId="{0A5B3764-090B-490A-8802-04A0CAC77F70}"/>
          </ac:spMkLst>
        </pc:spChg>
        <pc:spChg chg="del">
          <ac:chgData name="farouk abu hassanain" userId="319a4f4791f24b01" providerId="LiveId" clId="{D7AAE926-1A40-4FB8-B834-C577AC4F2798}" dt="2020-04-13T19:41:38.597" v="2217" actId="478"/>
          <ac:spMkLst>
            <pc:docMk/>
            <pc:sldMk cId="728889713" sldId="771"/>
            <ac:spMk id="32" creationId="{7B24EA59-FB1A-4D3E-B502-29E2A8AD2EF5}"/>
          </ac:spMkLst>
        </pc:spChg>
        <pc:spChg chg="del">
          <ac:chgData name="farouk abu hassanain" userId="319a4f4791f24b01" providerId="LiveId" clId="{D7AAE926-1A40-4FB8-B834-C577AC4F2798}" dt="2020-04-13T19:41:38.597" v="2217" actId="478"/>
          <ac:spMkLst>
            <pc:docMk/>
            <pc:sldMk cId="728889713" sldId="771"/>
            <ac:spMk id="37" creationId="{37B98A63-8584-48BF-953A-185822A86FF0}"/>
          </ac:spMkLst>
        </pc:spChg>
        <pc:spChg chg="del">
          <ac:chgData name="farouk abu hassanain" userId="319a4f4791f24b01" providerId="LiveId" clId="{D7AAE926-1A40-4FB8-B834-C577AC4F2798}" dt="2020-04-13T19:41:38.597" v="2217" actId="478"/>
          <ac:spMkLst>
            <pc:docMk/>
            <pc:sldMk cId="728889713" sldId="771"/>
            <ac:spMk id="38" creationId="{9C0B2568-7174-4888-A14A-169B27C8BFE4}"/>
          </ac:spMkLst>
        </pc:spChg>
        <pc:spChg chg="del">
          <ac:chgData name="farouk abu hassanain" userId="319a4f4791f24b01" providerId="LiveId" clId="{D7AAE926-1A40-4FB8-B834-C577AC4F2798}" dt="2020-04-13T19:41:38.597" v="2217" actId="478"/>
          <ac:spMkLst>
            <pc:docMk/>
            <pc:sldMk cId="728889713" sldId="771"/>
            <ac:spMk id="56" creationId="{17EA78AA-FE1A-48ED-B981-FF476301A6BE}"/>
          </ac:spMkLst>
        </pc:spChg>
        <pc:spChg chg="del">
          <ac:chgData name="farouk abu hassanain" userId="319a4f4791f24b01" providerId="LiveId" clId="{D7AAE926-1A40-4FB8-B834-C577AC4F2798}" dt="2020-04-13T19:41:38.597" v="2217" actId="478"/>
          <ac:spMkLst>
            <pc:docMk/>
            <pc:sldMk cId="728889713" sldId="771"/>
            <ac:spMk id="59" creationId="{664CF4DD-DEF1-4BDE-BC30-AB9359B8F2E2}"/>
          </ac:spMkLst>
        </pc:spChg>
        <pc:spChg chg="del">
          <ac:chgData name="farouk abu hassanain" userId="319a4f4791f24b01" providerId="LiveId" clId="{D7AAE926-1A40-4FB8-B834-C577AC4F2798}" dt="2020-04-13T19:41:38.597" v="2217" actId="478"/>
          <ac:spMkLst>
            <pc:docMk/>
            <pc:sldMk cId="728889713" sldId="771"/>
            <ac:spMk id="61" creationId="{04766526-1832-4B42-B276-0996E6C4C899}"/>
          </ac:spMkLst>
        </pc:spChg>
        <pc:spChg chg="del">
          <ac:chgData name="farouk abu hassanain" userId="319a4f4791f24b01" providerId="LiveId" clId="{D7AAE926-1A40-4FB8-B834-C577AC4F2798}" dt="2020-04-13T19:41:38.597" v="2217" actId="478"/>
          <ac:spMkLst>
            <pc:docMk/>
            <pc:sldMk cId="728889713" sldId="771"/>
            <ac:spMk id="62" creationId="{B1EF3188-4E6D-4066-BB69-F86EAB2466E0}"/>
          </ac:spMkLst>
        </pc:spChg>
        <pc:spChg chg="del">
          <ac:chgData name="farouk abu hassanain" userId="319a4f4791f24b01" providerId="LiveId" clId="{D7AAE926-1A40-4FB8-B834-C577AC4F2798}" dt="2020-04-13T19:41:38.597" v="2217" actId="478"/>
          <ac:spMkLst>
            <pc:docMk/>
            <pc:sldMk cId="728889713" sldId="771"/>
            <ac:spMk id="64" creationId="{D5608C8F-6C76-4B65-B6C0-E8C4969CCA53}"/>
          </ac:spMkLst>
        </pc:spChg>
        <pc:spChg chg="del">
          <ac:chgData name="farouk abu hassanain" userId="319a4f4791f24b01" providerId="LiveId" clId="{D7AAE926-1A40-4FB8-B834-C577AC4F2798}" dt="2020-04-13T19:41:38.597" v="2217" actId="478"/>
          <ac:spMkLst>
            <pc:docMk/>
            <pc:sldMk cId="728889713" sldId="771"/>
            <ac:spMk id="65" creationId="{B4D8F1F0-E88F-4C6A-8CCE-8F362448ED8A}"/>
          </ac:spMkLst>
        </pc:spChg>
        <pc:spChg chg="del">
          <ac:chgData name="farouk abu hassanain" userId="319a4f4791f24b01" providerId="LiveId" clId="{D7AAE926-1A40-4FB8-B834-C577AC4F2798}" dt="2020-04-13T19:41:41.818" v="2218" actId="478"/>
          <ac:spMkLst>
            <pc:docMk/>
            <pc:sldMk cId="728889713" sldId="771"/>
            <ac:spMk id="74" creationId="{269CCC39-71B7-4E29-B91C-BA32E295B2C3}"/>
          </ac:spMkLst>
        </pc:spChg>
        <pc:spChg chg="del">
          <ac:chgData name="farouk abu hassanain" userId="319a4f4791f24b01" providerId="LiveId" clId="{D7AAE926-1A40-4FB8-B834-C577AC4F2798}" dt="2020-04-13T19:41:41.818" v="2218" actId="478"/>
          <ac:spMkLst>
            <pc:docMk/>
            <pc:sldMk cId="728889713" sldId="771"/>
            <ac:spMk id="75" creationId="{8527F9E8-FF8E-47C5-BB70-55986E8D1EF8}"/>
          </ac:spMkLst>
        </pc:spChg>
        <pc:spChg chg="del">
          <ac:chgData name="farouk abu hassanain" userId="319a4f4791f24b01" providerId="LiveId" clId="{D7AAE926-1A40-4FB8-B834-C577AC4F2798}" dt="2020-04-13T19:41:41.818" v="2218" actId="478"/>
          <ac:spMkLst>
            <pc:docMk/>
            <pc:sldMk cId="728889713" sldId="771"/>
            <ac:spMk id="76" creationId="{4C1E5FC5-5C90-441E-BE3C-602BFA5708B5}"/>
          </ac:spMkLst>
        </pc:spChg>
        <pc:spChg chg="del">
          <ac:chgData name="farouk abu hassanain" userId="319a4f4791f24b01" providerId="LiveId" clId="{D7AAE926-1A40-4FB8-B834-C577AC4F2798}" dt="2020-04-13T19:41:41.818" v="2218" actId="478"/>
          <ac:spMkLst>
            <pc:docMk/>
            <pc:sldMk cId="728889713" sldId="771"/>
            <ac:spMk id="77" creationId="{E824B207-2A46-440D-A3D7-497DF98329E3}"/>
          </ac:spMkLst>
        </pc:spChg>
        <pc:spChg chg="del">
          <ac:chgData name="farouk abu hassanain" userId="319a4f4791f24b01" providerId="LiveId" clId="{D7AAE926-1A40-4FB8-B834-C577AC4F2798}" dt="2020-04-13T19:41:41.818" v="2218" actId="478"/>
          <ac:spMkLst>
            <pc:docMk/>
            <pc:sldMk cId="728889713" sldId="771"/>
            <ac:spMk id="78" creationId="{F845B953-B879-4C02-B9D0-79D3FC2D7A80}"/>
          </ac:spMkLst>
        </pc:spChg>
        <pc:spChg chg="del">
          <ac:chgData name="farouk abu hassanain" userId="319a4f4791f24b01" providerId="LiveId" clId="{D7AAE926-1A40-4FB8-B834-C577AC4F2798}" dt="2020-04-13T19:41:41.818" v="2218" actId="478"/>
          <ac:spMkLst>
            <pc:docMk/>
            <pc:sldMk cId="728889713" sldId="771"/>
            <ac:spMk id="79" creationId="{54A9AE98-A82D-4600-9B5C-A14B0B4E3D0D}"/>
          </ac:spMkLst>
        </pc:spChg>
        <pc:spChg chg="del">
          <ac:chgData name="farouk abu hassanain" userId="319a4f4791f24b01" providerId="LiveId" clId="{D7AAE926-1A40-4FB8-B834-C577AC4F2798}" dt="2020-04-13T19:41:41.818" v="2218" actId="478"/>
          <ac:spMkLst>
            <pc:docMk/>
            <pc:sldMk cId="728889713" sldId="771"/>
            <ac:spMk id="80" creationId="{0AABAA37-F9E2-415E-9573-2353EB6E155E}"/>
          </ac:spMkLst>
        </pc:spChg>
        <pc:spChg chg="del">
          <ac:chgData name="farouk abu hassanain" userId="319a4f4791f24b01" providerId="LiveId" clId="{D7AAE926-1A40-4FB8-B834-C577AC4F2798}" dt="2020-04-13T19:41:41.818" v="2218" actId="478"/>
          <ac:spMkLst>
            <pc:docMk/>
            <pc:sldMk cId="728889713" sldId="771"/>
            <ac:spMk id="81" creationId="{CD6B8CBC-2BC4-48B2-9B47-A9821B305B13}"/>
          </ac:spMkLst>
        </pc:spChg>
        <pc:spChg chg="del">
          <ac:chgData name="farouk abu hassanain" userId="319a4f4791f24b01" providerId="LiveId" clId="{D7AAE926-1A40-4FB8-B834-C577AC4F2798}" dt="2020-04-13T19:41:41.818" v="2218" actId="478"/>
          <ac:spMkLst>
            <pc:docMk/>
            <pc:sldMk cId="728889713" sldId="771"/>
            <ac:spMk id="82" creationId="{A8D060A6-AA48-4AE4-9124-4E4197539C9B}"/>
          </ac:spMkLst>
        </pc:spChg>
        <pc:spChg chg="del">
          <ac:chgData name="farouk abu hassanain" userId="319a4f4791f24b01" providerId="LiveId" clId="{D7AAE926-1A40-4FB8-B834-C577AC4F2798}" dt="2020-04-13T19:41:41.818" v="2218" actId="478"/>
          <ac:spMkLst>
            <pc:docMk/>
            <pc:sldMk cId="728889713" sldId="771"/>
            <ac:spMk id="83" creationId="{B3804D07-D0B9-4EBE-A830-E6DD4DB0401B}"/>
          </ac:spMkLst>
        </pc:spChg>
        <pc:spChg chg="del">
          <ac:chgData name="farouk abu hassanain" userId="319a4f4791f24b01" providerId="LiveId" clId="{D7AAE926-1A40-4FB8-B834-C577AC4F2798}" dt="2020-04-13T19:41:41.818" v="2218" actId="478"/>
          <ac:spMkLst>
            <pc:docMk/>
            <pc:sldMk cId="728889713" sldId="771"/>
            <ac:spMk id="84" creationId="{637F3E5C-591D-496F-8A1D-261A1B768D4F}"/>
          </ac:spMkLst>
        </pc:spChg>
        <pc:spChg chg="del">
          <ac:chgData name="farouk abu hassanain" userId="319a4f4791f24b01" providerId="LiveId" clId="{D7AAE926-1A40-4FB8-B834-C577AC4F2798}" dt="2020-04-13T19:41:41.818" v="2218" actId="478"/>
          <ac:spMkLst>
            <pc:docMk/>
            <pc:sldMk cId="728889713" sldId="771"/>
            <ac:spMk id="85" creationId="{516B99C6-8E0B-44F9-98BB-B9B1F9FEB118}"/>
          </ac:spMkLst>
        </pc:spChg>
        <pc:spChg chg="del">
          <ac:chgData name="farouk abu hassanain" userId="319a4f4791f24b01" providerId="LiveId" clId="{D7AAE926-1A40-4FB8-B834-C577AC4F2798}" dt="2020-04-13T19:41:38.597" v="2217" actId="478"/>
          <ac:spMkLst>
            <pc:docMk/>
            <pc:sldMk cId="728889713" sldId="771"/>
            <ac:spMk id="86" creationId="{FD64A42D-AEE0-471A-9DD7-3624A8B1ACBE}"/>
          </ac:spMkLst>
        </pc:spChg>
        <pc:spChg chg="del">
          <ac:chgData name="farouk abu hassanain" userId="319a4f4791f24b01" providerId="LiveId" clId="{D7AAE926-1A40-4FB8-B834-C577AC4F2798}" dt="2020-04-13T19:41:38.597" v="2217" actId="478"/>
          <ac:spMkLst>
            <pc:docMk/>
            <pc:sldMk cId="728889713" sldId="771"/>
            <ac:spMk id="87" creationId="{22B3AD68-DE07-47C3-8D2D-34D4A996E639}"/>
          </ac:spMkLst>
        </pc:spChg>
        <pc:spChg chg="del">
          <ac:chgData name="farouk abu hassanain" userId="319a4f4791f24b01" providerId="LiveId" clId="{D7AAE926-1A40-4FB8-B834-C577AC4F2798}" dt="2020-04-13T19:41:38.597" v="2217" actId="478"/>
          <ac:spMkLst>
            <pc:docMk/>
            <pc:sldMk cId="728889713" sldId="771"/>
            <ac:spMk id="88" creationId="{ECDA323A-5D70-4A26-88F0-2D283B86BE31}"/>
          </ac:spMkLst>
        </pc:spChg>
        <pc:spChg chg="del">
          <ac:chgData name="farouk abu hassanain" userId="319a4f4791f24b01" providerId="LiveId" clId="{D7AAE926-1A40-4FB8-B834-C577AC4F2798}" dt="2020-04-13T19:41:38.597" v="2217" actId="478"/>
          <ac:spMkLst>
            <pc:docMk/>
            <pc:sldMk cId="728889713" sldId="771"/>
            <ac:spMk id="89" creationId="{C360B249-E992-4D64-8E7E-B3F9A4FAE28A}"/>
          </ac:spMkLst>
        </pc:spChg>
        <pc:spChg chg="del">
          <ac:chgData name="farouk abu hassanain" userId="319a4f4791f24b01" providerId="LiveId" clId="{D7AAE926-1A40-4FB8-B834-C577AC4F2798}" dt="2020-04-13T19:41:38.597" v="2217" actId="478"/>
          <ac:spMkLst>
            <pc:docMk/>
            <pc:sldMk cId="728889713" sldId="771"/>
            <ac:spMk id="90" creationId="{0ABAE00D-4A02-4C94-B463-29CCAEEAF227}"/>
          </ac:spMkLst>
        </pc:spChg>
        <pc:spChg chg="del">
          <ac:chgData name="farouk abu hassanain" userId="319a4f4791f24b01" providerId="LiveId" clId="{D7AAE926-1A40-4FB8-B834-C577AC4F2798}" dt="2020-04-13T19:41:38.597" v="2217" actId="478"/>
          <ac:spMkLst>
            <pc:docMk/>
            <pc:sldMk cId="728889713" sldId="771"/>
            <ac:spMk id="91" creationId="{CF4E761F-B306-49CD-8983-70A623ADC7C9}"/>
          </ac:spMkLst>
        </pc:spChg>
        <pc:spChg chg="del">
          <ac:chgData name="farouk abu hassanain" userId="319a4f4791f24b01" providerId="LiveId" clId="{D7AAE926-1A40-4FB8-B834-C577AC4F2798}" dt="2020-04-13T19:41:38.597" v="2217" actId="478"/>
          <ac:spMkLst>
            <pc:docMk/>
            <pc:sldMk cId="728889713" sldId="771"/>
            <ac:spMk id="92" creationId="{BA764DFF-36CF-49D2-B7ED-C792231804F1}"/>
          </ac:spMkLst>
        </pc:spChg>
        <pc:spChg chg="del">
          <ac:chgData name="farouk abu hassanain" userId="319a4f4791f24b01" providerId="LiveId" clId="{D7AAE926-1A40-4FB8-B834-C577AC4F2798}" dt="2020-04-13T19:41:38.597" v="2217" actId="478"/>
          <ac:spMkLst>
            <pc:docMk/>
            <pc:sldMk cId="728889713" sldId="771"/>
            <ac:spMk id="93" creationId="{59794F66-0B8E-4477-BDA1-8E75B264805E}"/>
          </ac:spMkLst>
        </pc:spChg>
        <pc:spChg chg="del">
          <ac:chgData name="farouk abu hassanain" userId="319a4f4791f24b01" providerId="LiveId" clId="{D7AAE926-1A40-4FB8-B834-C577AC4F2798}" dt="2020-04-13T19:41:38.597" v="2217" actId="478"/>
          <ac:spMkLst>
            <pc:docMk/>
            <pc:sldMk cId="728889713" sldId="771"/>
            <ac:spMk id="94" creationId="{588EFA97-909B-4521-B910-EF73DA08BB20}"/>
          </ac:spMkLst>
        </pc:spChg>
        <pc:spChg chg="del">
          <ac:chgData name="farouk abu hassanain" userId="319a4f4791f24b01" providerId="LiveId" clId="{D7AAE926-1A40-4FB8-B834-C577AC4F2798}" dt="2020-04-13T19:41:38.597" v="2217" actId="478"/>
          <ac:spMkLst>
            <pc:docMk/>
            <pc:sldMk cId="728889713" sldId="771"/>
            <ac:spMk id="95" creationId="{A5AEAFEC-AD43-411A-BC41-C926E0871E4E}"/>
          </ac:spMkLst>
        </pc:spChg>
        <pc:spChg chg="del">
          <ac:chgData name="farouk abu hassanain" userId="319a4f4791f24b01" providerId="LiveId" clId="{D7AAE926-1A40-4FB8-B834-C577AC4F2798}" dt="2020-04-13T19:41:41.818" v="2218" actId="478"/>
          <ac:spMkLst>
            <pc:docMk/>
            <pc:sldMk cId="728889713" sldId="771"/>
            <ac:spMk id="96" creationId="{1A220CDF-8D0B-4F12-B965-EF52120A6372}"/>
          </ac:spMkLst>
        </pc:spChg>
        <pc:spChg chg="add mod">
          <ac:chgData name="farouk abu hassanain" userId="319a4f4791f24b01" providerId="LiveId" clId="{D7AAE926-1A40-4FB8-B834-C577AC4F2798}" dt="2020-04-13T17:38:22.764" v="1791" actId="14100"/>
          <ac:spMkLst>
            <pc:docMk/>
            <pc:sldMk cId="728889713" sldId="771"/>
            <ac:spMk id="98" creationId="{60970251-15A4-40B5-B65C-0B854DE46EE0}"/>
          </ac:spMkLst>
        </pc:spChg>
        <pc:spChg chg="add mod">
          <ac:chgData name="farouk abu hassanain" userId="319a4f4791f24b01" providerId="LiveId" clId="{D7AAE926-1A40-4FB8-B834-C577AC4F2798}" dt="2020-04-13T17:38:16.773" v="1790" actId="1076"/>
          <ac:spMkLst>
            <pc:docMk/>
            <pc:sldMk cId="728889713" sldId="771"/>
            <ac:spMk id="99" creationId="{7180C6BC-1D66-4BA4-A3D3-6BA7C4B2FE24}"/>
          </ac:spMkLst>
        </pc:spChg>
        <pc:spChg chg="add mod">
          <ac:chgData name="farouk abu hassanain" userId="319a4f4791f24b01" providerId="LiveId" clId="{D7AAE926-1A40-4FB8-B834-C577AC4F2798}" dt="2020-04-13T17:37:40.293" v="1780" actId="1076"/>
          <ac:spMkLst>
            <pc:docMk/>
            <pc:sldMk cId="728889713" sldId="771"/>
            <ac:spMk id="100" creationId="{5D125B70-8360-4BE2-A296-178E20A7E9C2}"/>
          </ac:spMkLst>
        </pc:spChg>
        <pc:spChg chg="del">
          <ac:chgData name="farouk abu hassanain" userId="319a4f4791f24b01" providerId="LiveId" clId="{D7AAE926-1A40-4FB8-B834-C577AC4F2798}" dt="2020-04-13T19:41:41.818" v="2218" actId="478"/>
          <ac:spMkLst>
            <pc:docMk/>
            <pc:sldMk cId="728889713" sldId="771"/>
            <ac:spMk id="102" creationId="{1DE25B92-48D2-4469-A8D6-8364B63515C0}"/>
          </ac:spMkLst>
        </pc:spChg>
        <pc:spChg chg="del">
          <ac:chgData name="farouk abu hassanain" userId="319a4f4791f24b01" providerId="LiveId" clId="{D7AAE926-1A40-4FB8-B834-C577AC4F2798}" dt="2020-04-13T19:41:41.818" v="2218" actId="478"/>
          <ac:spMkLst>
            <pc:docMk/>
            <pc:sldMk cId="728889713" sldId="771"/>
            <ac:spMk id="103" creationId="{B41E4190-F1FD-4829-B871-911D4F91C4DD}"/>
          </ac:spMkLst>
        </pc:spChg>
        <pc:spChg chg="del">
          <ac:chgData name="farouk abu hassanain" userId="319a4f4791f24b01" providerId="LiveId" clId="{D7AAE926-1A40-4FB8-B834-C577AC4F2798}" dt="2020-04-13T19:41:41.818" v="2218" actId="478"/>
          <ac:spMkLst>
            <pc:docMk/>
            <pc:sldMk cId="728889713" sldId="771"/>
            <ac:spMk id="104" creationId="{B98C2134-ECBD-4671-9396-DA6A29BE7005}"/>
          </ac:spMkLst>
        </pc:spChg>
        <pc:spChg chg="mod">
          <ac:chgData name="farouk abu hassanain" userId="319a4f4791f24b01" providerId="LiveId" clId="{D7AAE926-1A40-4FB8-B834-C577AC4F2798}" dt="2020-04-13T17:37:48.233" v="1782" actId="14100"/>
          <ac:spMkLst>
            <pc:docMk/>
            <pc:sldMk cId="728889713" sldId="771"/>
            <ac:spMk id="105" creationId="{C33AE2A1-F425-407D-8FAF-79031695A309}"/>
          </ac:spMkLst>
        </pc:spChg>
        <pc:spChg chg="del">
          <ac:chgData name="farouk abu hassanain" userId="319a4f4791f24b01" providerId="LiveId" clId="{D7AAE926-1A40-4FB8-B834-C577AC4F2798}" dt="2020-04-13T17:36:50.693" v="1763" actId="478"/>
          <ac:spMkLst>
            <pc:docMk/>
            <pc:sldMk cId="728889713" sldId="771"/>
            <ac:spMk id="128" creationId="{77C25F95-0A10-4578-BC14-C50417EDA632}"/>
          </ac:spMkLst>
        </pc:spChg>
        <pc:spChg chg="del">
          <ac:chgData name="farouk abu hassanain" userId="319a4f4791f24b01" providerId="LiveId" clId="{D7AAE926-1A40-4FB8-B834-C577AC4F2798}" dt="2020-04-13T19:41:38.597" v="2217" actId="478"/>
          <ac:spMkLst>
            <pc:docMk/>
            <pc:sldMk cId="728889713" sldId="771"/>
            <ac:spMk id="141" creationId="{05EB283D-6386-491D-BE94-F52FE6DC515D}"/>
          </ac:spMkLst>
        </pc:spChg>
        <pc:spChg chg="del">
          <ac:chgData name="farouk abu hassanain" userId="319a4f4791f24b01" providerId="LiveId" clId="{D7AAE926-1A40-4FB8-B834-C577AC4F2798}" dt="2020-04-13T19:41:38.597" v="2217" actId="478"/>
          <ac:spMkLst>
            <pc:docMk/>
            <pc:sldMk cId="728889713" sldId="771"/>
            <ac:spMk id="142" creationId="{18E33423-3444-4E87-9171-45ACDC620ABC}"/>
          </ac:spMkLst>
        </pc:spChg>
        <pc:spChg chg="del">
          <ac:chgData name="farouk abu hassanain" userId="319a4f4791f24b01" providerId="LiveId" clId="{D7AAE926-1A40-4FB8-B834-C577AC4F2798}" dt="2020-04-13T19:41:38.597" v="2217" actId="478"/>
          <ac:spMkLst>
            <pc:docMk/>
            <pc:sldMk cId="728889713" sldId="771"/>
            <ac:spMk id="143" creationId="{182F2687-E886-4344-8E4B-360FE476E1B4}"/>
          </ac:spMkLst>
        </pc:spChg>
        <pc:spChg chg="del">
          <ac:chgData name="farouk abu hassanain" userId="319a4f4791f24b01" providerId="LiveId" clId="{D7AAE926-1A40-4FB8-B834-C577AC4F2798}" dt="2020-04-13T19:41:38.597" v="2217" actId="478"/>
          <ac:spMkLst>
            <pc:docMk/>
            <pc:sldMk cId="728889713" sldId="771"/>
            <ac:spMk id="147" creationId="{B5315C80-F349-49FD-8D75-4A8FC173B2DF}"/>
          </ac:spMkLst>
        </pc:spChg>
        <pc:spChg chg="del">
          <ac:chgData name="farouk abu hassanain" userId="319a4f4791f24b01" providerId="LiveId" clId="{D7AAE926-1A40-4FB8-B834-C577AC4F2798}" dt="2020-04-13T19:41:38.597" v="2217" actId="478"/>
          <ac:spMkLst>
            <pc:docMk/>
            <pc:sldMk cId="728889713" sldId="771"/>
            <ac:spMk id="148" creationId="{C6D7B267-FB7E-4BBD-932F-2396EED2CF46}"/>
          </ac:spMkLst>
        </pc:spChg>
        <pc:spChg chg="del">
          <ac:chgData name="farouk abu hassanain" userId="319a4f4791f24b01" providerId="LiveId" clId="{D7AAE926-1A40-4FB8-B834-C577AC4F2798}" dt="2020-04-13T19:41:38.597" v="2217" actId="478"/>
          <ac:spMkLst>
            <pc:docMk/>
            <pc:sldMk cId="728889713" sldId="771"/>
            <ac:spMk id="150" creationId="{D37F461A-90B6-4D67-8147-5A480F2DAA2E}"/>
          </ac:spMkLst>
        </pc:spChg>
        <pc:grpChg chg="del">
          <ac:chgData name="farouk abu hassanain" userId="319a4f4791f24b01" providerId="LiveId" clId="{D7AAE926-1A40-4FB8-B834-C577AC4F2798}" dt="2020-04-13T17:36:59.203" v="1764" actId="478"/>
          <ac:grpSpMkLst>
            <pc:docMk/>
            <pc:sldMk cId="728889713" sldId="771"/>
            <ac:grpSpMk id="7" creationId="{ED96BFCB-F5BF-42AD-89A1-28B3B113945C}"/>
          </ac:grpSpMkLst>
        </pc:grpChg>
        <pc:grpChg chg="del">
          <ac:chgData name="farouk abu hassanain" userId="319a4f4791f24b01" providerId="LiveId" clId="{D7AAE926-1A40-4FB8-B834-C577AC4F2798}" dt="2020-04-13T17:36:59.203" v="1764" actId="478"/>
          <ac:grpSpMkLst>
            <pc:docMk/>
            <pc:sldMk cId="728889713" sldId="771"/>
            <ac:grpSpMk id="9" creationId="{AFCB89A4-25ED-400C-9333-398816154C63}"/>
          </ac:grpSpMkLst>
        </pc:grpChg>
        <pc:grpChg chg="add">
          <ac:chgData name="farouk abu hassanain" userId="319a4f4791f24b01" providerId="LiveId" clId="{D7AAE926-1A40-4FB8-B834-C577AC4F2798}" dt="2020-04-13T19:51:21.040" v="2259"/>
          <ac:grpSpMkLst>
            <pc:docMk/>
            <pc:sldMk cId="728889713" sldId="771"/>
            <ac:grpSpMk id="15" creationId="{34175B3A-4DA2-45F0-880F-B5B0B63A4E42}"/>
          </ac:grpSpMkLst>
        </pc:grpChg>
        <pc:grpChg chg="del">
          <ac:chgData name="farouk abu hassanain" userId="319a4f4791f24b01" providerId="LiveId" clId="{D7AAE926-1A40-4FB8-B834-C577AC4F2798}" dt="2020-04-13T17:36:42.473" v="1760" actId="478"/>
          <ac:grpSpMkLst>
            <pc:docMk/>
            <pc:sldMk cId="728889713" sldId="771"/>
            <ac:grpSpMk id="16" creationId="{19A053A2-F2A1-48F2-B3F6-F033C5596299}"/>
          </ac:grpSpMkLst>
        </pc:grpChg>
      </pc:sldChg>
      <pc:sldChg chg="addSp delSp modSp add">
        <pc:chgData name="farouk abu hassanain" userId="319a4f4791f24b01" providerId="LiveId" clId="{D7AAE926-1A40-4FB8-B834-C577AC4F2798}" dt="2020-04-13T19:51:23.463" v="2260"/>
        <pc:sldMkLst>
          <pc:docMk/>
          <pc:sldMk cId="953441914" sldId="772"/>
        </pc:sldMkLst>
        <pc:spChg chg="mod">
          <ac:chgData name="farouk abu hassanain" userId="319a4f4791f24b01" providerId="LiveId" clId="{D7AAE926-1A40-4FB8-B834-C577AC4F2798}" dt="2020-04-13T19:38:03.632" v="2191" actId="20577"/>
          <ac:spMkLst>
            <pc:docMk/>
            <pc:sldMk cId="953441914" sldId="772"/>
            <ac:spMk id="4" creationId="{63633AA5-FD60-4A4D-B3C2-0921970BA2DC}"/>
          </ac:spMkLst>
        </pc:spChg>
        <pc:spChg chg="del">
          <ac:chgData name="farouk abu hassanain" userId="319a4f4791f24b01" providerId="LiveId" clId="{D7AAE926-1A40-4FB8-B834-C577AC4F2798}" dt="2020-04-13T19:41:31.882" v="2215" actId="478"/>
          <ac:spMkLst>
            <pc:docMk/>
            <pc:sldMk cId="953441914" sldId="772"/>
            <ac:spMk id="26" creationId="{950E9488-376F-4C03-9605-A84B7548F31E}"/>
          </ac:spMkLst>
        </pc:spChg>
        <pc:spChg chg="del">
          <ac:chgData name="farouk abu hassanain" userId="319a4f4791f24b01" providerId="LiveId" clId="{D7AAE926-1A40-4FB8-B834-C577AC4F2798}" dt="2020-04-13T19:41:31.882" v="2215" actId="478"/>
          <ac:spMkLst>
            <pc:docMk/>
            <pc:sldMk cId="953441914" sldId="772"/>
            <ac:spMk id="27" creationId="{656E0CD0-7A30-4374-97D7-2306DA171098}"/>
          </ac:spMkLst>
        </pc:spChg>
        <pc:spChg chg="del">
          <ac:chgData name="farouk abu hassanain" userId="319a4f4791f24b01" providerId="LiveId" clId="{D7AAE926-1A40-4FB8-B834-C577AC4F2798}" dt="2020-04-13T19:41:31.882" v="2215" actId="478"/>
          <ac:spMkLst>
            <pc:docMk/>
            <pc:sldMk cId="953441914" sldId="772"/>
            <ac:spMk id="31" creationId="{0A5B3764-090B-490A-8802-04A0CAC77F70}"/>
          </ac:spMkLst>
        </pc:spChg>
        <pc:spChg chg="del">
          <ac:chgData name="farouk abu hassanain" userId="319a4f4791f24b01" providerId="LiveId" clId="{D7AAE926-1A40-4FB8-B834-C577AC4F2798}" dt="2020-04-13T19:41:31.882" v="2215" actId="478"/>
          <ac:spMkLst>
            <pc:docMk/>
            <pc:sldMk cId="953441914" sldId="772"/>
            <ac:spMk id="32" creationId="{7B24EA59-FB1A-4D3E-B502-29E2A8AD2EF5}"/>
          </ac:spMkLst>
        </pc:spChg>
        <pc:spChg chg="del">
          <ac:chgData name="farouk abu hassanain" userId="319a4f4791f24b01" providerId="LiveId" clId="{D7AAE926-1A40-4FB8-B834-C577AC4F2798}" dt="2020-04-13T19:41:31.882" v="2215" actId="478"/>
          <ac:spMkLst>
            <pc:docMk/>
            <pc:sldMk cId="953441914" sldId="772"/>
            <ac:spMk id="37" creationId="{37B98A63-8584-48BF-953A-185822A86FF0}"/>
          </ac:spMkLst>
        </pc:spChg>
        <pc:spChg chg="del">
          <ac:chgData name="farouk abu hassanain" userId="319a4f4791f24b01" providerId="LiveId" clId="{D7AAE926-1A40-4FB8-B834-C577AC4F2798}" dt="2020-04-13T19:41:31.882" v="2215" actId="478"/>
          <ac:spMkLst>
            <pc:docMk/>
            <pc:sldMk cId="953441914" sldId="772"/>
            <ac:spMk id="38" creationId="{9C0B2568-7174-4888-A14A-169B27C8BFE4}"/>
          </ac:spMkLst>
        </pc:spChg>
        <pc:spChg chg="del">
          <ac:chgData name="farouk abu hassanain" userId="319a4f4791f24b01" providerId="LiveId" clId="{D7AAE926-1A40-4FB8-B834-C577AC4F2798}" dt="2020-04-13T19:41:31.882" v="2215" actId="478"/>
          <ac:spMkLst>
            <pc:docMk/>
            <pc:sldMk cId="953441914" sldId="772"/>
            <ac:spMk id="56" creationId="{17EA78AA-FE1A-48ED-B981-FF476301A6BE}"/>
          </ac:spMkLst>
        </pc:spChg>
        <pc:spChg chg="del">
          <ac:chgData name="farouk abu hassanain" userId="319a4f4791f24b01" providerId="LiveId" clId="{D7AAE926-1A40-4FB8-B834-C577AC4F2798}" dt="2020-04-13T19:41:31.882" v="2215" actId="478"/>
          <ac:spMkLst>
            <pc:docMk/>
            <pc:sldMk cId="953441914" sldId="772"/>
            <ac:spMk id="59" creationId="{664CF4DD-DEF1-4BDE-BC30-AB9359B8F2E2}"/>
          </ac:spMkLst>
        </pc:spChg>
        <pc:spChg chg="add mod">
          <ac:chgData name="farouk abu hassanain" userId="319a4f4791f24b01" providerId="LiveId" clId="{D7AAE926-1A40-4FB8-B834-C577AC4F2798}" dt="2020-04-13T17:39:24.502" v="1809" actId="164"/>
          <ac:spMkLst>
            <pc:docMk/>
            <pc:sldMk cId="953441914" sldId="772"/>
            <ac:spMk id="60" creationId="{772E32BE-6EF3-40B5-830B-09A49A389D73}"/>
          </ac:spMkLst>
        </pc:spChg>
        <pc:spChg chg="del">
          <ac:chgData name="farouk abu hassanain" userId="319a4f4791f24b01" providerId="LiveId" clId="{D7AAE926-1A40-4FB8-B834-C577AC4F2798}" dt="2020-04-13T19:41:31.882" v="2215" actId="478"/>
          <ac:spMkLst>
            <pc:docMk/>
            <pc:sldMk cId="953441914" sldId="772"/>
            <ac:spMk id="61" creationId="{04766526-1832-4B42-B276-0996E6C4C899}"/>
          </ac:spMkLst>
        </pc:spChg>
        <pc:spChg chg="del">
          <ac:chgData name="farouk abu hassanain" userId="319a4f4791f24b01" providerId="LiveId" clId="{D7AAE926-1A40-4FB8-B834-C577AC4F2798}" dt="2020-04-13T19:41:31.882" v="2215" actId="478"/>
          <ac:spMkLst>
            <pc:docMk/>
            <pc:sldMk cId="953441914" sldId="772"/>
            <ac:spMk id="62" creationId="{B1EF3188-4E6D-4066-BB69-F86EAB2466E0}"/>
          </ac:spMkLst>
        </pc:spChg>
        <pc:spChg chg="add mod">
          <ac:chgData name="farouk abu hassanain" userId="319a4f4791f24b01" providerId="LiveId" clId="{D7AAE926-1A40-4FB8-B834-C577AC4F2798}" dt="2020-04-13T17:39:24.502" v="1809" actId="164"/>
          <ac:spMkLst>
            <pc:docMk/>
            <pc:sldMk cId="953441914" sldId="772"/>
            <ac:spMk id="63" creationId="{D20E06A0-9767-4CA0-8085-219D7500E3D9}"/>
          </ac:spMkLst>
        </pc:spChg>
        <pc:spChg chg="del">
          <ac:chgData name="farouk abu hassanain" userId="319a4f4791f24b01" providerId="LiveId" clId="{D7AAE926-1A40-4FB8-B834-C577AC4F2798}" dt="2020-04-13T19:41:31.882" v="2215" actId="478"/>
          <ac:spMkLst>
            <pc:docMk/>
            <pc:sldMk cId="953441914" sldId="772"/>
            <ac:spMk id="64" creationId="{D5608C8F-6C76-4B65-B6C0-E8C4969CCA53}"/>
          </ac:spMkLst>
        </pc:spChg>
        <pc:spChg chg="del">
          <ac:chgData name="farouk abu hassanain" userId="319a4f4791f24b01" providerId="LiveId" clId="{D7AAE926-1A40-4FB8-B834-C577AC4F2798}" dt="2020-04-13T19:41:31.882" v="2215" actId="478"/>
          <ac:spMkLst>
            <pc:docMk/>
            <pc:sldMk cId="953441914" sldId="772"/>
            <ac:spMk id="65" creationId="{B4D8F1F0-E88F-4C6A-8CCE-8F362448ED8A}"/>
          </ac:spMkLst>
        </pc:spChg>
        <pc:spChg chg="del">
          <ac:chgData name="farouk abu hassanain" userId="319a4f4791f24b01" providerId="LiveId" clId="{D7AAE926-1A40-4FB8-B834-C577AC4F2798}" dt="2020-04-13T19:41:34.556" v="2216" actId="478"/>
          <ac:spMkLst>
            <pc:docMk/>
            <pc:sldMk cId="953441914" sldId="772"/>
            <ac:spMk id="74" creationId="{269CCC39-71B7-4E29-B91C-BA32E295B2C3}"/>
          </ac:spMkLst>
        </pc:spChg>
        <pc:spChg chg="del">
          <ac:chgData name="farouk abu hassanain" userId="319a4f4791f24b01" providerId="LiveId" clId="{D7AAE926-1A40-4FB8-B834-C577AC4F2798}" dt="2020-04-13T19:41:34.556" v="2216" actId="478"/>
          <ac:spMkLst>
            <pc:docMk/>
            <pc:sldMk cId="953441914" sldId="772"/>
            <ac:spMk id="75" creationId="{8527F9E8-FF8E-47C5-BB70-55986E8D1EF8}"/>
          </ac:spMkLst>
        </pc:spChg>
        <pc:spChg chg="del">
          <ac:chgData name="farouk abu hassanain" userId="319a4f4791f24b01" providerId="LiveId" clId="{D7AAE926-1A40-4FB8-B834-C577AC4F2798}" dt="2020-04-13T19:41:34.556" v="2216" actId="478"/>
          <ac:spMkLst>
            <pc:docMk/>
            <pc:sldMk cId="953441914" sldId="772"/>
            <ac:spMk id="76" creationId="{4C1E5FC5-5C90-441E-BE3C-602BFA5708B5}"/>
          </ac:spMkLst>
        </pc:spChg>
        <pc:spChg chg="del">
          <ac:chgData name="farouk abu hassanain" userId="319a4f4791f24b01" providerId="LiveId" clId="{D7AAE926-1A40-4FB8-B834-C577AC4F2798}" dt="2020-04-13T19:41:34.556" v="2216" actId="478"/>
          <ac:spMkLst>
            <pc:docMk/>
            <pc:sldMk cId="953441914" sldId="772"/>
            <ac:spMk id="77" creationId="{E824B207-2A46-440D-A3D7-497DF98329E3}"/>
          </ac:spMkLst>
        </pc:spChg>
        <pc:spChg chg="del">
          <ac:chgData name="farouk abu hassanain" userId="319a4f4791f24b01" providerId="LiveId" clId="{D7AAE926-1A40-4FB8-B834-C577AC4F2798}" dt="2020-04-13T19:41:34.556" v="2216" actId="478"/>
          <ac:spMkLst>
            <pc:docMk/>
            <pc:sldMk cId="953441914" sldId="772"/>
            <ac:spMk id="78" creationId="{F845B953-B879-4C02-B9D0-79D3FC2D7A80}"/>
          </ac:spMkLst>
        </pc:spChg>
        <pc:spChg chg="del">
          <ac:chgData name="farouk abu hassanain" userId="319a4f4791f24b01" providerId="LiveId" clId="{D7AAE926-1A40-4FB8-B834-C577AC4F2798}" dt="2020-04-13T19:41:34.556" v="2216" actId="478"/>
          <ac:spMkLst>
            <pc:docMk/>
            <pc:sldMk cId="953441914" sldId="772"/>
            <ac:spMk id="79" creationId="{54A9AE98-A82D-4600-9B5C-A14B0B4E3D0D}"/>
          </ac:spMkLst>
        </pc:spChg>
        <pc:spChg chg="del">
          <ac:chgData name="farouk abu hassanain" userId="319a4f4791f24b01" providerId="LiveId" clId="{D7AAE926-1A40-4FB8-B834-C577AC4F2798}" dt="2020-04-13T19:41:34.556" v="2216" actId="478"/>
          <ac:spMkLst>
            <pc:docMk/>
            <pc:sldMk cId="953441914" sldId="772"/>
            <ac:spMk id="80" creationId="{0AABAA37-F9E2-415E-9573-2353EB6E155E}"/>
          </ac:spMkLst>
        </pc:spChg>
        <pc:spChg chg="del">
          <ac:chgData name="farouk abu hassanain" userId="319a4f4791f24b01" providerId="LiveId" clId="{D7AAE926-1A40-4FB8-B834-C577AC4F2798}" dt="2020-04-13T19:41:34.556" v="2216" actId="478"/>
          <ac:spMkLst>
            <pc:docMk/>
            <pc:sldMk cId="953441914" sldId="772"/>
            <ac:spMk id="81" creationId="{CD6B8CBC-2BC4-48B2-9B47-A9821B305B13}"/>
          </ac:spMkLst>
        </pc:spChg>
        <pc:spChg chg="del">
          <ac:chgData name="farouk abu hassanain" userId="319a4f4791f24b01" providerId="LiveId" clId="{D7AAE926-1A40-4FB8-B834-C577AC4F2798}" dt="2020-04-13T19:41:34.556" v="2216" actId="478"/>
          <ac:spMkLst>
            <pc:docMk/>
            <pc:sldMk cId="953441914" sldId="772"/>
            <ac:spMk id="82" creationId="{A8D060A6-AA48-4AE4-9124-4E4197539C9B}"/>
          </ac:spMkLst>
        </pc:spChg>
        <pc:spChg chg="del">
          <ac:chgData name="farouk abu hassanain" userId="319a4f4791f24b01" providerId="LiveId" clId="{D7AAE926-1A40-4FB8-B834-C577AC4F2798}" dt="2020-04-13T19:41:34.556" v="2216" actId="478"/>
          <ac:spMkLst>
            <pc:docMk/>
            <pc:sldMk cId="953441914" sldId="772"/>
            <ac:spMk id="83" creationId="{B3804D07-D0B9-4EBE-A830-E6DD4DB0401B}"/>
          </ac:spMkLst>
        </pc:spChg>
        <pc:spChg chg="del">
          <ac:chgData name="farouk abu hassanain" userId="319a4f4791f24b01" providerId="LiveId" clId="{D7AAE926-1A40-4FB8-B834-C577AC4F2798}" dt="2020-04-13T19:41:34.556" v="2216" actId="478"/>
          <ac:spMkLst>
            <pc:docMk/>
            <pc:sldMk cId="953441914" sldId="772"/>
            <ac:spMk id="84" creationId="{637F3E5C-591D-496F-8A1D-261A1B768D4F}"/>
          </ac:spMkLst>
        </pc:spChg>
        <pc:spChg chg="del">
          <ac:chgData name="farouk abu hassanain" userId="319a4f4791f24b01" providerId="LiveId" clId="{D7AAE926-1A40-4FB8-B834-C577AC4F2798}" dt="2020-04-13T19:41:34.556" v="2216" actId="478"/>
          <ac:spMkLst>
            <pc:docMk/>
            <pc:sldMk cId="953441914" sldId="772"/>
            <ac:spMk id="85" creationId="{516B99C6-8E0B-44F9-98BB-B9B1F9FEB118}"/>
          </ac:spMkLst>
        </pc:spChg>
        <pc:spChg chg="del">
          <ac:chgData name="farouk abu hassanain" userId="319a4f4791f24b01" providerId="LiveId" clId="{D7AAE926-1A40-4FB8-B834-C577AC4F2798}" dt="2020-04-13T19:41:31.882" v="2215" actId="478"/>
          <ac:spMkLst>
            <pc:docMk/>
            <pc:sldMk cId="953441914" sldId="772"/>
            <ac:spMk id="86" creationId="{FD64A42D-AEE0-471A-9DD7-3624A8B1ACBE}"/>
          </ac:spMkLst>
        </pc:spChg>
        <pc:spChg chg="del">
          <ac:chgData name="farouk abu hassanain" userId="319a4f4791f24b01" providerId="LiveId" clId="{D7AAE926-1A40-4FB8-B834-C577AC4F2798}" dt="2020-04-13T19:41:31.882" v="2215" actId="478"/>
          <ac:spMkLst>
            <pc:docMk/>
            <pc:sldMk cId="953441914" sldId="772"/>
            <ac:spMk id="87" creationId="{22B3AD68-DE07-47C3-8D2D-34D4A996E639}"/>
          </ac:spMkLst>
        </pc:spChg>
        <pc:spChg chg="del">
          <ac:chgData name="farouk abu hassanain" userId="319a4f4791f24b01" providerId="LiveId" clId="{D7AAE926-1A40-4FB8-B834-C577AC4F2798}" dt="2020-04-13T19:41:31.882" v="2215" actId="478"/>
          <ac:spMkLst>
            <pc:docMk/>
            <pc:sldMk cId="953441914" sldId="772"/>
            <ac:spMk id="88" creationId="{ECDA323A-5D70-4A26-88F0-2D283B86BE31}"/>
          </ac:spMkLst>
        </pc:spChg>
        <pc:spChg chg="del">
          <ac:chgData name="farouk abu hassanain" userId="319a4f4791f24b01" providerId="LiveId" clId="{D7AAE926-1A40-4FB8-B834-C577AC4F2798}" dt="2020-04-13T19:41:31.882" v="2215" actId="478"/>
          <ac:spMkLst>
            <pc:docMk/>
            <pc:sldMk cId="953441914" sldId="772"/>
            <ac:spMk id="89" creationId="{C360B249-E992-4D64-8E7E-B3F9A4FAE28A}"/>
          </ac:spMkLst>
        </pc:spChg>
        <pc:spChg chg="del">
          <ac:chgData name="farouk abu hassanain" userId="319a4f4791f24b01" providerId="LiveId" clId="{D7AAE926-1A40-4FB8-B834-C577AC4F2798}" dt="2020-04-13T19:41:31.882" v="2215" actId="478"/>
          <ac:spMkLst>
            <pc:docMk/>
            <pc:sldMk cId="953441914" sldId="772"/>
            <ac:spMk id="90" creationId="{0ABAE00D-4A02-4C94-B463-29CCAEEAF227}"/>
          </ac:spMkLst>
        </pc:spChg>
        <pc:spChg chg="del">
          <ac:chgData name="farouk abu hassanain" userId="319a4f4791f24b01" providerId="LiveId" clId="{D7AAE926-1A40-4FB8-B834-C577AC4F2798}" dt="2020-04-13T19:41:31.882" v="2215" actId="478"/>
          <ac:spMkLst>
            <pc:docMk/>
            <pc:sldMk cId="953441914" sldId="772"/>
            <ac:spMk id="91" creationId="{CF4E761F-B306-49CD-8983-70A623ADC7C9}"/>
          </ac:spMkLst>
        </pc:spChg>
        <pc:spChg chg="del">
          <ac:chgData name="farouk abu hassanain" userId="319a4f4791f24b01" providerId="LiveId" clId="{D7AAE926-1A40-4FB8-B834-C577AC4F2798}" dt="2020-04-13T19:41:31.882" v="2215" actId="478"/>
          <ac:spMkLst>
            <pc:docMk/>
            <pc:sldMk cId="953441914" sldId="772"/>
            <ac:spMk id="92" creationId="{BA764DFF-36CF-49D2-B7ED-C792231804F1}"/>
          </ac:spMkLst>
        </pc:spChg>
        <pc:spChg chg="del mod">
          <ac:chgData name="farouk abu hassanain" userId="319a4f4791f24b01" providerId="LiveId" clId="{D7AAE926-1A40-4FB8-B834-C577AC4F2798}" dt="2020-04-13T19:41:31.882" v="2215" actId="478"/>
          <ac:spMkLst>
            <pc:docMk/>
            <pc:sldMk cId="953441914" sldId="772"/>
            <ac:spMk id="93" creationId="{59794F66-0B8E-4477-BDA1-8E75B264805E}"/>
          </ac:spMkLst>
        </pc:spChg>
        <pc:spChg chg="del">
          <ac:chgData name="farouk abu hassanain" userId="319a4f4791f24b01" providerId="LiveId" clId="{D7AAE926-1A40-4FB8-B834-C577AC4F2798}" dt="2020-04-13T19:41:31.882" v="2215" actId="478"/>
          <ac:spMkLst>
            <pc:docMk/>
            <pc:sldMk cId="953441914" sldId="772"/>
            <ac:spMk id="94" creationId="{588EFA97-909B-4521-B910-EF73DA08BB20}"/>
          </ac:spMkLst>
        </pc:spChg>
        <pc:spChg chg="del">
          <ac:chgData name="farouk abu hassanain" userId="319a4f4791f24b01" providerId="LiveId" clId="{D7AAE926-1A40-4FB8-B834-C577AC4F2798}" dt="2020-04-13T19:41:31.882" v="2215" actId="478"/>
          <ac:spMkLst>
            <pc:docMk/>
            <pc:sldMk cId="953441914" sldId="772"/>
            <ac:spMk id="95" creationId="{A5AEAFEC-AD43-411A-BC41-C926E0871E4E}"/>
          </ac:spMkLst>
        </pc:spChg>
        <pc:spChg chg="del">
          <ac:chgData name="farouk abu hassanain" userId="319a4f4791f24b01" providerId="LiveId" clId="{D7AAE926-1A40-4FB8-B834-C577AC4F2798}" dt="2020-04-13T19:41:34.556" v="2216" actId="478"/>
          <ac:spMkLst>
            <pc:docMk/>
            <pc:sldMk cId="953441914" sldId="772"/>
            <ac:spMk id="96" creationId="{1A220CDF-8D0B-4F12-B965-EF52120A6372}"/>
          </ac:spMkLst>
        </pc:spChg>
        <pc:spChg chg="del">
          <ac:chgData name="farouk abu hassanain" userId="319a4f4791f24b01" providerId="LiveId" clId="{D7AAE926-1A40-4FB8-B834-C577AC4F2798}" dt="2020-04-13T17:38:45.877" v="1797" actId="478"/>
          <ac:spMkLst>
            <pc:docMk/>
            <pc:sldMk cId="953441914" sldId="772"/>
            <ac:spMk id="98" creationId="{60970251-15A4-40B5-B65C-0B854DE46EE0}"/>
          </ac:spMkLst>
        </pc:spChg>
        <pc:spChg chg="del">
          <ac:chgData name="farouk abu hassanain" userId="319a4f4791f24b01" providerId="LiveId" clId="{D7AAE926-1A40-4FB8-B834-C577AC4F2798}" dt="2020-04-13T17:38:45.877" v="1797" actId="478"/>
          <ac:spMkLst>
            <pc:docMk/>
            <pc:sldMk cId="953441914" sldId="772"/>
            <ac:spMk id="99" creationId="{7180C6BC-1D66-4BA4-A3D3-6BA7C4B2FE24}"/>
          </ac:spMkLst>
        </pc:spChg>
        <pc:spChg chg="mod">
          <ac:chgData name="farouk abu hassanain" userId="319a4f4791f24b01" providerId="LiveId" clId="{D7AAE926-1A40-4FB8-B834-C577AC4F2798}" dt="2020-04-13T17:39:33.618" v="1810"/>
          <ac:spMkLst>
            <pc:docMk/>
            <pc:sldMk cId="953441914" sldId="772"/>
            <ac:spMk id="100" creationId="{5D125B70-8360-4BE2-A296-178E20A7E9C2}"/>
          </ac:spMkLst>
        </pc:spChg>
        <pc:spChg chg="del">
          <ac:chgData name="farouk abu hassanain" userId="319a4f4791f24b01" providerId="LiveId" clId="{D7AAE926-1A40-4FB8-B834-C577AC4F2798}" dt="2020-04-13T19:41:34.556" v="2216" actId="478"/>
          <ac:spMkLst>
            <pc:docMk/>
            <pc:sldMk cId="953441914" sldId="772"/>
            <ac:spMk id="102" creationId="{1DE25B92-48D2-4469-A8D6-8364B63515C0}"/>
          </ac:spMkLst>
        </pc:spChg>
        <pc:spChg chg="del">
          <ac:chgData name="farouk abu hassanain" userId="319a4f4791f24b01" providerId="LiveId" clId="{D7AAE926-1A40-4FB8-B834-C577AC4F2798}" dt="2020-04-13T19:41:34.556" v="2216" actId="478"/>
          <ac:spMkLst>
            <pc:docMk/>
            <pc:sldMk cId="953441914" sldId="772"/>
            <ac:spMk id="103" creationId="{B41E4190-F1FD-4829-B871-911D4F91C4DD}"/>
          </ac:spMkLst>
        </pc:spChg>
        <pc:spChg chg="del">
          <ac:chgData name="farouk abu hassanain" userId="319a4f4791f24b01" providerId="LiveId" clId="{D7AAE926-1A40-4FB8-B834-C577AC4F2798}" dt="2020-04-13T19:41:34.556" v="2216" actId="478"/>
          <ac:spMkLst>
            <pc:docMk/>
            <pc:sldMk cId="953441914" sldId="772"/>
            <ac:spMk id="104" creationId="{B98C2134-ECBD-4671-9396-DA6A29BE7005}"/>
          </ac:spMkLst>
        </pc:spChg>
        <pc:spChg chg="mod">
          <ac:chgData name="farouk abu hassanain" userId="319a4f4791f24b01" providerId="LiveId" clId="{D7AAE926-1A40-4FB8-B834-C577AC4F2798}" dt="2020-04-13T17:39:44.032" v="1812" actId="14100"/>
          <ac:spMkLst>
            <pc:docMk/>
            <pc:sldMk cId="953441914" sldId="772"/>
            <ac:spMk id="105" creationId="{C33AE2A1-F425-407D-8FAF-79031695A309}"/>
          </ac:spMkLst>
        </pc:spChg>
        <pc:spChg chg="del">
          <ac:chgData name="farouk abu hassanain" userId="319a4f4791f24b01" providerId="LiveId" clId="{D7AAE926-1A40-4FB8-B834-C577AC4F2798}" dt="2020-04-13T19:41:31.882" v="2215" actId="478"/>
          <ac:spMkLst>
            <pc:docMk/>
            <pc:sldMk cId="953441914" sldId="772"/>
            <ac:spMk id="141" creationId="{05EB283D-6386-491D-BE94-F52FE6DC515D}"/>
          </ac:spMkLst>
        </pc:spChg>
        <pc:spChg chg="del">
          <ac:chgData name="farouk abu hassanain" userId="319a4f4791f24b01" providerId="LiveId" clId="{D7AAE926-1A40-4FB8-B834-C577AC4F2798}" dt="2020-04-13T19:41:31.882" v="2215" actId="478"/>
          <ac:spMkLst>
            <pc:docMk/>
            <pc:sldMk cId="953441914" sldId="772"/>
            <ac:spMk id="142" creationId="{18E33423-3444-4E87-9171-45ACDC620ABC}"/>
          </ac:spMkLst>
        </pc:spChg>
        <pc:spChg chg="del">
          <ac:chgData name="farouk abu hassanain" userId="319a4f4791f24b01" providerId="LiveId" clId="{D7AAE926-1A40-4FB8-B834-C577AC4F2798}" dt="2020-04-13T17:38:40.612" v="1796" actId="21"/>
          <ac:spMkLst>
            <pc:docMk/>
            <pc:sldMk cId="953441914" sldId="772"/>
            <ac:spMk id="143" creationId="{182F2687-E886-4344-8E4B-360FE476E1B4}"/>
          </ac:spMkLst>
        </pc:spChg>
        <pc:spChg chg="del">
          <ac:chgData name="farouk abu hassanain" userId="319a4f4791f24b01" providerId="LiveId" clId="{D7AAE926-1A40-4FB8-B834-C577AC4F2798}" dt="2020-04-13T19:41:31.882" v="2215" actId="478"/>
          <ac:spMkLst>
            <pc:docMk/>
            <pc:sldMk cId="953441914" sldId="772"/>
            <ac:spMk id="147" creationId="{B5315C80-F349-49FD-8D75-4A8FC173B2DF}"/>
          </ac:spMkLst>
        </pc:spChg>
        <pc:spChg chg="del">
          <ac:chgData name="farouk abu hassanain" userId="319a4f4791f24b01" providerId="LiveId" clId="{D7AAE926-1A40-4FB8-B834-C577AC4F2798}" dt="2020-04-13T17:38:40.612" v="1796" actId="21"/>
          <ac:spMkLst>
            <pc:docMk/>
            <pc:sldMk cId="953441914" sldId="772"/>
            <ac:spMk id="148" creationId="{C6D7B267-FB7E-4BBD-932F-2396EED2CF46}"/>
          </ac:spMkLst>
        </pc:spChg>
        <pc:spChg chg="del">
          <ac:chgData name="farouk abu hassanain" userId="319a4f4791f24b01" providerId="LiveId" clId="{D7AAE926-1A40-4FB8-B834-C577AC4F2798}" dt="2020-04-13T19:41:31.882" v="2215" actId="478"/>
          <ac:spMkLst>
            <pc:docMk/>
            <pc:sldMk cId="953441914" sldId="772"/>
            <ac:spMk id="150" creationId="{D37F461A-90B6-4D67-8147-5A480F2DAA2E}"/>
          </ac:spMkLst>
        </pc:spChg>
        <pc:grpChg chg="add mod">
          <ac:chgData name="farouk abu hassanain" userId="319a4f4791f24b01" providerId="LiveId" clId="{D7AAE926-1A40-4FB8-B834-C577AC4F2798}" dt="2020-04-13T17:39:24.502" v="1809" actId="164"/>
          <ac:grpSpMkLst>
            <pc:docMk/>
            <pc:sldMk cId="953441914" sldId="772"/>
            <ac:grpSpMk id="7" creationId="{8D5F077D-60EA-4D69-880B-C6D8E10836BD}"/>
          </ac:grpSpMkLst>
        </pc:grpChg>
        <pc:grpChg chg="add">
          <ac:chgData name="farouk abu hassanain" userId="319a4f4791f24b01" providerId="LiveId" clId="{D7AAE926-1A40-4FB8-B834-C577AC4F2798}" dt="2020-04-13T19:51:23.463" v="2260"/>
          <ac:grpSpMkLst>
            <pc:docMk/>
            <pc:sldMk cId="953441914" sldId="772"/>
            <ac:grpSpMk id="16" creationId="{0BD7F6A9-5D60-4583-AD56-BD8D3CDDFB35}"/>
          </ac:grpSpMkLst>
        </pc:grpChg>
      </pc:sldChg>
      <pc:sldChg chg="addSp delSp modSp add">
        <pc:chgData name="farouk abu hassanain" userId="319a4f4791f24b01" providerId="LiveId" clId="{D7AAE926-1A40-4FB8-B834-C577AC4F2798}" dt="2020-04-13T19:51:26.269" v="2261"/>
        <pc:sldMkLst>
          <pc:docMk/>
          <pc:sldMk cId="2827808190" sldId="773"/>
        </pc:sldMkLst>
        <pc:spChg chg="mod">
          <ac:chgData name="farouk abu hassanain" userId="319a4f4791f24b01" providerId="LiveId" clId="{D7AAE926-1A40-4FB8-B834-C577AC4F2798}" dt="2020-04-13T19:38:08.615" v="2193" actId="20577"/>
          <ac:spMkLst>
            <pc:docMk/>
            <pc:sldMk cId="2827808190" sldId="773"/>
            <ac:spMk id="4" creationId="{63633AA5-FD60-4A4D-B3C2-0921970BA2DC}"/>
          </ac:spMkLst>
        </pc:spChg>
        <pc:spChg chg="add mod">
          <ac:chgData name="farouk abu hassanain" userId="319a4f4791f24b01" providerId="LiveId" clId="{D7AAE926-1A40-4FB8-B834-C577AC4F2798}" dt="2020-04-13T19:26:51.245" v="2027" actId="164"/>
          <ac:spMkLst>
            <pc:docMk/>
            <pc:sldMk cId="2827808190" sldId="773"/>
            <ac:spMk id="10" creationId="{F5A44659-94C9-4B04-90BD-1ABD2E7EBEC5}"/>
          </ac:spMkLst>
        </pc:spChg>
        <pc:spChg chg="add mod">
          <ac:chgData name="farouk abu hassanain" userId="319a4f4791f24b01" providerId="LiveId" clId="{D7AAE926-1A40-4FB8-B834-C577AC4F2798}" dt="2020-04-13T19:26:51.245" v="2027" actId="164"/>
          <ac:spMkLst>
            <pc:docMk/>
            <pc:sldMk cId="2827808190" sldId="773"/>
            <ac:spMk id="11" creationId="{B06004B7-31A8-4159-82FA-C27C35B7AF47}"/>
          </ac:spMkLst>
        </pc:spChg>
        <pc:spChg chg="add mod">
          <ac:chgData name="farouk abu hassanain" userId="319a4f4791f24b01" providerId="LiveId" clId="{D7AAE926-1A40-4FB8-B834-C577AC4F2798}" dt="2020-04-13T19:26:51.245" v="2027" actId="164"/>
          <ac:spMkLst>
            <pc:docMk/>
            <pc:sldMk cId="2827808190" sldId="773"/>
            <ac:spMk id="12" creationId="{D5009A30-94DB-4370-BE8B-1C1C6CEB60C3}"/>
          </ac:spMkLst>
        </pc:spChg>
        <pc:spChg chg="del">
          <ac:chgData name="farouk abu hassanain" userId="319a4f4791f24b01" providerId="LiveId" clId="{D7AAE926-1A40-4FB8-B834-C577AC4F2798}" dt="2020-04-13T19:41:26.211" v="2213" actId="478"/>
          <ac:spMkLst>
            <pc:docMk/>
            <pc:sldMk cId="2827808190" sldId="773"/>
            <ac:spMk id="26" creationId="{950E9488-376F-4C03-9605-A84B7548F31E}"/>
          </ac:spMkLst>
        </pc:spChg>
        <pc:spChg chg="del">
          <ac:chgData name="farouk abu hassanain" userId="319a4f4791f24b01" providerId="LiveId" clId="{D7AAE926-1A40-4FB8-B834-C577AC4F2798}" dt="2020-04-13T19:41:26.211" v="2213" actId="478"/>
          <ac:spMkLst>
            <pc:docMk/>
            <pc:sldMk cId="2827808190" sldId="773"/>
            <ac:spMk id="27" creationId="{656E0CD0-7A30-4374-97D7-2306DA171098}"/>
          </ac:spMkLst>
        </pc:spChg>
        <pc:spChg chg="del">
          <ac:chgData name="farouk abu hassanain" userId="319a4f4791f24b01" providerId="LiveId" clId="{D7AAE926-1A40-4FB8-B834-C577AC4F2798}" dt="2020-04-13T19:41:24.389" v="2212" actId="478"/>
          <ac:spMkLst>
            <pc:docMk/>
            <pc:sldMk cId="2827808190" sldId="773"/>
            <ac:spMk id="31" creationId="{0A5B3764-090B-490A-8802-04A0CAC77F70}"/>
          </ac:spMkLst>
        </pc:spChg>
        <pc:spChg chg="del">
          <ac:chgData name="farouk abu hassanain" userId="319a4f4791f24b01" providerId="LiveId" clId="{D7AAE926-1A40-4FB8-B834-C577AC4F2798}" dt="2020-04-13T19:41:24.389" v="2212" actId="478"/>
          <ac:spMkLst>
            <pc:docMk/>
            <pc:sldMk cId="2827808190" sldId="773"/>
            <ac:spMk id="32" creationId="{7B24EA59-FB1A-4D3E-B502-29E2A8AD2EF5}"/>
          </ac:spMkLst>
        </pc:spChg>
        <pc:spChg chg="del">
          <ac:chgData name="farouk abu hassanain" userId="319a4f4791f24b01" providerId="LiveId" clId="{D7AAE926-1A40-4FB8-B834-C577AC4F2798}" dt="2020-04-13T19:41:24.389" v="2212" actId="478"/>
          <ac:spMkLst>
            <pc:docMk/>
            <pc:sldMk cId="2827808190" sldId="773"/>
            <ac:spMk id="37" creationId="{37B98A63-8584-48BF-953A-185822A86FF0}"/>
          </ac:spMkLst>
        </pc:spChg>
        <pc:spChg chg="del">
          <ac:chgData name="farouk abu hassanain" userId="319a4f4791f24b01" providerId="LiveId" clId="{D7AAE926-1A40-4FB8-B834-C577AC4F2798}" dt="2020-04-13T19:41:24.389" v="2212" actId="478"/>
          <ac:spMkLst>
            <pc:docMk/>
            <pc:sldMk cId="2827808190" sldId="773"/>
            <ac:spMk id="38" creationId="{9C0B2568-7174-4888-A14A-169B27C8BFE4}"/>
          </ac:spMkLst>
        </pc:spChg>
        <pc:spChg chg="del">
          <ac:chgData name="farouk abu hassanain" userId="319a4f4791f24b01" providerId="LiveId" clId="{D7AAE926-1A40-4FB8-B834-C577AC4F2798}" dt="2020-04-13T19:41:24.389" v="2212" actId="478"/>
          <ac:spMkLst>
            <pc:docMk/>
            <pc:sldMk cId="2827808190" sldId="773"/>
            <ac:spMk id="56" creationId="{17EA78AA-FE1A-48ED-B981-FF476301A6BE}"/>
          </ac:spMkLst>
        </pc:spChg>
        <pc:spChg chg="del">
          <ac:chgData name="farouk abu hassanain" userId="319a4f4791f24b01" providerId="LiveId" clId="{D7AAE926-1A40-4FB8-B834-C577AC4F2798}" dt="2020-04-13T19:41:24.389" v="2212" actId="478"/>
          <ac:spMkLst>
            <pc:docMk/>
            <pc:sldMk cId="2827808190" sldId="773"/>
            <ac:spMk id="59" creationId="{664CF4DD-DEF1-4BDE-BC30-AB9359B8F2E2}"/>
          </ac:spMkLst>
        </pc:spChg>
        <pc:spChg chg="del">
          <ac:chgData name="farouk abu hassanain" userId="319a4f4791f24b01" providerId="LiveId" clId="{D7AAE926-1A40-4FB8-B834-C577AC4F2798}" dt="2020-04-13T19:41:24.389" v="2212" actId="478"/>
          <ac:spMkLst>
            <pc:docMk/>
            <pc:sldMk cId="2827808190" sldId="773"/>
            <ac:spMk id="61" creationId="{04766526-1832-4B42-B276-0996E6C4C899}"/>
          </ac:spMkLst>
        </pc:spChg>
        <pc:spChg chg="del">
          <ac:chgData name="farouk abu hassanain" userId="319a4f4791f24b01" providerId="LiveId" clId="{D7AAE926-1A40-4FB8-B834-C577AC4F2798}" dt="2020-04-13T19:41:24.389" v="2212" actId="478"/>
          <ac:spMkLst>
            <pc:docMk/>
            <pc:sldMk cId="2827808190" sldId="773"/>
            <ac:spMk id="62" creationId="{B1EF3188-4E6D-4066-BB69-F86EAB2466E0}"/>
          </ac:spMkLst>
        </pc:spChg>
        <pc:spChg chg="del">
          <ac:chgData name="farouk abu hassanain" userId="319a4f4791f24b01" providerId="LiveId" clId="{D7AAE926-1A40-4FB8-B834-C577AC4F2798}" dt="2020-04-13T19:41:24.389" v="2212" actId="478"/>
          <ac:spMkLst>
            <pc:docMk/>
            <pc:sldMk cId="2827808190" sldId="773"/>
            <ac:spMk id="64" creationId="{D5608C8F-6C76-4B65-B6C0-E8C4969CCA53}"/>
          </ac:spMkLst>
        </pc:spChg>
        <pc:spChg chg="del">
          <ac:chgData name="farouk abu hassanain" userId="319a4f4791f24b01" providerId="LiveId" clId="{D7AAE926-1A40-4FB8-B834-C577AC4F2798}" dt="2020-04-13T19:41:24.389" v="2212" actId="478"/>
          <ac:spMkLst>
            <pc:docMk/>
            <pc:sldMk cId="2827808190" sldId="773"/>
            <ac:spMk id="65" creationId="{B4D8F1F0-E88F-4C6A-8CCE-8F362448ED8A}"/>
          </ac:spMkLst>
        </pc:spChg>
        <pc:spChg chg="mod topLvl">
          <ac:chgData name="farouk abu hassanain" userId="319a4f4791f24b01" providerId="LiveId" clId="{D7AAE926-1A40-4FB8-B834-C577AC4F2798}" dt="2020-04-13T19:26:51.245" v="2027" actId="164"/>
          <ac:spMkLst>
            <pc:docMk/>
            <pc:sldMk cId="2827808190" sldId="773"/>
            <ac:spMk id="70" creationId="{EF9D8AE7-0262-47FE-A3F0-FADB3FD0E26E}"/>
          </ac:spMkLst>
        </pc:spChg>
        <pc:spChg chg="mod topLvl">
          <ac:chgData name="farouk abu hassanain" userId="319a4f4791f24b01" providerId="LiveId" clId="{D7AAE926-1A40-4FB8-B834-C577AC4F2798}" dt="2020-04-13T19:26:51.245" v="2027" actId="164"/>
          <ac:spMkLst>
            <pc:docMk/>
            <pc:sldMk cId="2827808190" sldId="773"/>
            <ac:spMk id="71" creationId="{DB807F74-6BA5-485F-AE5B-4F887201D0B2}"/>
          </ac:spMkLst>
        </pc:spChg>
        <pc:spChg chg="mod topLvl">
          <ac:chgData name="farouk abu hassanain" userId="319a4f4791f24b01" providerId="LiveId" clId="{D7AAE926-1A40-4FB8-B834-C577AC4F2798}" dt="2020-04-13T19:26:51.245" v="2027" actId="164"/>
          <ac:spMkLst>
            <pc:docMk/>
            <pc:sldMk cId="2827808190" sldId="773"/>
            <ac:spMk id="72" creationId="{76E065D0-2545-47A5-B83C-BCCE88AB1E47}"/>
          </ac:spMkLst>
        </pc:spChg>
        <pc:spChg chg="del">
          <ac:chgData name="farouk abu hassanain" userId="319a4f4791f24b01" providerId="LiveId" clId="{D7AAE926-1A40-4FB8-B834-C577AC4F2798}" dt="2020-04-13T19:41:27.871" v="2214" actId="478"/>
          <ac:spMkLst>
            <pc:docMk/>
            <pc:sldMk cId="2827808190" sldId="773"/>
            <ac:spMk id="74" creationId="{269CCC39-71B7-4E29-B91C-BA32E295B2C3}"/>
          </ac:spMkLst>
        </pc:spChg>
        <pc:spChg chg="del">
          <ac:chgData name="farouk abu hassanain" userId="319a4f4791f24b01" providerId="LiveId" clId="{D7AAE926-1A40-4FB8-B834-C577AC4F2798}" dt="2020-04-13T19:41:27.871" v="2214" actId="478"/>
          <ac:spMkLst>
            <pc:docMk/>
            <pc:sldMk cId="2827808190" sldId="773"/>
            <ac:spMk id="75" creationId="{8527F9E8-FF8E-47C5-BB70-55986E8D1EF8}"/>
          </ac:spMkLst>
        </pc:spChg>
        <pc:spChg chg="del">
          <ac:chgData name="farouk abu hassanain" userId="319a4f4791f24b01" providerId="LiveId" clId="{D7AAE926-1A40-4FB8-B834-C577AC4F2798}" dt="2020-04-13T19:41:27.871" v="2214" actId="478"/>
          <ac:spMkLst>
            <pc:docMk/>
            <pc:sldMk cId="2827808190" sldId="773"/>
            <ac:spMk id="76" creationId="{4C1E5FC5-5C90-441E-BE3C-602BFA5708B5}"/>
          </ac:spMkLst>
        </pc:spChg>
        <pc:spChg chg="del">
          <ac:chgData name="farouk abu hassanain" userId="319a4f4791f24b01" providerId="LiveId" clId="{D7AAE926-1A40-4FB8-B834-C577AC4F2798}" dt="2020-04-13T19:41:27.871" v="2214" actId="478"/>
          <ac:spMkLst>
            <pc:docMk/>
            <pc:sldMk cId="2827808190" sldId="773"/>
            <ac:spMk id="77" creationId="{E824B207-2A46-440D-A3D7-497DF98329E3}"/>
          </ac:spMkLst>
        </pc:spChg>
        <pc:spChg chg="del">
          <ac:chgData name="farouk abu hassanain" userId="319a4f4791f24b01" providerId="LiveId" clId="{D7AAE926-1A40-4FB8-B834-C577AC4F2798}" dt="2020-04-13T19:41:27.871" v="2214" actId="478"/>
          <ac:spMkLst>
            <pc:docMk/>
            <pc:sldMk cId="2827808190" sldId="773"/>
            <ac:spMk id="78" creationId="{F845B953-B879-4C02-B9D0-79D3FC2D7A80}"/>
          </ac:spMkLst>
        </pc:spChg>
        <pc:spChg chg="del">
          <ac:chgData name="farouk abu hassanain" userId="319a4f4791f24b01" providerId="LiveId" clId="{D7AAE926-1A40-4FB8-B834-C577AC4F2798}" dt="2020-04-13T19:41:27.871" v="2214" actId="478"/>
          <ac:spMkLst>
            <pc:docMk/>
            <pc:sldMk cId="2827808190" sldId="773"/>
            <ac:spMk id="79" creationId="{54A9AE98-A82D-4600-9B5C-A14B0B4E3D0D}"/>
          </ac:spMkLst>
        </pc:spChg>
        <pc:spChg chg="del">
          <ac:chgData name="farouk abu hassanain" userId="319a4f4791f24b01" providerId="LiveId" clId="{D7AAE926-1A40-4FB8-B834-C577AC4F2798}" dt="2020-04-13T19:41:27.871" v="2214" actId="478"/>
          <ac:spMkLst>
            <pc:docMk/>
            <pc:sldMk cId="2827808190" sldId="773"/>
            <ac:spMk id="80" creationId="{0AABAA37-F9E2-415E-9573-2353EB6E155E}"/>
          </ac:spMkLst>
        </pc:spChg>
        <pc:spChg chg="del">
          <ac:chgData name="farouk abu hassanain" userId="319a4f4791f24b01" providerId="LiveId" clId="{D7AAE926-1A40-4FB8-B834-C577AC4F2798}" dt="2020-04-13T19:41:27.871" v="2214" actId="478"/>
          <ac:spMkLst>
            <pc:docMk/>
            <pc:sldMk cId="2827808190" sldId="773"/>
            <ac:spMk id="81" creationId="{CD6B8CBC-2BC4-48B2-9B47-A9821B305B13}"/>
          </ac:spMkLst>
        </pc:spChg>
        <pc:spChg chg="del">
          <ac:chgData name="farouk abu hassanain" userId="319a4f4791f24b01" providerId="LiveId" clId="{D7AAE926-1A40-4FB8-B834-C577AC4F2798}" dt="2020-04-13T19:41:27.871" v="2214" actId="478"/>
          <ac:spMkLst>
            <pc:docMk/>
            <pc:sldMk cId="2827808190" sldId="773"/>
            <ac:spMk id="82" creationId="{A8D060A6-AA48-4AE4-9124-4E4197539C9B}"/>
          </ac:spMkLst>
        </pc:spChg>
        <pc:spChg chg="del">
          <ac:chgData name="farouk abu hassanain" userId="319a4f4791f24b01" providerId="LiveId" clId="{D7AAE926-1A40-4FB8-B834-C577AC4F2798}" dt="2020-04-13T19:41:27.871" v="2214" actId="478"/>
          <ac:spMkLst>
            <pc:docMk/>
            <pc:sldMk cId="2827808190" sldId="773"/>
            <ac:spMk id="83" creationId="{B3804D07-D0B9-4EBE-A830-E6DD4DB0401B}"/>
          </ac:spMkLst>
        </pc:spChg>
        <pc:spChg chg="del">
          <ac:chgData name="farouk abu hassanain" userId="319a4f4791f24b01" providerId="LiveId" clId="{D7AAE926-1A40-4FB8-B834-C577AC4F2798}" dt="2020-04-13T19:41:27.871" v="2214" actId="478"/>
          <ac:spMkLst>
            <pc:docMk/>
            <pc:sldMk cId="2827808190" sldId="773"/>
            <ac:spMk id="84" creationId="{637F3E5C-591D-496F-8A1D-261A1B768D4F}"/>
          </ac:spMkLst>
        </pc:spChg>
        <pc:spChg chg="del">
          <ac:chgData name="farouk abu hassanain" userId="319a4f4791f24b01" providerId="LiveId" clId="{D7AAE926-1A40-4FB8-B834-C577AC4F2798}" dt="2020-04-13T19:41:27.871" v="2214" actId="478"/>
          <ac:spMkLst>
            <pc:docMk/>
            <pc:sldMk cId="2827808190" sldId="773"/>
            <ac:spMk id="85" creationId="{516B99C6-8E0B-44F9-98BB-B9B1F9FEB118}"/>
          </ac:spMkLst>
        </pc:spChg>
        <pc:spChg chg="del">
          <ac:chgData name="farouk abu hassanain" userId="319a4f4791f24b01" providerId="LiveId" clId="{D7AAE926-1A40-4FB8-B834-C577AC4F2798}" dt="2020-04-13T19:41:24.389" v="2212" actId="478"/>
          <ac:spMkLst>
            <pc:docMk/>
            <pc:sldMk cId="2827808190" sldId="773"/>
            <ac:spMk id="86" creationId="{FD64A42D-AEE0-471A-9DD7-3624A8B1ACBE}"/>
          </ac:spMkLst>
        </pc:spChg>
        <pc:spChg chg="del">
          <ac:chgData name="farouk abu hassanain" userId="319a4f4791f24b01" providerId="LiveId" clId="{D7AAE926-1A40-4FB8-B834-C577AC4F2798}" dt="2020-04-13T19:41:24.389" v="2212" actId="478"/>
          <ac:spMkLst>
            <pc:docMk/>
            <pc:sldMk cId="2827808190" sldId="773"/>
            <ac:spMk id="87" creationId="{22B3AD68-DE07-47C3-8D2D-34D4A996E639}"/>
          </ac:spMkLst>
        </pc:spChg>
        <pc:spChg chg="del">
          <ac:chgData name="farouk abu hassanain" userId="319a4f4791f24b01" providerId="LiveId" clId="{D7AAE926-1A40-4FB8-B834-C577AC4F2798}" dt="2020-04-13T19:41:24.389" v="2212" actId="478"/>
          <ac:spMkLst>
            <pc:docMk/>
            <pc:sldMk cId="2827808190" sldId="773"/>
            <ac:spMk id="88" creationId="{ECDA323A-5D70-4A26-88F0-2D283B86BE31}"/>
          </ac:spMkLst>
        </pc:spChg>
        <pc:spChg chg="del">
          <ac:chgData name="farouk abu hassanain" userId="319a4f4791f24b01" providerId="LiveId" clId="{D7AAE926-1A40-4FB8-B834-C577AC4F2798}" dt="2020-04-13T19:41:24.389" v="2212" actId="478"/>
          <ac:spMkLst>
            <pc:docMk/>
            <pc:sldMk cId="2827808190" sldId="773"/>
            <ac:spMk id="89" creationId="{C360B249-E992-4D64-8E7E-B3F9A4FAE28A}"/>
          </ac:spMkLst>
        </pc:spChg>
        <pc:spChg chg="del">
          <ac:chgData name="farouk abu hassanain" userId="319a4f4791f24b01" providerId="LiveId" clId="{D7AAE926-1A40-4FB8-B834-C577AC4F2798}" dt="2020-04-13T19:41:24.389" v="2212" actId="478"/>
          <ac:spMkLst>
            <pc:docMk/>
            <pc:sldMk cId="2827808190" sldId="773"/>
            <ac:spMk id="90" creationId="{0ABAE00D-4A02-4C94-B463-29CCAEEAF227}"/>
          </ac:spMkLst>
        </pc:spChg>
        <pc:spChg chg="del">
          <ac:chgData name="farouk abu hassanain" userId="319a4f4791f24b01" providerId="LiveId" clId="{D7AAE926-1A40-4FB8-B834-C577AC4F2798}" dt="2020-04-13T19:41:24.389" v="2212" actId="478"/>
          <ac:spMkLst>
            <pc:docMk/>
            <pc:sldMk cId="2827808190" sldId="773"/>
            <ac:spMk id="91" creationId="{CF4E761F-B306-49CD-8983-70A623ADC7C9}"/>
          </ac:spMkLst>
        </pc:spChg>
        <pc:spChg chg="del">
          <ac:chgData name="farouk abu hassanain" userId="319a4f4791f24b01" providerId="LiveId" clId="{D7AAE926-1A40-4FB8-B834-C577AC4F2798}" dt="2020-04-13T19:41:24.389" v="2212" actId="478"/>
          <ac:spMkLst>
            <pc:docMk/>
            <pc:sldMk cId="2827808190" sldId="773"/>
            <ac:spMk id="92" creationId="{BA764DFF-36CF-49D2-B7ED-C792231804F1}"/>
          </ac:spMkLst>
        </pc:spChg>
        <pc:spChg chg="del">
          <ac:chgData name="farouk abu hassanain" userId="319a4f4791f24b01" providerId="LiveId" clId="{D7AAE926-1A40-4FB8-B834-C577AC4F2798}" dt="2020-04-13T19:41:24.389" v="2212" actId="478"/>
          <ac:spMkLst>
            <pc:docMk/>
            <pc:sldMk cId="2827808190" sldId="773"/>
            <ac:spMk id="93" creationId="{59794F66-0B8E-4477-BDA1-8E75B264805E}"/>
          </ac:spMkLst>
        </pc:spChg>
        <pc:spChg chg="del">
          <ac:chgData name="farouk abu hassanain" userId="319a4f4791f24b01" providerId="LiveId" clId="{D7AAE926-1A40-4FB8-B834-C577AC4F2798}" dt="2020-04-13T19:41:24.389" v="2212" actId="478"/>
          <ac:spMkLst>
            <pc:docMk/>
            <pc:sldMk cId="2827808190" sldId="773"/>
            <ac:spMk id="94" creationId="{588EFA97-909B-4521-B910-EF73DA08BB20}"/>
          </ac:spMkLst>
        </pc:spChg>
        <pc:spChg chg="del">
          <ac:chgData name="farouk abu hassanain" userId="319a4f4791f24b01" providerId="LiveId" clId="{D7AAE926-1A40-4FB8-B834-C577AC4F2798}" dt="2020-04-13T19:41:24.389" v="2212" actId="478"/>
          <ac:spMkLst>
            <pc:docMk/>
            <pc:sldMk cId="2827808190" sldId="773"/>
            <ac:spMk id="95" creationId="{A5AEAFEC-AD43-411A-BC41-C926E0871E4E}"/>
          </ac:spMkLst>
        </pc:spChg>
        <pc:spChg chg="del">
          <ac:chgData name="farouk abu hassanain" userId="319a4f4791f24b01" providerId="LiveId" clId="{D7AAE926-1A40-4FB8-B834-C577AC4F2798}" dt="2020-04-13T19:41:27.871" v="2214" actId="478"/>
          <ac:spMkLst>
            <pc:docMk/>
            <pc:sldMk cId="2827808190" sldId="773"/>
            <ac:spMk id="96" creationId="{1A220CDF-8D0B-4F12-B965-EF52120A6372}"/>
          </ac:spMkLst>
        </pc:spChg>
        <pc:spChg chg="del mod">
          <ac:chgData name="farouk abu hassanain" userId="319a4f4791f24b01" providerId="LiveId" clId="{D7AAE926-1A40-4FB8-B834-C577AC4F2798}" dt="2020-04-13T17:43:14.214" v="1841" actId="478"/>
          <ac:spMkLst>
            <pc:docMk/>
            <pc:sldMk cId="2827808190" sldId="773"/>
            <ac:spMk id="100" creationId="{5D125B70-8360-4BE2-A296-178E20A7E9C2}"/>
          </ac:spMkLst>
        </pc:spChg>
        <pc:spChg chg="del">
          <ac:chgData name="farouk abu hassanain" userId="319a4f4791f24b01" providerId="LiveId" clId="{D7AAE926-1A40-4FB8-B834-C577AC4F2798}" dt="2020-04-13T19:41:27.871" v="2214" actId="478"/>
          <ac:spMkLst>
            <pc:docMk/>
            <pc:sldMk cId="2827808190" sldId="773"/>
            <ac:spMk id="102" creationId="{1DE25B92-48D2-4469-A8D6-8364B63515C0}"/>
          </ac:spMkLst>
        </pc:spChg>
        <pc:spChg chg="del">
          <ac:chgData name="farouk abu hassanain" userId="319a4f4791f24b01" providerId="LiveId" clId="{D7AAE926-1A40-4FB8-B834-C577AC4F2798}" dt="2020-04-13T19:41:27.871" v="2214" actId="478"/>
          <ac:spMkLst>
            <pc:docMk/>
            <pc:sldMk cId="2827808190" sldId="773"/>
            <ac:spMk id="103" creationId="{B41E4190-F1FD-4829-B871-911D4F91C4DD}"/>
          </ac:spMkLst>
        </pc:spChg>
        <pc:spChg chg="del">
          <ac:chgData name="farouk abu hassanain" userId="319a4f4791f24b01" providerId="LiveId" clId="{D7AAE926-1A40-4FB8-B834-C577AC4F2798}" dt="2020-04-13T19:41:27.871" v="2214" actId="478"/>
          <ac:spMkLst>
            <pc:docMk/>
            <pc:sldMk cId="2827808190" sldId="773"/>
            <ac:spMk id="104" creationId="{B98C2134-ECBD-4671-9396-DA6A29BE7005}"/>
          </ac:spMkLst>
        </pc:spChg>
        <pc:spChg chg="mod">
          <ac:chgData name="farouk abu hassanain" userId="319a4f4791f24b01" providerId="LiveId" clId="{D7AAE926-1A40-4FB8-B834-C577AC4F2798}" dt="2020-04-13T17:43:32.565" v="1845" actId="207"/>
          <ac:spMkLst>
            <pc:docMk/>
            <pc:sldMk cId="2827808190" sldId="773"/>
            <ac:spMk id="105" creationId="{C33AE2A1-F425-407D-8FAF-79031695A309}"/>
          </ac:spMkLst>
        </pc:spChg>
        <pc:spChg chg="mod topLvl">
          <ac:chgData name="farouk abu hassanain" userId="319a4f4791f24b01" providerId="LiveId" clId="{D7AAE926-1A40-4FB8-B834-C577AC4F2798}" dt="2020-04-13T19:26:51.245" v="2027" actId="164"/>
          <ac:spMkLst>
            <pc:docMk/>
            <pc:sldMk cId="2827808190" sldId="773"/>
            <ac:spMk id="117" creationId="{B1026958-412A-4A1B-BB79-07CB60964BFE}"/>
          </ac:spMkLst>
        </pc:spChg>
        <pc:spChg chg="mod topLvl">
          <ac:chgData name="farouk abu hassanain" userId="319a4f4791f24b01" providerId="LiveId" clId="{D7AAE926-1A40-4FB8-B834-C577AC4F2798}" dt="2020-04-13T19:26:51.245" v="2027" actId="164"/>
          <ac:spMkLst>
            <pc:docMk/>
            <pc:sldMk cId="2827808190" sldId="773"/>
            <ac:spMk id="121" creationId="{90575B4B-E9F6-4ACD-8FD0-61E7AE3AE7E9}"/>
          </ac:spMkLst>
        </pc:spChg>
        <pc:spChg chg="mod topLvl">
          <ac:chgData name="farouk abu hassanain" userId="319a4f4791f24b01" providerId="LiveId" clId="{D7AAE926-1A40-4FB8-B834-C577AC4F2798}" dt="2020-04-13T19:26:51.245" v="2027" actId="164"/>
          <ac:spMkLst>
            <pc:docMk/>
            <pc:sldMk cId="2827808190" sldId="773"/>
            <ac:spMk id="125" creationId="{3405787C-D991-40D6-9A3A-CB7163E266BE}"/>
          </ac:spMkLst>
        </pc:spChg>
        <pc:spChg chg="del">
          <ac:chgData name="farouk abu hassanain" userId="319a4f4791f24b01" providerId="LiveId" clId="{D7AAE926-1A40-4FB8-B834-C577AC4F2798}" dt="2020-04-13T19:41:24.389" v="2212" actId="478"/>
          <ac:spMkLst>
            <pc:docMk/>
            <pc:sldMk cId="2827808190" sldId="773"/>
            <ac:spMk id="141" creationId="{05EB283D-6386-491D-BE94-F52FE6DC515D}"/>
          </ac:spMkLst>
        </pc:spChg>
        <pc:spChg chg="mod">
          <ac:chgData name="farouk abu hassanain" userId="319a4f4791f24b01" providerId="LiveId" clId="{D7AAE926-1A40-4FB8-B834-C577AC4F2798}" dt="2020-04-13T17:40:30.439" v="1825" actId="164"/>
          <ac:spMkLst>
            <pc:docMk/>
            <pc:sldMk cId="2827808190" sldId="773"/>
            <ac:spMk id="142" creationId="{18E33423-3444-4E87-9171-45ACDC620ABC}"/>
          </ac:spMkLst>
        </pc:spChg>
        <pc:spChg chg="del">
          <ac:chgData name="farouk abu hassanain" userId="319a4f4791f24b01" providerId="LiveId" clId="{D7AAE926-1A40-4FB8-B834-C577AC4F2798}" dt="2020-04-13T19:41:24.389" v="2212" actId="478"/>
          <ac:spMkLst>
            <pc:docMk/>
            <pc:sldMk cId="2827808190" sldId="773"/>
            <ac:spMk id="147" creationId="{B5315C80-F349-49FD-8D75-4A8FC173B2DF}"/>
          </ac:spMkLst>
        </pc:spChg>
        <pc:spChg chg="mod">
          <ac:chgData name="farouk abu hassanain" userId="319a4f4791f24b01" providerId="LiveId" clId="{D7AAE926-1A40-4FB8-B834-C577AC4F2798}" dt="2020-04-13T17:40:30.439" v="1825" actId="164"/>
          <ac:spMkLst>
            <pc:docMk/>
            <pc:sldMk cId="2827808190" sldId="773"/>
            <ac:spMk id="150" creationId="{D37F461A-90B6-4D67-8147-5A480F2DAA2E}"/>
          </ac:spMkLst>
        </pc:spChg>
        <pc:grpChg chg="del">
          <ac:chgData name="farouk abu hassanain" userId="319a4f4791f24b01" providerId="LiveId" clId="{D7AAE926-1A40-4FB8-B834-C577AC4F2798}" dt="2020-04-13T17:40:00.223" v="1816" actId="478"/>
          <ac:grpSpMkLst>
            <pc:docMk/>
            <pc:sldMk cId="2827808190" sldId="773"/>
            <ac:grpSpMk id="7" creationId="{8D5F077D-60EA-4D69-880B-C6D8E10836BD}"/>
          </ac:grpSpMkLst>
        </pc:grpChg>
        <pc:grpChg chg="add mod">
          <ac:chgData name="farouk abu hassanain" userId="319a4f4791f24b01" providerId="LiveId" clId="{D7AAE926-1A40-4FB8-B834-C577AC4F2798}" dt="2020-04-13T17:40:30.439" v="1825" actId="164"/>
          <ac:grpSpMkLst>
            <pc:docMk/>
            <pc:sldMk cId="2827808190" sldId="773"/>
            <ac:grpSpMk id="9" creationId="{21E5C7AE-2E3B-4007-8349-EE4EF8B3F91E}"/>
          </ac:grpSpMkLst>
        </pc:grpChg>
        <pc:grpChg chg="add mod">
          <ac:chgData name="farouk abu hassanain" userId="319a4f4791f24b01" providerId="LiveId" clId="{D7AAE926-1A40-4FB8-B834-C577AC4F2798}" dt="2020-04-13T19:26:56.254" v="2032" actId="1037"/>
          <ac:grpSpMkLst>
            <pc:docMk/>
            <pc:sldMk cId="2827808190" sldId="773"/>
            <ac:grpSpMk id="13" creationId="{70D2241F-5278-4206-A544-2BB1EAB8C8AE}"/>
          </ac:grpSpMkLst>
        </pc:grpChg>
        <pc:grpChg chg="add">
          <ac:chgData name="farouk abu hassanain" userId="319a4f4791f24b01" providerId="LiveId" clId="{D7AAE926-1A40-4FB8-B834-C577AC4F2798}" dt="2020-04-13T19:51:26.269" v="2261"/>
          <ac:grpSpMkLst>
            <pc:docMk/>
            <pc:sldMk cId="2827808190" sldId="773"/>
            <ac:grpSpMk id="34" creationId="{F023E6AE-B4AF-4770-9AB6-FE69327B4A7D}"/>
          </ac:grpSpMkLst>
        </pc:grpChg>
        <pc:grpChg chg="add del mod">
          <ac:chgData name="farouk abu hassanain" userId="319a4f4791f24b01" providerId="LiveId" clId="{D7AAE926-1A40-4FB8-B834-C577AC4F2798}" dt="2020-04-13T17:44:35.435" v="1862" actId="165"/>
          <ac:grpSpMkLst>
            <pc:docMk/>
            <pc:sldMk cId="2827808190" sldId="773"/>
            <ac:grpSpMk id="66" creationId="{20B094DC-FBAE-4046-BD78-432546CEDF35}"/>
          </ac:grpSpMkLst>
        </pc:grpChg>
        <pc:grpChg chg="del mod topLvl">
          <ac:chgData name="farouk abu hassanain" userId="319a4f4791f24b01" providerId="LiveId" clId="{D7AAE926-1A40-4FB8-B834-C577AC4F2798}" dt="2020-04-13T17:45:18.686" v="1873" actId="165"/>
          <ac:grpSpMkLst>
            <pc:docMk/>
            <pc:sldMk cId="2827808190" sldId="773"/>
            <ac:grpSpMk id="67" creationId="{50541F8A-1B8C-4BF3-B05A-766F3ABA1703}"/>
          </ac:grpSpMkLst>
        </pc:grpChg>
        <pc:grpChg chg="del mod topLvl">
          <ac:chgData name="farouk abu hassanain" userId="319a4f4791f24b01" providerId="LiveId" clId="{D7AAE926-1A40-4FB8-B834-C577AC4F2798}" dt="2020-04-13T17:45:10.104" v="1872" actId="165"/>
          <ac:grpSpMkLst>
            <pc:docMk/>
            <pc:sldMk cId="2827808190" sldId="773"/>
            <ac:grpSpMk id="68" creationId="{3548D2BD-2079-4AA4-BA53-69256FF9BF49}"/>
          </ac:grpSpMkLst>
        </pc:grpChg>
        <pc:grpChg chg="del mod topLvl">
          <ac:chgData name="farouk abu hassanain" userId="319a4f4791f24b01" providerId="LiveId" clId="{D7AAE926-1A40-4FB8-B834-C577AC4F2798}" dt="2020-04-13T17:45:21.986" v="1874" actId="165"/>
          <ac:grpSpMkLst>
            <pc:docMk/>
            <pc:sldMk cId="2827808190" sldId="773"/>
            <ac:grpSpMk id="69" creationId="{0D046D47-6E0B-4F8C-A181-3096C811CCF4}"/>
          </ac:grpSpMkLst>
        </pc:grpChg>
        <pc:grpChg chg="del mod topLvl">
          <ac:chgData name="farouk abu hassanain" userId="319a4f4791f24b01" providerId="LiveId" clId="{D7AAE926-1A40-4FB8-B834-C577AC4F2798}" dt="2020-04-13T17:44:41.803" v="1864" actId="478"/>
          <ac:grpSpMkLst>
            <pc:docMk/>
            <pc:sldMk cId="2827808190" sldId="773"/>
            <ac:grpSpMk id="73" creationId="{12D92548-9BCE-420A-8BC7-4424B23EA698}"/>
          </ac:grpSpMkLst>
        </pc:grpChg>
        <pc:grpChg chg="del mod topLvl">
          <ac:chgData name="farouk abu hassanain" userId="319a4f4791f24b01" providerId="LiveId" clId="{D7AAE926-1A40-4FB8-B834-C577AC4F2798}" dt="2020-04-13T17:44:38.899" v="1863" actId="478"/>
          <ac:grpSpMkLst>
            <pc:docMk/>
            <pc:sldMk cId="2827808190" sldId="773"/>
            <ac:grpSpMk id="97" creationId="{D65969A8-CF84-4C43-8969-01E0D22A74CA}"/>
          </ac:grpSpMkLst>
        </pc:grpChg>
        <pc:grpChg chg="del mod topLvl">
          <ac:chgData name="farouk abu hassanain" userId="319a4f4791f24b01" providerId="LiveId" clId="{D7AAE926-1A40-4FB8-B834-C577AC4F2798}" dt="2020-04-13T17:44:45.011" v="1865" actId="478"/>
          <ac:grpSpMkLst>
            <pc:docMk/>
            <pc:sldMk cId="2827808190" sldId="773"/>
            <ac:grpSpMk id="98" creationId="{A989C7DE-26C2-4C60-90D5-D37BC6A97054}"/>
          </ac:grpSpMkLst>
        </pc:grpChg>
        <pc:grpChg chg="mod topLvl">
          <ac:chgData name="farouk abu hassanain" userId="319a4f4791f24b01" providerId="LiveId" clId="{D7AAE926-1A40-4FB8-B834-C577AC4F2798}" dt="2020-04-13T19:26:51.245" v="2027" actId="164"/>
          <ac:grpSpMkLst>
            <pc:docMk/>
            <pc:sldMk cId="2827808190" sldId="773"/>
            <ac:grpSpMk id="118" creationId="{D16370BD-945D-4CC8-8D49-409AA749CD7A}"/>
          </ac:grpSpMkLst>
        </pc:grpChg>
        <pc:grpChg chg="mod topLvl">
          <ac:chgData name="farouk abu hassanain" userId="319a4f4791f24b01" providerId="LiveId" clId="{D7AAE926-1A40-4FB8-B834-C577AC4F2798}" dt="2020-04-13T19:26:51.245" v="2027" actId="164"/>
          <ac:grpSpMkLst>
            <pc:docMk/>
            <pc:sldMk cId="2827808190" sldId="773"/>
            <ac:grpSpMk id="122" creationId="{C8978403-ACAF-498D-842F-9AEED9901C6E}"/>
          </ac:grpSpMkLst>
        </pc:grpChg>
        <pc:grpChg chg="mod topLvl">
          <ac:chgData name="farouk abu hassanain" userId="319a4f4791f24b01" providerId="LiveId" clId="{D7AAE926-1A40-4FB8-B834-C577AC4F2798}" dt="2020-04-13T19:26:51.245" v="2027" actId="164"/>
          <ac:grpSpMkLst>
            <pc:docMk/>
            <pc:sldMk cId="2827808190" sldId="773"/>
            <ac:grpSpMk id="126" creationId="{9643AB8B-DAFB-4717-8A01-6F219B335610}"/>
          </ac:grpSpMkLst>
        </pc:grpChg>
      </pc:sldChg>
      <pc:sldChg chg="addSp delSp modSp add">
        <pc:chgData name="farouk abu hassanain" userId="319a4f4791f24b01" providerId="LiveId" clId="{D7AAE926-1A40-4FB8-B834-C577AC4F2798}" dt="2020-04-13T19:51:30.643" v="2264" actId="20577"/>
        <pc:sldMkLst>
          <pc:docMk/>
          <pc:sldMk cId="2200138413" sldId="774"/>
        </pc:sldMkLst>
        <pc:spChg chg="mod">
          <ac:chgData name="farouk abu hassanain" userId="319a4f4791f24b01" providerId="LiveId" clId="{D7AAE926-1A40-4FB8-B834-C577AC4F2798}" dt="2020-04-13T19:38:12.595" v="2195" actId="20577"/>
          <ac:spMkLst>
            <pc:docMk/>
            <pc:sldMk cId="2200138413" sldId="774"/>
            <ac:spMk id="4" creationId="{63633AA5-FD60-4A4D-B3C2-0921970BA2DC}"/>
          </ac:spMkLst>
        </pc:spChg>
        <pc:spChg chg="add mod">
          <ac:chgData name="farouk abu hassanain" userId="319a4f4791f24b01" providerId="LiveId" clId="{D7AAE926-1A40-4FB8-B834-C577AC4F2798}" dt="2020-04-13T19:37:20.700" v="2174" actId="1076"/>
          <ac:spMkLst>
            <pc:docMk/>
            <pc:sldMk cId="2200138413" sldId="774"/>
            <ac:spMk id="7" creationId="{00A8497B-409D-40DB-B40C-7EDC85B4D36A}"/>
          </ac:spMkLst>
        </pc:spChg>
        <pc:spChg chg="del">
          <ac:chgData name="farouk abu hassanain" userId="319a4f4791f24b01" providerId="LiveId" clId="{D7AAE926-1A40-4FB8-B834-C577AC4F2798}" dt="2020-04-13T17:49:28.615" v="1951" actId="478"/>
          <ac:spMkLst>
            <pc:docMk/>
            <pc:sldMk cId="2200138413" sldId="774"/>
            <ac:spMk id="10" creationId="{F5A44659-94C9-4B04-90BD-1ABD2E7EBEC5}"/>
          </ac:spMkLst>
        </pc:spChg>
        <pc:spChg chg="del">
          <ac:chgData name="farouk abu hassanain" userId="319a4f4791f24b01" providerId="LiveId" clId="{D7AAE926-1A40-4FB8-B834-C577AC4F2798}" dt="2020-04-13T17:49:28.615" v="1951" actId="478"/>
          <ac:spMkLst>
            <pc:docMk/>
            <pc:sldMk cId="2200138413" sldId="774"/>
            <ac:spMk id="11" creationId="{B06004B7-31A8-4159-82FA-C27C35B7AF47}"/>
          </ac:spMkLst>
        </pc:spChg>
        <pc:spChg chg="del">
          <ac:chgData name="farouk abu hassanain" userId="319a4f4791f24b01" providerId="LiveId" clId="{D7AAE926-1A40-4FB8-B834-C577AC4F2798}" dt="2020-04-13T17:49:28.615" v="1951" actId="478"/>
          <ac:spMkLst>
            <pc:docMk/>
            <pc:sldMk cId="2200138413" sldId="774"/>
            <ac:spMk id="12" creationId="{D5009A30-94DB-4370-BE8B-1C1C6CEB60C3}"/>
          </ac:spMkLst>
        </pc:spChg>
        <pc:spChg chg="add mod">
          <ac:chgData name="farouk abu hassanain" userId="319a4f4791f24b01" providerId="LiveId" clId="{D7AAE926-1A40-4FB8-B834-C577AC4F2798}" dt="2020-04-13T19:37:24.579" v="2175" actId="1076"/>
          <ac:spMkLst>
            <pc:docMk/>
            <pc:sldMk cId="2200138413" sldId="774"/>
            <ac:spMk id="13" creationId="{D6A0952A-C514-4B8E-8194-43265930FC34}"/>
          </ac:spMkLst>
        </pc:spChg>
        <pc:spChg chg="add mod">
          <ac:chgData name="farouk abu hassanain" userId="319a4f4791f24b01" providerId="LiveId" clId="{D7AAE926-1A40-4FB8-B834-C577AC4F2798}" dt="2020-04-13T19:32:47.577" v="2111" actId="164"/>
          <ac:spMkLst>
            <pc:docMk/>
            <pc:sldMk cId="2200138413" sldId="774"/>
            <ac:spMk id="14" creationId="{820E1BCF-9F44-409E-A509-0BAD9D86EFEB}"/>
          </ac:spMkLst>
        </pc:spChg>
        <pc:spChg chg="add mod">
          <ac:chgData name="farouk abu hassanain" userId="319a4f4791f24b01" providerId="LiveId" clId="{D7AAE926-1A40-4FB8-B834-C577AC4F2798}" dt="2020-04-13T19:32:47.577" v="2111" actId="164"/>
          <ac:spMkLst>
            <pc:docMk/>
            <pc:sldMk cId="2200138413" sldId="774"/>
            <ac:spMk id="15" creationId="{F2D56072-5552-40EF-8292-B166CECEF9CD}"/>
          </ac:spMkLst>
        </pc:spChg>
        <pc:spChg chg="add mod">
          <ac:chgData name="farouk abu hassanain" userId="319a4f4791f24b01" providerId="LiveId" clId="{D7AAE926-1A40-4FB8-B834-C577AC4F2798}" dt="2020-04-13T19:32:47.577" v="2111" actId="164"/>
          <ac:spMkLst>
            <pc:docMk/>
            <pc:sldMk cId="2200138413" sldId="774"/>
            <ac:spMk id="16" creationId="{CA66AC0B-76F0-4DF4-91BD-FE41D4759632}"/>
          </ac:spMkLst>
        </pc:spChg>
        <pc:spChg chg="add mod">
          <ac:chgData name="farouk abu hassanain" userId="319a4f4791f24b01" providerId="LiveId" clId="{D7AAE926-1A40-4FB8-B834-C577AC4F2798}" dt="2020-04-13T19:32:47.577" v="2111" actId="164"/>
          <ac:spMkLst>
            <pc:docMk/>
            <pc:sldMk cId="2200138413" sldId="774"/>
            <ac:spMk id="17" creationId="{5374FC3B-4358-4D03-B429-144A0E0416BE}"/>
          </ac:spMkLst>
        </pc:spChg>
        <pc:spChg chg="add mod">
          <ac:chgData name="farouk abu hassanain" userId="319a4f4791f24b01" providerId="LiveId" clId="{D7AAE926-1A40-4FB8-B834-C577AC4F2798}" dt="2020-04-13T19:32:47.577" v="2111" actId="164"/>
          <ac:spMkLst>
            <pc:docMk/>
            <pc:sldMk cId="2200138413" sldId="774"/>
            <ac:spMk id="18" creationId="{D43C84D2-384B-495F-AD43-9A8522510538}"/>
          </ac:spMkLst>
        </pc:spChg>
        <pc:spChg chg="add mod">
          <ac:chgData name="farouk abu hassanain" userId="319a4f4791f24b01" providerId="LiveId" clId="{D7AAE926-1A40-4FB8-B834-C577AC4F2798}" dt="2020-04-13T19:32:47.577" v="2111" actId="164"/>
          <ac:spMkLst>
            <pc:docMk/>
            <pc:sldMk cId="2200138413" sldId="774"/>
            <ac:spMk id="19" creationId="{C85CDF2E-A3D9-4AB7-8A16-AFB4404EC1B6}"/>
          </ac:spMkLst>
        </pc:spChg>
        <pc:spChg chg="add mod">
          <ac:chgData name="farouk abu hassanain" userId="319a4f4791f24b01" providerId="LiveId" clId="{D7AAE926-1A40-4FB8-B834-C577AC4F2798}" dt="2020-04-13T19:32:47.577" v="2111" actId="164"/>
          <ac:spMkLst>
            <pc:docMk/>
            <pc:sldMk cId="2200138413" sldId="774"/>
            <ac:spMk id="20" creationId="{0C621E3D-1D08-44A9-8EB1-C3B8E338690B}"/>
          </ac:spMkLst>
        </pc:spChg>
        <pc:spChg chg="add mod">
          <ac:chgData name="farouk abu hassanain" userId="319a4f4791f24b01" providerId="LiveId" clId="{D7AAE926-1A40-4FB8-B834-C577AC4F2798}" dt="2020-04-13T19:32:47.577" v="2111" actId="164"/>
          <ac:spMkLst>
            <pc:docMk/>
            <pc:sldMk cId="2200138413" sldId="774"/>
            <ac:spMk id="21" creationId="{450F5513-C5D6-4211-A361-1F7FA6F2D86D}"/>
          </ac:spMkLst>
        </pc:spChg>
        <pc:spChg chg="del">
          <ac:chgData name="farouk abu hassanain" userId="319a4f4791f24b01" providerId="LiveId" clId="{D7AAE926-1A40-4FB8-B834-C577AC4F2798}" dt="2020-04-13T19:41:18.310" v="2210" actId="478"/>
          <ac:spMkLst>
            <pc:docMk/>
            <pc:sldMk cId="2200138413" sldId="774"/>
            <ac:spMk id="26" creationId="{950E9488-376F-4C03-9605-A84B7548F31E}"/>
          </ac:spMkLst>
        </pc:spChg>
        <pc:spChg chg="del">
          <ac:chgData name="farouk abu hassanain" userId="319a4f4791f24b01" providerId="LiveId" clId="{D7AAE926-1A40-4FB8-B834-C577AC4F2798}" dt="2020-04-13T19:41:18.310" v="2210" actId="478"/>
          <ac:spMkLst>
            <pc:docMk/>
            <pc:sldMk cId="2200138413" sldId="774"/>
            <ac:spMk id="27" creationId="{656E0CD0-7A30-4374-97D7-2306DA171098}"/>
          </ac:spMkLst>
        </pc:spChg>
        <pc:spChg chg="del">
          <ac:chgData name="farouk abu hassanain" userId="319a4f4791f24b01" providerId="LiveId" clId="{D7AAE926-1A40-4FB8-B834-C577AC4F2798}" dt="2020-04-13T19:41:18.310" v="2210" actId="478"/>
          <ac:spMkLst>
            <pc:docMk/>
            <pc:sldMk cId="2200138413" sldId="774"/>
            <ac:spMk id="31" creationId="{0A5B3764-090B-490A-8802-04A0CAC77F70}"/>
          </ac:spMkLst>
        </pc:spChg>
        <pc:spChg chg="del">
          <ac:chgData name="farouk abu hassanain" userId="319a4f4791f24b01" providerId="LiveId" clId="{D7AAE926-1A40-4FB8-B834-C577AC4F2798}" dt="2020-04-13T19:41:18.310" v="2210" actId="478"/>
          <ac:spMkLst>
            <pc:docMk/>
            <pc:sldMk cId="2200138413" sldId="774"/>
            <ac:spMk id="32" creationId="{7B24EA59-FB1A-4D3E-B502-29E2A8AD2EF5}"/>
          </ac:spMkLst>
        </pc:spChg>
        <pc:spChg chg="del">
          <ac:chgData name="farouk abu hassanain" userId="319a4f4791f24b01" providerId="LiveId" clId="{D7AAE926-1A40-4FB8-B834-C577AC4F2798}" dt="2020-04-13T19:41:18.310" v="2210" actId="478"/>
          <ac:spMkLst>
            <pc:docMk/>
            <pc:sldMk cId="2200138413" sldId="774"/>
            <ac:spMk id="37" creationId="{37B98A63-8584-48BF-953A-185822A86FF0}"/>
          </ac:spMkLst>
        </pc:spChg>
        <pc:spChg chg="del">
          <ac:chgData name="farouk abu hassanain" userId="319a4f4791f24b01" providerId="LiveId" clId="{D7AAE926-1A40-4FB8-B834-C577AC4F2798}" dt="2020-04-13T19:41:18.310" v="2210" actId="478"/>
          <ac:spMkLst>
            <pc:docMk/>
            <pc:sldMk cId="2200138413" sldId="774"/>
            <ac:spMk id="38" creationId="{9C0B2568-7174-4888-A14A-169B27C8BFE4}"/>
          </ac:spMkLst>
        </pc:spChg>
        <pc:spChg chg="mod">
          <ac:chgData name="farouk abu hassanain" userId="319a4f4791f24b01" providerId="LiveId" clId="{D7AAE926-1A40-4FB8-B834-C577AC4F2798}" dt="2020-04-13T19:51:30.643" v="2264" actId="20577"/>
          <ac:spMkLst>
            <pc:docMk/>
            <pc:sldMk cId="2200138413" sldId="774"/>
            <ac:spMk id="48" creationId="{2E04CA0E-3CE9-4159-91B8-8FABC4EA47CD}"/>
          </ac:spMkLst>
        </pc:spChg>
        <pc:spChg chg="mod">
          <ac:chgData name="farouk abu hassanain" userId="319a4f4791f24b01" providerId="LiveId" clId="{D7AAE926-1A40-4FB8-B834-C577AC4F2798}" dt="2020-04-13T17:49:17.790" v="1950" actId="1076"/>
          <ac:spMkLst>
            <pc:docMk/>
            <pc:sldMk cId="2200138413" sldId="774"/>
            <ac:spMk id="53" creationId="{16CED25A-3047-41B4-B1A4-3FF01A5BDB47}"/>
          </ac:spMkLst>
        </pc:spChg>
        <pc:spChg chg="del">
          <ac:chgData name="farouk abu hassanain" userId="319a4f4791f24b01" providerId="LiveId" clId="{D7AAE926-1A40-4FB8-B834-C577AC4F2798}" dt="2020-04-13T19:41:18.310" v="2210" actId="478"/>
          <ac:spMkLst>
            <pc:docMk/>
            <pc:sldMk cId="2200138413" sldId="774"/>
            <ac:spMk id="56" creationId="{17EA78AA-FE1A-48ED-B981-FF476301A6BE}"/>
          </ac:spMkLst>
        </pc:spChg>
        <pc:spChg chg="del">
          <ac:chgData name="farouk abu hassanain" userId="319a4f4791f24b01" providerId="LiveId" clId="{D7AAE926-1A40-4FB8-B834-C577AC4F2798}" dt="2020-04-13T19:41:18.310" v="2210" actId="478"/>
          <ac:spMkLst>
            <pc:docMk/>
            <pc:sldMk cId="2200138413" sldId="774"/>
            <ac:spMk id="59" creationId="{664CF4DD-DEF1-4BDE-BC30-AB9359B8F2E2}"/>
          </ac:spMkLst>
        </pc:spChg>
        <pc:spChg chg="del">
          <ac:chgData name="farouk abu hassanain" userId="319a4f4791f24b01" providerId="LiveId" clId="{D7AAE926-1A40-4FB8-B834-C577AC4F2798}" dt="2020-04-13T19:41:18.310" v="2210" actId="478"/>
          <ac:spMkLst>
            <pc:docMk/>
            <pc:sldMk cId="2200138413" sldId="774"/>
            <ac:spMk id="61" creationId="{04766526-1832-4B42-B276-0996E6C4C899}"/>
          </ac:spMkLst>
        </pc:spChg>
        <pc:spChg chg="del">
          <ac:chgData name="farouk abu hassanain" userId="319a4f4791f24b01" providerId="LiveId" clId="{D7AAE926-1A40-4FB8-B834-C577AC4F2798}" dt="2020-04-13T19:41:18.310" v="2210" actId="478"/>
          <ac:spMkLst>
            <pc:docMk/>
            <pc:sldMk cId="2200138413" sldId="774"/>
            <ac:spMk id="62" creationId="{B1EF3188-4E6D-4066-BB69-F86EAB2466E0}"/>
          </ac:spMkLst>
        </pc:spChg>
        <pc:spChg chg="del">
          <ac:chgData name="farouk abu hassanain" userId="319a4f4791f24b01" providerId="LiveId" clId="{D7AAE926-1A40-4FB8-B834-C577AC4F2798}" dt="2020-04-13T19:41:18.310" v="2210" actId="478"/>
          <ac:spMkLst>
            <pc:docMk/>
            <pc:sldMk cId="2200138413" sldId="774"/>
            <ac:spMk id="64" creationId="{D5608C8F-6C76-4B65-B6C0-E8C4969CCA53}"/>
          </ac:spMkLst>
        </pc:spChg>
        <pc:spChg chg="del">
          <ac:chgData name="farouk abu hassanain" userId="319a4f4791f24b01" providerId="LiveId" clId="{D7AAE926-1A40-4FB8-B834-C577AC4F2798}" dt="2020-04-13T19:41:18.310" v="2210" actId="478"/>
          <ac:spMkLst>
            <pc:docMk/>
            <pc:sldMk cId="2200138413" sldId="774"/>
            <ac:spMk id="65" creationId="{B4D8F1F0-E88F-4C6A-8CCE-8F362448ED8A}"/>
          </ac:spMkLst>
        </pc:spChg>
        <pc:spChg chg="del">
          <ac:chgData name="farouk abu hassanain" userId="319a4f4791f24b01" providerId="LiveId" clId="{D7AAE926-1A40-4FB8-B834-C577AC4F2798}" dt="2020-04-13T17:49:28.615" v="1951" actId="478"/>
          <ac:spMkLst>
            <pc:docMk/>
            <pc:sldMk cId="2200138413" sldId="774"/>
            <ac:spMk id="70" creationId="{EF9D8AE7-0262-47FE-A3F0-FADB3FD0E26E}"/>
          </ac:spMkLst>
        </pc:spChg>
        <pc:spChg chg="del">
          <ac:chgData name="farouk abu hassanain" userId="319a4f4791f24b01" providerId="LiveId" clId="{D7AAE926-1A40-4FB8-B834-C577AC4F2798}" dt="2020-04-13T17:49:28.615" v="1951" actId="478"/>
          <ac:spMkLst>
            <pc:docMk/>
            <pc:sldMk cId="2200138413" sldId="774"/>
            <ac:spMk id="71" creationId="{DB807F74-6BA5-485F-AE5B-4F887201D0B2}"/>
          </ac:spMkLst>
        </pc:spChg>
        <pc:spChg chg="del">
          <ac:chgData name="farouk abu hassanain" userId="319a4f4791f24b01" providerId="LiveId" clId="{D7AAE926-1A40-4FB8-B834-C577AC4F2798}" dt="2020-04-13T17:49:28.615" v="1951" actId="478"/>
          <ac:spMkLst>
            <pc:docMk/>
            <pc:sldMk cId="2200138413" sldId="774"/>
            <ac:spMk id="72" creationId="{76E065D0-2545-47A5-B83C-BCCE88AB1E47}"/>
          </ac:spMkLst>
        </pc:spChg>
        <pc:spChg chg="add del mod">
          <ac:chgData name="farouk abu hassanain" userId="319a4f4791f24b01" providerId="LiveId" clId="{D7AAE926-1A40-4FB8-B834-C577AC4F2798}" dt="2020-04-13T19:31:43.903" v="2097" actId="478"/>
          <ac:spMkLst>
            <pc:docMk/>
            <pc:sldMk cId="2200138413" sldId="774"/>
            <ac:spMk id="73" creationId="{D9590E57-308F-415D-8444-D6AA049B69FA}"/>
          </ac:spMkLst>
        </pc:spChg>
        <pc:spChg chg="del">
          <ac:chgData name="farouk abu hassanain" userId="319a4f4791f24b01" providerId="LiveId" clId="{D7AAE926-1A40-4FB8-B834-C577AC4F2798}" dt="2020-04-13T19:41:20.057" v="2211" actId="478"/>
          <ac:spMkLst>
            <pc:docMk/>
            <pc:sldMk cId="2200138413" sldId="774"/>
            <ac:spMk id="74" creationId="{269CCC39-71B7-4E29-B91C-BA32E295B2C3}"/>
          </ac:spMkLst>
        </pc:spChg>
        <pc:spChg chg="del">
          <ac:chgData name="farouk abu hassanain" userId="319a4f4791f24b01" providerId="LiveId" clId="{D7AAE926-1A40-4FB8-B834-C577AC4F2798}" dt="2020-04-13T19:41:20.057" v="2211" actId="478"/>
          <ac:spMkLst>
            <pc:docMk/>
            <pc:sldMk cId="2200138413" sldId="774"/>
            <ac:spMk id="75" creationId="{8527F9E8-FF8E-47C5-BB70-55986E8D1EF8}"/>
          </ac:spMkLst>
        </pc:spChg>
        <pc:spChg chg="del">
          <ac:chgData name="farouk abu hassanain" userId="319a4f4791f24b01" providerId="LiveId" clId="{D7AAE926-1A40-4FB8-B834-C577AC4F2798}" dt="2020-04-13T19:41:20.057" v="2211" actId="478"/>
          <ac:spMkLst>
            <pc:docMk/>
            <pc:sldMk cId="2200138413" sldId="774"/>
            <ac:spMk id="76" creationId="{4C1E5FC5-5C90-441E-BE3C-602BFA5708B5}"/>
          </ac:spMkLst>
        </pc:spChg>
        <pc:spChg chg="del">
          <ac:chgData name="farouk abu hassanain" userId="319a4f4791f24b01" providerId="LiveId" clId="{D7AAE926-1A40-4FB8-B834-C577AC4F2798}" dt="2020-04-13T19:41:20.057" v="2211" actId="478"/>
          <ac:spMkLst>
            <pc:docMk/>
            <pc:sldMk cId="2200138413" sldId="774"/>
            <ac:spMk id="77" creationId="{E824B207-2A46-440D-A3D7-497DF98329E3}"/>
          </ac:spMkLst>
        </pc:spChg>
        <pc:spChg chg="del">
          <ac:chgData name="farouk abu hassanain" userId="319a4f4791f24b01" providerId="LiveId" clId="{D7AAE926-1A40-4FB8-B834-C577AC4F2798}" dt="2020-04-13T19:41:20.057" v="2211" actId="478"/>
          <ac:spMkLst>
            <pc:docMk/>
            <pc:sldMk cId="2200138413" sldId="774"/>
            <ac:spMk id="78" creationId="{F845B953-B879-4C02-B9D0-79D3FC2D7A80}"/>
          </ac:spMkLst>
        </pc:spChg>
        <pc:spChg chg="del">
          <ac:chgData name="farouk abu hassanain" userId="319a4f4791f24b01" providerId="LiveId" clId="{D7AAE926-1A40-4FB8-B834-C577AC4F2798}" dt="2020-04-13T19:41:20.057" v="2211" actId="478"/>
          <ac:spMkLst>
            <pc:docMk/>
            <pc:sldMk cId="2200138413" sldId="774"/>
            <ac:spMk id="79" creationId="{54A9AE98-A82D-4600-9B5C-A14B0B4E3D0D}"/>
          </ac:spMkLst>
        </pc:spChg>
        <pc:spChg chg="del">
          <ac:chgData name="farouk abu hassanain" userId="319a4f4791f24b01" providerId="LiveId" clId="{D7AAE926-1A40-4FB8-B834-C577AC4F2798}" dt="2020-04-13T19:41:20.057" v="2211" actId="478"/>
          <ac:spMkLst>
            <pc:docMk/>
            <pc:sldMk cId="2200138413" sldId="774"/>
            <ac:spMk id="80" creationId="{0AABAA37-F9E2-415E-9573-2353EB6E155E}"/>
          </ac:spMkLst>
        </pc:spChg>
        <pc:spChg chg="del">
          <ac:chgData name="farouk abu hassanain" userId="319a4f4791f24b01" providerId="LiveId" clId="{D7AAE926-1A40-4FB8-B834-C577AC4F2798}" dt="2020-04-13T19:41:20.057" v="2211" actId="478"/>
          <ac:spMkLst>
            <pc:docMk/>
            <pc:sldMk cId="2200138413" sldId="774"/>
            <ac:spMk id="81" creationId="{CD6B8CBC-2BC4-48B2-9B47-A9821B305B13}"/>
          </ac:spMkLst>
        </pc:spChg>
        <pc:spChg chg="del">
          <ac:chgData name="farouk abu hassanain" userId="319a4f4791f24b01" providerId="LiveId" clId="{D7AAE926-1A40-4FB8-B834-C577AC4F2798}" dt="2020-04-13T19:41:20.057" v="2211" actId="478"/>
          <ac:spMkLst>
            <pc:docMk/>
            <pc:sldMk cId="2200138413" sldId="774"/>
            <ac:spMk id="82" creationId="{A8D060A6-AA48-4AE4-9124-4E4197539C9B}"/>
          </ac:spMkLst>
        </pc:spChg>
        <pc:spChg chg="del">
          <ac:chgData name="farouk abu hassanain" userId="319a4f4791f24b01" providerId="LiveId" clId="{D7AAE926-1A40-4FB8-B834-C577AC4F2798}" dt="2020-04-13T19:41:20.057" v="2211" actId="478"/>
          <ac:spMkLst>
            <pc:docMk/>
            <pc:sldMk cId="2200138413" sldId="774"/>
            <ac:spMk id="83" creationId="{B3804D07-D0B9-4EBE-A830-E6DD4DB0401B}"/>
          </ac:spMkLst>
        </pc:spChg>
        <pc:spChg chg="del">
          <ac:chgData name="farouk abu hassanain" userId="319a4f4791f24b01" providerId="LiveId" clId="{D7AAE926-1A40-4FB8-B834-C577AC4F2798}" dt="2020-04-13T19:41:20.057" v="2211" actId="478"/>
          <ac:spMkLst>
            <pc:docMk/>
            <pc:sldMk cId="2200138413" sldId="774"/>
            <ac:spMk id="84" creationId="{637F3E5C-591D-496F-8A1D-261A1B768D4F}"/>
          </ac:spMkLst>
        </pc:spChg>
        <pc:spChg chg="del">
          <ac:chgData name="farouk abu hassanain" userId="319a4f4791f24b01" providerId="LiveId" clId="{D7AAE926-1A40-4FB8-B834-C577AC4F2798}" dt="2020-04-13T19:41:20.057" v="2211" actId="478"/>
          <ac:spMkLst>
            <pc:docMk/>
            <pc:sldMk cId="2200138413" sldId="774"/>
            <ac:spMk id="85" creationId="{516B99C6-8E0B-44F9-98BB-B9B1F9FEB118}"/>
          </ac:spMkLst>
        </pc:spChg>
        <pc:spChg chg="del">
          <ac:chgData name="farouk abu hassanain" userId="319a4f4791f24b01" providerId="LiveId" clId="{D7AAE926-1A40-4FB8-B834-C577AC4F2798}" dt="2020-04-13T19:41:18.310" v="2210" actId="478"/>
          <ac:spMkLst>
            <pc:docMk/>
            <pc:sldMk cId="2200138413" sldId="774"/>
            <ac:spMk id="86" creationId="{FD64A42D-AEE0-471A-9DD7-3624A8B1ACBE}"/>
          </ac:spMkLst>
        </pc:spChg>
        <pc:spChg chg="del">
          <ac:chgData name="farouk abu hassanain" userId="319a4f4791f24b01" providerId="LiveId" clId="{D7AAE926-1A40-4FB8-B834-C577AC4F2798}" dt="2020-04-13T19:41:18.310" v="2210" actId="478"/>
          <ac:spMkLst>
            <pc:docMk/>
            <pc:sldMk cId="2200138413" sldId="774"/>
            <ac:spMk id="87" creationId="{22B3AD68-DE07-47C3-8D2D-34D4A996E639}"/>
          </ac:spMkLst>
        </pc:spChg>
        <pc:spChg chg="del">
          <ac:chgData name="farouk abu hassanain" userId="319a4f4791f24b01" providerId="LiveId" clId="{D7AAE926-1A40-4FB8-B834-C577AC4F2798}" dt="2020-04-13T19:41:18.310" v="2210" actId="478"/>
          <ac:spMkLst>
            <pc:docMk/>
            <pc:sldMk cId="2200138413" sldId="774"/>
            <ac:spMk id="88" creationId="{ECDA323A-5D70-4A26-88F0-2D283B86BE31}"/>
          </ac:spMkLst>
        </pc:spChg>
        <pc:spChg chg="del">
          <ac:chgData name="farouk abu hassanain" userId="319a4f4791f24b01" providerId="LiveId" clId="{D7AAE926-1A40-4FB8-B834-C577AC4F2798}" dt="2020-04-13T19:41:18.310" v="2210" actId="478"/>
          <ac:spMkLst>
            <pc:docMk/>
            <pc:sldMk cId="2200138413" sldId="774"/>
            <ac:spMk id="89" creationId="{C360B249-E992-4D64-8E7E-B3F9A4FAE28A}"/>
          </ac:spMkLst>
        </pc:spChg>
        <pc:spChg chg="del">
          <ac:chgData name="farouk abu hassanain" userId="319a4f4791f24b01" providerId="LiveId" clId="{D7AAE926-1A40-4FB8-B834-C577AC4F2798}" dt="2020-04-13T19:41:18.310" v="2210" actId="478"/>
          <ac:spMkLst>
            <pc:docMk/>
            <pc:sldMk cId="2200138413" sldId="774"/>
            <ac:spMk id="90" creationId="{0ABAE00D-4A02-4C94-B463-29CCAEEAF227}"/>
          </ac:spMkLst>
        </pc:spChg>
        <pc:spChg chg="del">
          <ac:chgData name="farouk abu hassanain" userId="319a4f4791f24b01" providerId="LiveId" clId="{D7AAE926-1A40-4FB8-B834-C577AC4F2798}" dt="2020-04-13T19:41:18.310" v="2210" actId="478"/>
          <ac:spMkLst>
            <pc:docMk/>
            <pc:sldMk cId="2200138413" sldId="774"/>
            <ac:spMk id="91" creationId="{CF4E761F-B306-49CD-8983-70A623ADC7C9}"/>
          </ac:spMkLst>
        </pc:spChg>
        <pc:spChg chg="del">
          <ac:chgData name="farouk abu hassanain" userId="319a4f4791f24b01" providerId="LiveId" clId="{D7AAE926-1A40-4FB8-B834-C577AC4F2798}" dt="2020-04-13T19:41:18.310" v="2210" actId="478"/>
          <ac:spMkLst>
            <pc:docMk/>
            <pc:sldMk cId="2200138413" sldId="774"/>
            <ac:spMk id="92" creationId="{BA764DFF-36CF-49D2-B7ED-C792231804F1}"/>
          </ac:spMkLst>
        </pc:spChg>
        <pc:spChg chg="del">
          <ac:chgData name="farouk abu hassanain" userId="319a4f4791f24b01" providerId="LiveId" clId="{D7AAE926-1A40-4FB8-B834-C577AC4F2798}" dt="2020-04-13T19:41:18.310" v="2210" actId="478"/>
          <ac:spMkLst>
            <pc:docMk/>
            <pc:sldMk cId="2200138413" sldId="774"/>
            <ac:spMk id="93" creationId="{59794F66-0B8E-4477-BDA1-8E75B264805E}"/>
          </ac:spMkLst>
        </pc:spChg>
        <pc:spChg chg="del">
          <ac:chgData name="farouk abu hassanain" userId="319a4f4791f24b01" providerId="LiveId" clId="{D7AAE926-1A40-4FB8-B834-C577AC4F2798}" dt="2020-04-13T19:41:18.310" v="2210" actId="478"/>
          <ac:spMkLst>
            <pc:docMk/>
            <pc:sldMk cId="2200138413" sldId="774"/>
            <ac:spMk id="94" creationId="{588EFA97-909B-4521-B910-EF73DA08BB20}"/>
          </ac:spMkLst>
        </pc:spChg>
        <pc:spChg chg="del">
          <ac:chgData name="farouk abu hassanain" userId="319a4f4791f24b01" providerId="LiveId" clId="{D7AAE926-1A40-4FB8-B834-C577AC4F2798}" dt="2020-04-13T19:41:18.310" v="2210" actId="478"/>
          <ac:spMkLst>
            <pc:docMk/>
            <pc:sldMk cId="2200138413" sldId="774"/>
            <ac:spMk id="95" creationId="{A5AEAFEC-AD43-411A-BC41-C926E0871E4E}"/>
          </ac:spMkLst>
        </pc:spChg>
        <pc:spChg chg="del">
          <ac:chgData name="farouk abu hassanain" userId="319a4f4791f24b01" providerId="LiveId" clId="{D7AAE926-1A40-4FB8-B834-C577AC4F2798}" dt="2020-04-13T19:41:20.057" v="2211" actId="478"/>
          <ac:spMkLst>
            <pc:docMk/>
            <pc:sldMk cId="2200138413" sldId="774"/>
            <ac:spMk id="96" creationId="{1A220CDF-8D0B-4F12-B965-EF52120A6372}"/>
          </ac:spMkLst>
        </pc:spChg>
        <pc:spChg chg="mod">
          <ac:chgData name="farouk abu hassanain" userId="319a4f4791f24b01" providerId="LiveId" clId="{D7AAE926-1A40-4FB8-B834-C577AC4F2798}" dt="2020-04-13T19:31:53.418" v="2099" actId="404"/>
          <ac:spMkLst>
            <pc:docMk/>
            <pc:sldMk cId="2200138413" sldId="774"/>
            <ac:spMk id="98" creationId="{E80C3F5D-838B-46D3-ACD4-2546EE459ADC}"/>
          </ac:spMkLst>
        </pc:spChg>
        <pc:spChg chg="mod">
          <ac:chgData name="farouk abu hassanain" userId="319a4f4791f24b01" providerId="LiveId" clId="{D7AAE926-1A40-4FB8-B834-C577AC4F2798}" dt="2020-04-13T19:31:53.418" v="2099" actId="404"/>
          <ac:spMkLst>
            <pc:docMk/>
            <pc:sldMk cId="2200138413" sldId="774"/>
            <ac:spMk id="99" creationId="{D6FAB1EF-5EC4-4514-AAB3-44A1A7BC7AE2}"/>
          </ac:spMkLst>
        </pc:spChg>
        <pc:spChg chg="mod">
          <ac:chgData name="farouk abu hassanain" userId="319a4f4791f24b01" providerId="LiveId" clId="{D7AAE926-1A40-4FB8-B834-C577AC4F2798}" dt="2020-04-13T19:31:53.418" v="2099" actId="404"/>
          <ac:spMkLst>
            <pc:docMk/>
            <pc:sldMk cId="2200138413" sldId="774"/>
            <ac:spMk id="100" creationId="{ECD43EF0-D28F-4EE6-BD9E-ED65C6FFB22F}"/>
          </ac:spMkLst>
        </pc:spChg>
        <pc:spChg chg="mod">
          <ac:chgData name="farouk abu hassanain" userId="319a4f4791f24b01" providerId="LiveId" clId="{D7AAE926-1A40-4FB8-B834-C577AC4F2798}" dt="2020-04-13T19:31:53.418" v="2099" actId="404"/>
          <ac:spMkLst>
            <pc:docMk/>
            <pc:sldMk cId="2200138413" sldId="774"/>
            <ac:spMk id="101" creationId="{786D76DD-F201-4AAC-BC2B-F10E3AB9BEB3}"/>
          </ac:spMkLst>
        </pc:spChg>
        <pc:spChg chg="del">
          <ac:chgData name="farouk abu hassanain" userId="319a4f4791f24b01" providerId="LiveId" clId="{D7AAE926-1A40-4FB8-B834-C577AC4F2798}" dt="2020-04-13T19:41:20.057" v="2211" actId="478"/>
          <ac:spMkLst>
            <pc:docMk/>
            <pc:sldMk cId="2200138413" sldId="774"/>
            <ac:spMk id="102" creationId="{1DE25B92-48D2-4469-A8D6-8364B63515C0}"/>
          </ac:spMkLst>
        </pc:spChg>
        <pc:spChg chg="del">
          <ac:chgData name="farouk abu hassanain" userId="319a4f4791f24b01" providerId="LiveId" clId="{D7AAE926-1A40-4FB8-B834-C577AC4F2798}" dt="2020-04-13T19:41:20.057" v="2211" actId="478"/>
          <ac:spMkLst>
            <pc:docMk/>
            <pc:sldMk cId="2200138413" sldId="774"/>
            <ac:spMk id="103" creationId="{B41E4190-F1FD-4829-B871-911D4F91C4DD}"/>
          </ac:spMkLst>
        </pc:spChg>
        <pc:spChg chg="del">
          <ac:chgData name="farouk abu hassanain" userId="319a4f4791f24b01" providerId="LiveId" clId="{D7AAE926-1A40-4FB8-B834-C577AC4F2798}" dt="2020-04-13T19:41:20.057" v="2211" actId="478"/>
          <ac:spMkLst>
            <pc:docMk/>
            <pc:sldMk cId="2200138413" sldId="774"/>
            <ac:spMk id="104" creationId="{B98C2134-ECBD-4671-9396-DA6A29BE7005}"/>
          </ac:spMkLst>
        </pc:spChg>
        <pc:spChg chg="del">
          <ac:chgData name="farouk abu hassanain" userId="319a4f4791f24b01" providerId="LiveId" clId="{D7AAE926-1A40-4FB8-B834-C577AC4F2798}" dt="2020-04-13T17:49:30.190" v="1952" actId="478"/>
          <ac:spMkLst>
            <pc:docMk/>
            <pc:sldMk cId="2200138413" sldId="774"/>
            <ac:spMk id="105" creationId="{C33AE2A1-F425-407D-8FAF-79031695A309}"/>
          </ac:spMkLst>
        </pc:spChg>
        <pc:spChg chg="mod">
          <ac:chgData name="farouk abu hassanain" userId="319a4f4791f24b01" providerId="LiveId" clId="{D7AAE926-1A40-4FB8-B834-C577AC4F2798}" dt="2020-04-13T19:31:53.418" v="2099" actId="404"/>
          <ac:spMkLst>
            <pc:docMk/>
            <pc:sldMk cId="2200138413" sldId="774"/>
            <ac:spMk id="106" creationId="{DAB5744A-3D07-4AD0-A2A1-DA7E741DF4B5}"/>
          </ac:spMkLst>
        </pc:spChg>
        <pc:spChg chg="mod">
          <ac:chgData name="farouk abu hassanain" userId="319a4f4791f24b01" providerId="LiveId" clId="{D7AAE926-1A40-4FB8-B834-C577AC4F2798}" dt="2020-04-13T19:31:53.418" v="2099" actId="404"/>
          <ac:spMkLst>
            <pc:docMk/>
            <pc:sldMk cId="2200138413" sldId="774"/>
            <ac:spMk id="107" creationId="{3D24C720-1BB6-4101-97ED-645D1E7EE2DC}"/>
          </ac:spMkLst>
        </pc:spChg>
        <pc:spChg chg="mod">
          <ac:chgData name="farouk abu hassanain" userId="319a4f4791f24b01" providerId="LiveId" clId="{D7AAE926-1A40-4FB8-B834-C577AC4F2798}" dt="2020-04-13T19:31:53.418" v="2099" actId="404"/>
          <ac:spMkLst>
            <pc:docMk/>
            <pc:sldMk cId="2200138413" sldId="774"/>
            <ac:spMk id="108" creationId="{6C680811-BF2A-4BED-893C-AAA914C62E5B}"/>
          </ac:spMkLst>
        </pc:spChg>
        <pc:spChg chg="mod">
          <ac:chgData name="farouk abu hassanain" userId="319a4f4791f24b01" providerId="LiveId" clId="{D7AAE926-1A40-4FB8-B834-C577AC4F2798}" dt="2020-04-13T19:31:53.418" v="2099" actId="404"/>
          <ac:spMkLst>
            <pc:docMk/>
            <pc:sldMk cId="2200138413" sldId="774"/>
            <ac:spMk id="109" creationId="{AFA0397A-B827-4B6C-AF23-89BB5A409B3C}"/>
          </ac:spMkLst>
        </pc:spChg>
        <pc:spChg chg="mod">
          <ac:chgData name="farouk abu hassanain" userId="319a4f4791f24b01" providerId="LiveId" clId="{D7AAE926-1A40-4FB8-B834-C577AC4F2798}" dt="2020-04-13T19:31:53.418" v="2099" actId="404"/>
          <ac:spMkLst>
            <pc:docMk/>
            <pc:sldMk cId="2200138413" sldId="774"/>
            <ac:spMk id="110" creationId="{DD16FC1E-7782-4C5A-9836-9196862BDDAE}"/>
          </ac:spMkLst>
        </pc:spChg>
        <pc:spChg chg="mod">
          <ac:chgData name="farouk abu hassanain" userId="319a4f4791f24b01" providerId="LiveId" clId="{D7AAE926-1A40-4FB8-B834-C577AC4F2798}" dt="2020-04-13T19:31:53.418" v="2099" actId="404"/>
          <ac:spMkLst>
            <pc:docMk/>
            <pc:sldMk cId="2200138413" sldId="774"/>
            <ac:spMk id="112" creationId="{C3C85677-2E77-49ED-AD44-30D33A6375DB}"/>
          </ac:spMkLst>
        </pc:spChg>
        <pc:spChg chg="mod">
          <ac:chgData name="farouk abu hassanain" userId="319a4f4791f24b01" providerId="LiveId" clId="{D7AAE926-1A40-4FB8-B834-C577AC4F2798}" dt="2020-04-13T19:31:53.418" v="2099" actId="404"/>
          <ac:spMkLst>
            <pc:docMk/>
            <pc:sldMk cId="2200138413" sldId="774"/>
            <ac:spMk id="113" creationId="{801F54C1-189B-4A8A-A843-301D177ADF95}"/>
          </ac:spMkLst>
        </pc:spChg>
        <pc:spChg chg="mod">
          <ac:chgData name="farouk abu hassanain" userId="319a4f4791f24b01" providerId="LiveId" clId="{D7AAE926-1A40-4FB8-B834-C577AC4F2798}" dt="2020-04-13T19:31:53.418" v="2099" actId="404"/>
          <ac:spMkLst>
            <pc:docMk/>
            <pc:sldMk cId="2200138413" sldId="774"/>
            <ac:spMk id="114" creationId="{AB7F581C-0F9C-4D39-8255-B1A60E44BA59}"/>
          </ac:spMkLst>
        </pc:spChg>
        <pc:spChg chg="mod">
          <ac:chgData name="farouk abu hassanain" userId="319a4f4791f24b01" providerId="LiveId" clId="{D7AAE926-1A40-4FB8-B834-C577AC4F2798}" dt="2020-04-13T19:31:53.418" v="2099" actId="404"/>
          <ac:spMkLst>
            <pc:docMk/>
            <pc:sldMk cId="2200138413" sldId="774"/>
            <ac:spMk id="115" creationId="{DBADE096-A0D1-4716-A1D6-30C90D5884BF}"/>
          </ac:spMkLst>
        </pc:spChg>
        <pc:spChg chg="mod">
          <ac:chgData name="farouk abu hassanain" userId="319a4f4791f24b01" providerId="LiveId" clId="{D7AAE926-1A40-4FB8-B834-C577AC4F2798}" dt="2020-04-13T19:31:53.418" v="2099" actId="404"/>
          <ac:spMkLst>
            <pc:docMk/>
            <pc:sldMk cId="2200138413" sldId="774"/>
            <ac:spMk id="116" creationId="{9D3BF65B-E8C0-4718-BBC7-7032D04DF1B5}"/>
          </ac:spMkLst>
        </pc:spChg>
        <pc:spChg chg="del">
          <ac:chgData name="farouk abu hassanain" userId="319a4f4791f24b01" providerId="LiveId" clId="{D7AAE926-1A40-4FB8-B834-C577AC4F2798}" dt="2020-04-13T17:49:28.615" v="1951" actId="478"/>
          <ac:spMkLst>
            <pc:docMk/>
            <pc:sldMk cId="2200138413" sldId="774"/>
            <ac:spMk id="117" creationId="{B1026958-412A-4A1B-BB79-07CB60964BFE}"/>
          </ac:spMkLst>
        </pc:spChg>
        <pc:spChg chg="del">
          <ac:chgData name="farouk abu hassanain" userId="319a4f4791f24b01" providerId="LiveId" clId="{D7AAE926-1A40-4FB8-B834-C577AC4F2798}" dt="2020-04-13T17:49:28.615" v="1951" actId="478"/>
          <ac:spMkLst>
            <pc:docMk/>
            <pc:sldMk cId="2200138413" sldId="774"/>
            <ac:spMk id="121" creationId="{90575B4B-E9F6-4ACD-8FD0-61E7AE3AE7E9}"/>
          </ac:spMkLst>
        </pc:spChg>
        <pc:spChg chg="del">
          <ac:chgData name="farouk abu hassanain" userId="319a4f4791f24b01" providerId="LiveId" clId="{D7AAE926-1A40-4FB8-B834-C577AC4F2798}" dt="2020-04-13T17:49:28.615" v="1951" actId="478"/>
          <ac:spMkLst>
            <pc:docMk/>
            <pc:sldMk cId="2200138413" sldId="774"/>
            <ac:spMk id="125" creationId="{3405787C-D991-40D6-9A3A-CB7163E266BE}"/>
          </ac:spMkLst>
        </pc:spChg>
        <pc:spChg chg="mod">
          <ac:chgData name="farouk abu hassanain" userId="319a4f4791f24b01" providerId="LiveId" clId="{D7AAE926-1A40-4FB8-B834-C577AC4F2798}" dt="2020-04-13T19:31:53.418" v="2099" actId="404"/>
          <ac:spMkLst>
            <pc:docMk/>
            <pc:sldMk cId="2200138413" sldId="774"/>
            <ac:spMk id="129" creationId="{9AA5656A-C049-4DF9-8BED-E3D7EFEFE0B8}"/>
          </ac:spMkLst>
        </pc:spChg>
        <pc:spChg chg="mod">
          <ac:chgData name="farouk abu hassanain" userId="319a4f4791f24b01" providerId="LiveId" clId="{D7AAE926-1A40-4FB8-B834-C577AC4F2798}" dt="2020-04-13T19:31:53.418" v="2099" actId="404"/>
          <ac:spMkLst>
            <pc:docMk/>
            <pc:sldMk cId="2200138413" sldId="774"/>
            <ac:spMk id="130" creationId="{C44395A7-65F3-4603-93D2-5D5BB96A0C50}"/>
          </ac:spMkLst>
        </pc:spChg>
        <pc:spChg chg="mod">
          <ac:chgData name="farouk abu hassanain" userId="319a4f4791f24b01" providerId="LiveId" clId="{D7AAE926-1A40-4FB8-B834-C577AC4F2798}" dt="2020-04-13T19:31:53.418" v="2099" actId="404"/>
          <ac:spMkLst>
            <pc:docMk/>
            <pc:sldMk cId="2200138413" sldId="774"/>
            <ac:spMk id="131" creationId="{2109E8D3-A05D-4A54-BD41-8CFDDE1835FF}"/>
          </ac:spMkLst>
        </pc:spChg>
        <pc:spChg chg="mod">
          <ac:chgData name="farouk abu hassanain" userId="319a4f4791f24b01" providerId="LiveId" clId="{D7AAE926-1A40-4FB8-B834-C577AC4F2798}" dt="2020-04-13T19:31:53.418" v="2099" actId="404"/>
          <ac:spMkLst>
            <pc:docMk/>
            <pc:sldMk cId="2200138413" sldId="774"/>
            <ac:spMk id="132" creationId="{BD1B8E2B-965C-40D2-9560-81792C22AE7C}"/>
          </ac:spMkLst>
        </pc:spChg>
        <pc:spChg chg="mod">
          <ac:chgData name="farouk abu hassanain" userId="319a4f4791f24b01" providerId="LiveId" clId="{D7AAE926-1A40-4FB8-B834-C577AC4F2798}" dt="2020-04-13T19:31:53.418" v="2099" actId="404"/>
          <ac:spMkLst>
            <pc:docMk/>
            <pc:sldMk cId="2200138413" sldId="774"/>
            <ac:spMk id="133" creationId="{D4CEAFBE-7E47-4CF1-9608-DF076DB39C55}"/>
          </ac:spMkLst>
        </pc:spChg>
        <pc:spChg chg="mod">
          <ac:chgData name="farouk abu hassanain" userId="319a4f4791f24b01" providerId="LiveId" clId="{D7AAE926-1A40-4FB8-B834-C577AC4F2798}" dt="2020-04-13T19:31:53.418" v="2099" actId="404"/>
          <ac:spMkLst>
            <pc:docMk/>
            <pc:sldMk cId="2200138413" sldId="774"/>
            <ac:spMk id="134" creationId="{24397F81-FF37-4B44-8D53-BEEF12722397}"/>
          </ac:spMkLst>
        </pc:spChg>
        <pc:spChg chg="mod">
          <ac:chgData name="farouk abu hassanain" userId="319a4f4791f24b01" providerId="LiveId" clId="{D7AAE926-1A40-4FB8-B834-C577AC4F2798}" dt="2020-04-13T19:31:53.418" v="2099" actId="404"/>
          <ac:spMkLst>
            <pc:docMk/>
            <pc:sldMk cId="2200138413" sldId="774"/>
            <ac:spMk id="135" creationId="{875DE256-16E1-4C5F-89A8-9749D38EABB4}"/>
          </ac:spMkLst>
        </pc:spChg>
        <pc:spChg chg="del">
          <ac:chgData name="farouk abu hassanain" userId="319a4f4791f24b01" providerId="LiveId" clId="{D7AAE926-1A40-4FB8-B834-C577AC4F2798}" dt="2020-04-13T19:41:18.310" v="2210" actId="478"/>
          <ac:spMkLst>
            <pc:docMk/>
            <pc:sldMk cId="2200138413" sldId="774"/>
            <ac:spMk id="141" creationId="{05EB283D-6386-491D-BE94-F52FE6DC515D}"/>
          </ac:spMkLst>
        </pc:spChg>
        <pc:spChg chg="del">
          <ac:chgData name="farouk abu hassanain" userId="319a4f4791f24b01" providerId="LiveId" clId="{D7AAE926-1A40-4FB8-B834-C577AC4F2798}" dt="2020-04-13T19:41:18.310" v="2210" actId="478"/>
          <ac:spMkLst>
            <pc:docMk/>
            <pc:sldMk cId="2200138413" sldId="774"/>
            <ac:spMk id="147" creationId="{B5315C80-F349-49FD-8D75-4A8FC173B2DF}"/>
          </ac:spMkLst>
        </pc:spChg>
        <pc:grpChg chg="mod">
          <ac:chgData name="farouk abu hassanain" userId="319a4f4791f24b01" providerId="LiveId" clId="{D7AAE926-1A40-4FB8-B834-C577AC4F2798}" dt="2020-04-13T17:49:00.253" v="1941" actId="1076"/>
          <ac:grpSpMkLst>
            <pc:docMk/>
            <pc:sldMk cId="2200138413" sldId="774"/>
            <ac:grpSpMk id="6" creationId="{44FE5257-7CA8-42A2-916D-759EE97631F4}"/>
          </ac:grpSpMkLst>
        </pc:grpChg>
        <pc:grpChg chg="del">
          <ac:chgData name="farouk abu hassanain" userId="319a4f4791f24b01" providerId="LiveId" clId="{D7AAE926-1A40-4FB8-B834-C577AC4F2798}" dt="2020-04-13T17:49:31.378" v="1953" actId="478"/>
          <ac:grpSpMkLst>
            <pc:docMk/>
            <pc:sldMk cId="2200138413" sldId="774"/>
            <ac:grpSpMk id="9" creationId="{21E5C7AE-2E3B-4007-8349-EE4EF8B3F91E}"/>
          </ac:grpSpMkLst>
        </pc:grpChg>
        <pc:grpChg chg="add mod">
          <ac:chgData name="farouk abu hassanain" userId="319a4f4791f24b01" providerId="LiveId" clId="{D7AAE926-1A40-4FB8-B834-C577AC4F2798}" dt="2020-04-13T19:32:57.600" v="2112" actId="1076"/>
          <ac:grpSpMkLst>
            <pc:docMk/>
            <pc:sldMk cId="2200138413" sldId="774"/>
            <ac:grpSpMk id="22" creationId="{FCB67470-AB90-4BAC-AE09-32DBD7E7E5D4}"/>
          </ac:grpSpMkLst>
        </pc:grpChg>
        <pc:grpChg chg="add">
          <ac:chgData name="farouk abu hassanain" userId="319a4f4791f24b01" providerId="LiveId" clId="{D7AAE926-1A40-4FB8-B834-C577AC4F2798}" dt="2020-04-13T19:51:28.242" v="2262"/>
          <ac:grpSpMkLst>
            <pc:docMk/>
            <pc:sldMk cId="2200138413" sldId="774"/>
            <ac:grpSpMk id="46" creationId="{B4C0C136-6F94-498C-9D83-DD3F9BBED3FA}"/>
          </ac:grpSpMkLst>
        </pc:grpChg>
        <pc:grpChg chg="add mod">
          <ac:chgData name="farouk abu hassanain" userId="319a4f4791f24b01" providerId="LiveId" clId="{D7AAE926-1A40-4FB8-B834-C577AC4F2798}" dt="2020-04-13T19:32:47.577" v="2111" actId="164"/>
          <ac:grpSpMkLst>
            <pc:docMk/>
            <pc:sldMk cId="2200138413" sldId="774"/>
            <ac:grpSpMk id="97" creationId="{365AF513-45A6-4718-8F7D-8D62E8190EE0}"/>
          </ac:grpSpMkLst>
        </pc:grpChg>
        <pc:grpChg chg="del">
          <ac:chgData name="farouk abu hassanain" userId="319a4f4791f24b01" providerId="LiveId" clId="{D7AAE926-1A40-4FB8-B834-C577AC4F2798}" dt="2020-04-13T17:49:28.615" v="1951" actId="478"/>
          <ac:grpSpMkLst>
            <pc:docMk/>
            <pc:sldMk cId="2200138413" sldId="774"/>
            <ac:grpSpMk id="118" creationId="{D16370BD-945D-4CC8-8D49-409AA749CD7A}"/>
          </ac:grpSpMkLst>
        </pc:grpChg>
        <pc:grpChg chg="del">
          <ac:chgData name="farouk abu hassanain" userId="319a4f4791f24b01" providerId="LiveId" clId="{D7AAE926-1A40-4FB8-B834-C577AC4F2798}" dt="2020-04-13T17:49:28.615" v="1951" actId="478"/>
          <ac:grpSpMkLst>
            <pc:docMk/>
            <pc:sldMk cId="2200138413" sldId="774"/>
            <ac:grpSpMk id="122" creationId="{C8978403-ACAF-498D-842F-9AEED9901C6E}"/>
          </ac:grpSpMkLst>
        </pc:grpChg>
        <pc:grpChg chg="del">
          <ac:chgData name="farouk abu hassanain" userId="319a4f4791f24b01" providerId="LiveId" clId="{D7AAE926-1A40-4FB8-B834-C577AC4F2798}" dt="2020-04-13T17:49:28.615" v="1951" actId="478"/>
          <ac:grpSpMkLst>
            <pc:docMk/>
            <pc:sldMk cId="2200138413" sldId="774"/>
            <ac:grpSpMk id="126" creationId="{9643AB8B-DAFB-4717-8A01-6F219B335610}"/>
          </ac:grpSpMkLst>
        </pc:grpChg>
      </pc:sldChg>
      <pc:sldChg chg="addSp delSp modSp add">
        <pc:chgData name="farouk abu hassanain" userId="319a4f4791f24b01" providerId="LiveId" clId="{D7AAE926-1A40-4FB8-B834-C577AC4F2798}" dt="2020-04-13T19:51:36.874" v="2267" actId="20577"/>
        <pc:sldMkLst>
          <pc:docMk/>
          <pc:sldMk cId="2946802585" sldId="775"/>
        </pc:sldMkLst>
        <pc:spChg chg="mod">
          <ac:chgData name="farouk abu hassanain" userId="319a4f4791f24b01" providerId="LiveId" clId="{D7AAE926-1A40-4FB8-B834-C577AC4F2798}" dt="2020-04-13T19:38:15.860" v="2197" actId="20577"/>
          <ac:spMkLst>
            <pc:docMk/>
            <pc:sldMk cId="2946802585" sldId="775"/>
            <ac:spMk id="4" creationId="{63633AA5-FD60-4A4D-B3C2-0921970BA2DC}"/>
          </ac:spMkLst>
        </pc:spChg>
        <pc:spChg chg="add mod">
          <ac:chgData name="farouk abu hassanain" userId="319a4f4791f24b01" providerId="LiveId" clId="{D7AAE926-1A40-4FB8-B834-C577AC4F2798}" dt="2020-04-13T19:37:06.178" v="2172" actId="14100"/>
          <ac:spMkLst>
            <pc:docMk/>
            <pc:sldMk cId="2946802585" sldId="775"/>
            <ac:spMk id="7" creationId="{420B9EB1-404B-4EE6-9AD3-C64C2E283328}"/>
          </ac:spMkLst>
        </pc:spChg>
        <pc:spChg chg="add mod">
          <ac:chgData name="farouk abu hassanain" userId="319a4f4791f24b01" providerId="LiveId" clId="{D7AAE926-1A40-4FB8-B834-C577AC4F2798}" dt="2020-04-13T19:36:26.408" v="2158" actId="403"/>
          <ac:spMkLst>
            <pc:docMk/>
            <pc:sldMk cId="2946802585" sldId="775"/>
            <ac:spMk id="9" creationId="{D47006ED-1D1F-41EE-9E59-ADF019904BA6}"/>
          </ac:spMkLst>
        </pc:spChg>
        <pc:spChg chg="add mod">
          <ac:chgData name="farouk abu hassanain" userId="319a4f4791f24b01" providerId="LiveId" clId="{D7AAE926-1A40-4FB8-B834-C577AC4F2798}" dt="2020-04-13T19:36:26.408" v="2158" actId="403"/>
          <ac:spMkLst>
            <pc:docMk/>
            <pc:sldMk cId="2946802585" sldId="775"/>
            <ac:spMk id="10" creationId="{936D380B-0B20-4FC7-B8AB-012E6B422E1C}"/>
          </ac:spMkLst>
        </pc:spChg>
        <pc:spChg chg="add mod">
          <ac:chgData name="farouk abu hassanain" userId="319a4f4791f24b01" providerId="LiveId" clId="{D7AAE926-1A40-4FB8-B834-C577AC4F2798}" dt="2020-04-13T19:36:26.408" v="2158" actId="403"/>
          <ac:spMkLst>
            <pc:docMk/>
            <pc:sldMk cId="2946802585" sldId="775"/>
            <ac:spMk id="11" creationId="{E833FFD3-8A54-4F95-AFA4-E398154C740C}"/>
          </ac:spMkLst>
        </pc:spChg>
        <pc:spChg chg="add mod">
          <ac:chgData name="farouk abu hassanain" userId="319a4f4791f24b01" providerId="LiveId" clId="{D7AAE926-1A40-4FB8-B834-C577AC4F2798}" dt="2020-04-13T19:36:26.408" v="2158" actId="403"/>
          <ac:spMkLst>
            <pc:docMk/>
            <pc:sldMk cId="2946802585" sldId="775"/>
            <ac:spMk id="12" creationId="{FBFA1C23-1DE1-4DA5-A200-7276F6F357BE}"/>
          </ac:spMkLst>
        </pc:spChg>
        <pc:spChg chg="add mod">
          <ac:chgData name="farouk abu hassanain" userId="319a4f4791f24b01" providerId="LiveId" clId="{D7AAE926-1A40-4FB8-B834-C577AC4F2798}" dt="2020-04-13T19:36:26.408" v="2158" actId="403"/>
          <ac:spMkLst>
            <pc:docMk/>
            <pc:sldMk cId="2946802585" sldId="775"/>
            <ac:spMk id="13" creationId="{5AD21419-395E-4C78-8BDC-DAAA1FA6EB75}"/>
          </ac:spMkLst>
        </pc:spChg>
        <pc:spChg chg="add mod">
          <ac:chgData name="farouk abu hassanain" userId="319a4f4791f24b01" providerId="LiveId" clId="{D7AAE926-1A40-4FB8-B834-C577AC4F2798}" dt="2020-04-13T19:36:56.164" v="2168" actId="1076"/>
          <ac:spMkLst>
            <pc:docMk/>
            <pc:sldMk cId="2946802585" sldId="775"/>
            <ac:spMk id="15" creationId="{8F7FB750-658A-4E2A-A1B6-8ABBD6C89D04}"/>
          </ac:spMkLst>
        </pc:spChg>
        <pc:spChg chg="del">
          <ac:chgData name="farouk abu hassanain" userId="319a4f4791f24b01" providerId="LiveId" clId="{D7AAE926-1A40-4FB8-B834-C577AC4F2798}" dt="2020-04-13T19:41:08.490" v="2208" actId="478"/>
          <ac:spMkLst>
            <pc:docMk/>
            <pc:sldMk cId="2946802585" sldId="775"/>
            <ac:spMk id="26" creationId="{950E9488-376F-4C03-9605-A84B7548F31E}"/>
          </ac:spMkLst>
        </pc:spChg>
        <pc:spChg chg="del">
          <ac:chgData name="farouk abu hassanain" userId="319a4f4791f24b01" providerId="LiveId" clId="{D7AAE926-1A40-4FB8-B834-C577AC4F2798}" dt="2020-04-13T19:41:08.490" v="2208" actId="478"/>
          <ac:spMkLst>
            <pc:docMk/>
            <pc:sldMk cId="2946802585" sldId="775"/>
            <ac:spMk id="27" creationId="{656E0CD0-7A30-4374-97D7-2306DA171098}"/>
          </ac:spMkLst>
        </pc:spChg>
        <pc:spChg chg="del">
          <ac:chgData name="farouk abu hassanain" userId="319a4f4791f24b01" providerId="LiveId" clId="{D7AAE926-1A40-4FB8-B834-C577AC4F2798}" dt="2020-04-13T19:41:08.490" v="2208" actId="478"/>
          <ac:spMkLst>
            <pc:docMk/>
            <pc:sldMk cId="2946802585" sldId="775"/>
            <ac:spMk id="31" creationId="{0A5B3764-090B-490A-8802-04A0CAC77F70}"/>
          </ac:spMkLst>
        </pc:spChg>
        <pc:spChg chg="del">
          <ac:chgData name="farouk abu hassanain" userId="319a4f4791f24b01" providerId="LiveId" clId="{D7AAE926-1A40-4FB8-B834-C577AC4F2798}" dt="2020-04-13T19:41:08.490" v="2208" actId="478"/>
          <ac:spMkLst>
            <pc:docMk/>
            <pc:sldMk cId="2946802585" sldId="775"/>
            <ac:spMk id="32" creationId="{7B24EA59-FB1A-4D3E-B502-29E2A8AD2EF5}"/>
          </ac:spMkLst>
        </pc:spChg>
        <pc:spChg chg="del">
          <ac:chgData name="farouk abu hassanain" userId="319a4f4791f24b01" providerId="LiveId" clId="{D7AAE926-1A40-4FB8-B834-C577AC4F2798}" dt="2020-04-13T19:41:08.490" v="2208" actId="478"/>
          <ac:spMkLst>
            <pc:docMk/>
            <pc:sldMk cId="2946802585" sldId="775"/>
            <ac:spMk id="37" creationId="{37B98A63-8584-48BF-953A-185822A86FF0}"/>
          </ac:spMkLst>
        </pc:spChg>
        <pc:spChg chg="del">
          <ac:chgData name="farouk abu hassanain" userId="319a4f4791f24b01" providerId="LiveId" clId="{D7AAE926-1A40-4FB8-B834-C577AC4F2798}" dt="2020-04-13T19:41:08.490" v="2208" actId="478"/>
          <ac:spMkLst>
            <pc:docMk/>
            <pc:sldMk cId="2946802585" sldId="775"/>
            <ac:spMk id="38" creationId="{9C0B2568-7174-4888-A14A-169B27C8BFE4}"/>
          </ac:spMkLst>
        </pc:spChg>
        <pc:spChg chg="mod">
          <ac:chgData name="farouk abu hassanain" userId="319a4f4791f24b01" providerId="LiveId" clId="{D7AAE926-1A40-4FB8-B834-C577AC4F2798}" dt="2020-04-13T19:36:46.234" v="2164" actId="313"/>
          <ac:spMkLst>
            <pc:docMk/>
            <pc:sldMk cId="2946802585" sldId="775"/>
            <ac:spMk id="53" creationId="{16CED25A-3047-41B4-B1A4-3FF01A5BDB47}"/>
          </ac:spMkLst>
        </pc:spChg>
        <pc:spChg chg="add del mod">
          <ac:chgData name="farouk abu hassanain" userId="319a4f4791f24b01" providerId="LiveId" clId="{D7AAE926-1A40-4FB8-B834-C577AC4F2798}" dt="2020-04-13T17:50:31.054" v="2002" actId="478"/>
          <ac:spMkLst>
            <pc:docMk/>
            <pc:sldMk cId="2946802585" sldId="775"/>
            <ac:spMk id="54" creationId="{41CE036C-23BC-45E3-9EE8-D77CF48ABC87}"/>
          </ac:spMkLst>
        </pc:spChg>
        <pc:spChg chg="add del mod">
          <ac:chgData name="farouk abu hassanain" userId="319a4f4791f24b01" providerId="LiveId" clId="{D7AAE926-1A40-4FB8-B834-C577AC4F2798}" dt="2020-04-13T19:35:09.304" v="2147" actId="478"/>
          <ac:spMkLst>
            <pc:docMk/>
            <pc:sldMk cId="2946802585" sldId="775"/>
            <ac:spMk id="55" creationId="{CAC0BBE7-FD0C-429B-8FD3-CEEC0E2D1DF8}"/>
          </ac:spMkLst>
        </pc:spChg>
        <pc:spChg chg="del">
          <ac:chgData name="farouk abu hassanain" userId="319a4f4791f24b01" providerId="LiveId" clId="{D7AAE926-1A40-4FB8-B834-C577AC4F2798}" dt="2020-04-13T19:41:08.490" v="2208" actId="478"/>
          <ac:spMkLst>
            <pc:docMk/>
            <pc:sldMk cId="2946802585" sldId="775"/>
            <ac:spMk id="56" creationId="{17EA78AA-FE1A-48ED-B981-FF476301A6BE}"/>
          </ac:spMkLst>
        </pc:spChg>
        <pc:spChg chg="del">
          <ac:chgData name="farouk abu hassanain" userId="319a4f4791f24b01" providerId="LiveId" clId="{D7AAE926-1A40-4FB8-B834-C577AC4F2798}" dt="2020-04-13T19:41:08.490" v="2208" actId="478"/>
          <ac:spMkLst>
            <pc:docMk/>
            <pc:sldMk cId="2946802585" sldId="775"/>
            <ac:spMk id="59" creationId="{664CF4DD-DEF1-4BDE-BC30-AB9359B8F2E2}"/>
          </ac:spMkLst>
        </pc:spChg>
        <pc:spChg chg="del">
          <ac:chgData name="farouk abu hassanain" userId="319a4f4791f24b01" providerId="LiveId" clId="{D7AAE926-1A40-4FB8-B834-C577AC4F2798}" dt="2020-04-13T19:41:08.490" v="2208" actId="478"/>
          <ac:spMkLst>
            <pc:docMk/>
            <pc:sldMk cId="2946802585" sldId="775"/>
            <ac:spMk id="61" creationId="{04766526-1832-4B42-B276-0996E6C4C899}"/>
          </ac:spMkLst>
        </pc:spChg>
        <pc:spChg chg="del">
          <ac:chgData name="farouk abu hassanain" userId="319a4f4791f24b01" providerId="LiveId" clId="{D7AAE926-1A40-4FB8-B834-C577AC4F2798}" dt="2020-04-13T19:41:08.490" v="2208" actId="478"/>
          <ac:spMkLst>
            <pc:docMk/>
            <pc:sldMk cId="2946802585" sldId="775"/>
            <ac:spMk id="62" creationId="{B1EF3188-4E6D-4066-BB69-F86EAB2466E0}"/>
          </ac:spMkLst>
        </pc:spChg>
        <pc:spChg chg="del">
          <ac:chgData name="farouk abu hassanain" userId="319a4f4791f24b01" providerId="LiveId" clId="{D7AAE926-1A40-4FB8-B834-C577AC4F2798}" dt="2020-04-13T19:41:08.490" v="2208" actId="478"/>
          <ac:spMkLst>
            <pc:docMk/>
            <pc:sldMk cId="2946802585" sldId="775"/>
            <ac:spMk id="64" creationId="{D5608C8F-6C76-4B65-B6C0-E8C4969CCA53}"/>
          </ac:spMkLst>
        </pc:spChg>
        <pc:spChg chg="del">
          <ac:chgData name="farouk abu hassanain" userId="319a4f4791f24b01" providerId="LiveId" clId="{D7AAE926-1A40-4FB8-B834-C577AC4F2798}" dt="2020-04-13T19:41:08.490" v="2208" actId="478"/>
          <ac:spMkLst>
            <pc:docMk/>
            <pc:sldMk cId="2946802585" sldId="775"/>
            <ac:spMk id="65" creationId="{B4D8F1F0-E88F-4C6A-8CCE-8F362448ED8A}"/>
          </ac:spMkLst>
        </pc:spChg>
        <pc:spChg chg="del">
          <ac:chgData name="farouk abu hassanain" userId="319a4f4791f24b01" providerId="LiveId" clId="{D7AAE926-1A40-4FB8-B834-C577AC4F2798}" dt="2020-04-13T17:49:51.872" v="1957" actId="478"/>
          <ac:spMkLst>
            <pc:docMk/>
            <pc:sldMk cId="2946802585" sldId="775"/>
            <ac:spMk id="73" creationId="{D9590E57-308F-415D-8444-D6AA049B69FA}"/>
          </ac:spMkLst>
        </pc:spChg>
        <pc:spChg chg="del">
          <ac:chgData name="farouk abu hassanain" userId="319a4f4791f24b01" providerId="LiveId" clId="{D7AAE926-1A40-4FB8-B834-C577AC4F2798}" dt="2020-04-13T19:41:12.789" v="2209" actId="478"/>
          <ac:spMkLst>
            <pc:docMk/>
            <pc:sldMk cId="2946802585" sldId="775"/>
            <ac:spMk id="74" creationId="{269CCC39-71B7-4E29-B91C-BA32E295B2C3}"/>
          </ac:spMkLst>
        </pc:spChg>
        <pc:spChg chg="del">
          <ac:chgData name="farouk abu hassanain" userId="319a4f4791f24b01" providerId="LiveId" clId="{D7AAE926-1A40-4FB8-B834-C577AC4F2798}" dt="2020-04-13T19:41:12.789" v="2209" actId="478"/>
          <ac:spMkLst>
            <pc:docMk/>
            <pc:sldMk cId="2946802585" sldId="775"/>
            <ac:spMk id="75" creationId="{8527F9E8-FF8E-47C5-BB70-55986E8D1EF8}"/>
          </ac:spMkLst>
        </pc:spChg>
        <pc:spChg chg="del">
          <ac:chgData name="farouk abu hassanain" userId="319a4f4791f24b01" providerId="LiveId" clId="{D7AAE926-1A40-4FB8-B834-C577AC4F2798}" dt="2020-04-13T19:41:12.789" v="2209" actId="478"/>
          <ac:spMkLst>
            <pc:docMk/>
            <pc:sldMk cId="2946802585" sldId="775"/>
            <ac:spMk id="76" creationId="{4C1E5FC5-5C90-441E-BE3C-602BFA5708B5}"/>
          </ac:spMkLst>
        </pc:spChg>
        <pc:spChg chg="del">
          <ac:chgData name="farouk abu hassanain" userId="319a4f4791f24b01" providerId="LiveId" clId="{D7AAE926-1A40-4FB8-B834-C577AC4F2798}" dt="2020-04-13T19:41:12.789" v="2209" actId="478"/>
          <ac:spMkLst>
            <pc:docMk/>
            <pc:sldMk cId="2946802585" sldId="775"/>
            <ac:spMk id="77" creationId="{E824B207-2A46-440D-A3D7-497DF98329E3}"/>
          </ac:spMkLst>
        </pc:spChg>
        <pc:spChg chg="del">
          <ac:chgData name="farouk abu hassanain" userId="319a4f4791f24b01" providerId="LiveId" clId="{D7AAE926-1A40-4FB8-B834-C577AC4F2798}" dt="2020-04-13T19:41:12.789" v="2209" actId="478"/>
          <ac:spMkLst>
            <pc:docMk/>
            <pc:sldMk cId="2946802585" sldId="775"/>
            <ac:spMk id="78" creationId="{F845B953-B879-4C02-B9D0-79D3FC2D7A80}"/>
          </ac:spMkLst>
        </pc:spChg>
        <pc:spChg chg="del">
          <ac:chgData name="farouk abu hassanain" userId="319a4f4791f24b01" providerId="LiveId" clId="{D7AAE926-1A40-4FB8-B834-C577AC4F2798}" dt="2020-04-13T19:41:12.789" v="2209" actId="478"/>
          <ac:spMkLst>
            <pc:docMk/>
            <pc:sldMk cId="2946802585" sldId="775"/>
            <ac:spMk id="79" creationId="{54A9AE98-A82D-4600-9B5C-A14B0B4E3D0D}"/>
          </ac:spMkLst>
        </pc:spChg>
        <pc:spChg chg="del">
          <ac:chgData name="farouk abu hassanain" userId="319a4f4791f24b01" providerId="LiveId" clId="{D7AAE926-1A40-4FB8-B834-C577AC4F2798}" dt="2020-04-13T19:41:12.789" v="2209" actId="478"/>
          <ac:spMkLst>
            <pc:docMk/>
            <pc:sldMk cId="2946802585" sldId="775"/>
            <ac:spMk id="80" creationId="{0AABAA37-F9E2-415E-9573-2353EB6E155E}"/>
          </ac:spMkLst>
        </pc:spChg>
        <pc:spChg chg="del">
          <ac:chgData name="farouk abu hassanain" userId="319a4f4791f24b01" providerId="LiveId" clId="{D7AAE926-1A40-4FB8-B834-C577AC4F2798}" dt="2020-04-13T19:41:12.789" v="2209" actId="478"/>
          <ac:spMkLst>
            <pc:docMk/>
            <pc:sldMk cId="2946802585" sldId="775"/>
            <ac:spMk id="81" creationId="{CD6B8CBC-2BC4-48B2-9B47-A9821B305B13}"/>
          </ac:spMkLst>
        </pc:spChg>
        <pc:spChg chg="del">
          <ac:chgData name="farouk abu hassanain" userId="319a4f4791f24b01" providerId="LiveId" clId="{D7AAE926-1A40-4FB8-B834-C577AC4F2798}" dt="2020-04-13T19:41:12.789" v="2209" actId="478"/>
          <ac:spMkLst>
            <pc:docMk/>
            <pc:sldMk cId="2946802585" sldId="775"/>
            <ac:spMk id="82" creationId="{A8D060A6-AA48-4AE4-9124-4E4197539C9B}"/>
          </ac:spMkLst>
        </pc:spChg>
        <pc:spChg chg="del">
          <ac:chgData name="farouk abu hassanain" userId="319a4f4791f24b01" providerId="LiveId" clId="{D7AAE926-1A40-4FB8-B834-C577AC4F2798}" dt="2020-04-13T19:41:12.789" v="2209" actId="478"/>
          <ac:spMkLst>
            <pc:docMk/>
            <pc:sldMk cId="2946802585" sldId="775"/>
            <ac:spMk id="83" creationId="{B3804D07-D0B9-4EBE-A830-E6DD4DB0401B}"/>
          </ac:spMkLst>
        </pc:spChg>
        <pc:spChg chg="del">
          <ac:chgData name="farouk abu hassanain" userId="319a4f4791f24b01" providerId="LiveId" clId="{D7AAE926-1A40-4FB8-B834-C577AC4F2798}" dt="2020-04-13T19:41:12.789" v="2209" actId="478"/>
          <ac:spMkLst>
            <pc:docMk/>
            <pc:sldMk cId="2946802585" sldId="775"/>
            <ac:spMk id="84" creationId="{637F3E5C-591D-496F-8A1D-261A1B768D4F}"/>
          </ac:spMkLst>
        </pc:spChg>
        <pc:spChg chg="del">
          <ac:chgData name="farouk abu hassanain" userId="319a4f4791f24b01" providerId="LiveId" clId="{D7AAE926-1A40-4FB8-B834-C577AC4F2798}" dt="2020-04-13T19:41:12.789" v="2209" actId="478"/>
          <ac:spMkLst>
            <pc:docMk/>
            <pc:sldMk cId="2946802585" sldId="775"/>
            <ac:spMk id="85" creationId="{516B99C6-8E0B-44F9-98BB-B9B1F9FEB118}"/>
          </ac:spMkLst>
        </pc:spChg>
        <pc:spChg chg="mod">
          <ac:chgData name="farouk abu hassanain" userId="319a4f4791f24b01" providerId="LiveId" clId="{D7AAE926-1A40-4FB8-B834-C577AC4F2798}" dt="2020-04-13T19:51:36.874" v="2267" actId="20577"/>
          <ac:spMkLst>
            <pc:docMk/>
            <pc:sldMk cId="2946802585" sldId="775"/>
            <ac:spMk id="86" creationId="{259842D8-365C-49A9-A6D7-3E77D76CEFC4}"/>
          </ac:spMkLst>
        </pc:spChg>
        <pc:spChg chg="del">
          <ac:chgData name="farouk abu hassanain" userId="319a4f4791f24b01" providerId="LiveId" clId="{D7AAE926-1A40-4FB8-B834-C577AC4F2798}" dt="2020-04-13T19:41:08.490" v="2208" actId="478"/>
          <ac:spMkLst>
            <pc:docMk/>
            <pc:sldMk cId="2946802585" sldId="775"/>
            <ac:spMk id="86" creationId="{FD64A42D-AEE0-471A-9DD7-3624A8B1ACBE}"/>
          </ac:spMkLst>
        </pc:spChg>
        <pc:spChg chg="del">
          <ac:chgData name="farouk abu hassanain" userId="319a4f4791f24b01" providerId="LiveId" clId="{D7AAE926-1A40-4FB8-B834-C577AC4F2798}" dt="2020-04-13T19:41:08.490" v="2208" actId="478"/>
          <ac:spMkLst>
            <pc:docMk/>
            <pc:sldMk cId="2946802585" sldId="775"/>
            <ac:spMk id="87" creationId="{22B3AD68-DE07-47C3-8D2D-34D4A996E639}"/>
          </ac:spMkLst>
        </pc:spChg>
        <pc:spChg chg="del">
          <ac:chgData name="farouk abu hassanain" userId="319a4f4791f24b01" providerId="LiveId" clId="{D7AAE926-1A40-4FB8-B834-C577AC4F2798}" dt="2020-04-13T19:41:08.490" v="2208" actId="478"/>
          <ac:spMkLst>
            <pc:docMk/>
            <pc:sldMk cId="2946802585" sldId="775"/>
            <ac:spMk id="88" creationId="{ECDA323A-5D70-4A26-88F0-2D283B86BE31}"/>
          </ac:spMkLst>
        </pc:spChg>
        <pc:spChg chg="del">
          <ac:chgData name="farouk abu hassanain" userId="319a4f4791f24b01" providerId="LiveId" clId="{D7AAE926-1A40-4FB8-B834-C577AC4F2798}" dt="2020-04-13T19:41:08.490" v="2208" actId="478"/>
          <ac:spMkLst>
            <pc:docMk/>
            <pc:sldMk cId="2946802585" sldId="775"/>
            <ac:spMk id="89" creationId="{C360B249-E992-4D64-8E7E-B3F9A4FAE28A}"/>
          </ac:spMkLst>
        </pc:spChg>
        <pc:spChg chg="del">
          <ac:chgData name="farouk abu hassanain" userId="319a4f4791f24b01" providerId="LiveId" clId="{D7AAE926-1A40-4FB8-B834-C577AC4F2798}" dt="2020-04-13T19:41:08.490" v="2208" actId="478"/>
          <ac:spMkLst>
            <pc:docMk/>
            <pc:sldMk cId="2946802585" sldId="775"/>
            <ac:spMk id="90" creationId="{0ABAE00D-4A02-4C94-B463-29CCAEEAF227}"/>
          </ac:spMkLst>
        </pc:spChg>
        <pc:spChg chg="del">
          <ac:chgData name="farouk abu hassanain" userId="319a4f4791f24b01" providerId="LiveId" clId="{D7AAE926-1A40-4FB8-B834-C577AC4F2798}" dt="2020-04-13T19:41:08.490" v="2208" actId="478"/>
          <ac:spMkLst>
            <pc:docMk/>
            <pc:sldMk cId="2946802585" sldId="775"/>
            <ac:spMk id="91" creationId="{CF4E761F-B306-49CD-8983-70A623ADC7C9}"/>
          </ac:spMkLst>
        </pc:spChg>
        <pc:spChg chg="del">
          <ac:chgData name="farouk abu hassanain" userId="319a4f4791f24b01" providerId="LiveId" clId="{D7AAE926-1A40-4FB8-B834-C577AC4F2798}" dt="2020-04-13T19:41:08.490" v="2208" actId="478"/>
          <ac:spMkLst>
            <pc:docMk/>
            <pc:sldMk cId="2946802585" sldId="775"/>
            <ac:spMk id="92" creationId="{BA764DFF-36CF-49D2-B7ED-C792231804F1}"/>
          </ac:spMkLst>
        </pc:spChg>
        <pc:spChg chg="del">
          <ac:chgData name="farouk abu hassanain" userId="319a4f4791f24b01" providerId="LiveId" clId="{D7AAE926-1A40-4FB8-B834-C577AC4F2798}" dt="2020-04-13T19:41:08.490" v="2208" actId="478"/>
          <ac:spMkLst>
            <pc:docMk/>
            <pc:sldMk cId="2946802585" sldId="775"/>
            <ac:spMk id="93" creationId="{59794F66-0B8E-4477-BDA1-8E75B264805E}"/>
          </ac:spMkLst>
        </pc:spChg>
        <pc:spChg chg="del">
          <ac:chgData name="farouk abu hassanain" userId="319a4f4791f24b01" providerId="LiveId" clId="{D7AAE926-1A40-4FB8-B834-C577AC4F2798}" dt="2020-04-13T19:41:08.490" v="2208" actId="478"/>
          <ac:spMkLst>
            <pc:docMk/>
            <pc:sldMk cId="2946802585" sldId="775"/>
            <ac:spMk id="94" creationId="{588EFA97-909B-4521-B910-EF73DA08BB20}"/>
          </ac:spMkLst>
        </pc:spChg>
        <pc:spChg chg="del">
          <ac:chgData name="farouk abu hassanain" userId="319a4f4791f24b01" providerId="LiveId" clId="{D7AAE926-1A40-4FB8-B834-C577AC4F2798}" dt="2020-04-13T19:41:08.490" v="2208" actId="478"/>
          <ac:spMkLst>
            <pc:docMk/>
            <pc:sldMk cId="2946802585" sldId="775"/>
            <ac:spMk id="95" creationId="{A5AEAFEC-AD43-411A-BC41-C926E0871E4E}"/>
          </ac:spMkLst>
        </pc:spChg>
        <pc:spChg chg="del">
          <ac:chgData name="farouk abu hassanain" userId="319a4f4791f24b01" providerId="LiveId" clId="{D7AAE926-1A40-4FB8-B834-C577AC4F2798}" dt="2020-04-13T19:41:12.789" v="2209" actId="478"/>
          <ac:spMkLst>
            <pc:docMk/>
            <pc:sldMk cId="2946802585" sldId="775"/>
            <ac:spMk id="96" creationId="{1A220CDF-8D0B-4F12-B965-EF52120A6372}"/>
          </ac:spMkLst>
        </pc:spChg>
        <pc:spChg chg="mod">
          <ac:chgData name="farouk abu hassanain" userId="319a4f4791f24b01" providerId="LiveId" clId="{D7AAE926-1A40-4FB8-B834-C577AC4F2798}" dt="2020-04-13T19:36:26.408" v="2158" actId="403"/>
          <ac:spMkLst>
            <pc:docMk/>
            <pc:sldMk cId="2946802585" sldId="775"/>
            <ac:spMk id="97" creationId="{0BE07933-268F-4EC9-A7A9-958BE292D7AD}"/>
          </ac:spMkLst>
        </pc:spChg>
        <pc:spChg chg="mod">
          <ac:chgData name="farouk abu hassanain" userId="319a4f4791f24b01" providerId="LiveId" clId="{D7AAE926-1A40-4FB8-B834-C577AC4F2798}" dt="2020-04-13T19:36:26.408" v="2158" actId="403"/>
          <ac:spMkLst>
            <pc:docMk/>
            <pc:sldMk cId="2946802585" sldId="775"/>
            <ac:spMk id="98" creationId="{E1AAB162-43E5-4675-8758-CA724EFFD27D}"/>
          </ac:spMkLst>
        </pc:spChg>
        <pc:spChg chg="mod">
          <ac:chgData name="farouk abu hassanain" userId="319a4f4791f24b01" providerId="LiveId" clId="{D7AAE926-1A40-4FB8-B834-C577AC4F2798}" dt="2020-04-13T19:36:26.408" v="2158" actId="403"/>
          <ac:spMkLst>
            <pc:docMk/>
            <pc:sldMk cId="2946802585" sldId="775"/>
            <ac:spMk id="99" creationId="{A8818619-6FCC-4A2D-A262-465A75B99C63}"/>
          </ac:spMkLst>
        </pc:spChg>
        <pc:spChg chg="mod">
          <ac:chgData name="farouk abu hassanain" userId="319a4f4791f24b01" providerId="LiveId" clId="{D7AAE926-1A40-4FB8-B834-C577AC4F2798}" dt="2020-04-13T19:36:26.408" v="2158" actId="403"/>
          <ac:spMkLst>
            <pc:docMk/>
            <pc:sldMk cId="2946802585" sldId="775"/>
            <ac:spMk id="100" creationId="{4E59E6F9-2D56-4A1E-9542-13C13406398B}"/>
          </ac:spMkLst>
        </pc:spChg>
        <pc:spChg chg="mod">
          <ac:chgData name="farouk abu hassanain" userId="319a4f4791f24b01" providerId="LiveId" clId="{D7AAE926-1A40-4FB8-B834-C577AC4F2798}" dt="2020-04-13T19:36:26.408" v="2158" actId="403"/>
          <ac:spMkLst>
            <pc:docMk/>
            <pc:sldMk cId="2946802585" sldId="775"/>
            <ac:spMk id="101" creationId="{97408053-628A-4A93-95C5-D53B60C50408}"/>
          </ac:spMkLst>
        </pc:spChg>
        <pc:spChg chg="del">
          <ac:chgData name="farouk abu hassanain" userId="319a4f4791f24b01" providerId="LiveId" clId="{D7AAE926-1A40-4FB8-B834-C577AC4F2798}" dt="2020-04-13T19:41:12.789" v="2209" actId="478"/>
          <ac:spMkLst>
            <pc:docMk/>
            <pc:sldMk cId="2946802585" sldId="775"/>
            <ac:spMk id="102" creationId="{1DE25B92-48D2-4469-A8D6-8364B63515C0}"/>
          </ac:spMkLst>
        </pc:spChg>
        <pc:spChg chg="del">
          <ac:chgData name="farouk abu hassanain" userId="319a4f4791f24b01" providerId="LiveId" clId="{D7AAE926-1A40-4FB8-B834-C577AC4F2798}" dt="2020-04-13T19:41:12.789" v="2209" actId="478"/>
          <ac:spMkLst>
            <pc:docMk/>
            <pc:sldMk cId="2946802585" sldId="775"/>
            <ac:spMk id="103" creationId="{B41E4190-F1FD-4829-B871-911D4F91C4DD}"/>
          </ac:spMkLst>
        </pc:spChg>
        <pc:spChg chg="del">
          <ac:chgData name="farouk abu hassanain" userId="319a4f4791f24b01" providerId="LiveId" clId="{D7AAE926-1A40-4FB8-B834-C577AC4F2798}" dt="2020-04-13T19:41:12.789" v="2209" actId="478"/>
          <ac:spMkLst>
            <pc:docMk/>
            <pc:sldMk cId="2946802585" sldId="775"/>
            <ac:spMk id="104" creationId="{B98C2134-ECBD-4671-9396-DA6A29BE7005}"/>
          </ac:spMkLst>
        </pc:spChg>
        <pc:spChg chg="mod">
          <ac:chgData name="farouk abu hassanain" userId="319a4f4791f24b01" providerId="LiveId" clId="{D7AAE926-1A40-4FB8-B834-C577AC4F2798}" dt="2020-04-13T19:36:26.408" v="2158" actId="403"/>
          <ac:spMkLst>
            <pc:docMk/>
            <pc:sldMk cId="2946802585" sldId="775"/>
            <ac:spMk id="105" creationId="{7ED784ED-594F-434A-98DE-E3BDC8080765}"/>
          </ac:spMkLst>
        </pc:spChg>
        <pc:spChg chg="mod">
          <ac:chgData name="farouk abu hassanain" userId="319a4f4791f24b01" providerId="LiveId" clId="{D7AAE926-1A40-4FB8-B834-C577AC4F2798}" dt="2020-04-13T19:36:26.408" v="2158" actId="403"/>
          <ac:spMkLst>
            <pc:docMk/>
            <pc:sldMk cId="2946802585" sldId="775"/>
            <ac:spMk id="106" creationId="{BB054226-4252-409E-9F44-C4A380566743}"/>
          </ac:spMkLst>
        </pc:spChg>
        <pc:spChg chg="mod">
          <ac:chgData name="farouk abu hassanain" userId="319a4f4791f24b01" providerId="LiveId" clId="{D7AAE926-1A40-4FB8-B834-C577AC4F2798}" dt="2020-04-13T19:36:26.408" v="2158" actId="403"/>
          <ac:spMkLst>
            <pc:docMk/>
            <pc:sldMk cId="2946802585" sldId="775"/>
            <ac:spMk id="107" creationId="{0B5C89F3-464E-49BA-9034-28C147DFE8C9}"/>
          </ac:spMkLst>
        </pc:spChg>
        <pc:spChg chg="mod">
          <ac:chgData name="farouk abu hassanain" userId="319a4f4791f24b01" providerId="LiveId" clId="{D7AAE926-1A40-4FB8-B834-C577AC4F2798}" dt="2020-04-13T19:36:26.408" v="2158" actId="403"/>
          <ac:spMkLst>
            <pc:docMk/>
            <pc:sldMk cId="2946802585" sldId="775"/>
            <ac:spMk id="108" creationId="{22638F2F-7974-4E63-89EE-F22FA20766CF}"/>
          </ac:spMkLst>
        </pc:spChg>
        <pc:spChg chg="mod">
          <ac:chgData name="farouk abu hassanain" userId="319a4f4791f24b01" providerId="LiveId" clId="{D7AAE926-1A40-4FB8-B834-C577AC4F2798}" dt="2020-04-13T19:36:26.408" v="2158" actId="403"/>
          <ac:spMkLst>
            <pc:docMk/>
            <pc:sldMk cId="2946802585" sldId="775"/>
            <ac:spMk id="109" creationId="{D893063C-0B40-4CC8-AE79-386D72B131D2}"/>
          </ac:spMkLst>
        </pc:spChg>
        <pc:spChg chg="mod">
          <ac:chgData name="farouk abu hassanain" userId="319a4f4791f24b01" providerId="LiveId" clId="{D7AAE926-1A40-4FB8-B834-C577AC4F2798}" dt="2020-04-13T19:36:26.408" v="2158" actId="403"/>
          <ac:spMkLst>
            <pc:docMk/>
            <pc:sldMk cId="2946802585" sldId="775"/>
            <ac:spMk id="110" creationId="{5628BB4F-F8A7-42C5-AF8C-8B4D73FFBA12}"/>
          </ac:spMkLst>
        </pc:spChg>
        <pc:spChg chg="mod">
          <ac:chgData name="farouk abu hassanain" userId="319a4f4791f24b01" providerId="LiveId" clId="{D7AAE926-1A40-4FB8-B834-C577AC4F2798}" dt="2020-04-13T19:36:26.408" v="2158" actId="403"/>
          <ac:spMkLst>
            <pc:docMk/>
            <pc:sldMk cId="2946802585" sldId="775"/>
            <ac:spMk id="111" creationId="{4C145879-7C1F-4AD5-BC20-BA31092CB6D6}"/>
          </ac:spMkLst>
        </pc:spChg>
        <pc:spChg chg="mod">
          <ac:chgData name="farouk abu hassanain" userId="319a4f4791f24b01" providerId="LiveId" clId="{D7AAE926-1A40-4FB8-B834-C577AC4F2798}" dt="2020-04-13T19:36:26.408" v="2158" actId="403"/>
          <ac:spMkLst>
            <pc:docMk/>
            <pc:sldMk cId="2946802585" sldId="775"/>
            <ac:spMk id="112" creationId="{FC3207A6-6B91-4212-B798-FCCEDAADDADF}"/>
          </ac:spMkLst>
        </pc:spChg>
        <pc:spChg chg="mod">
          <ac:chgData name="farouk abu hassanain" userId="319a4f4791f24b01" providerId="LiveId" clId="{D7AAE926-1A40-4FB8-B834-C577AC4F2798}" dt="2020-04-13T19:36:26.408" v="2158" actId="403"/>
          <ac:spMkLst>
            <pc:docMk/>
            <pc:sldMk cId="2946802585" sldId="775"/>
            <ac:spMk id="113" creationId="{8C745384-BD98-4C50-93AA-9BB2B14B2589}"/>
          </ac:spMkLst>
        </pc:spChg>
        <pc:spChg chg="mod">
          <ac:chgData name="farouk abu hassanain" userId="319a4f4791f24b01" providerId="LiveId" clId="{D7AAE926-1A40-4FB8-B834-C577AC4F2798}" dt="2020-04-13T19:36:26.408" v="2158" actId="403"/>
          <ac:spMkLst>
            <pc:docMk/>
            <pc:sldMk cId="2946802585" sldId="775"/>
            <ac:spMk id="114" creationId="{BDA54B5F-61A4-4AF9-82AF-0B116798CF5E}"/>
          </ac:spMkLst>
        </pc:spChg>
        <pc:spChg chg="mod">
          <ac:chgData name="farouk abu hassanain" userId="319a4f4791f24b01" providerId="LiveId" clId="{D7AAE926-1A40-4FB8-B834-C577AC4F2798}" dt="2020-04-13T19:36:26.408" v="2158" actId="403"/>
          <ac:spMkLst>
            <pc:docMk/>
            <pc:sldMk cId="2946802585" sldId="775"/>
            <ac:spMk id="115" creationId="{B1912C13-AAF1-4B04-AAA6-D83936F293E2}"/>
          </ac:spMkLst>
        </pc:spChg>
        <pc:spChg chg="mod">
          <ac:chgData name="farouk abu hassanain" userId="319a4f4791f24b01" providerId="LiveId" clId="{D7AAE926-1A40-4FB8-B834-C577AC4F2798}" dt="2020-04-13T19:36:26.408" v="2158" actId="403"/>
          <ac:spMkLst>
            <pc:docMk/>
            <pc:sldMk cId="2946802585" sldId="775"/>
            <ac:spMk id="116" creationId="{B567211A-5772-4CEA-8121-2FF1688AD398}"/>
          </ac:spMkLst>
        </pc:spChg>
        <pc:spChg chg="mod">
          <ac:chgData name="farouk abu hassanain" userId="319a4f4791f24b01" providerId="LiveId" clId="{D7AAE926-1A40-4FB8-B834-C577AC4F2798}" dt="2020-04-13T19:36:26.408" v="2158" actId="403"/>
          <ac:spMkLst>
            <pc:docMk/>
            <pc:sldMk cId="2946802585" sldId="775"/>
            <ac:spMk id="117" creationId="{ADA70770-87A1-42AC-879C-B4BC9D376454}"/>
          </ac:spMkLst>
        </pc:spChg>
        <pc:spChg chg="mod">
          <ac:chgData name="farouk abu hassanain" userId="319a4f4791f24b01" providerId="LiveId" clId="{D7AAE926-1A40-4FB8-B834-C577AC4F2798}" dt="2020-04-13T19:36:26.408" v="2158" actId="403"/>
          <ac:spMkLst>
            <pc:docMk/>
            <pc:sldMk cId="2946802585" sldId="775"/>
            <ac:spMk id="118" creationId="{49FC6D1F-FFA0-494C-B95D-EEB445FDB261}"/>
          </ac:spMkLst>
        </pc:spChg>
        <pc:spChg chg="mod">
          <ac:chgData name="farouk abu hassanain" userId="319a4f4791f24b01" providerId="LiveId" clId="{D7AAE926-1A40-4FB8-B834-C577AC4F2798}" dt="2020-04-13T19:36:26.408" v="2158" actId="403"/>
          <ac:spMkLst>
            <pc:docMk/>
            <pc:sldMk cId="2946802585" sldId="775"/>
            <ac:spMk id="119" creationId="{C0A56013-B0A6-41E0-B09B-DF4E4CABB66A}"/>
          </ac:spMkLst>
        </pc:spChg>
        <pc:spChg chg="mod">
          <ac:chgData name="farouk abu hassanain" userId="319a4f4791f24b01" providerId="LiveId" clId="{D7AAE926-1A40-4FB8-B834-C577AC4F2798}" dt="2020-04-13T19:36:26.408" v="2158" actId="403"/>
          <ac:spMkLst>
            <pc:docMk/>
            <pc:sldMk cId="2946802585" sldId="775"/>
            <ac:spMk id="120" creationId="{1A341BE4-4093-4E44-B4C9-9E01A1B12054}"/>
          </ac:spMkLst>
        </pc:spChg>
        <pc:spChg chg="mod">
          <ac:chgData name="farouk abu hassanain" userId="319a4f4791f24b01" providerId="LiveId" clId="{D7AAE926-1A40-4FB8-B834-C577AC4F2798}" dt="2020-04-13T19:36:26.408" v="2158" actId="403"/>
          <ac:spMkLst>
            <pc:docMk/>
            <pc:sldMk cId="2946802585" sldId="775"/>
            <ac:spMk id="121" creationId="{4211AE24-A047-478D-8D6A-44D791C21B07}"/>
          </ac:spMkLst>
        </pc:spChg>
        <pc:spChg chg="mod">
          <ac:chgData name="farouk abu hassanain" userId="319a4f4791f24b01" providerId="LiveId" clId="{D7AAE926-1A40-4FB8-B834-C577AC4F2798}" dt="2020-04-13T19:36:26.408" v="2158" actId="403"/>
          <ac:spMkLst>
            <pc:docMk/>
            <pc:sldMk cId="2946802585" sldId="775"/>
            <ac:spMk id="122" creationId="{02A06593-9BAA-41BE-8534-1636C094776A}"/>
          </ac:spMkLst>
        </pc:spChg>
        <pc:spChg chg="mod">
          <ac:chgData name="farouk abu hassanain" userId="319a4f4791f24b01" providerId="LiveId" clId="{D7AAE926-1A40-4FB8-B834-C577AC4F2798}" dt="2020-04-13T19:36:26.408" v="2158" actId="403"/>
          <ac:spMkLst>
            <pc:docMk/>
            <pc:sldMk cId="2946802585" sldId="775"/>
            <ac:spMk id="123" creationId="{0DC1FD1E-9A7F-484C-BAE1-C209D9AA297F}"/>
          </ac:spMkLst>
        </pc:spChg>
        <pc:spChg chg="mod">
          <ac:chgData name="farouk abu hassanain" userId="319a4f4791f24b01" providerId="LiveId" clId="{D7AAE926-1A40-4FB8-B834-C577AC4F2798}" dt="2020-04-13T19:36:26.408" v="2158" actId="403"/>
          <ac:spMkLst>
            <pc:docMk/>
            <pc:sldMk cId="2946802585" sldId="775"/>
            <ac:spMk id="124" creationId="{F9337CD8-CE09-4DF7-9B72-448B92E7C3F3}"/>
          </ac:spMkLst>
        </pc:spChg>
        <pc:spChg chg="mod">
          <ac:chgData name="farouk abu hassanain" userId="319a4f4791f24b01" providerId="LiveId" clId="{D7AAE926-1A40-4FB8-B834-C577AC4F2798}" dt="2020-04-13T19:36:26.408" v="2158" actId="403"/>
          <ac:spMkLst>
            <pc:docMk/>
            <pc:sldMk cId="2946802585" sldId="775"/>
            <ac:spMk id="125" creationId="{36A981E1-3696-409F-94F6-2519D2C8581F}"/>
          </ac:spMkLst>
        </pc:spChg>
        <pc:spChg chg="mod">
          <ac:chgData name="farouk abu hassanain" userId="319a4f4791f24b01" providerId="LiveId" clId="{D7AAE926-1A40-4FB8-B834-C577AC4F2798}" dt="2020-04-13T19:36:26.408" v="2158" actId="403"/>
          <ac:spMkLst>
            <pc:docMk/>
            <pc:sldMk cId="2946802585" sldId="775"/>
            <ac:spMk id="126" creationId="{42D3D804-A5F8-45C5-B4E3-FB4724A27F4A}"/>
          </ac:spMkLst>
        </pc:spChg>
        <pc:spChg chg="mod">
          <ac:chgData name="farouk abu hassanain" userId="319a4f4791f24b01" providerId="LiveId" clId="{D7AAE926-1A40-4FB8-B834-C577AC4F2798}" dt="2020-04-13T19:36:26.408" v="2158" actId="403"/>
          <ac:spMkLst>
            <pc:docMk/>
            <pc:sldMk cId="2946802585" sldId="775"/>
            <ac:spMk id="127" creationId="{DAED7479-9AC8-4271-BF92-D26B0B7B4F5F}"/>
          </ac:spMkLst>
        </pc:spChg>
        <pc:spChg chg="mod">
          <ac:chgData name="farouk abu hassanain" userId="319a4f4791f24b01" providerId="LiveId" clId="{D7AAE926-1A40-4FB8-B834-C577AC4F2798}" dt="2020-04-13T19:36:26.408" v="2158" actId="403"/>
          <ac:spMkLst>
            <pc:docMk/>
            <pc:sldMk cId="2946802585" sldId="775"/>
            <ac:spMk id="128" creationId="{DA6BCFC7-A952-4009-8A7A-8B9DACF68621}"/>
          </ac:spMkLst>
        </pc:spChg>
        <pc:spChg chg="mod">
          <ac:chgData name="farouk abu hassanain" userId="319a4f4791f24b01" providerId="LiveId" clId="{D7AAE926-1A40-4FB8-B834-C577AC4F2798}" dt="2020-04-13T19:36:26.408" v="2158" actId="403"/>
          <ac:spMkLst>
            <pc:docMk/>
            <pc:sldMk cId="2946802585" sldId="775"/>
            <ac:spMk id="129" creationId="{F766A63C-508D-4D5E-8B4F-D17FAF4D8828}"/>
          </ac:spMkLst>
        </pc:spChg>
        <pc:spChg chg="mod">
          <ac:chgData name="farouk abu hassanain" userId="319a4f4791f24b01" providerId="LiveId" clId="{D7AAE926-1A40-4FB8-B834-C577AC4F2798}" dt="2020-04-13T19:36:26.408" v="2158" actId="403"/>
          <ac:spMkLst>
            <pc:docMk/>
            <pc:sldMk cId="2946802585" sldId="775"/>
            <ac:spMk id="130" creationId="{9BDF39EF-BA70-4773-ADBD-0911DFF8A5F7}"/>
          </ac:spMkLst>
        </pc:spChg>
        <pc:spChg chg="mod">
          <ac:chgData name="farouk abu hassanain" userId="319a4f4791f24b01" providerId="LiveId" clId="{D7AAE926-1A40-4FB8-B834-C577AC4F2798}" dt="2020-04-13T19:36:26.408" v="2158" actId="403"/>
          <ac:spMkLst>
            <pc:docMk/>
            <pc:sldMk cId="2946802585" sldId="775"/>
            <ac:spMk id="131" creationId="{7BE72481-804C-46FB-B3F3-82A154A61722}"/>
          </ac:spMkLst>
        </pc:spChg>
        <pc:spChg chg="mod">
          <ac:chgData name="farouk abu hassanain" userId="319a4f4791f24b01" providerId="LiveId" clId="{D7AAE926-1A40-4FB8-B834-C577AC4F2798}" dt="2020-04-13T19:36:26.408" v="2158" actId="403"/>
          <ac:spMkLst>
            <pc:docMk/>
            <pc:sldMk cId="2946802585" sldId="775"/>
            <ac:spMk id="132" creationId="{D6E09E55-8D04-4B71-9C29-8D64E7B57F10}"/>
          </ac:spMkLst>
        </pc:spChg>
        <pc:spChg chg="mod">
          <ac:chgData name="farouk abu hassanain" userId="319a4f4791f24b01" providerId="LiveId" clId="{D7AAE926-1A40-4FB8-B834-C577AC4F2798}" dt="2020-04-13T19:36:26.408" v="2158" actId="403"/>
          <ac:spMkLst>
            <pc:docMk/>
            <pc:sldMk cId="2946802585" sldId="775"/>
            <ac:spMk id="133" creationId="{FCCFADCD-26B8-49C3-B41B-FBFAB062448D}"/>
          </ac:spMkLst>
        </pc:spChg>
        <pc:spChg chg="mod">
          <ac:chgData name="farouk abu hassanain" userId="319a4f4791f24b01" providerId="LiveId" clId="{D7AAE926-1A40-4FB8-B834-C577AC4F2798}" dt="2020-04-13T19:36:26.408" v="2158" actId="403"/>
          <ac:spMkLst>
            <pc:docMk/>
            <pc:sldMk cId="2946802585" sldId="775"/>
            <ac:spMk id="134" creationId="{8D553546-9ECC-48BF-AAD9-0823BA7BBEF8}"/>
          </ac:spMkLst>
        </pc:spChg>
        <pc:spChg chg="mod">
          <ac:chgData name="farouk abu hassanain" userId="319a4f4791f24b01" providerId="LiveId" clId="{D7AAE926-1A40-4FB8-B834-C577AC4F2798}" dt="2020-04-13T19:36:26.408" v="2158" actId="403"/>
          <ac:spMkLst>
            <pc:docMk/>
            <pc:sldMk cId="2946802585" sldId="775"/>
            <ac:spMk id="135" creationId="{0A714BE4-21D2-4227-BE7E-B853A73419F8}"/>
          </ac:spMkLst>
        </pc:spChg>
        <pc:spChg chg="mod">
          <ac:chgData name="farouk abu hassanain" userId="319a4f4791f24b01" providerId="LiveId" clId="{D7AAE926-1A40-4FB8-B834-C577AC4F2798}" dt="2020-04-13T19:36:26.408" v="2158" actId="403"/>
          <ac:spMkLst>
            <pc:docMk/>
            <pc:sldMk cId="2946802585" sldId="775"/>
            <ac:spMk id="136" creationId="{9FEF3512-0DF8-401A-97D6-0DD7D886F82B}"/>
          </ac:spMkLst>
        </pc:spChg>
        <pc:spChg chg="mod">
          <ac:chgData name="farouk abu hassanain" userId="319a4f4791f24b01" providerId="LiveId" clId="{D7AAE926-1A40-4FB8-B834-C577AC4F2798}" dt="2020-04-13T19:36:26.408" v="2158" actId="403"/>
          <ac:spMkLst>
            <pc:docMk/>
            <pc:sldMk cId="2946802585" sldId="775"/>
            <ac:spMk id="137" creationId="{F8186BA7-C526-4BD3-8EE4-DF96A5B01F3A}"/>
          </ac:spMkLst>
        </pc:spChg>
        <pc:spChg chg="mod">
          <ac:chgData name="farouk abu hassanain" userId="319a4f4791f24b01" providerId="LiveId" clId="{D7AAE926-1A40-4FB8-B834-C577AC4F2798}" dt="2020-04-13T19:36:26.408" v="2158" actId="403"/>
          <ac:spMkLst>
            <pc:docMk/>
            <pc:sldMk cId="2946802585" sldId="775"/>
            <ac:spMk id="138" creationId="{68F1DAF3-628D-41AC-83EA-575640755BE3}"/>
          </ac:spMkLst>
        </pc:spChg>
        <pc:spChg chg="mod">
          <ac:chgData name="farouk abu hassanain" userId="319a4f4791f24b01" providerId="LiveId" clId="{D7AAE926-1A40-4FB8-B834-C577AC4F2798}" dt="2020-04-13T19:36:26.408" v="2158" actId="403"/>
          <ac:spMkLst>
            <pc:docMk/>
            <pc:sldMk cId="2946802585" sldId="775"/>
            <ac:spMk id="139" creationId="{2730DBDD-C3D2-4849-8082-968C03C0835F}"/>
          </ac:spMkLst>
        </pc:spChg>
        <pc:spChg chg="mod">
          <ac:chgData name="farouk abu hassanain" userId="319a4f4791f24b01" providerId="LiveId" clId="{D7AAE926-1A40-4FB8-B834-C577AC4F2798}" dt="2020-04-13T19:36:26.408" v="2158" actId="403"/>
          <ac:spMkLst>
            <pc:docMk/>
            <pc:sldMk cId="2946802585" sldId="775"/>
            <ac:spMk id="140" creationId="{8B98E0C9-2301-479C-BC49-2F252497ED47}"/>
          </ac:spMkLst>
        </pc:spChg>
        <pc:spChg chg="del">
          <ac:chgData name="farouk abu hassanain" userId="319a4f4791f24b01" providerId="LiveId" clId="{D7AAE926-1A40-4FB8-B834-C577AC4F2798}" dt="2020-04-13T19:41:08.490" v="2208" actId="478"/>
          <ac:spMkLst>
            <pc:docMk/>
            <pc:sldMk cId="2946802585" sldId="775"/>
            <ac:spMk id="141" creationId="{05EB283D-6386-491D-BE94-F52FE6DC515D}"/>
          </ac:spMkLst>
        </pc:spChg>
        <pc:spChg chg="mod">
          <ac:chgData name="farouk abu hassanain" userId="319a4f4791f24b01" providerId="LiveId" clId="{D7AAE926-1A40-4FB8-B834-C577AC4F2798}" dt="2020-04-13T19:36:26.408" v="2158" actId="403"/>
          <ac:spMkLst>
            <pc:docMk/>
            <pc:sldMk cId="2946802585" sldId="775"/>
            <ac:spMk id="142" creationId="{09245027-9E86-48C2-87EE-2A895C9D13B6}"/>
          </ac:spMkLst>
        </pc:spChg>
        <pc:spChg chg="mod">
          <ac:chgData name="farouk abu hassanain" userId="319a4f4791f24b01" providerId="LiveId" clId="{D7AAE926-1A40-4FB8-B834-C577AC4F2798}" dt="2020-04-13T19:36:26.408" v="2158" actId="403"/>
          <ac:spMkLst>
            <pc:docMk/>
            <pc:sldMk cId="2946802585" sldId="775"/>
            <ac:spMk id="143" creationId="{484BCE58-D4EE-4175-96E8-0BC94FC37667}"/>
          </ac:spMkLst>
        </pc:spChg>
        <pc:spChg chg="mod">
          <ac:chgData name="farouk abu hassanain" userId="319a4f4791f24b01" providerId="LiveId" clId="{D7AAE926-1A40-4FB8-B834-C577AC4F2798}" dt="2020-04-13T19:36:26.408" v="2158" actId="403"/>
          <ac:spMkLst>
            <pc:docMk/>
            <pc:sldMk cId="2946802585" sldId="775"/>
            <ac:spMk id="144" creationId="{970D5175-4E93-4539-A091-57AEC92C3D29}"/>
          </ac:spMkLst>
        </pc:spChg>
        <pc:spChg chg="mod">
          <ac:chgData name="farouk abu hassanain" userId="319a4f4791f24b01" providerId="LiveId" clId="{D7AAE926-1A40-4FB8-B834-C577AC4F2798}" dt="2020-04-13T19:36:26.408" v="2158" actId="403"/>
          <ac:spMkLst>
            <pc:docMk/>
            <pc:sldMk cId="2946802585" sldId="775"/>
            <ac:spMk id="145" creationId="{5602A040-2E6F-41F1-B4AE-695BADBC6C62}"/>
          </ac:spMkLst>
        </pc:spChg>
        <pc:spChg chg="mod">
          <ac:chgData name="farouk abu hassanain" userId="319a4f4791f24b01" providerId="LiveId" clId="{D7AAE926-1A40-4FB8-B834-C577AC4F2798}" dt="2020-04-13T19:36:26.408" v="2158" actId="403"/>
          <ac:spMkLst>
            <pc:docMk/>
            <pc:sldMk cId="2946802585" sldId="775"/>
            <ac:spMk id="146" creationId="{FE83E58A-0B30-454A-9A8A-B1687610C453}"/>
          </ac:spMkLst>
        </pc:spChg>
        <pc:spChg chg="del">
          <ac:chgData name="farouk abu hassanain" userId="319a4f4791f24b01" providerId="LiveId" clId="{D7AAE926-1A40-4FB8-B834-C577AC4F2798}" dt="2020-04-13T19:41:08.490" v="2208" actId="478"/>
          <ac:spMkLst>
            <pc:docMk/>
            <pc:sldMk cId="2946802585" sldId="775"/>
            <ac:spMk id="147" creationId="{B5315C80-F349-49FD-8D75-4A8FC173B2DF}"/>
          </ac:spMkLst>
        </pc:spChg>
        <pc:spChg chg="mod">
          <ac:chgData name="farouk abu hassanain" userId="319a4f4791f24b01" providerId="LiveId" clId="{D7AAE926-1A40-4FB8-B834-C577AC4F2798}" dt="2020-04-13T19:36:26.408" v="2158" actId="403"/>
          <ac:spMkLst>
            <pc:docMk/>
            <pc:sldMk cId="2946802585" sldId="775"/>
            <ac:spMk id="148" creationId="{C51C7B75-422A-4066-A125-55B9A81E1E2E}"/>
          </ac:spMkLst>
        </pc:spChg>
        <pc:spChg chg="mod">
          <ac:chgData name="farouk abu hassanain" userId="319a4f4791f24b01" providerId="LiveId" clId="{D7AAE926-1A40-4FB8-B834-C577AC4F2798}" dt="2020-04-13T19:36:26.408" v="2158" actId="403"/>
          <ac:spMkLst>
            <pc:docMk/>
            <pc:sldMk cId="2946802585" sldId="775"/>
            <ac:spMk id="149" creationId="{DAFF576A-E0FC-48F1-95AD-56281B89E291}"/>
          </ac:spMkLst>
        </pc:spChg>
        <pc:spChg chg="mod">
          <ac:chgData name="farouk abu hassanain" userId="319a4f4791f24b01" providerId="LiveId" clId="{D7AAE926-1A40-4FB8-B834-C577AC4F2798}" dt="2020-04-13T19:36:26.408" v="2158" actId="403"/>
          <ac:spMkLst>
            <pc:docMk/>
            <pc:sldMk cId="2946802585" sldId="775"/>
            <ac:spMk id="150" creationId="{26127537-BC9A-4E7A-9487-7854462FB51E}"/>
          </ac:spMkLst>
        </pc:spChg>
        <pc:spChg chg="mod">
          <ac:chgData name="farouk abu hassanain" userId="319a4f4791f24b01" providerId="LiveId" clId="{D7AAE926-1A40-4FB8-B834-C577AC4F2798}" dt="2020-04-13T19:36:26.408" v="2158" actId="403"/>
          <ac:spMkLst>
            <pc:docMk/>
            <pc:sldMk cId="2946802585" sldId="775"/>
            <ac:spMk id="151" creationId="{BDFA0EE1-C577-45FC-96BE-0C4B073F4B5D}"/>
          </ac:spMkLst>
        </pc:spChg>
        <pc:spChg chg="mod">
          <ac:chgData name="farouk abu hassanain" userId="319a4f4791f24b01" providerId="LiveId" clId="{D7AAE926-1A40-4FB8-B834-C577AC4F2798}" dt="2020-04-13T19:36:26.408" v="2158" actId="403"/>
          <ac:spMkLst>
            <pc:docMk/>
            <pc:sldMk cId="2946802585" sldId="775"/>
            <ac:spMk id="152" creationId="{2F7B6A69-1F5B-4158-8F63-2FAEFA17304F}"/>
          </ac:spMkLst>
        </pc:spChg>
        <pc:spChg chg="mod">
          <ac:chgData name="farouk abu hassanain" userId="319a4f4791f24b01" providerId="LiveId" clId="{D7AAE926-1A40-4FB8-B834-C577AC4F2798}" dt="2020-04-13T19:36:26.408" v="2158" actId="403"/>
          <ac:spMkLst>
            <pc:docMk/>
            <pc:sldMk cId="2946802585" sldId="775"/>
            <ac:spMk id="153" creationId="{8B980F25-556C-4EC7-BC7F-D52FE39D47E9}"/>
          </ac:spMkLst>
        </pc:spChg>
        <pc:spChg chg="mod">
          <ac:chgData name="farouk abu hassanain" userId="319a4f4791f24b01" providerId="LiveId" clId="{D7AAE926-1A40-4FB8-B834-C577AC4F2798}" dt="2020-04-13T19:36:26.408" v="2158" actId="403"/>
          <ac:spMkLst>
            <pc:docMk/>
            <pc:sldMk cId="2946802585" sldId="775"/>
            <ac:spMk id="154" creationId="{9529AEF9-B9CE-4BAF-84C7-7D2C07F6BB28}"/>
          </ac:spMkLst>
        </pc:spChg>
        <pc:spChg chg="mod">
          <ac:chgData name="farouk abu hassanain" userId="319a4f4791f24b01" providerId="LiveId" clId="{D7AAE926-1A40-4FB8-B834-C577AC4F2798}" dt="2020-04-13T19:36:26.408" v="2158" actId="403"/>
          <ac:spMkLst>
            <pc:docMk/>
            <pc:sldMk cId="2946802585" sldId="775"/>
            <ac:spMk id="155" creationId="{76E40FF0-30F1-415A-B557-B55631A34EC3}"/>
          </ac:spMkLst>
        </pc:spChg>
        <pc:grpChg chg="mod">
          <ac:chgData name="farouk abu hassanain" userId="319a4f4791f24b01" providerId="LiveId" clId="{D7AAE926-1A40-4FB8-B834-C577AC4F2798}" dt="2020-04-13T17:50:10.760" v="1997" actId="14100"/>
          <ac:grpSpMkLst>
            <pc:docMk/>
            <pc:sldMk cId="2946802585" sldId="775"/>
            <ac:grpSpMk id="6" creationId="{44FE5257-7CA8-42A2-916D-759EE97631F4}"/>
          </ac:grpSpMkLst>
        </pc:grpChg>
        <pc:grpChg chg="add mod">
          <ac:chgData name="farouk abu hassanain" userId="319a4f4791f24b01" providerId="LiveId" clId="{D7AAE926-1A40-4FB8-B834-C577AC4F2798}" dt="2020-04-13T19:37:07.748" v="2173" actId="1076"/>
          <ac:grpSpMkLst>
            <pc:docMk/>
            <pc:sldMk cId="2946802585" sldId="775"/>
            <ac:grpSpMk id="14" creationId="{5EAE71B4-E58B-4C2D-B8D1-C15AC429A988}"/>
          </ac:grpSpMkLst>
        </pc:grpChg>
        <pc:grpChg chg="add mod">
          <ac:chgData name="farouk abu hassanain" userId="319a4f4791f24b01" providerId="LiveId" clId="{D7AAE926-1A40-4FB8-B834-C577AC4F2798}" dt="2020-04-13T19:36:20.364" v="2156" actId="164"/>
          <ac:grpSpMkLst>
            <pc:docMk/>
            <pc:sldMk cId="2946802585" sldId="775"/>
            <ac:grpSpMk id="57" creationId="{9690179F-A091-4DE9-9CFF-19AD12493CE6}"/>
          </ac:grpSpMkLst>
        </pc:grpChg>
        <pc:grpChg chg="add">
          <ac:chgData name="farouk abu hassanain" userId="319a4f4791f24b01" providerId="LiveId" clId="{D7AAE926-1A40-4FB8-B834-C577AC4F2798}" dt="2020-04-13T19:51:35.132" v="2265"/>
          <ac:grpSpMkLst>
            <pc:docMk/>
            <pc:sldMk cId="2946802585" sldId="775"/>
            <ac:grpSpMk id="84" creationId="{F48D7721-0C73-46B3-9F79-AD4BCFB31E07}"/>
          </ac:grpSpMkLst>
        </pc:grpChg>
      </pc:sldChg>
      <pc:sldMasterChg chg="delSldLayout">
        <pc:chgData name="farouk abu hassanain" userId="319a4f4791f24b01" providerId="LiveId" clId="{D7AAE926-1A40-4FB8-B834-C577AC4F2798}" dt="2020-04-13T17:50:55.791" v="2012" actId="47"/>
        <pc:sldMasterMkLst>
          <pc:docMk/>
          <pc:sldMasterMk cId="0" sldId="2147483648"/>
        </pc:sldMasterMkLst>
        <pc:sldLayoutChg chg="del">
          <pc:chgData name="farouk abu hassanain" userId="319a4f4791f24b01" providerId="LiveId" clId="{D7AAE926-1A40-4FB8-B834-C577AC4F2798}" dt="2020-04-13T17:50:55.791" v="2012" actId="47"/>
          <pc:sldLayoutMkLst>
            <pc:docMk/>
            <pc:sldMasterMk cId="0" sldId="2147483648"/>
            <pc:sldLayoutMk cId="2491065899" sldId="2147484625"/>
          </pc:sldLayoutMkLst>
        </pc:sldLayoutChg>
      </pc:sldMasterChg>
    </pc:docChg>
  </pc:docChgLst>
  <pc:docChgLst>
    <pc:chgData name="farouk abu hassanain" userId="319a4f4791f24b01" providerId="LiveId" clId="{7D07C8C1-2B00-48F5-A5E2-4AC5C6320BAA}"/>
    <pc:docChg chg="undo custSel addSld delSld modSld">
      <pc:chgData name="farouk abu hassanain" userId="319a4f4791f24b01" providerId="LiveId" clId="{7D07C8C1-2B00-48F5-A5E2-4AC5C6320BAA}" dt="2020-04-09T12:27:50.259" v="2808" actId="1076"/>
      <pc:docMkLst>
        <pc:docMk/>
      </pc:docMkLst>
      <pc:sldChg chg="del">
        <pc:chgData name="farouk abu hassanain" userId="319a4f4791f24b01" providerId="LiveId" clId="{7D07C8C1-2B00-48F5-A5E2-4AC5C6320BAA}" dt="2020-04-08T23:42:54.936" v="348" actId="47"/>
        <pc:sldMkLst>
          <pc:docMk/>
          <pc:sldMk cId="1491375377" sldId="262"/>
        </pc:sldMkLst>
      </pc:sldChg>
      <pc:sldChg chg="addSp modSp del">
        <pc:chgData name="farouk abu hassanain" userId="319a4f4791f24b01" providerId="LiveId" clId="{7D07C8C1-2B00-48F5-A5E2-4AC5C6320BAA}" dt="2020-04-08T23:56:31.096" v="428" actId="47"/>
        <pc:sldMkLst>
          <pc:docMk/>
          <pc:sldMk cId="2051151516" sldId="263"/>
        </pc:sldMkLst>
        <pc:spChg chg="add mod">
          <ac:chgData name="farouk abu hassanain" userId="319a4f4791f24b01" providerId="LiveId" clId="{7D07C8C1-2B00-48F5-A5E2-4AC5C6320BAA}" dt="2020-04-08T23:43:17.873" v="352" actId="571"/>
          <ac:spMkLst>
            <pc:docMk/>
            <pc:sldMk cId="2051151516" sldId="263"/>
            <ac:spMk id="6" creationId="{A951515B-18FA-4BAD-A8E5-D0871A7BCA8D}"/>
          </ac:spMkLst>
        </pc:spChg>
      </pc:sldChg>
      <pc:sldChg chg="del">
        <pc:chgData name="farouk abu hassanain" userId="319a4f4791f24b01" providerId="LiveId" clId="{7D07C8C1-2B00-48F5-A5E2-4AC5C6320BAA}" dt="2020-04-09T08:51:58.089" v="549" actId="47"/>
        <pc:sldMkLst>
          <pc:docMk/>
          <pc:sldMk cId="2998621988" sldId="264"/>
        </pc:sldMkLst>
      </pc:sldChg>
      <pc:sldChg chg="del">
        <pc:chgData name="farouk abu hassanain" userId="319a4f4791f24b01" providerId="LiveId" clId="{7D07C8C1-2B00-48F5-A5E2-4AC5C6320BAA}" dt="2020-04-09T10:43:06.940" v="1407" actId="47"/>
        <pc:sldMkLst>
          <pc:docMk/>
          <pc:sldMk cId="1726201645" sldId="265"/>
        </pc:sldMkLst>
      </pc:sldChg>
      <pc:sldChg chg="del">
        <pc:chgData name="farouk abu hassanain" userId="319a4f4791f24b01" providerId="LiveId" clId="{7D07C8C1-2B00-48F5-A5E2-4AC5C6320BAA}" dt="2020-04-09T10:56:21.961" v="1480" actId="47"/>
        <pc:sldMkLst>
          <pc:docMk/>
          <pc:sldMk cId="635548617" sldId="266"/>
        </pc:sldMkLst>
      </pc:sldChg>
      <pc:sldChg chg="del">
        <pc:chgData name="farouk abu hassanain" userId="319a4f4791f24b01" providerId="LiveId" clId="{7D07C8C1-2B00-48F5-A5E2-4AC5C6320BAA}" dt="2020-04-09T11:20:34.426" v="1720" actId="47"/>
        <pc:sldMkLst>
          <pc:docMk/>
          <pc:sldMk cId="3551148763" sldId="267"/>
        </pc:sldMkLst>
      </pc:sldChg>
      <pc:sldChg chg="del">
        <pc:chgData name="farouk abu hassanain" userId="319a4f4791f24b01" providerId="LiveId" clId="{7D07C8C1-2B00-48F5-A5E2-4AC5C6320BAA}" dt="2020-04-09T11:23:34.490" v="1732" actId="47"/>
        <pc:sldMkLst>
          <pc:docMk/>
          <pc:sldMk cId="3398212784" sldId="268"/>
        </pc:sldMkLst>
      </pc:sldChg>
      <pc:sldChg chg="del">
        <pc:chgData name="farouk abu hassanain" userId="319a4f4791f24b01" providerId="LiveId" clId="{7D07C8C1-2B00-48F5-A5E2-4AC5C6320BAA}" dt="2020-04-09T12:14:20.856" v="2517" actId="47"/>
        <pc:sldMkLst>
          <pc:docMk/>
          <pc:sldMk cId="2005323040" sldId="269"/>
        </pc:sldMkLst>
      </pc:sldChg>
      <pc:sldChg chg="modSp">
        <pc:chgData name="farouk abu hassanain" userId="319a4f4791f24b01" providerId="LiveId" clId="{7D07C8C1-2B00-48F5-A5E2-4AC5C6320BAA}" dt="2020-04-08T20:13:08.559" v="0"/>
        <pc:sldMkLst>
          <pc:docMk/>
          <pc:sldMk cId="1217957963" sldId="748"/>
        </pc:sldMkLst>
        <pc:spChg chg="mod">
          <ac:chgData name="farouk abu hassanain" userId="319a4f4791f24b01" providerId="LiveId" clId="{7D07C8C1-2B00-48F5-A5E2-4AC5C6320BAA}" dt="2020-04-08T20:13:08.559" v="0"/>
          <ac:spMkLst>
            <pc:docMk/>
            <pc:sldMk cId="1217957963" sldId="748"/>
            <ac:spMk id="52" creationId="{330428CD-5232-45F6-9B9E-3509327A06C8}"/>
          </ac:spMkLst>
        </pc:spChg>
      </pc:sldChg>
      <pc:sldChg chg="modSp">
        <pc:chgData name="farouk abu hassanain" userId="319a4f4791f24b01" providerId="LiveId" clId="{7D07C8C1-2B00-48F5-A5E2-4AC5C6320BAA}" dt="2020-04-08T20:13:12.374" v="1"/>
        <pc:sldMkLst>
          <pc:docMk/>
          <pc:sldMk cId="1375095986" sldId="749"/>
        </pc:sldMkLst>
        <pc:spChg chg="mod">
          <ac:chgData name="farouk abu hassanain" userId="319a4f4791f24b01" providerId="LiveId" clId="{7D07C8C1-2B00-48F5-A5E2-4AC5C6320BAA}" dt="2020-04-08T20:13:12.374" v="1"/>
          <ac:spMkLst>
            <pc:docMk/>
            <pc:sldMk cId="1375095986" sldId="749"/>
            <ac:spMk id="52" creationId="{330428CD-5232-45F6-9B9E-3509327A06C8}"/>
          </ac:spMkLst>
        </pc:spChg>
      </pc:sldChg>
      <pc:sldChg chg="modSp">
        <pc:chgData name="farouk abu hassanain" userId="319a4f4791f24b01" providerId="LiveId" clId="{7D07C8C1-2B00-48F5-A5E2-4AC5C6320BAA}" dt="2020-04-08T20:13:15.005" v="2"/>
        <pc:sldMkLst>
          <pc:docMk/>
          <pc:sldMk cId="3395436358" sldId="750"/>
        </pc:sldMkLst>
        <pc:spChg chg="mod">
          <ac:chgData name="farouk abu hassanain" userId="319a4f4791f24b01" providerId="LiveId" clId="{7D07C8C1-2B00-48F5-A5E2-4AC5C6320BAA}" dt="2020-04-08T20:13:15.005" v="2"/>
          <ac:spMkLst>
            <pc:docMk/>
            <pc:sldMk cId="3395436358" sldId="750"/>
            <ac:spMk id="52" creationId="{330428CD-5232-45F6-9B9E-3509327A06C8}"/>
          </ac:spMkLst>
        </pc:spChg>
      </pc:sldChg>
      <pc:sldChg chg="modSp">
        <pc:chgData name="farouk abu hassanain" userId="319a4f4791f24b01" providerId="LiveId" clId="{7D07C8C1-2B00-48F5-A5E2-4AC5C6320BAA}" dt="2020-04-08T20:13:26.549" v="4"/>
        <pc:sldMkLst>
          <pc:docMk/>
          <pc:sldMk cId="242700331" sldId="751"/>
        </pc:sldMkLst>
        <pc:spChg chg="mod">
          <ac:chgData name="farouk abu hassanain" userId="319a4f4791f24b01" providerId="LiveId" clId="{7D07C8C1-2B00-48F5-A5E2-4AC5C6320BAA}" dt="2020-04-08T20:13:26.549" v="4"/>
          <ac:spMkLst>
            <pc:docMk/>
            <pc:sldMk cId="242700331" sldId="751"/>
            <ac:spMk id="52" creationId="{330428CD-5232-45F6-9B9E-3509327A06C8}"/>
          </ac:spMkLst>
        </pc:spChg>
      </pc:sldChg>
      <pc:sldChg chg="addSp modSp">
        <pc:chgData name="farouk abu hassanain" userId="319a4f4791f24b01" providerId="LiveId" clId="{7D07C8C1-2B00-48F5-A5E2-4AC5C6320BAA}" dt="2020-04-08T20:22:47.206" v="112" actId="313"/>
        <pc:sldMkLst>
          <pc:docMk/>
          <pc:sldMk cId="1382845762" sldId="752"/>
        </pc:sldMkLst>
        <pc:spChg chg="mod">
          <ac:chgData name="farouk abu hassanain" userId="319a4f4791f24b01" providerId="LiveId" clId="{7D07C8C1-2B00-48F5-A5E2-4AC5C6320BAA}" dt="2020-04-08T20:13:54.794" v="6" actId="164"/>
          <ac:spMkLst>
            <pc:docMk/>
            <pc:sldMk cId="1382845762" sldId="752"/>
            <ac:spMk id="10" creationId="{BA8E1833-45BB-44DC-95A5-26F0AF2457AE}"/>
          </ac:spMkLst>
        </pc:spChg>
        <pc:spChg chg="mod">
          <ac:chgData name="farouk abu hassanain" userId="319a4f4791f24b01" providerId="LiveId" clId="{7D07C8C1-2B00-48F5-A5E2-4AC5C6320BAA}" dt="2020-04-08T20:14:05.032" v="37" actId="164"/>
          <ac:spMkLst>
            <pc:docMk/>
            <pc:sldMk cId="1382845762" sldId="752"/>
            <ac:spMk id="11" creationId="{50FDF9D8-3ACA-4915-A55F-B443846C2F5C}"/>
          </ac:spMkLst>
        </pc:spChg>
        <pc:spChg chg="mod">
          <ac:chgData name="farouk abu hassanain" userId="319a4f4791f24b01" providerId="LiveId" clId="{7D07C8C1-2B00-48F5-A5E2-4AC5C6320BAA}" dt="2020-04-08T20:14:29.096" v="59" actId="164"/>
          <ac:spMkLst>
            <pc:docMk/>
            <pc:sldMk cId="1382845762" sldId="752"/>
            <ac:spMk id="29" creationId="{453DAE12-F788-40FD-BBC2-4958A1D989F4}"/>
          </ac:spMkLst>
        </pc:spChg>
        <pc:spChg chg="mod">
          <ac:chgData name="farouk abu hassanain" userId="319a4f4791f24b01" providerId="LiveId" clId="{7D07C8C1-2B00-48F5-A5E2-4AC5C6320BAA}" dt="2020-04-08T20:14:05.032" v="37" actId="164"/>
          <ac:spMkLst>
            <pc:docMk/>
            <pc:sldMk cId="1382845762" sldId="752"/>
            <ac:spMk id="30" creationId="{0049723C-AE26-433B-A132-A416F4F51B3E}"/>
          </ac:spMkLst>
        </pc:spChg>
        <pc:spChg chg="mod">
          <ac:chgData name="farouk abu hassanain" userId="319a4f4791f24b01" providerId="LiveId" clId="{7D07C8C1-2B00-48F5-A5E2-4AC5C6320BAA}" dt="2020-04-08T20:13:54.794" v="6" actId="164"/>
          <ac:spMkLst>
            <pc:docMk/>
            <pc:sldMk cId="1382845762" sldId="752"/>
            <ac:spMk id="31" creationId="{F4D87B0F-4E62-44DC-91FF-6A993E1340E9}"/>
          </ac:spMkLst>
        </pc:spChg>
        <pc:spChg chg="mod">
          <ac:chgData name="farouk abu hassanain" userId="319a4f4791f24b01" providerId="LiveId" clId="{7D07C8C1-2B00-48F5-A5E2-4AC5C6320BAA}" dt="2020-04-08T20:14:29.096" v="59" actId="164"/>
          <ac:spMkLst>
            <pc:docMk/>
            <pc:sldMk cId="1382845762" sldId="752"/>
            <ac:spMk id="34" creationId="{7425B967-1ED7-4C73-9419-FDEA7933A95C}"/>
          </ac:spMkLst>
        </pc:spChg>
        <pc:spChg chg="mod">
          <ac:chgData name="farouk abu hassanain" userId="319a4f4791f24b01" providerId="LiveId" clId="{7D07C8C1-2B00-48F5-A5E2-4AC5C6320BAA}" dt="2020-04-08T20:14:29.096" v="59" actId="164"/>
          <ac:spMkLst>
            <pc:docMk/>
            <pc:sldMk cId="1382845762" sldId="752"/>
            <ac:spMk id="35" creationId="{634CEFEB-93B9-490E-A325-35E255EFE1F2}"/>
          </ac:spMkLst>
        </pc:spChg>
        <pc:spChg chg="mod">
          <ac:chgData name="farouk abu hassanain" userId="319a4f4791f24b01" providerId="LiveId" clId="{7D07C8C1-2B00-48F5-A5E2-4AC5C6320BAA}" dt="2020-04-08T20:14:05.032" v="37" actId="164"/>
          <ac:spMkLst>
            <pc:docMk/>
            <pc:sldMk cId="1382845762" sldId="752"/>
            <ac:spMk id="36" creationId="{BBBB973F-4C46-4727-9615-58126262159F}"/>
          </ac:spMkLst>
        </pc:spChg>
        <pc:spChg chg="mod">
          <ac:chgData name="farouk abu hassanain" userId="319a4f4791f24b01" providerId="LiveId" clId="{7D07C8C1-2B00-48F5-A5E2-4AC5C6320BAA}" dt="2020-04-08T20:13:54.794" v="6" actId="164"/>
          <ac:spMkLst>
            <pc:docMk/>
            <pc:sldMk cId="1382845762" sldId="752"/>
            <ac:spMk id="37" creationId="{AC708AED-E42E-47AC-8403-53C27D79D6BB}"/>
          </ac:spMkLst>
        </pc:spChg>
        <pc:spChg chg="mod">
          <ac:chgData name="farouk abu hassanain" userId="319a4f4791f24b01" providerId="LiveId" clId="{7D07C8C1-2B00-48F5-A5E2-4AC5C6320BAA}" dt="2020-04-08T20:13:54.794" v="6" actId="164"/>
          <ac:spMkLst>
            <pc:docMk/>
            <pc:sldMk cId="1382845762" sldId="752"/>
            <ac:spMk id="38" creationId="{1CE12BE2-19FB-44E2-AF2E-36C089241C62}"/>
          </ac:spMkLst>
        </pc:spChg>
        <pc:spChg chg="mod">
          <ac:chgData name="farouk abu hassanain" userId="319a4f4791f24b01" providerId="LiveId" clId="{7D07C8C1-2B00-48F5-A5E2-4AC5C6320BAA}" dt="2020-04-08T20:22:47.206" v="112" actId="313"/>
          <ac:spMkLst>
            <pc:docMk/>
            <pc:sldMk cId="1382845762" sldId="752"/>
            <ac:spMk id="39" creationId="{9EFE0722-4AB2-42B1-9269-7761A37D9671}"/>
          </ac:spMkLst>
        </pc:spChg>
        <pc:spChg chg="mod">
          <ac:chgData name="farouk abu hassanain" userId="319a4f4791f24b01" providerId="LiveId" clId="{7D07C8C1-2B00-48F5-A5E2-4AC5C6320BAA}" dt="2020-04-08T20:14:29.096" v="59" actId="164"/>
          <ac:spMkLst>
            <pc:docMk/>
            <pc:sldMk cId="1382845762" sldId="752"/>
            <ac:spMk id="40" creationId="{6C824F0E-4E20-43BD-AD0B-F78A9B4EF551}"/>
          </ac:spMkLst>
        </pc:spChg>
        <pc:spChg chg="mod">
          <ac:chgData name="farouk abu hassanain" userId="319a4f4791f24b01" providerId="LiveId" clId="{7D07C8C1-2B00-48F5-A5E2-4AC5C6320BAA}" dt="2020-04-08T20:13:29.574" v="5"/>
          <ac:spMkLst>
            <pc:docMk/>
            <pc:sldMk cId="1382845762" sldId="752"/>
            <ac:spMk id="52" creationId="{330428CD-5232-45F6-9B9E-3509327A06C8}"/>
          </ac:spMkLst>
        </pc:spChg>
        <pc:grpChg chg="add mod">
          <ac:chgData name="farouk abu hassanain" userId="319a4f4791f24b01" providerId="LiveId" clId="{7D07C8C1-2B00-48F5-A5E2-4AC5C6320BAA}" dt="2020-04-08T20:22:44.408" v="111" actId="1037"/>
          <ac:grpSpMkLst>
            <pc:docMk/>
            <pc:sldMk cId="1382845762" sldId="752"/>
            <ac:grpSpMk id="12" creationId="{934DCD40-5EFA-40FD-8513-22707D991CA4}"/>
          </ac:grpSpMkLst>
        </pc:grpChg>
        <pc:grpChg chg="add mod">
          <ac:chgData name="farouk abu hassanain" userId="319a4f4791f24b01" providerId="LiveId" clId="{7D07C8C1-2B00-48F5-A5E2-4AC5C6320BAA}" dt="2020-04-08T20:22:44.408" v="111" actId="1037"/>
          <ac:grpSpMkLst>
            <pc:docMk/>
            <pc:sldMk cId="1382845762" sldId="752"/>
            <ac:grpSpMk id="13" creationId="{1A7019D1-FC40-4348-A8CE-E3D9D8F3A074}"/>
          </ac:grpSpMkLst>
        </pc:grpChg>
        <pc:grpChg chg="add mod">
          <ac:chgData name="farouk abu hassanain" userId="319a4f4791f24b01" providerId="LiveId" clId="{7D07C8C1-2B00-48F5-A5E2-4AC5C6320BAA}" dt="2020-04-08T20:22:44.408" v="111" actId="1037"/>
          <ac:grpSpMkLst>
            <pc:docMk/>
            <pc:sldMk cId="1382845762" sldId="752"/>
            <ac:grpSpMk id="14" creationId="{C4687827-D73A-4F96-983F-CE6E9C07F8B2}"/>
          </ac:grpSpMkLst>
        </pc:grpChg>
      </pc:sldChg>
      <pc:sldChg chg="addSp delSp modSp add modAnim">
        <pc:chgData name="farouk abu hassanain" userId="319a4f4791f24b01" providerId="LiveId" clId="{7D07C8C1-2B00-48F5-A5E2-4AC5C6320BAA}" dt="2020-04-09T10:20:18.032" v="1294"/>
        <pc:sldMkLst>
          <pc:docMk/>
          <pc:sldMk cId="3298155882" sldId="753"/>
        </pc:sldMkLst>
        <pc:spChg chg="mod">
          <ac:chgData name="farouk abu hassanain" userId="319a4f4791f24b01" providerId="LiveId" clId="{7D07C8C1-2B00-48F5-A5E2-4AC5C6320BAA}" dt="2020-04-08T20:34:49.543" v="116" actId="1076"/>
          <ac:spMkLst>
            <pc:docMk/>
            <pc:sldMk cId="3298155882" sldId="753"/>
            <ac:spMk id="7" creationId="{5C5D26A2-F217-42A4-8295-5A0E92D70FAD}"/>
          </ac:spMkLst>
        </pc:spChg>
        <pc:spChg chg="add del mod">
          <ac:chgData name="farouk abu hassanain" userId="319a4f4791f24b01" providerId="LiveId" clId="{7D07C8C1-2B00-48F5-A5E2-4AC5C6320BAA}" dt="2020-04-08T23:42:38.293" v="347" actId="478"/>
          <ac:spMkLst>
            <pc:docMk/>
            <pc:sldMk cId="3298155882" sldId="753"/>
            <ac:spMk id="15" creationId="{91535FB3-62D6-43A9-AFE3-52C8E8F07EAD}"/>
          </ac:spMkLst>
        </pc:spChg>
        <pc:spChg chg="add mod">
          <ac:chgData name="farouk abu hassanain" userId="319a4f4791f24b01" providerId="LiveId" clId="{7D07C8C1-2B00-48F5-A5E2-4AC5C6320BAA}" dt="2020-04-09T10:18:12.615" v="1262" actId="14100"/>
          <ac:spMkLst>
            <pc:docMk/>
            <pc:sldMk cId="3298155882" sldId="753"/>
            <ac:spMk id="27" creationId="{9E306FE2-F670-45AD-8F0C-41B2D4A6BACD}"/>
          </ac:spMkLst>
        </pc:spChg>
        <pc:spChg chg="add mod">
          <ac:chgData name="farouk abu hassanain" userId="319a4f4791f24b01" providerId="LiveId" clId="{7D07C8C1-2B00-48F5-A5E2-4AC5C6320BAA}" dt="2020-04-09T10:18:15.296" v="1263" actId="14100"/>
          <ac:spMkLst>
            <pc:docMk/>
            <pc:sldMk cId="3298155882" sldId="753"/>
            <ac:spMk id="28" creationId="{0540263B-7E6E-4C40-A227-D7A5C2D10BC5}"/>
          </ac:spMkLst>
        </pc:spChg>
        <pc:spChg chg="add mod">
          <ac:chgData name="farouk abu hassanain" userId="319a4f4791f24b01" providerId="LiveId" clId="{7D07C8C1-2B00-48F5-A5E2-4AC5C6320BAA}" dt="2020-04-08T23:35:00.796" v="266" actId="1076"/>
          <ac:spMkLst>
            <pc:docMk/>
            <pc:sldMk cId="3298155882" sldId="753"/>
            <ac:spMk id="33" creationId="{0C9C128A-AC56-456C-B1E2-ED04C5C31EE3}"/>
          </ac:spMkLst>
        </pc:spChg>
        <pc:spChg chg="add mod">
          <ac:chgData name="farouk abu hassanain" userId="319a4f4791f24b01" providerId="LiveId" clId="{7D07C8C1-2B00-48F5-A5E2-4AC5C6320BAA}" dt="2020-04-08T23:35:01.554" v="270" actId="1038"/>
          <ac:spMkLst>
            <pc:docMk/>
            <pc:sldMk cId="3298155882" sldId="753"/>
            <ac:spMk id="42" creationId="{8A055B2A-9B65-4A39-ACBE-104119BE856C}"/>
          </ac:spMkLst>
        </pc:spChg>
        <pc:spChg chg="add mod">
          <ac:chgData name="farouk abu hassanain" userId="319a4f4791f24b01" providerId="LiveId" clId="{7D07C8C1-2B00-48F5-A5E2-4AC5C6320BAA}" dt="2020-04-08T23:35:01.175" v="268" actId="1076"/>
          <ac:spMkLst>
            <pc:docMk/>
            <pc:sldMk cId="3298155882" sldId="753"/>
            <ac:spMk id="44" creationId="{200FFAF1-D48B-422F-BA29-C9AEDB81BB7E}"/>
          </ac:spMkLst>
        </pc:spChg>
        <pc:spChg chg="add mod">
          <ac:chgData name="farouk abu hassanain" userId="319a4f4791f24b01" providerId="LiveId" clId="{7D07C8C1-2B00-48F5-A5E2-4AC5C6320BAA}" dt="2020-04-08T23:35:01.554" v="270" actId="1038"/>
          <ac:spMkLst>
            <pc:docMk/>
            <pc:sldMk cId="3298155882" sldId="753"/>
            <ac:spMk id="46" creationId="{C3ACE337-16CF-4B3B-AB92-E24C6C02AE93}"/>
          </ac:spMkLst>
        </pc:spChg>
        <pc:spChg chg="add mod">
          <ac:chgData name="farouk abu hassanain" userId="319a4f4791f24b01" providerId="LiveId" clId="{7D07C8C1-2B00-48F5-A5E2-4AC5C6320BAA}" dt="2020-04-08T23:39:29.771" v="284" actId="1076"/>
          <ac:spMkLst>
            <pc:docMk/>
            <pc:sldMk cId="3298155882" sldId="753"/>
            <ac:spMk id="47" creationId="{B886C476-4C87-4907-B1A5-A2604A7D3431}"/>
          </ac:spMkLst>
        </pc:spChg>
        <pc:spChg chg="add mod">
          <ac:chgData name="farouk abu hassanain" userId="319a4f4791f24b01" providerId="LiveId" clId="{7D07C8C1-2B00-48F5-A5E2-4AC5C6320BAA}" dt="2020-04-08T23:35:02.274" v="272" actId="1037"/>
          <ac:spMkLst>
            <pc:docMk/>
            <pc:sldMk cId="3298155882" sldId="753"/>
            <ac:spMk id="48" creationId="{4BC3D645-1491-49A5-85A6-5C9E7079C340}"/>
          </ac:spMkLst>
        </pc:spChg>
        <pc:spChg chg="add mod">
          <ac:chgData name="farouk abu hassanain" userId="319a4f4791f24b01" providerId="LiveId" clId="{7D07C8C1-2B00-48F5-A5E2-4AC5C6320BAA}" dt="2020-04-08T23:35:02.274" v="272" actId="1037"/>
          <ac:spMkLst>
            <pc:docMk/>
            <pc:sldMk cId="3298155882" sldId="753"/>
            <ac:spMk id="49" creationId="{9FBEE59F-5F21-469A-983F-0BA6E8B73D37}"/>
          </ac:spMkLst>
        </pc:spChg>
        <pc:spChg chg="add mod">
          <ac:chgData name="farouk abu hassanain" userId="319a4f4791f24b01" providerId="LiveId" clId="{7D07C8C1-2B00-48F5-A5E2-4AC5C6320BAA}" dt="2020-04-08T23:39:26.343" v="283" actId="1076"/>
          <ac:spMkLst>
            <pc:docMk/>
            <pc:sldMk cId="3298155882" sldId="753"/>
            <ac:spMk id="50" creationId="{CFCB5463-596A-4FAD-A7FC-0F61A33842AA}"/>
          </ac:spMkLst>
        </pc:spChg>
        <pc:spChg chg="add mod">
          <ac:chgData name="farouk abu hassanain" userId="319a4f4791f24b01" providerId="LiveId" clId="{7D07C8C1-2B00-48F5-A5E2-4AC5C6320BAA}" dt="2020-04-08T23:19:00.169" v="152" actId="1038"/>
          <ac:spMkLst>
            <pc:docMk/>
            <pc:sldMk cId="3298155882" sldId="753"/>
            <ac:spMk id="51" creationId="{C4915064-99E2-4177-88FF-6EBAB605936A}"/>
          </ac:spMkLst>
        </pc:spChg>
        <pc:spChg chg="add mod">
          <ac:chgData name="farouk abu hassanain" userId="319a4f4791f24b01" providerId="LiveId" clId="{7D07C8C1-2B00-48F5-A5E2-4AC5C6320BAA}" dt="2020-04-08T23:19:00.169" v="152" actId="1038"/>
          <ac:spMkLst>
            <pc:docMk/>
            <pc:sldMk cId="3298155882" sldId="753"/>
            <ac:spMk id="54" creationId="{1A479E37-4B40-4916-8C9A-E33F8AC6951E}"/>
          </ac:spMkLst>
        </pc:spChg>
        <pc:spChg chg="add mod">
          <ac:chgData name="farouk abu hassanain" userId="319a4f4791f24b01" providerId="LiveId" clId="{7D07C8C1-2B00-48F5-A5E2-4AC5C6320BAA}" dt="2020-04-08T23:34:59.187" v="260" actId="571"/>
          <ac:spMkLst>
            <pc:docMk/>
            <pc:sldMk cId="3298155882" sldId="753"/>
            <ac:spMk id="55" creationId="{2760C2AA-B0D7-4FB0-A938-066E57BD385E}"/>
          </ac:spMkLst>
        </pc:spChg>
        <pc:spChg chg="add mod">
          <ac:chgData name="farouk abu hassanain" userId="319a4f4791f24b01" providerId="LiveId" clId="{7D07C8C1-2B00-48F5-A5E2-4AC5C6320BAA}" dt="2020-04-09T10:18:18.214" v="1264" actId="14100"/>
          <ac:spMkLst>
            <pc:docMk/>
            <pc:sldMk cId="3298155882" sldId="753"/>
            <ac:spMk id="56" creationId="{7DEB336D-4432-44F9-A108-7AB9C2C42E70}"/>
          </ac:spMkLst>
        </pc:spChg>
        <pc:spChg chg="add mod">
          <ac:chgData name="farouk abu hassanain" userId="319a4f4791f24b01" providerId="LiveId" clId="{7D07C8C1-2B00-48F5-A5E2-4AC5C6320BAA}" dt="2020-04-09T10:18:41.306" v="1292" actId="1036"/>
          <ac:spMkLst>
            <pc:docMk/>
            <pc:sldMk cId="3298155882" sldId="753"/>
            <ac:spMk id="57" creationId="{A0651CFD-C7F4-46FC-ABF4-77C02CF88F3C}"/>
          </ac:spMkLst>
        </pc:spChg>
        <pc:spChg chg="add mod">
          <ac:chgData name="farouk abu hassanain" userId="319a4f4791f24b01" providerId="LiveId" clId="{7D07C8C1-2B00-48F5-A5E2-4AC5C6320BAA}" dt="2020-04-09T10:18:45.649" v="1293" actId="1076"/>
          <ac:spMkLst>
            <pc:docMk/>
            <pc:sldMk cId="3298155882" sldId="753"/>
            <ac:spMk id="58" creationId="{129D9A24-0EF7-43B1-90D7-2EB9C8CE5F89}"/>
          </ac:spMkLst>
        </pc:spChg>
        <pc:spChg chg="add mod">
          <ac:chgData name="farouk abu hassanain" userId="319a4f4791f24b01" providerId="LiveId" clId="{7D07C8C1-2B00-48F5-A5E2-4AC5C6320BAA}" dt="2020-04-08T23:41:21.459" v="327" actId="1076"/>
          <ac:spMkLst>
            <pc:docMk/>
            <pc:sldMk cId="3298155882" sldId="753"/>
            <ac:spMk id="59" creationId="{67511713-DD43-4B74-8B81-5D897619808D}"/>
          </ac:spMkLst>
        </pc:spChg>
        <pc:spChg chg="add mod">
          <ac:chgData name="farouk abu hassanain" userId="319a4f4791f24b01" providerId="LiveId" clId="{7D07C8C1-2B00-48F5-A5E2-4AC5C6320BAA}" dt="2020-04-09T10:18:32.431" v="1281" actId="14100"/>
          <ac:spMkLst>
            <pc:docMk/>
            <pc:sldMk cId="3298155882" sldId="753"/>
            <ac:spMk id="60" creationId="{D7B8D56D-93D3-49CF-A856-91EE08FF9141}"/>
          </ac:spMkLst>
        </pc:spChg>
        <pc:spChg chg="add mod">
          <ac:chgData name="farouk abu hassanain" userId="319a4f4791f24b01" providerId="LiveId" clId="{7D07C8C1-2B00-48F5-A5E2-4AC5C6320BAA}" dt="2020-04-09T10:18:28.941" v="1280" actId="1037"/>
          <ac:spMkLst>
            <pc:docMk/>
            <pc:sldMk cId="3298155882" sldId="753"/>
            <ac:spMk id="61" creationId="{FE9D08B9-CEB1-48F6-9F98-EFFA091C9ECA}"/>
          </ac:spMkLst>
        </pc:spChg>
        <pc:grpChg chg="del">
          <ac:chgData name="farouk abu hassanain" userId="319a4f4791f24b01" providerId="LiveId" clId="{7D07C8C1-2B00-48F5-A5E2-4AC5C6320BAA}" dt="2020-04-08T20:34:35.007" v="114" actId="478"/>
          <ac:grpSpMkLst>
            <pc:docMk/>
            <pc:sldMk cId="3298155882" sldId="753"/>
            <ac:grpSpMk id="12" creationId="{934DCD40-5EFA-40FD-8513-22707D991CA4}"/>
          </ac:grpSpMkLst>
        </pc:grpChg>
        <pc:grpChg chg="del">
          <ac:chgData name="farouk abu hassanain" userId="319a4f4791f24b01" providerId="LiveId" clId="{7D07C8C1-2B00-48F5-A5E2-4AC5C6320BAA}" dt="2020-04-08T20:34:35.007" v="114" actId="478"/>
          <ac:grpSpMkLst>
            <pc:docMk/>
            <pc:sldMk cId="3298155882" sldId="753"/>
            <ac:grpSpMk id="13" creationId="{1A7019D1-FC40-4348-A8CE-E3D9D8F3A074}"/>
          </ac:grpSpMkLst>
        </pc:grpChg>
        <pc:grpChg chg="del">
          <ac:chgData name="farouk abu hassanain" userId="319a4f4791f24b01" providerId="LiveId" clId="{7D07C8C1-2B00-48F5-A5E2-4AC5C6320BAA}" dt="2020-04-08T20:34:35.007" v="114" actId="478"/>
          <ac:grpSpMkLst>
            <pc:docMk/>
            <pc:sldMk cId="3298155882" sldId="753"/>
            <ac:grpSpMk id="14" creationId="{C4687827-D73A-4F96-983F-CE6E9C07F8B2}"/>
          </ac:grpSpMkLst>
        </pc:grpChg>
        <pc:cxnChg chg="add mod">
          <ac:chgData name="farouk abu hassanain" userId="319a4f4791f24b01" providerId="LiveId" clId="{7D07C8C1-2B00-48F5-A5E2-4AC5C6320BAA}" dt="2020-04-08T23:35:22.627" v="279" actId="14100"/>
          <ac:cxnSpMkLst>
            <pc:docMk/>
            <pc:sldMk cId="3298155882" sldId="753"/>
            <ac:cxnSpMk id="32" creationId="{537464E7-6BDF-4D89-B0A5-85731F9E01A3}"/>
          </ac:cxnSpMkLst>
        </pc:cxnChg>
        <pc:cxnChg chg="add mod">
          <ac:chgData name="farouk abu hassanain" userId="319a4f4791f24b01" providerId="LiveId" clId="{7D07C8C1-2B00-48F5-A5E2-4AC5C6320BAA}" dt="2020-04-08T23:35:01.372" v="269" actId="14100"/>
          <ac:cxnSpMkLst>
            <pc:docMk/>
            <pc:sldMk cId="3298155882" sldId="753"/>
            <ac:cxnSpMk id="41" creationId="{656C2493-FBD0-4478-A655-7330D959B826}"/>
          </ac:cxnSpMkLst>
        </pc:cxnChg>
        <pc:cxnChg chg="add mod">
          <ac:chgData name="farouk abu hassanain" userId="319a4f4791f24b01" providerId="LiveId" clId="{7D07C8C1-2B00-48F5-A5E2-4AC5C6320BAA}" dt="2020-04-08T23:35:26.152" v="280" actId="14100"/>
          <ac:cxnSpMkLst>
            <pc:docMk/>
            <pc:sldMk cId="3298155882" sldId="753"/>
            <ac:cxnSpMk id="43" creationId="{EE410A5B-46D0-4CE5-80DB-36B55E905A75}"/>
          </ac:cxnSpMkLst>
        </pc:cxnChg>
      </pc:sldChg>
      <pc:sldChg chg="addSp delSp modSp add delAnim">
        <pc:chgData name="farouk abu hassanain" userId="319a4f4791f24b01" providerId="LiveId" clId="{7D07C8C1-2B00-48F5-A5E2-4AC5C6320BAA}" dt="2020-04-09T10:11:03.536" v="957" actId="2085"/>
        <pc:sldMkLst>
          <pc:docMk/>
          <pc:sldMk cId="1454500362" sldId="754"/>
        </pc:sldMkLst>
        <pc:spChg chg="mod">
          <ac:chgData name="farouk abu hassanain" userId="319a4f4791f24b01" providerId="LiveId" clId="{7D07C8C1-2B00-48F5-A5E2-4AC5C6320BAA}" dt="2020-04-08T23:43:08.983" v="350"/>
          <ac:spMkLst>
            <pc:docMk/>
            <pc:sldMk cId="1454500362" sldId="754"/>
            <ac:spMk id="7" creationId="{5C5D26A2-F217-42A4-8295-5A0E92D70FAD}"/>
          </ac:spMkLst>
        </pc:spChg>
        <pc:spChg chg="add mod topLvl">
          <ac:chgData name="farouk abu hassanain" userId="319a4f4791f24b01" providerId="LiveId" clId="{7D07C8C1-2B00-48F5-A5E2-4AC5C6320BAA}" dt="2020-04-09T10:10:23.119" v="952" actId="164"/>
          <ac:spMkLst>
            <pc:docMk/>
            <pc:sldMk cId="1454500362" sldId="754"/>
            <ac:spMk id="10" creationId="{EC209E2F-166D-42EF-807F-827906B4185A}"/>
          </ac:spMkLst>
        </pc:spChg>
        <pc:spChg chg="add mod topLvl">
          <ac:chgData name="farouk abu hassanain" userId="319a4f4791f24b01" providerId="LiveId" clId="{7D07C8C1-2B00-48F5-A5E2-4AC5C6320BAA}" dt="2020-04-09T10:10:23.119" v="952" actId="164"/>
          <ac:spMkLst>
            <pc:docMk/>
            <pc:sldMk cId="1454500362" sldId="754"/>
            <ac:spMk id="11" creationId="{3F2F2D82-5F9C-4AE2-A37C-669B22D4B9D9}"/>
          </ac:spMkLst>
        </pc:spChg>
        <pc:spChg chg="add mod topLvl">
          <ac:chgData name="farouk abu hassanain" userId="319a4f4791f24b01" providerId="LiveId" clId="{7D07C8C1-2B00-48F5-A5E2-4AC5C6320BAA}" dt="2020-04-09T10:10:23.119" v="952" actId="164"/>
          <ac:spMkLst>
            <pc:docMk/>
            <pc:sldMk cId="1454500362" sldId="754"/>
            <ac:spMk id="12" creationId="{D08C6463-CCEB-4479-ABF7-1FB5826A9DBC}"/>
          </ac:spMkLst>
        </pc:spChg>
        <pc:spChg chg="del">
          <ac:chgData name="farouk abu hassanain" userId="319a4f4791f24b01" providerId="LiveId" clId="{7D07C8C1-2B00-48F5-A5E2-4AC5C6320BAA}" dt="2020-04-08T23:43:13.720" v="351" actId="478"/>
          <ac:spMkLst>
            <pc:docMk/>
            <pc:sldMk cId="1454500362" sldId="754"/>
            <ac:spMk id="27" creationId="{9E306FE2-F670-45AD-8F0C-41B2D4A6BACD}"/>
          </ac:spMkLst>
        </pc:spChg>
        <pc:spChg chg="del">
          <ac:chgData name="farouk abu hassanain" userId="319a4f4791f24b01" providerId="LiveId" clId="{7D07C8C1-2B00-48F5-A5E2-4AC5C6320BAA}" dt="2020-04-08T23:43:13.720" v="351" actId="478"/>
          <ac:spMkLst>
            <pc:docMk/>
            <pc:sldMk cId="1454500362" sldId="754"/>
            <ac:spMk id="28" creationId="{0540263B-7E6E-4C40-A227-D7A5C2D10BC5}"/>
          </ac:spMkLst>
        </pc:spChg>
        <pc:spChg chg="mod topLvl">
          <ac:chgData name="farouk abu hassanain" userId="319a4f4791f24b01" providerId="LiveId" clId="{7D07C8C1-2B00-48F5-A5E2-4AC5C6320BAA}" dt="2020-04-09T10:10:56.936" v="955" actId="2085"/>
          <ac:spMkLst>
            <pc:docMk/>
            <pc:sldMk cId="1454500362" sldId="754"/>
            <ac:spMk id="29" creationId="{962A26C6-A70A-496E-883A-0E0750831423}"/>
          </ac:spMkLst>
        </pc:spChg>
        <pc:spChg chg="del mod">
          <ac:chgData name="farouk abu hassanain" userId="319a4f4791f24b01" providerId="LiveId" clId="{7D07C8C1-2B00-48F5-A5E2-4AC5C6320BAA}" dt="2020-04-09T09:01:55.387" v="775" actId="478"/>
          <ac:spMkLst>
            <pc:docMk/>
            <pc:sldMk cId="1454500362" sldId="754"/>
            <ac:spMk id="30" creationId="{175D8DD5-C189-407E-B172-96773A6A5BC6}"/>
          </ac:spMkLst>
        </pc:spChg>
        <pc:spChg chg="mod topLvl">
          <ac:chgData name="farouk abu hassanain" userId="319a4f4791f24b01" providerId="LiveId" clId="{7D07C8C1-2B00-48F5-A5E2-4AC5C6320BAA}" dt="2020-04-09T10:10:52.132" v="954" actId="2085"/>
          <ac:spMkLst>
            <pc:docMk/>
            <pc:sldMk cId="1454500362" sldId="754"/>
            <ac:spMk id="31" creationId="{E9D6B7D1-AEC3-4C8E-9B20-AB23BAC24385}"/>
          </ac:spMkLst>
        </pc:spChg>
        <pc:spChg chg="del">
          <ac:chgData name="farouk abu hassanain" userId="319a4f4791f24b01" providerId="LiveId" clId="{7D07C8C1-2B00-48F5-A5E2-4AC5C6320BAA}" dt="2020-04-08T23:43:13.720" v="351" actId="478"/>
          <ac:spMkLst>
            <pc:docMk/>
            <pc:sldMk cId="1454500362" sldId="754"/>
            <ac:spMk id="33" creationId="{0C9C128A-AC56-456C-B1E2-ED04C5C31EE3}"/>
          </ac:spMkLst>
        </pc:spChg>
        <pc:spChg chg="mod topLvl">
          <ac:chgData name="farouk abu hassanain" userId="319a4f4791f24b01" providerId="LiveId" clId="{7D07C8C1-2B00-48F5-A5E2-4AC5C6320BAA}" dt="2020-04-09T10:10:23.119" v="952" actId="164"/>
          <ac:spMkLst>
            <pc:docMk/>
            <pc:sldMk cId="1454500362" sldId="754"/>
            <ac:spMk id="33" creationId="{654CE2F6-6FEE-4463-844F-F480AACEE9D2}"/>
          </ac:spMkLst>
        </pc:spChg>
        <pc:spChg chg="add mod topLvl">
          <ac:chgData name="farouk abu hassanain" userId="319a4f4791f24b01" providerId="LiveId" clId="{7D07C8C1-2B00-48F5-A5E2-4AC5C6320BAA}" dt="2020-04-09T10:10:06.277" v="949" actId="164"/>
          <ac:spMkLst>
            <pc:docMk/>
            <pc:sldMk cId="1454500362" sldId="754"/>
            <ac:spMk id="34" creationId="{0AAA79EB-5236-496A-B764-D362E88FBABB}"/>
          </ac:spMkLst>
        </pc:spChg>
        <pc:spChg chg="add del mod">
          <ac:chgData name="farouk abu hassanain" userId="319a4f4791f24b01" providerId="LiveId" clId="{7D07C8C1-2B00-48F5-A5E2-4AC5C6320BAA}" dt="2020-04-08T23:47:32.421" v="361"/>
          <ac:spMkLst>
            <pc:docMk/>
            <pc:sldMk cId="1454500362" sldId="754"/>
            <ac:spMk id="35" creationId="{0045275A-7049-4EA7-9C7E-CE42B2820717}"/>
          </ac:spMkLst>
        </pc:spChg>
        <pc:spChg chg="mod ord topLvl">
          <ac:chgData name="farouk abu hassanain" userId="319a4f4791f24b01" providerId="LiveId" clId="{7D07C8C1-2B00-48F5-A5E2-4AC5C6320BAA}" dt="2020-04-09T09:06:19.586" v="813" actId="208"/>
          <ac:spMkLst>
            <pc:docMk/>
            <pc:sldMk cId="1454500362" sldId="754"/>
            <ac:spMk id="36" creationId="{5C09609B-9B82-436C-BEC5-953BBFB547CF}"/>
          </ac:spMkLst>
        </pc:spChg>
        <pc:spChg chg="add del mod">
          <ac:chgData name="farouk abu hassanain" userId="319a4f4791f24b01" providerId="LiveId" clId="{7D07C8C1-2B00-48F5-A5E2-4AC5C6320BAA}" dt="2020-04-08T23:47:32.421" v="361"/>
          <ac:spMkLst>
            <pc:docMk/>
            <pc:sldMk cId="1454500362" sldId="754"/>
            <ac:spMk id="36" creationId="{E009D7B3-E6DC-4670-BECA-BF3BDC75298E}"/>
          </ac:spMkLst>
        </pc:spChg>
        <pc:spChg chg="add mod topLvl">
          <ac:chgData name="farouk abu hassanain" userId="319a4f4791f24b01" providerId="LiveId" clId="{7D07C8C1-2B00-48F5-A5E2-4AC5C6320BAA}" dt="2020-04-09T09:02:13.884" v="780" actId="165"/>
          <ac:spMkLst>
            <pc:docMk/>
            <pc:sldMk cId="1454500362" sldId="754"/>
            <ac:spMk id="37" creationId="{483A0B69-89A2-487F-93B6-5FB7D4650325}"/>
          </ac:spMkLst>
        </pc:spChg>
        <pc:spChg chg="add del mod">
          <ac:chgData name="farouk abu hassanain" userId="319a4f4791f24b01" providerId="LiveId" clId="{7D07C8C1-2B00-48F5-A5E2-4AC5C6320BAA}" dt="2020-04-08T23:47:51.142" v="368" actId="478"/>
          <ac:spMkLst>
            <pc:docMk/>
            <pc:sldMk cId="1454500362" sldId="754"/>
            <ac:spMk id="38" creationId="{1B35DD0E-613A-490E-AEAC-FB8B67BA8712}"/>
          </ac:spMkLst>
        </pc:spChg>
        <pc:spChg chg="mod">
          <ac:chgData name="farouk abu hassanain" userId="319a4f4791f24b01" providerId="LiveId" clId="{7D07C8C1-2B00-48F5-A5E2-4AC5C6320BAA}" dt="2020-04-09T09:00:40.656" v="633" actId="208"/>
          <ac:spMkLst>
            <pc:docMk/>
            <pc:sldMk cId="1454500362" sldId="754"/>
            <ac:spMk id="38" creationId="{BD0D89DE-ADEB-48C6-BA0D-A7CC73185791}"/>
          </ac:spMkLst>
        </pc:spChg>
        <pc:spChg chg="mod">
          <ac:chgData name="farouk abu hassanain" userId="319a4f4791f24b01" providerId="LiveId" clId="{7D07C8C1-2B00-48F5-A5E2-4AC5C6320BAA}" dt="2020-04-09T09:00:40.656" v="633" actId="208"/>
          <ac:spMkLst>
            <pc:docMk/>
            <pc:sldMk cId="1454500362" sldId="754"/>
            <ac:spMk id="39" creationId="{8C17012E-D594-43E8-89D3-2A54F6CE25C3}"/>
          </ac:spMkLst>
        </pc:spChg>
        <pc:spChg chg="mod topLvl">
          <ac:chgData name="farouk abu hassanain" userId="319a4f4791f24b01" providerId="LiveId" clId="{7D07C8C1-2B00-48F5-A5E2-4AC5C6320BAA}" dt="2020-04-09T09:02:13.884" v="780" actId="165"/>
          <ac:spMkLst>
            <pc:docMk/>
            <pc:sldMk cId="1454500362" sldId="754"/>
            <ac:spMk id="40" creationId="{1D5D0EEC-38E8-4948-AA97-2F902EE8F885}"/>
          </ac:spMkLst>
        </pc:spChg>
        <pc:spChg chg="mod">
          <ac:chgData name="farouk abu hassanain" userId="319a4f4791f24b01" providerId="LiveId" clId="{7D07C8C1-2B00-48F5-A5E2-4AC5C6320BAA}" dt="2020-04-09T09:00:40.656" v="633" actId="208"/>
          <ac:spMkLst>
            <pc:docMk/>
            <pc:sldMk cId="1454500362" sldId="754"/>
            <ac:spMk id="41" creationId="{AE8800D1-698E-468E-9A21-31DB9C2FB0D0}"/>
          </ac:spMkLst>
        </pc:spChg>
        <pc:spChg chg="mod">
          <ac:chgData name="farouk abu hassanain" userId="319a4f4791f24b01" providerId="LiveId" clId="{7D07C8C1-2B00-48F5-A5E2-4AC5C6320BAA}" dt="2020-04-09T10:05:13.788" v="827" actId="207"/>
          <ac:spMkLst>
            <pc:docMk/>
            <pc:sldMk cId="1454500362" sldId="754"/>
            <ac:spMk id="42" creationId="{79BA92B1-3357-4679-8701-DD21DF2DC83F}"/>
          </ac:spMkLst>
        </pc:spChg>
        <pc:spChg chg="del">
          <ac:chgData name="farouk abu hassanain" userId="319a4f4791f24b01" providerId="LiveId" clId="{7D07C8C1-2B00-48F5-A5E2-4AC5C6320BAA}" dt="2020-04-08T23:43:13.720" v="351" actId="478"/>
          <ac:spMkLst>
            <pc:docMk/>
            <pc:sldMk cId="1454500362" sldId="754"/>
            <ac:spMk id="42" creationId="{8A055B2A-9B65-4A39-ACBE-104119BE856C}"/>
          </ac:spMkLst>
        </pc:spChg>
        <pc:spChg chg="mod">
          <ac:chgData name="farouk abu hassanain" userId="319a4f4791f24b01" providerId="LiveId" clId="{7D07C8C1-2B00-48F5-A5E2-4AC5C6320BAA}" dt="2020-04-09T09:00:40.656" v="633" actId="208"/>
          <ac:spMkLst>
            <pc:docMk/>
            <pc:sldMk cId="1454500362" sldId="754"/>
            <ac:spMk id="43" creationId="{70111A09-A29A-4DEC-BF1C-21BFACAFA388}"/>
          </ac:spMkLst>
        </pc:spChg>
        <pc:spChg chg="del">
          <ac:chgData name="farouk abu hassanain" userId="319a4f4791f24b01" providerId="LiveId" clId="{7D07C8C1-2B00-48F5-A5E2-4AC5C6320BAA}" dt="2020-04-08T23:43:13.720" v="351" actId="478"/>
          <ac:spMkLst>
            <pc:docMk/>
            <pc:sldMk cId="1454500362" sldId="754"/>
            <ac:spMk id="44" creationId="{200FFAF1-D48B-422F-BA29-C9AEDB81BB7E}"/>
          </ac:spMkLst>
        </pc:spChg>
        <pc:spChg chg="ord">
          <ac:chgData name="farouk abu hassanain" userId="319a4f4791f24b01" providerId="LiveId" clId="{7D07C8C1-2B00-48F5-A5E2-4AC5C6320BAA}" dt="2020-04-09T09:04:46.165" v="806" actId="166"/>
          <ac:spMkLst>
            <pc:docMk/>
            <pc:sldMk cId="1454500362" sldId="754"/>
            <ac:spMk id="45" creationId="{25C99A01-6374-4748-84EE-7669935C0AE0}"/>
          </ac:spMkLst>
        </pc:spChg>
        <pc:spChg chg="del">
          <ac:chgData name="farouk abu hassanain" userId="319a4f4791f24b01" providerId="LiveId" clId="{7D07C8C1-2B00-48F5-A5E2-4AC5C6320BAA}" dt="2020-04-08T23:43:13.720" v="351" actId="478"/>
          <ac:spMkLst>
            <pc:docMk/>
            <pc:sldMk cId="1454500362" sldId="754"/>
            <ac:spMk id="46" creationId="{C3ACE337-16CF-4B3B-AB92-E24C6C02AE93}"/>
          </ac:spMkLst>
        </pc:spChg>
        <pc:spChg chg="del">
          <ac:chgData name="farouk abu hassanain" userId="319a4f4791f24b01" providerId="LiveId" clId="{7D07C8C1-2B00-48F5-A5E2-4AC5C6320BAA}" dt="2020-04-08T23:43:13.720" v="351" actId="478"/>
          <ac:spMkLst>
            <pc:docMk/>
            <pc:sldMk cId="1454500362" sldId="754"/>
            <ac:spMk id="47" creationId="{B886C476-4C87-4907-B1A5-A2604A7D3431}"/>
          </ac:spMkLst>
        </pc:spChg>
        <pc:spChg chg="mod topLvl">
          <ac:chgData name="farouk abu hassanain" userId="319a4f4791f24b01" providerId="LiveId" clId="{7D07C8C1-2B00-48F5-A5E2-4AC5C6320BAA}" dt="2020-04-09T10:11:00.102" v="956" actId="2085"/>
          <ac:spMkLst>
            <pc:docMk/>
            <pc:sldMk cId="1454500362" sldId="754"/>
            <ac:spMk id="48" creationId="{15982E29-AF86-4CAE-813D-580EAB280811}"/>
          </ac:spMkLst>
        </pc:spChg>
        <pc:spChg chg="del">
          <ac:chgData name="farouk abu hassanain" userId="319a4f4791f24b01" providerId="LiveId" clId="{7D07C8C1-2B00-48F5-A5E2-4AC5C6320BAA}" dt="2020-04-08T23:43:13.720" v="351" actId="478"/>
          <ac:spMkLst>
            <pc:docMk/>
            <pc:sldMk cId="1454500362" sldId="754"/>
            <ac:spMk id="48" creationId="{4BC3D645-1491-49A5-85A6-5C9E7079C340}"/>
          </ac:spMkLst>
        </pc:spChg>
        <pc:spChg chg="del mod">
          <ac:chgData name="farouk abu hassanain" userId="319a4f4791f24b01" providerId="LiveId" clId="{7D07C8C1-2B00-48F5-A5E2-4AC5C6320BAA}" dt="2020-04-09T09:01:53.476" v="774" actId="478"/>
          <ac:spMkLst>
            <pc:docMk/>
            <pc:sldMk cId="1454500362" sldId="754"/>
            <ac:spMk id="49" creationId="{5831B9E4-9F1A-4417-8C3B-D76D42688F18}"/>
          </ac:spMkLst>
        </pc:spChg>
        <pc:spChg chg="del">
          <ac:chgData name="farouk abu hassanain" userId="319a4f4791f24b01" providerId="LiveId" clId="{7D07C8C1-2B00-48F5-A5E2-4AC5C6320BAA}" dt="2020-04-08T23:43:13.720" v="351" actId="478"/>
          <ac:spMkLst>
            <pc:docMk/>
            <pc:sldMk cId="1454500362" sldId="754"/>
            <ac:spMk id="49" creationId="{9FBEE59F-5F21-469A-983F-0BA6E8B73D37}"/>
          </ac:spMkLst>
        </pc:spChg>
        <pc:spChg chg="del">
          <ac:chgData name="farouk abu hassanain" userId="319a4f4791f24b01" providerId="LiveId" clId="{7D07C8C1-2B00-48F5-A5E2-4AC5C6320BAA}" dt="2020-04-08T23:43:13.720" v="351" actId="478"/>
          <ac:spMkLst>
            <pc:docMk/>
            <pc:sldMk cId="1454500362" sldId="754"/>
            <ac:spMk id="50" creationId="{CFCB5463-596A-4FAD-A7FC-0F61A33842AA}"/>
          </ac:spMkLst>
        </pc:spChg>
        <pc:spChg chg="mod topLvl">
          <ac:chgData name="farouk abu hassanain" userId="319a4f4791f24b01" providerId="LiveId" clId="{7D07C8C1-2B00-48F5-A5E2-4AC5C6320BAA}" dt="2020-04-09T10:10:23.119" v="952" actId="164"/>
          <ac:spMkLst>
            <pc:docMk/>
            <pc:sldMk cId="1454500362" sldId="754"/>
            <ac:spMk id="50" creationId="{F26B6202-E071-4960-AD1F-0016C67319CD}"/>
          </ac:spMkLst>
        </pc:spChg>
        <pc:spChg chg="del">
          <ac:chgData name="farouk abu hassanain" userId="319a4f4791f24b01" providerId="LiveId" clId="{7D07C8C1-2B00-48F5-A5E2-4AC5C6320BAA}" dt="2020-04-08T23:43:13.720" v="351" actId="478"/>
          <ac:spMkLst>
            <pc:docMk/>
            <pc:sldMk cId="1454500362" sldId="754"/>
            <ac:spMk id="51" creationId="{C4915064-99E2-4177-88FF-6EBAB605936A}"/>
          </ac:spMkLst>
        </pc:spChg>
        <pc:spChg chg="del">
          <ac:chgData name="farouk abu hassanain" userId="319a4f4791f24b01" providerId="LiveId" clId="{7D07C8C1-2B00-48F5-A5E2-4AC5C6320BAA}" dt="2020-04-08T23:43:13.720" v="351" actId="478"/>
          <ac:spMkLst>
            <pc:docMk/>
            <pc:sldMk cId="1454500362" sldId="754"/>
            <ac:spMk id="54" creationId="{1A479E37-4B40-4916-8C9A-E33F8AC6951E}"/>
          </ac:spMkLst>
        </pc:spChg>
        <pc:spChg chg="mod topLvl">
          <ac:chgData name="farouk abu hassanain" userId="319a4f4791f24b01" providerId="LiveId" clId="{7D07C8C1-2B00-48F5-A5E2-4AC5C6320BAA}" dt="2020-04-09T10:10:23.119" v="952" actId="164"/>
          <ac:spMkLst>
            <pc:docMk/>
            <pc:sldMk cId="1454500362" sldId="754"/>
            <ac:spMk id="54" creationId="{BBDCD5AC-B846-48B5-B4CB-A21420F9344A}"/>
          </ac:spMkLst>
        </pc:spChg>
        <pc:spChg chg="del topLvl">
          <ac:chgData name="farouk abu hassanain" userId="319a4f4791f24b01" providerId="LiveId" clId="{7D07C8C1-2B00-48F5-A5E2-4AC5C6320BAA}" dt="2020-04-08T23:53:50.633" v="409" actId="478"/>
          <ac:spMkLst>
            <pc:docMk/>
            <pc:sldMk cId="1454500362" sldId="754"/>
            <ac:spMk id="55" creationId="{014C6BA9-8974-4680-92AB-76F8CDD2EE6E}"/>
          </ac:spMkLst>
        </pc:spChg>
        <pc:spChg chg="mod ord topLvl">
          <ac:chgData name="farouk abu hassanain" userId="319a4f4791f24b01" providerId="LiveId" clId="{7D07C8C1-2B00-48F5-A5E2-4AC5C6320BAA}" dt="2020-04-09T09:06:19.586" v="813" actId="208"/>
          <ac:spMkLst>
            <pc:docMk/>
            <pc:sldMk cId="1454500362" sldId="754"/>
            <ac:spMk id="56" creationId="{65348096-2A1D-4304-8589-17E3C5BCE432}"/>
          </ac:spMkLst>
        </pc:spChg>
        <pc:spChg chg="del">
          <ac:chgData name="farouk abu hassanain" userId="319a4f4791f24b01" providerId="LiveId" clId="{7D07C8C1-2B00-48F5-A5E2-4AC5C6320BAA}" dt="2020-04-08T23:43:13.720" v="351" actId="478"/>
          <ac:spMkLst>
            <pc:docMk/>
            <pc:sldMk cId="1454500362" sldId="754"/>
            <ac:spMk id="56" creationId="{7DEB336D-4432-44F9-A108-7AB9C2C42E70}"/>
          </ac:spMkLst>
        </pc:spChg>
        <pc:spChg chg="del">
          <ac:chgData name="farouk abu hassanain" userId="319a4f4791f24b01" providerId="LiveId" clId="{7D07C8C1-2B00-48F5-A5E2-4AC5C6320BAA}" dt="2020-04-08T23:43:13.720" v="351" actId="478"/>
          <ac:spMkLst>
            <pc:docMk/>
            <pc:sldMk cId="1454500362" sldId="754"/>
            <ac:spMk id="57" creationId="{A0651CFD-C7F4-46FC-ABF4-77C02CF88F3C}"/>
          </ac:spMkLst>
        </pc:spChg>
        <pc:spChg chg="mod">
          <ac:chgData name="farouk abu hassanain" userId="319a4f4791f24b01" providerId="LiveId" clId="{7D07C8C1-2B00-48F5-A5E2-4AC5C6320BAA}" dt="2020-04-09T09:00:40.656" v="633" actId="208"/>
          <ac:spMkLst>
            <pc:docMk/>
            <pc:sldMk cId="1454500362" sldId="754"/>
            <ac:spMk id="57" creationId="{FF0C8D55-C9A2-4AA9-8780-2AECAA197919}"/>
          </ac:spMkLst>
        </pc:spChg>
        <pc:spChg chg="del">
          <ac:chgData name="farouk abu hassanain" userId="319a4f4791f24b01" providerId="LiveId" clId="{7D07C8C1-2B00-48F5-A5E2-4AC5C6320BAA}" dt="2020-04-08T23:43:13.720" v="351" actId="478"/>
          <ac:spMkLst>
            <pc:docMk/>
            <pc:sldMk cId="1454500362" sldId="754"/>
            <ac:spMk id="58" creationId="{129D9A24-0EF7-43B1-90D7-2EB9C8CE5F89}"/>
          </ac:spMkLst>
        </pc:spChg>
        <pc:spChg chg="mod">
          <ac:chgData name="farouk abu hassanain" userId="319a4f4791f24b01" providerId="LiveId" clId="{7D07C8C1-2B00-48F5-A5E2-4AC5C6320BAA}" dt="2020-04-09T09:00:40.656" v="633" actId="208"/>
          <ac:spMkLst>
            <pc:docMk/>
            <pc:sldMk cId="1454500362" sldId="754"/>
            <ac:spMk id="58" creationId="{C6A98C0E-6E15-464E-A73F-DF2874B26427}"/>
          </ac:spMkLst>
        </pc:spChg>
        <pc:spChg chg="mod">
          <ac:chgData name="farouk abu hassanain" userId="319a4f4791f24b01" providerId="LiveId" clId="{7D07C8C1-2B00-48F5-A5E2-4AC5C6320BAA}" dt="2020-04-09T09:00:40.656" v="633" actId="208"/>
          <ac:spMkLst>
            <pc:docMk/>
            <pc:sldMk cId="1454500362" sldId="754"/>
            <ac:spMk id="59" creationId="{3DA4B6D7-268F-45AC-BBA1-07906C8832FB}"/>
          </ac:spMkLst>
        </pc:spChg>
        <pc:spChg chg="del">
          <ac:chgData name="farouk abu hassanain" userId="319a4f4791f24b01" providerId="LiveId" clId="{7D07C8C1-2B00-48F5-A5E2-4AC5C6320BAA}" dt="2020-04-08T23:43:13.720" v="351" actId="478"/>
          <ac:spMkLst>
            <pc:docMk/>
            <pc:sldMk cId="1454500362" sldId="754"/>
            <ac:spMk id="59" creationId="{67511713-DD43-4B74-8B81-5D897619808D}"/>
          </ac:spMkLst>
        </pc:spChg>
        <pc:spChg chg="mod">
          <ac:chgData name="farouk abu hassanain" userId="319a4f4791f24b01" providerId="LiveId" clId="{7D07C8C1-2B00-48F5-A5E2-4AC5C6320BAA}" dt="2020-04-09T10:05:34.079" v="834" actId="207"/>
          <ac:spMkLst>
            <pc:docMk/>
            <pc:sldMk cId="1454500362" sldId="754"/>
            <ac:spMk id="60" creationId="{CF15AADF-C0FA-44ED-8E3A-60D3B12514F1}"/>
          </ac:spMkLst>
        </pc:spChg>
        <pc:spChg chg="del">
          <ac:chgData name="farouk abu hassanain" userId="319a4f4791f24b01" providerId="LiveId" clId="{7D07C8C1-2B00-48F5-A5E2-4AC5C6320BAA}" dt="2020-04-08T23:43:13.720" v="351" actId="478"/>
          <ac:spMkLst>
            <pc:docMk/>
            <pc:sldMk cId="1454500362" sldId="754"/>
            <ac:spMk id="60" creationId="{D7B8D56D-93D3-49CF-A856-91EE08FF9141}"/>
          </ac:spMkLst>
        </pc:spChg>
        <pc:spChg chg="mod">
          <ac:chgData name="farouk abu hassanain" userId="319a4f4791f24b01" providerId="LiveId" clId="{7D07C8C1-2B00-48F5-A5E2-4AC5C6320BAA}" dt="2020-04-09T09:00:40.656" v="633" actId="208"/>
          <ac:spMkLst>
            <pc:docMk/>
            <pc:sldMk cId="1454500362" sldId="754"/>
            <ac:spMk id="61" creationId="{829FA693-51C7-4FE9-91DA-69549DB7F15F}"/>
          </ac:spMkLst>
        </pc:spChg>
        <pc:spChg chg="del">
          <ac:chgData name="farouk abu hassanain" userId="319a4f4791f24b01" providerId="LiveId" clId="{7D07C8C1-2B00-48F5-A5E2-4AC5C6320BAA}" dt="2020-04-08T23:43:13.720" v="351" actId="478"/>
          <ac:spMkLst>
            <pc:docMk/>
            <pc:sldMk cId="1454500362" sldId="754"/>
            <ac:spMk id="61" creationId="{FE9D08B9-CEB1-48F6-9F98-EFFA091C9ECA}"/>
          </ac:spMkLst>
        </pc:spChg>
        <pc:spChg chg="del">
          <ac:chgData name="farouk abu hassanain" userId="319a4f4791f24b01" providerId="LiveId" clId="{7D07C8C1-2B00-48F5-A5E2-4AC5C6320BAA}" dt="2020-04-08T23:53:45.259" v="408" actId="478"/>
          <ac:spMkLst>
            <pc:docMk/>
            <pc:sldMk cId="1454500362" sldId="754"/>
            <ac:spMk id="66" creationId="{B438A4CE-7103-4621-A961-34E81AE2268D}"/>
          </ac:spMkLst>
        </pc:spChg>
        <pc:spChg chg="mod topLvl">
          <ac:chgData name="farouk abu hassanain" userId="319a4f4791f24b01" providerId="LiveId" clId="{7D07C8C1-2B00-48F5-A5E2-4AC5C6320BAA}" dt="2020-04-09T09:59:34.575" v="814" actId="1076"/>
          <ac:spMkLst>
            <pc:docMk/>
            <pc:sldMk cId="1454500362" sldId="754"/>
            <ac:spMk id="67" creationId="{37F5B36A-1F14-4CBF-909F-CE5CA5648D3A}"/>
          </ac:spMkLst>
        </pc:spChg>
        <pc:spChg chg="add mod topLvl">
          <ac:chgData name="farouk abu hassanain" userId="319a4f4791f24b01" providerId="LiveId" clId="{7D07C8C1-2B00-48F5-A5E2-4AC5C6320BAA}" dt="2020-04-09T09:02:13.884" v="780" actId="165"/>
          <ac:spMkLst>
            <pc:docMk/>
            <pc:sldMk cId="1454500362" sldId="754"/>
            <ac:spMk id="68" creationId="{9BB0FBCA-816B-459B-AC95-6A962F8D7A82}"/>
          </ac:spMkLst>
        </pc:spChg>
        <pc:spChg chg="mod topLvl">
          <ac:chgData name="farouk abu hassanain" userId="319a4f4791f24b01" providerId="LiveId" clId="{7D07C8C1-2B00-48F5-A5E2-4AC5C6320BAA}" dt="2020-04-09T10:11:03.536" v="957" actId="2085"/>
          <ac:spMkLst>
            <pc:docMk/>
            <pc:sldMk cId="1454500362" sldId="754"/>
            <ac:spMk id="70" creationId="{516EC275-DFBA-428C-A4C3-90682AE3E6F2}"/>
          </ac:spMkLst>
        </pc:spChg>
        <pc:spChg chg="del mod">
          <ac:chgData name="farouk abu hassanain" userId="319a4f4791f24b01" providerId="LiveId" clId="{7D07C8C1-2B00-48F5-A5E2-4AC5C6320BAA}" dt="2020-04-09T09:01:51.237" v="773" actId="478"/>
          <ac:spMkLst>
            <pc:docMk/>
            <pc:sldMk cId="1454500362" sldId="754"/>
            <ac:spMk id="71" creationId="{5B2EFCDB-C5A9-4970-8D3D-9B07D5F08676}"/>
          </ac:spMkLst>
        </pc:spChg>
        <pc:spChg chg="mod topLvl">
          <ac:chgData name="farouk abu hassanain" userId="319a4f4791f24b01" providerId="LiveId" clId="{7D07C8C1-2B00-48F5-A5E2-4AC5C6320BAA}" dt="2020-04-09T10:10:06.277" v="949" actId="164"/>
          <ac:spMkLst>
            <pc:docMk/>
            <pc:sldMk cId="1454500362" sldId="754"/>
            <ac:spMk id="72" creationId="{AF20FF11-78D7-408D-81F3-2B4808222791}"/>
          </ac:spMkLst>
        </pc:spChg>
        <pc:spChg chg="mod topLvl">
          <ac:chgData name="farouk abu hassanain" userId="319a4f4791f24b01" providerId="LiveId" clId="{7D07C8C1-2B00-48F5-A5E2-4AC5C6320BAA}" dt="2020-04-09T10:10:06.277" v="949" actId="164"/>
          <ac:spMkLst>
            <pc:docMk/>
            <pc:sldMk cId="1454500362" sldId="754"/>
            <ac:spMk id="74" creationId="{71AB2C1E-DB88-4460-B68B-C81583887255}"/>
          </ac:spMkLst>
        </pc:spChg>
        <pc:spChg chg="mod ord topLvl">
          <ac:chgData name="farouk abu hassanain" userId="319a4f4791f24b01" providerId="LiveId" clId="{7D07C8C1-2B00-48F5-A5E2-4AC5C6320BAA}" dt="2020-04-09T09:06:19.586" v="813" actId="208"/>
          <ac:spMkLst>
            <pc:docMk/>
            <pc:sldMk cId="1454500362" sldId="754"/>
            <ac:spMk id="76" creationId="{D39EE43C-6E9F-4856-AD7B-143267704B08}"/>
          </ac:spMkLst>
        </pc:spChg>
        <pc:spChg chg="mod">
          <ac:chgData name="farouk abu hassanain" userId="319a4f4791f24b01" providerId="LiveId" clId="{7D07C8C1-2B00-48F5-A5E2-4AC5C6320BAA}" dt="2020-04-09T09:00:40.656" v="633" actId="208"/>
          <ac:spMkLst>
            <pc:docMk/>
            <pc:sldMk cId="1454500362" sldId="754"/>
            <ac:spMk id="77" creationId="{250C8DE2-86DB-43C3-B586-811A5DF6F20C}"/>
          </ac:spMkLst>
        </pc:spChg>
        <pc:spChg chg="mod">
          <ac:chgData name="farouk abu hassanain" userId="319a4f4791f24b01" providerId="LiveId" clId="{7D07C8C1-2B00-48F5-A5E2-4AC5C6320BAA}" dt="2020-04-09T09:00:40.656" v="633" actId="208"/>
          <ac:spMkLst>
            <pc:docMk/>
            <pc:sldMk cId="1454500362" sldId="754"/>
            <ac:spMk id="78" creationId="{071A094F-26B8-4324-80A5-86A3508E17D6}"/>
          </ac:spMkLst>
        </pc:spChg>
        <pc:spChg chg="mod">
          <ac:chgData name="farouk abu hassanain" userId="319a4f4791f24b01" providerId="LiveId" clId="{7D07C8C1-2B00-48F5-A5E2-4AC5C6320BAA}" dt="2020-04-09T09:00:40.656" v="633" actId="208"/>
          <ac:spMkLst>
            <pc:docMk/>
            <pc:sldMk cId="1454500362" sldId="754"/>
            <ac:spMk id="79" creationId="{228F531D-14BC-4578-A439-EAA80C35B464}"/>
          </ac:spMkLst>
        </pc:spChg>
        <pc:spChg chg="mod">
          <ac:chgData name="farouk abu hassanain" userId="319a4f4791f24b01" providerId="LiveId" clId="{7D07C8C1-2B00-48F5-A5E2-4AC5C6320BAA}" dt="2020-04-09T10:05:45.551" v="840" actId="207"/>
          <ac:spMkLst>
            <pc:docMk/>
            <pc:sldMk cId="1454500362" sldId="754"/>
            <ac:spMk id="80" creationId="{68744E19-B8CB-48CC-B65F-C9F25CCBBD96}"/>
          </ac:spMkLst>
        </pc:spChg>
        <pc:spChg chg="mod">
          <ac:chgData name="farouk abu hassanain" userId="319a4f4791f24b01" providerId="LiveId" clId="{7D07C8C1-2B00-48F5-A5E2-4AC5C6320BAA}" dt="2020-04-09T09:00:40.656" v="633" actId="208"/>
          <ac:spMkLst>
            <pc:docMk/>
            <pc:sldMk cId="1454500362" sldId="754"/>
            <ac:spMk id="81" creationId="{A740F092-0099-4DBF-9B1F-51CCD493E34C}"/>
          </ac:spMkLst>
        </pc:spChg>
        <pc:spChg chg="mod topLvl">
          <ac:chgData name="farouk abu hassanain" userId="319a4f4791f24b01" providerId="LiveId" clId="{7D07C8C1-2B00-48F5-A5E2-4AC5C6320BAA}" dt="2020-04-09T10:10:48.544" v="953" actId="2085"/>
          <ac:spMkLst>
            <pc:docMk/>
            <pc:sldMk cId="1454500362" sldId="754"/>
            <ac:spMk id="85" creationId="{8BBC185F-E38F-411C-82A6-AB6D1DD8EC08}"/>
          </ac:spMkLst>
        </pc:spChg>
        <pc:spChg chg="del mod">
          <ac:chgData name="farouk abu hassanain" userId="319a4f4791f24b01" providerId="LiveId" clId="{7D07C8C1-2B00-48F5-A5E2-4AC5C6320BAA}" dt="2020-04-09T09:01:59.467" v="776" actId="478"/>
          <ac:spMkLst>
            <pc:docMk/>
            <pc:sldMk cId="1454500362" sldId="754"/>
            <ac:spMk id="86" creationId="{C9A6AFEC-D350-4ED2-B3B6-F6D7EF3CF184}"/>
          </ac:spMkLst>
        </pc:spChg>
        <pc:spChg chg="mod topLvl">
          <ac:chgData name="farouk abu hassanain" userId="319a4f4791f24b01" providerId="LiveId" clId="{7D07C8C1-2B00-48F5-A5E2-4AC5C6320BAA}" dt="2020-04-09T10:10:23.119" v="952" actId="164"/>
          <ac:spMkLst>
            <pc:docMk/>
            <pc:sldMk cId="1454500362" sldId="754"/>
            <ac:spMk id="87" creationId="{78AE395C-9FDE-45D5-BA36-3CB1261A1841}"/>
          </ac:spMkLst>
        </pc:spChg>
        <pc:spChg chg="mod topLvl">
          <ac:chgData name="farouk abu hassanain" userId="319a4f4791f24b01" providerId="LiveId" clId="{7D07C8C1-2B00-48F5-A5E2-4AC5C6320BAA}" dt="2020-04-09T10:10:23.119" v="952" actId="164"/>
          <ac:spMkLst>
            <pc:docMk/>
            <pc:sldMk cId="1454500362" sldId="754"/>
            <ac:spMk id="89" creationId="{FB5E5DE2-FC84-45AF-BDAE-27E254AB66C2}"/>
          </ac:spMkLst>
        </pc:spChg>
        <pc:spChg chg="mod topLvl">
          <ac:chgData name="farouk abu hassanain" userId="319a4f4791f24b01" providerId="LiveId" clId="{7D07C8C1-2B00-48F5-A5E2-4AC5C6320BAA}" dt="2020-04-09T09:06:19.586" v="813" actId="208"/>
          <ac:spMkLst>
            <pc:docMk/>
            <pc:sldMk cId="1454500362" sldId="754"/>
            <ac:spMk id="91" creationId="{19D46D65-6091-4E8A-8A71-2EDBEA78F500}"/>
          </ac:spMkLst>
        </pc:spChg>
        <pc:spChg chg="mod">
          <ac:chgData name="farouk abu hassanain" userId="319a4f4791f24b01" providerId="LiveId" clId="{7D07C8C1-2B00-48F5-A5E2-4AC5C6320BAA}" dt="2020-04-09T09:01:29.476" v="764" actId="948"/>
          <ac:spMkLst>
            <pc:docMk/>
            <pc:sldMk cId="1454500362" sldId="754"/>
            <ac:spMk id="92" creationId="{8590766B-9123-4D38-9764-A2302FC9CCBD}"/>
          </ac:spMkLst>
        </pc:spChg>
        <pc:spChg chg="mod">
          <ac:chgData name="farouk abu hassanain" userId="319a4f4791f24b01" providerId="LiveId" clId="{7D07C8C1-2B00-48F5-A5E2-4AC5C6320BAA}" dt="2020-04-09T09:01:29.476" v="764" actId="948"/>
          <ac:spMkLst>
            <pc:docMk/>
            <pc:sldMk cId="1454500362" sldId="754"/>
            <ac:spMk id="93" creationId="{E0E5665E-AEEE-4542-BFFF-69F87F314628}"/>
          </ac:spMkLst>
        </pc:spChg>
        <pc:spChg chg="mod">
          <ac:chgData name="farouk abu hassanain" userId="319a4f4791f24b01" providerId="LiveId" clId="{7D07C8C1-2B00-48F5-A5E2-4AC5C6320BAA}" dt="2020-04-09T09:01:29.476" v="764" actId="948"/>
          <ac:spMkLst>
            <pc:docMk/>
            <pc:sldMk cId="1454500362" sldId="754"/>
            <ac:spMk id="94" creationId="{4BC7858A-BAF8-4A89-8D3A-500F6F93C29E}"/>
          </ac:spMkLst>
        </pc:spChg>
        <pc:spChg chg="mod">
          <ac:chgData name="farouk abu hassanain" userId="319a4f4791f24b01" providerId="LiveId" clId="{7D07C8C1-2B00-48F5-A5E2-4AC5C6320BAA}" dt="2020-04-09T10:00:23.270" v="816" actId="207"/>
          <ac:spMkLst>
            <pc:docMk/>
            <pc:sldMk cId="1454500362" sldId="754"/>
            <ac:spMk id="95" creationId="{19A89F30-6A6A-4AF7-A2DA-1E8AC5DABE54}"/>
          </ac:spMkLst>
        </pc:spChg>
        <pc:spChg chg="mod">
          <ac:chgData name="farouk abu hassanain" userId="319a4f4791f24b01" providerId="LiveId" clId="{7D07C8C1-2B00-48F5-A5E2-4AC5C6320BAA}" dt="2020-04-09T09:01:29.476" v="764" actId="948"/>
          <ac:spMkLst>
            <pc:docMk/>
            <pc:sldMk cId="1454500362" sldId="754"/>
            <ac:spMk id="96" creationId="{349A4643-F561-4887-B25C-99E9D7FD1A71}"/>
          </ac:spMkLst>
        </pc:spChg>
        <pc:grpChg chg="add del mod topLvl">
          <ac:chgData name="farouk abu hassanain" userId="319a4f4791f24b01" providerId="LiveId" clId="{7D07C8C1-2B00-48F5-A5E2-4AC5C6320BAA}" dt="2020-04-09T09:02:13.884" v="780" actId="165"/>
          <ac:grpSpMkLst>
            <pc:docMk/>
            <pc:sldMk cId="1454500362" sldId="754"/>
            <ac:grpSpMk id="13" creationId="{8DF54A87-BCD5-43F7-828D-669D010450DE}"/>
          </ac:grpSpMkLst>
        </pc:grpChg>
        <pc:grpChg chg="add del mod">
          <ac:chgData name="farouk abu hassanain" userId="319a4f4791f24b01" providerId="LiveId" clId="{7D07C8C1-2B00-48F5-A5E2-4AC5C6320BAA}" dt="2020-04-09T09:02:04.526" v="777" actId="165"/>
          <ac:grpSpMkLst>
            <pc:docMk/>
            <pc:sldMk cId="1454500362" sldId="754"/>
            <ac:grpSpMk id="14" creationId="{D4870956-DDE4-4AF1-A4B2-5F19C5226A3D}"/>
          </ac:grpSpMkLst>
        </pc:grpChg>
        <pc:grpChg chg="add mod">
          <ac:chgData name="farouk abu hassanain" userId="319a4f4791f24b01" providerId="LiveId" clId="{7D07C8C1-2B00-48F5-A5E2-4AC5C6320BAA}" dt="2020-04-09T10:09:55.306" v="948" actId="164"/>
          <ac:grpSpMkLst>
            <pc:docMk/>
            <pc:sldMk cId="1454500362" sldId="754"/>
            <ac:grpSpMk id="15" creationId="{EE531C28-2931-4814-BCCF-AC4DF2D32F52}"/>
          </ac:grpSpMkLst>
        </pc:grpChg>
        <pc:grpChg chg="add mod">
          <ac:chgData name="farouk abu hassanain" userId="319a4f4791f24b01" providerId="LiveId" clId="{7D07C8C1-2B00-48F5-A5E2-4AC5C6320BAA}" dt="2020-04-09T10:10:23.119" v="952" actId="164"/>
          <ac:grpSpMkLst>
            <pc:docMk/>
            <pc:sldMk cId="1454500362" sldId="754"/>
            <ac:grpSpMk id="16" creationId="{60327FA6-8FB4-4315-AED3-02195FF2ABF7}"/>
          </ac:grpSpMkLst>
        </pc:grpChg>
        <pc:grpChg chg="add mod">
          <ac:chgData name="farouk abu hassanain" userId="319a4f4791f24b01" providerId="LiveId" clId="{7D07C8C1-2B00-48F5-A5E2-4AC5C6320BAA}" dt="2020-04-09T10:10:23.119" v="952" actId="164"/>
          <ac:grpSpMkLst>
            <pc:docMk/>
            <pc:sldMk cId="1454500362" sldId="754"/>
            <ac:grpSpMk id="17" creationId="{B9D4F325-13A5-4D28-A98A-BD2C96583A64}"/>
          </ac:grpSpMkLst>
        </pc:grpChg>
        <pc:grpChg chg="add del mod">
          <ac:chgData name="farouk abu hassanain" userId="319a4f4791f24b01" providerId="LiveId" clId="{7D07C8C1-2B00-48F5-A5E2-4AC5C6320BAA}" dt="2020-04-09T09:03:19.549" v="789" actId="165"/>
          <ac:grpSpMkLst>
            <pc:docMk/>
            <pc:sldMk cId="1454500362" sldId="754"/>
            <ac:grpSpMk id="26" creationId="{CD4C424F-C884-4B1D-8B67-35BD4FEA8ECB}"/>
          </ac:grpSpMkLst>
        </pc:grpChg>
        <pc:grpChg chg="del mod topLvl">
          <ac:chgData name="farouk abu hassanain" userId="319a4f4791f24b01" providerId="LiveId" clId="{7D07C8C1-2B00-48F5-A5E2-4AC5C6320BAA}" dt="2020-04-09T09:03:34.689" v="793" actId="165"/>
          <ac:grpSpMkLst>
            <pc:docMk/>
            <pc:sldMk cId="1454500362" sldId="754"/>
            <ac:grpSpMk id="27" creationId="{C10339D1-922F-4473-ABA1-BA9B5DBE3FD6}"/>
          </ac:grpSpMkLst>
        </pc:grpChg>
        <pc:grpChg chg="del">
          <ac:chgData name="farouk abu hassanain" userId="319a4f4791f24b01" providerId="LiveId" clId="{7D07C8C1-2B00-48F5-A5E2-4AC5C6320BAA}" dt="2020-04-09T09:01:55.387" v="775" actId="478"/>
          <ac:grpSpMkLst>
            <pc:docMk/>
            <pc:sldMk cId="1454500362" sldId="754"/>
            <ac:grpSpMk id="28" creationId="{21D749C8-CC3B-4C82-A2E6-F1B76044F9A5}"/>
          </ac:grpSpMkLst>
        </pc:grpChg>
        <pc:grpChg chg="del mod topLvl">
          <ac:chgData name="farouk abu hassanain" userId="319a4f4791f24b01" providerId="LiveId" clId="{7D07C8C1-2B00-48F5-A5E2-4AC5C6320BAA}" dt="2020-04-09T09:04:07.969" v="799" actId="165"/>
          <ac:grpSpMkLst>
            <pc:docMk/>
            <pc:sldMk cId="1454500362" sldId="754"/>
            <ac:grpSpMk id="32" creationId="{2E6C3685-D7F3-48E1-985B-1F4D239C9BAD}"/>
          </ac:grpSpMkLst>
        </pc:grpChg>
        <pc:grpChg chg="mod topLvl">
          <ac:chgData name="farouk abu hassanain" userId="319a4f4791f24b01" providerId="LiveId" clId="{7D07C8C1-2B00-48F5-A5E2-4AC5C6320BAA}" dt="2020-04-09T10:10:23.119" v="952" actId="164"/>
          <ac:grpSpMkLst>
            <pc:docMk/>
            <pc:sldMk cId="1454500362" sldId="754"/>
            <ac:grpSpMk id="35" creationId="{D962D625-9600-4CCD-B542-A6C7221FF385}"/>
          </ac:grpSpMkLst>
        </pc:grpChg>
        <pc:grpChg chg="add del mod">
          <ac:chgData name="farouk abu hassanain" userId="319a4f4791f24b01" providerId="LiveId" clId="{7D07C8C1-2B00-48F5-A5E2-4AC5C6320BAA}" dt="2020-04-08T23:53:50.633" v="409" actId="478"/>
          <ac:grpSpMkLst>
            <pc:docMk/>
            <pc:sldMk cId="1454500362" sldId="754"/>
            <ac:grpSpMk id="39" creationId="{B784821D-A702-492D-BBC5-B2C2479E3ED5}"/>
          </ac:grpSpMkLst>
        </pc:grpChg>
        <pc:grpChg chg="add del mod">
          <ac:chgData name="farouk abu hassanain" userId="319a4f4791f24b01" providerId="LiveId" clId="{7D07C8C1-2B00-48F5-A5E2-4AC5C6320BAA}" dt="2020-04-09T09:03:22.625" v="790" actId="165"/>
          <ac:grpSpMkLst>
            <pc:docMk/>
            <pc:sldMk cId="1454500362" sldId="754"/>
            <ac:grpSpMk id="44" creationId="{C0A140D3-70A6-46EE-AA75-D3117F1A06F3}"/>
          </ac:grpSpMkLst>
        </pc:grpChg>
        <pc:grpChg chg="del mod topLvl">
          <ac:chgData name="farouk abu hassanain" userId="319a4f4791f24b01" providerId="LiveId" clId="{7D07C8C1-2B00-48F5-A5E2-4AC5C6320BAA}" dt="2020-04-09T09:03:38.397" v="794" actId="165"/>
          <ac:grpSpMkLst>
            <pc:docMk/>
            <pc:sldMk cId="1454500362" sldId="754"/>
            <ac:grpSpMk id="46" creationId="{386F1691-72CF-4674-BBB7-02DA1CC46CEE}"/>
          </ac:grpSpMkLst>
        </pc:grpChg>
        <pc:grpChg chg="del">
          <ac:chgData name="farouk abu hassanain" userId="319a4f4791f24b01" providerId="LiveId" clId="{7D07C8C1-2B00-48F5-A5E2-4AC5C6320BAA}" dt="2020-04-09T09:01:53.476" v="774" actId="478"/>
          <ac:grpSpMkLst>
            <pc:docMk/>
            <pc:sldMk cId="1454500362" sldId="754"/>
            <ac:grpSpMk id="47" creationId="{FD69DA47-7C7B-445E-9FD3-77242A53A514}"/>
          </ac:grpSpMkLst>
        </pc:grpChg>
        <pc:grpChg chg="del mod topLvl">
          <ac:chgData name="farouk abu hassanain" userId="319a4f4791f24b01" providerId="LiveId" clId="{7D07C8C1-2B00-48F5-A5E2-4AC5C6320BAA}" dt="2020-04-09T09:04:11.902" v="800" actId="165"/>
          <ac:grpSpMkLst>
            <pc:docMk/>
            <pc:sldMk cId="1454500362" sldId="754"/>
            <ac:grpSpMk id="51" creationId="{E7AB3869-0FDD-48AF-A805-4FE61FA282AC}"/>
          </ac:grpSpMkLst>
        </pc:grpChg>
        <pc:grpChg chg="mod topLvl">
          <ac:chgData name="farouk abu hassanain" userId="319a4f4791f24b01" providerId="LiveId" clId="{7D07C8C1-2B00-48F5-A5E2-4AC5C6320BAA}" dt="2020-04-09T10:10:23.119" v="952" actId="164"/>
          <ac:grpSpMkLst>
            <pc:docMk/>
            <pc:sldMk cId="1454500362" sldId="754"/>
            <ac:grpSpMk id="55" creationId="{DF3D64F1-1BEE-4462-BF03-408D0594976F}"/>
          </ac:grpSpMkLst>
        </pc:grpChg>
        <pc:grpChg chg="add mod topLvl">
          <ac:chgData name="farouk abu hassanain" userId="319a4f4791f24b01" providerId="LiveId" clId="{7D07C8C1-2B00-48F5-A5E2-4AC5C6320BAA}" dt="2020-04-09T09:02:13.884" v="780" actId="165"/>
          <ac:grpSpMkLst>
            <pc:docMk/>
            <pc:sldMk cId="1454500362" sldId="754"/>
            <ac:grpSpMk id="62" creationId="{15D1EF05-6489-4E0A-A135-E39BB28B0228}"/>
          </ac:grpSpMkLst>
        </pc:grpChg>
        <pc:grpChg chg="add del mod">
          <ac:chgData name="farouk abu hassanain" userId="319a4f4791f24b01" providerId="LiveId" clId="{7D07C8C1-2B00-48F5-A5E2-4AC5C6320BAA}" dt="2020-04-09T09:03:26.492" v="791" actId="165"/>
          <ac:grpSpMkLst>
            <pc:docMk/>
            <pc:sldMk cId="1454500362" sldId="754"/>
            <ac:grpSpMk id="64" creationId="{36D88289-6D81-4CBB-8A1B-564AEBF4B01E}"/>
          </ac:grpSpMkLst>
        </pc:grpChg>
        <pc:grpChg chg="del">
          <ac:chgData name="farouk abu hassanain" userId="319a4f4791f24b01" providerId="LiveId" clId="{7D07C8C1-2B00-48F5-A5E2-4AC5C6320BAA}" dt="2020-04-08T23:53:45.259" v="408" actId="478"/>
          <ac:grpSpMkLst>
            <pc:docMk/>
            <pc:sldMk cId="1454500362" sldId="754"/>
            <ac:grpSpMk id="64" creationId="{C1E725B5-24C2-4A68-BB99-4C67B94A6791}"/>
          </ac:grpSpMkLst>
        </pc:grpChg>
        <pc:grpChg chg="del mod topLvl">
          <ac:chgData name="farouk abu hassanain" userId="319a4f4791f24b01" providerId="LiveId" clId="{7D07C8C1-2B00-48F5-A5E2-4AC5C6320BAA}" dt="2020-04-09T09:03:41.613" v="795" actId="165"/>
          <ac:grpSpMkLst>
            <pc:docMk/>
            <pc:sldMk cId="1454500362" sldId="754"/>
            <ac:grpSpMk id="66" creationId="{B2099101-6B05-4CB9-B297-DC1AB88FF700}"/>
          </ac:grpSpMkLst>
        </pc:grpChg>
        <pc:grpChg chg="del">
          <ac:chgData name="farouk abu hassanain" userId="319a4f4791f24b01" providerId="LiveId" clId="{7D07C8C1-2B00-48F5-A5E2-4AC5C6320BAA}" dt="2020-04-09T09:01:51.237" v="773" actId="478"/>
          <ac:grpSpMkLst>
            <pc:docMk/>
            <pc:sldMk cId="1454500362" sldId="754"/>
            <ac:grpSpMk id="69" creationId="{84E77306-9F2F-4FDD-920E-195515D7577B}"/>
          </ac:grpSpMkLst>
        </pc:grpChg>
        <pc:grpChg chg="del mod topLvl">
          <ac:chgData name="farouk abu hassanain" userId="319a4f4791f24b01" providerId="LiveId" clId="{7D07C8C1-2B00-48F5-A5E2-4AC5C6320BAA}" dt="2020-04-09T09:04:15.730" v="801" actId="165"/>
          <ac:grpSpMkLst>
            <pc:docMk/>
            <pc:sldMk cId="1454500362" sldId="754"/>
            <ac:grpSpMk id="73" creationId="{265C3AFB-8A9B-4163-8107-8D5C315EDA50}"/>
          </ac:grpSpMkLst>
        </pc:grpChg>
        <pc:grpChg chg="mod topLvl">
          <ac:chgData name="farouk abu hassanain" userId="319a4f4791f24b01" providerId="LiveId" clId="{7D07C8C1-2B00-48F5-A5E2-4AC5C6320BAA}" dt="2020-04-09T10:10:13.014" v="951" actId="1035"/>
          <ac:grpSpMkLst>
            <pc:docMk/>
            <pc:sldMk cId="1454500362" sldId="754"/>
            <ac:grpSpMk id="75" creationId="{45B93835-6E86-4CB9-8ED7-A256DE4B88D5}"/>
          </ac:grpSpMkLst>
        </pc:grpChg>
        <pc:grpChg chg="add del mod">
          <ac:chgData name="farouk abu hassanain" userId="319a4f4791f24b01" providerId="LiveId" clId="{7D07C8C1-2B00-48F5-A5E2-4AC5C6320BAA}" dt="2020-04-09T09:03:15.542" v="788" actId="165"/>
          <ac:grpSpMkLst>
            <pc:docMk/>
            <pc:sldMk cId="1454500362" sldId="754"/>
            <ac:grpSpMk id="82" creationId="{232213B1-CF50-4186-8052-0A13533ECD02}"/>
          </ac:grpSpMkLst>
        </pc:grpChg>
        <pc:grpChg chg="del mod topLvl">
          <ac:chgData name="farouk abu hassanain" userId="319a4f4791f24b01" providerId="LiveId" clId="{7D07C8C1-2B00-48F5-A5E2-4AC5C6320BAA}" dt="2020-04-09T09:03:31.977" v="792" actId="165"/>
          <ac:grpSpMkLst>
            <pc:docMk/>
            <pc:sldMk cId="1454500362" sldId="754"/>
            <ac:grpSpMk id="83" creationId="{0BDC8EE0-F4E7-418B-A49A-F18A49389F25}"/>
          </ac:grpSpMkLst>
        </pc:grpChg>
        <pc:grpChg chg="del mod">
          <ac:chgData name="farouk abu hassanain" userId="319a4f4791f24b01" providerId="LiveId" clId="{7D07C8C1-2B00-48F5-A5E2-4AC5C6320BAA}" dt="2020-04-09T09:01:59.467" v="776" actId="478"/>
          <ac:grpSpMkLst>
            <pc:docMk/>
            <pc:sldMk cId="1454500362" sldId="754"/>
            <ac:grpSpMk id="84" creationId="{67C8B5D4-2A2B-4B4E-8F5B-F2197FF6DE7C}"/>
          </ac:grpSpMkLst>
        </pc:grpChg>
        <pc:grpChg chg="del mod topLvl">
          <ac:chgData name="farouk abu hassanain" userId="319a4f4791f24b01" providerId="LiveId" clId="{7D07C8C1-2B00-48F5-A5E2-4AC5C6320BAA}" dt="2020-04-09T09:04:01.795" v="798" actId="165"/>
          <ac:grpSpMkLst>
            <pc:docMk/>
            <pc:sldMk cId="1454500362" sldId="754"/>
            <ac:grpSpMk id="88" creationId="{F01D7297-B1F6-429B-B758-8F7057269C9C}"/>
          </ac:grpSpMkLst>
        </pc:grpChg>
        <pc:grpChg chg="mod topLvl">
          <ac:chgData name="farouk abu hassanain" userId="319a4f4791f24b01" providerId="LiveId" clId="{7D07C8C1-2B00-48F5-A5E2-4AC5C6320BAA}" dt="2020-04-09T10:10:23.119" v="952" actId="164"/>
          <ac:grpSpMkLst>
            <pc:docMk/>
            <pc:sldMk cId="1454500362" sldId="754"/>
            <ac:grpSpMk id="90" creationId="{B2810E60-38AA-4CA9-8DA7-201FB259999E}"/>
          </ac:grpSpMkLst>
        </pc:grpChg>
        <pc:cxnChg chg="del mod">
          <ac:chgData name="farouk abu hassanain" userId="319a4f4791f24b01" providerId="LiveId" clId="{7D07C8C1-2B00-48F5-A5E2-4AC5C6320BAA}" dt="2020-04-08T23:43:13.720" v="351" actId="478"/>
          <ac:cxnSpMkLst>
            <pc:docMk/>
            <pc:sldMk cId="1454500362" sldId="754"/>
            <ac:cxnSpMk id="32" creationId="{537464E7-6BDF-4D89-B0A5-85731F9E01A3}"/>
          </ac:cxnSpMkLst>
        </pc:cxnChg>
        <pc:cxnChg chg="del mod">
          <ac:chgData name="farouk abu hassanain" userId="319a4f4791f24b01" providerId="LiveId" clId="{7D07C8C1-2B00-48F5-A5E2-4AC5C6320BAA}" dt="2020-04-08T23:43:13.720" v="351" actId="478"/>
          <ac:cxnSpMkLst>
            <pc:docMk/>
            <pc:sldMk cId="1454500362" sldId="754"/>
            <ac:cxnSpMk id="41" creationId="{656C2493-FBD0-4478-A655-7330D959B826}"/>
          </ac:cxnSpMkLst>
        </pc:cxnChg>
        <pc:cxnChg chg="del mod">
          <ac:chgData name="farouk abu hassanain" userId="319a4f4791f24b01" providerId="LiveId" clId="{7D07C8C1-2B00-48F5-A5E2-4AC5C6320BAA}" dt="2020-04-08T23:43:13.720" v="351" actId="478"/>
          <ac:cxnSpMkLst>
            <pc:docMk/>
            <pc:sldMk cId="1454500362" sldId="754"/>
            <ac:cxnSpMk id="43" creationId="{EE410A5B-46D0-4CE5-80DB-36B55E905A75}"/>
          </ac:cxnSpMkLst>
        </pc:cxnChg>
      </pc:sldChg>
      <pc:sldChg chg="addSp delSp modSp add">
        <pc:chgData name="farouk abu hassanain" userId="319a4f4791f24b01" providerId="LiveId" clId="{7D07C8C1-2B00-48F5-A5E2-4AC5C6320BAA}" dt="2020-04-09T10:21:23.047" v="1382" actId="207"/>
        <pc:sldMkLst>
          <pc:docMk/>
          <pc:sldMk cId="3244169645" sldId="755"/>
        </pc:sldMkLst>
        <pc:spChg chg="mod ord">
          <ac:chgData name="farouk abu hassanain" userId="319a4f4791f24b01" providerId="LiveId" clId="{7D07C8C1-2B00-48F5-A5E2-4AC5C6320BAA}" dt="2020-04-09T08:58:08.201" v="607" actId="1076"/>
          <ac:spMkLst>
            <pc:docMk/>
            <pc:sldMk cId="3244169645" sldId="755"/>
            <ac:spMk id="7" creationId="{5C5D26A2-F217-42A4-8295-5A0E92D70FAD}"/>
          </ac:spMkLst>
        </pc:spChg>
        <pc:spChg chg="mod topLvl">
          <ac:chgData name="farouk abu hassanain" userId="319a4f4791f24b01" providerId="LiveId" clId="{7D07C8C1-2B00-48F5-A5E2-4AC5C6320BAA}" dt="2020-04-09T10:11:54.272" v="958" actId="165"/>
          <ac:spMkLst>
            <pc:docMk/>
            <pc:sldMk cId="3244169645" sldId="755"/>
            <ac:spMk id="29" creationId="{B7C42E0F-D76E-44E4-A60F-E5B31B3BD0E0}"/>
          </ac:spMkLst>
        </pc:spChg>
        <pc:spChg chg="del">
          <ac:chgData name="farouk abu hassanain" userId="319a4f4791f24b01" providerId="LiveId" clId="{7D07C8C1-2B00-48F5-A5E2-4AC5C6320BAA}" dt="2020-04-09T08:19:38.357" v="538" actId="478"/>
          <ac:spMkLst>
            <pc:docMk/>
            <pc:sldMk cId="3244169645" sldId="755"/>
            <ac:spMk id="30" creationId="{8B0EB08A-277D-42AB-B911-836E36066206}"/>
          </ac:spMkLst>
        </pc:spChg>
        <pc:spChg chg="mod topLvl">
          <ac:chgData name="farouk abu hassanain" userId="319a4f4791f24b01" providerId="LiveId" clId="{7D07C8C1-2B00-48F5-A5E2-4AC5C6320BAA}" dt="2020-04-09T10:13:31.618" v="1102" actId="165"/>
          <ac:spMkLst>
            <pc:docMk/>
            <pc:sldMk cId="3244169645" sldId="755"/>
            <ac:spMk id="31" creationId="{53A79DDD-A8C4-45F6-A640-BD954141FF66}"/>
          </ac:spMkLst>
        </pc:spChg>
        <pc:spChg chg="mod topLvl">
          <ac:chgData name="farouk abu hassanain" userId="319a4f4791f24b01" providerId="LiveId" clId="{7D07C8C1-2B00-48F5-A5E2-4AC5C6320BAA}" dt="2020-04-09T10:14:10.776" v="1179" actId="207"/>
          <ac:spMkLst>
            <pc:docMk/>
            <pc:sldMk cId="3244169645" sldId="755"/>
            <ac:spMk id="32" creationId="{BB0CD4F8-74D0-45B3-92C0-30A152E767CB}"/>
          </ac:spMkLst>
        </pc:spChg>
        <pc:spChg chg="mod topLvl">
          <ac:chgData name="farouk abu hassanain" userId="319a4f4791f24b01" providerId="LiveId" clId="{7D07C8C1-2B00-48F5-A5E2-4AC5C6320BAA}" dt="2020-04-09T10:13:31.618" v="1102" actId="165"/>
          <ac:spMkLst>
            <pc:docMk/>
            <pc:sldMk cId="3244169645" sldId="755"/>
            <ac:spMk id="33" creationId="{02C78DC6-83F8-4345-B2A7-AD2C6BD103D9}"/>
          </ac:spMkLst>
        </pc:spChg>
        <pc:spChg chg="mod topLvl">
          <ac:chgData name="farouk abu hassanain" userId="319a4f4791f24b01" providerId="LiveId" clId="{7D07C8C1-2B00-48F5-A5E2-4AC5C6320BAA}" dt="2020-04-09T10:13:31.618" v="1102" actId="165"/>
          <ac:spMkLst>
            <pc:docMk/>
            <pc:sldMk cId="3244169645" sldId="755"/>
            <ac:spMk id="35" creationId="{55D0853B-8C02-419F-A243-471E956506B7}"/>
          </ac:spMkLst>
        </pc:spChg>
        <pc:spChg chg="mod topLvl">
          <ac:chgData name="farouk abu hassanain" userId="319a4f4791f24b01" providerId="LiveId" clId="{7D07C8C1-2B00-48F5-A5E2-4AC5C6320BAA}" dt="2020-04-09T10:13:31.618" v="1102" actId="165"/>
          <ac:spMkLst>
            <pc:docMk/>
            <pc:sldMk cId="3244169645" sldId="755"/>
            <ac:spMk id="36" creationId="{1841D822-00F2-4B59-A555-6A1FD111DB2F}"/>
          </ac:spMkLst>
        </pc:spChg>
        <pc:spChg chg="mod topLvl">
          <ac:chgData name="farouk abu hassanain" userId="319a4f4791f24b01" providerId="LiveId" clId="{7D07C8C1-2B00-48F5-A5E2-4AC5C6320BAA}" dt="2020-04-09T10:13:31.618" v="1102" actId="165"/>
          <ac:spMkLst>
            <pc:docMk/>
            <pc:sldMk cId="3244169645" sldId="755"/>
            <ac:spMk id="38" creationId="{612D189D-A39B-4611-A72C-99DEAD226743}"/>
          </ac:spMkLst>
        </pc:spChg>
        <pc:spChg chg="mod topLvl">
          <ac:chgData name="farouk abu hassanain" userId="319a4f4791f24b01" providerId="LiveId" clId="{7D07C8C1-2B00-48F5-A5E2-4AC5C6320BAA}" dt="2020-04-09T10:13:31.618" v="1102" actId="165"/>
          <ac:spMkLst>
            <pc:docMk/>
            <pc:sldMk cId="3244169645" sldId="755"/>
            <ac:spMk id="39" creationId="{C34F96A3-75C3-447A-B26A-CD8B6751D7D2}"/>
          </ac:spMkLst>
        </pc:spChg>
        <pc:spChg chg="mod topLvl">
          <ac:chgData name="farouk abu hassanain" userId="319a4f4791f24b01" providerId="LiveId" clId="{7D07C8C1-2B00-48F5-A5E2-4AC5C6320BAA}" dt="2020-04-09T10:11:54.272" v="958" actId="165"/>
          <ac:spMkLst>
            <pc:docMk/>
            <pc:sldMk cId="3244169645" sldId="755"/>
            <ac:spMk id="44" creationId="{051B0053-CA2D-4ABD-BCB8-E280098085C2}"/>
          </ac:spMkLst>
        </pc:spChg>
        <pc:spChg chg="del">
          <ac:chgData name="farouk abu hassanain" userId="319a4f4791f24b01" providerId="LiveId" clId="{7D07C8C1-2B00-48F5-A5E2-4AC5C6320BAA}" dt="2020-04-09T08:19:42.666" v="541" actId="478"/>
          <ac:spMkLst>
            <pc:docMk/>
            <pc:sldMk cId="3244169645" sldId="755"/>
            <ac:spMk id="46" creationId="{F53AE972-4528-4D29-AEED-7E72B1BC2346}"/>
          </ac:spMkLst>
        </pc:spChg>
        <pc:spChg chg="mod topLvl">
          <ac:chgData name="farouk abu hassanain" userId="319a4f4791f24b01" providerId="LiveId" clId="{7D07C8C1-2B00-48F5-A5E2-4AC5C6320BAA}" dt="2020-04-09T10:14:15.618" v="1180" actId="165"/>
          <ac:spMkLst>
            <pc:docMk/>
            <pc:sldMk cId="3244169645" sldId="755"/>
            <ac:spMk id="47" creationId="{61E7A5FF-82E3-4EDB-B6EC-2942798B55C2}"/>
          </ac:spMkLst>
        </pc:spChg>
        <pc:spChg chg="mod topLvl">
          <ac:chgData name="farouk abu hassanain" userId="319a4f4791f24b01" providerId="LiveId" clId="{7D07C8C1-2B00-48F5-A5E2-4AC5C6320BAA}" dt="2020-04-09T10:14:51.510" v="1217" actId="207"/>
          <ac:spMkLst>
            <pc:docMk/>
            <pc:sldMk cId="3244169645" sldId="755"/>
            <ac:spMk id="48" creationId="{2C47BABD-5D5D-4EB6-B3B0-8030D3D9C6F2}"/>
          </ac:spMkLst>
        </pc:spChg>
        <pc:spChg chg="mod topLvl">
          <ac:chgData name="farouk abu hassanain" userId="319a4f4791f24b01" providerId="LiveId" clId="{7D07C8C1-2B00-48F5-A5E2-4AC5C6320BAA}" dt="2020-04-09T10:14:15.618" v="1180" actId="165"/>
          <ac:spMkLst>
            <pc:docMk/>
            <pc:sldMk cId="3244169645" sldId="755"/>
            <ac:spMk id="49" creationId="{0A286C0C-2C1F-45FF-888A-CD56D2F3799C}"/>
          </ac:spMkLst>
        </pc:spChg>
        <pc:spChg chg="mod topLvl">
          <ac:chgData name="farouk abu hassanain" userId="319a4f4791f24b01" providerId="LiveId" clId="{7D07C8C1-2B00-48F5-A5E2-4AC5C6320BAA}" dt="2020-04-09T10:14:15.618" v="1180" actId="165"/>
          <ac:spMkLst>
            <pc:docMk/>
            <pc:sldMk cId="3244169645" sldId="755"/>
            <ac:spMk id="50" creationId="{7D737B10-7242-4813-AD0C-11F221297CD7}"/>
          </ac:spMkLst>
        </pc:spChg>
        <pc:spChg chg="mod topLvl">
          <ac:chgData name="farouk abu hassanain" userId="319a4f4791f24b01" providerId="LiveId" clId="{7D07C8C1-2B00-48F5-A5E2-4AC5C6320BAA}" dt="2020-04-09T10:14:15.618" v="1180" actId="165"/>
          <ac:spMkLst>
            <pc:docMk/>
            <pc:sldMk cId="3244169645" sldId="755"/>
            <ac:spMk id="51" creationId="{0B7698A5-D7EF-42D9-96F8-4A86B5503BB7}"/>
          </ac:spMkLst>
        </pc:spChg>
        <pc:spChg chg="mod">
          <ac:chgData name="farouk abu hassanain" userId="319a4f4791f24b01" providerId="LiveId" clId="{7D07C8C1-2B00-48F5-A5E2-4AC5C6320BAA}" dt="2020-04-09T08:18:16.138" v="468"/>
          <ac:spMkLst>
            <pc:docMk/>
            <pc:sldMk cId="3244169645" sldId="755"/>
            <ac:spMk id="53" creationId="{16CED25A-3047-41B4-B1A4-3FF01A5BDB47}"/>
          </ac:spMkLst>
        </pc:spChg>
        <pc:spChg chg="mod topLvl">
          <ac:chgData name="farouk abu hassanain" userId="319a4f4791f24b01" providerId="LiveId" clId="{7D07C8C1-2B00-48F5-A5E2-4AC5C6320BAA}" dt="2020-04-09T10:14:15.618" v="1180" actId="165"/>
          <ac:spMkLst>
            <pc:docMk/>
            <pc:sldMk cId="3244169645" sldId="755"/>
            <ac:spMk id="54" creationId="{8C7DE809-FAB9-4E92-B6F4-CB35C56407A3}"/>
          </ac:spMkLst>
        </pc:spChg>
        <pc:spChg chg="mod topLvl">
          <ac:chgData name="farouk abu hassanain" userId="319a4f4791f24b01" providerId="LiveId" clId="{7D07C8C1-2B00-48F5-A5E2-4AC5C6320BAA}" dt="2020-04-09T10:14:15.618" v="1180" actId="165"/>
          <ac:spMkLst>
            <pc:docMk/>
            <pc:sldMk cId="3244169645" sldId="755"/>
            <ac:spMk id="55" creationId="{799A2179-86D7-4A8E-A694-41D9DAF617E2}"/>
          </ac:spMkLst>
        </pc:spChg>
        <pc:spChg chg="mod topLvl">
          <ac:chgData name="farouk abu hassanain" userId="319a4f4791f24b01" providerId="LiveId" clId="{7D07C8C1-2B00-48F5-A5E2-4AC5C6320BAA}" dt="2020-04-09T10:11:54.272" v="958" actId="165"/>
          <ac:spMkLst>
            <pc:docMk/>
            <pc:sldMk cId="3244169645" sldId="755"/>
            <ac:spMk id="59" creationId="{76DA4375-855A-4A70-B7B6-0797A691A9FE}"/>
          </ac:spMkLst>
        </pc:spChg>
        <pc:spChg chg="del">
          <ac:chgData name="farouk abu hassanain" userId="319a4f4791f24b01" providerId="LiveId" clId="{7D07C8C1-2B00-48F5-A5E2-4AC5C6320BAA}" dt="2020-04-09T08:19:45.078" v="542" actId="478"/>
          <ac:spMkLst>
            <pc:docMk/>
            <pc:sldMk cId="3244169645" sldId="755"/>
            <ac:spMk id="60" creationId="{AB908ACE-B3B5-4078-B8F1-A660503CD6DE}"/>
          </ac:spMkLst>
        </pc:spChg>
        <pc:spChg chg="mod">
          <ac:chgData name="farouk abu hassanain" userId="319a4f4791f24b01" providerId="LiveId" clId="{7D07C8C1-2B00-48F5-A5E2-4AC5C6320BAA}" dt="2020-04-09T10:13:07.543" v="1058" actId="207"/>
          <ac:spMkLst>
            <pc:docMk/>
            <pc:sldMk cId="3244169645" sldId="755"/>
            <ac:spMk id="61" creationId="{B8B7BB98-BBC0-44CA-AF89-8416080B4B9D}"/>
          </ac:spMkLst>
        </pc:spChg>
        <pc:spChg chg="mod topLvl">
          <ac:chgData name="farouk abu hassanain" userId="319a4f4791f24b01" providerId="LiveId" clId="{7D07C8C1-2B00-48F5-A5E2-4AC5C6320BAA}" dt="2020-04-09T10:21:23.047" v="1382" actId="207"/>
          <ac:spMkLst>
            <pc:docMk/>
            <pc:sldMk cId="3244169645" sldId="755"/>
            <ac:spMk id="76" creationId="{91FD4290-6BFF-4C75-BF8F-40FC0BDF0868}"/>
          </ac:spMkLst>
        </pc:spChg>
        <pc:spChg chg="del mod">
          <ac:chgData name="farouk abu hassanain" userId="319a4f4791f24b01" providerId="LiveId" clId="{7D07C8C1-2B00-48F5-A5E2-4AC5C6320BAA}" dt="2020-04-09T08:19:46.970" v="543" actId="478"/>
          <ac:spMkLst>
            <pc:docMk/>
            <pc:sldMk cId="3244169645" sldId="755"/>
            <ac:spMk id="77" creationId="{EDA77C4E-F988-4E78-A474-7FD41D0AFECD}"/>
          </ac:spMkLst>
        </pc:spChg>
        <pc:spChg chg="mod topLvl">
          <ac:chgData name="farouk abu hassanain" userId="319a4f4791f24b01" providerId="LiveId" clId="{7D07C8C1-2B00-48F5-A5E2-4AC5C6320BAA}" dt="2020-04-09T10:16:13.692" v="1260" actId="207"/>
          <ac:spMkLst>
            <pc:docMk/>
            <pc:sldMk cId="3244169645" sldId="755"/>
            <ac:spMk id="78" creationId="{FB66148A-348C-4047-9CF3-FEA8FBA8D852}"/>
          </ac:spMkLst>
        </pc:spChg>
        <pc:spChg chg="mod topLvl">
          <ac:chgData name="farouk abu hassanain" userId="319a4f4791f24b01" providerId="LiveId" clId="{7D07C8C1-2B00-48F5-A5E2-4AC5C6320BAA}" dt="2020-04-09T10:20:42.390" v="1297" actId="1076"/>
          <ac:spMkLst>
            <pc:docMk/>
            <pc:sldMk cId="3244169645" sldId="755"/>
            <ac:spMk id="79" creationId="{53DD53CA-716B-44B8-A873-ED66216302C4}"/>
          </ac:spMkLst>
        </pc:spChg>
        <pc:spChg chg="mod topLvl">
          <ac:chgData name="farouk abu hassanain" userId="319a4f4791f24b01" providerId="LiveId" clId="{7D07C8C1-2B00-48F5-A5E2-4AC5C6320BAA}" dt="2020-04-09T10:11:59.272" v="959" actId="165"/>
          <ac:spMkLst>
            <pc:docMk/>
            <pc:sldMk cId="3244169645" sldId="755"/>
            <ac:spMk id="80" creationId="{B448ED97-8E02-4AA5-A239-E79C94C2F23D}"/>
          </ac:spMkLst>
        </pc:spChg>
        <pc:spChg chg="mod topLvl">
          <ac:chgData name="farouk abu hassanain" userId="319a4f4791f24b01" providerId="LiveId" clId="{7D07C8C1-2B00-48F5-A5E2-4AC5C6320BAA}" dt="2020-04-09T10:20:59.025" v="1380" actId="207"/>
          <ac:spMkLst>
            <pc:docMk/>
            <pc:sldMk cId="3244169645" sldId="755"/>
            <ac:spMk id="81" creationId="{AE9061CA-1297-4FA9-856D-A4202DA7148E}"/>
          </ac:spMkLst>
        </pc:spChg>
        <pc:spChg chg="mod topLvl">
          <ac:chgData name="farouk abu hassanain" userId="319a4f4791f24b01" providerId="LiveId" clId="{7D07C8C1-2B00-48F5-A5E2-4AC5C6320BAA}" dt="2020-04-09T10:11:59.272" v="959" actId="165"/>
          <ac:spMkLst>
            <pc:docMk/>
            <pc:sldMk cId="3244169645" sldId="755"/>
            <ac:spMk id="82" creationId="{16382F8C-F166-4A34-A389-A4236EA2FB8D}"/>
          </ac:spMkLst>
        </pc:spChg>
        <pc:spChg chg="mod topLvl">
          <ac:chgData name="farouk abu hassanain" userId="319a4f4791f24b01" providerId="LiveId" clId="{7D07C8C1-2B00-48F5-A5E2-4AC5C6320BAA}" dt="2020-04-09T10:11:59.272" v="959" actId="165"/>
          <ac:spMkLst>
            <pc:docMk/>
            <pc:sldMk cId="3244169645" sldId="755"/>
            <ac:spMk id="83" creationId="{38C3EE7F-EA93-4437-8361-4B9691876E04}"/>
          </ac:spMkLst>
        </pc:spChg>
        <pc:spChg chg="mod topLvl">
          <ac:chgData name="farouk abu hassanain" userId="319a4f4791f24b01" providerId="LiveId" clId="{7D07C8C1-2B00-48F5-A5E2-4AC5C6320BAA}" dt="2020-04-09T10:11:59.272" v="959" actId="165"/>
          <ac:spMkLst>
            <pc:docMk/>
            <pc:sldMk cId="3244169645" sldId="755"/>
            <ac:spMk id="84" creationId="{19E74A58-2AEC-4196-BC36-78C42705BA3A}"/>
          </ac:spMkLst>
        </pc:spChg>
        <pc:spChg chg="add mod">
          <ac:chgData name="farouk abu hassanain" userId="319a4f4791f24b01" providerId="LiveId" clId="{7D07C8C1-2B00-48F5-A5E2-4AC5C6320BAA}" dt="2020-04-09T10:20:39.778" v="1295" actId="1076"/>
          <ac:spMkLst>
            <pc:docMk/>
            <pc:sldMk cId="3244169645" sldId="755"/>
            <ac:spMk id="85" creationId="{82803873-CD8D-4298-8E44-CA469B0CA5B9}"/>
          </ac:spMkLst>
        </pc:spChg>
        <pc:spChg chg="add mod topLvl">
          <ac:chgData name="farouk abu hassanain" userId="319a4f4791f24b01" providerId="LiveId" clId="{7D07C8C1-2B00-48F5-A5E2-4AC5C6320BAA}" dt="2020-04-09T10:11:54.272" v="958" actId="165"/>
          <ac:spMkLst>
            <pc:docMk/>
            <pc:sldMk cId="3244169645" sldId="755"/>
            <ac:spMk id="86" creationId="{93BA84A9-3A12-4394-B3E3-5712A838FFDF}"/>
          </ac:spMkLst>
        </pc:spChg>
        <pc:spChg chg="add mod topLvl">
          <ac:chgData name="farouk abu hassanain" userId="319a4f4791f24b01" providerId="LiveId" clId="{7D07C8C1-2B00-48F5-A5E2-4AC5C6320BAA}" dt="2020-04-09T10:11:54.272" v="958" actId="165"/>
          <ac:spMkLst>
            <pc:docMk/>
            <pc:sldMk cId="3244169645" sldId="755"/>
            <ac:spMk id="87" creationId="{FEBE2847-9F30-4F8B-9162-7BD1E21CEFF0}"/>
          </ac:spMkLst>
        </pc:spChg>
        <pc:spChg chg="add mod topLvl">
          <ac:chgData name="farouk abu hassanain" userId="319a4f4791f24b01" providerId="LiveId" clId="{7D07C8C1-2B00-48F5-A5E2-4AC5C6320BAA}" dt="2020-04-09T10:11:54.272" v="958" actId="165"/>
          <ac:spMkLst>
            <pc:docMk/>
            <pc:sldMk cId="3244169645" sldId="755"/>
            <ac:spMk id="88" creationId="{C1B16594-DA04-481A-9140-4672CDEAA840}"/>
          </ac:spMkLst>
        </pc:spChg>
        <pc:spChg chg="add mod topLvl">
          <ac:chgData name="farouk abu hassanain" userId="319a4f4791f24b01" providerId="LiveId" clId="{7D07C8C1-2B00-48F5-A5E2-4AC5C6320BAA}" dt="2020-04-09T10:21:16.180" v="1381" actId="207"/>
          <ac:spMkLst>
            <pc:docMk/>
            <pc:sldMk cId="3244169645" sldId="755"/>
            <ac:spMk id="89" creationId="{3D2C183B-D823-4A4F-8804-70B03AAB5338}"/>
          </ac:spMkLst>
        </pc:spChg>
        <pc:grpChg chg="mod">
          <ac:chgData name="farouk abu hassanain" userId="319a4f4791f24b01" providerId="LiveId" clId="{7D07C8C1-2B00-48F5-A5E2-4AC5C6320BAA}" dt="2020-04-09T08:18:02.412" v="462" actId="14100"/>
          <ac:grpSpMkLst>
            <pc:docMk/>
            <pc:sldMk cId="3244169645" sldId="755"/>
            <ac:grpSpMk id="6" creationId="{44FE5257-7CA8-42A2-916D-759EE97631F4}"/>
          </ac:grpSpMkLst>
        </pc:grpChg>
        <pc:grpChg chg="del">
          <ac:chgData name="farouk abu hassanain" userId="319a4f4791f24b01" providerId="LiveId" clId="{7D07C8C1-2B00-48F5-A5E2-4AC5C6320BAA}" dt="2020-04-09T08:17:32.779" v="436" actId="478"/>
          <ac:grpSpMkLst>
            <pc:docMk/>
            <pc:sldMk cId="3244169645" sldId="755"/>
            <ac:grpSpMk id="14" creationId="{D4870956-DDE4-4AF1-A4B2-5F19C5226A3D}"/>
          </ac:grpSpMkLst>
        </pc:grpChg>
        <pc:grpChg chg="add del mod">
          <ac:chgData name="farouk abu hassanain" userId="319a4f4791f24b01" providerId="LiveId" clId="{7D07C8C1-2B00-48F5-A5E2-4AC5C6320BAA}" dt="2020-04-09T10:11:54.272" v="958" actId="165"/>
          <ac:grpSpMkLst>
            <pc:docMk/>
            <pc:sldMk cId="3244169645" sldId="755"/>
            <ac:grpSpMk id="15" creationId="{840FAE8C-122E-43D9-B21E-A7A68FB416B1}"/>
          </ac:grpSpMkLst>
        </pc:grpChg>
        <pc:grpChg chg="add del mod">
          <ac:chgData name="farouk abu hassanain" userId="319a4f4791f24b01" providerId="LiveId" clId="{7D07C8C1-2B00-48F5-A5E2-4AC5C6320BAA}" dt="2020-04-09T08:20:03.680" v="547" actId="165"/>
          <ac:grpSpMkLst>
            <pc:docMk/>
            <pc:sldMk cId="3244169645" sldId="755"/>
            <ac:grpSpMk id="26" creationId="{DD0995CA-5983-40A9-9F50-07115DA3DF7C}"/>
          </ac:grpSpMkLst>
        </pc:grpChg>
        <pc:grpChg chg="del mod topLvl">
          <ac:chgData name="farouk abu hassanain" userId="319a4f4791f24b01" providerId="LiveId" clId="{7D07C8C1-2B00-48F5-A5E2-4AC5C6320BAA}" dt="2020-04-09T10:13:31.618" v="1102" actId="165"/>
          <ac:grpSpMkLst>
            <pc:docMk/>
            <pc:sldMk cId="3244169645" sldId="755"/>
            <ac:grpSpMk id="27" creationId="{5D5152E7-976B-4748-8308-0FA560B4A30F}"/>
          </ac:grpSpMkLst>
        </pc:grpChg>
        <pc:grpChg chg="del">
          <ac:chgData name="farouk abu hassanain" userId="319a4f4791f24b01" providerId="LiveId" clId="{7D07C8C1-2B00-48F5-A5E2-4AC5C6320BAA}" dt="2020-04-09T08:19:38.357" v="538" actId="478"/>
          <ac:grpSpMkLst>
            <pc:docMk/>
            <pc:sldMk cId="3244169645" sldId="755"/>
            <ac:grpSpMk id="28" creationId="{24FD7CDA-8B1D-4E5A-B3C2-339AF5ECA87C}"/>
          </ac:grpSpMkLst>
        </pc:grpChg>
        <pc:grpChg chg="add del mod">
          <ac:chgData name="farouk abu hassanain" userId="319a4f4791f24b01" providerId="LiveId" clId="{7D07C8C1-2B00-48F5-A5E2-4AC5C6320BAA}" dt="2020-04-09T08:19:59.538" v="546" actId="165"/>
          <ac:grpSpMkLst>
            <pc:docMk/>
            <pc:sldMk cId="3244169645" sldId="755"/>
            <ac:grpSpMk id="41" creationId="{08E300E7-26D5-4696-8542-F1C4BBB99922}"/>
          </ac:grpSpMkLst>
        </pc:grpChg>
        <pc:grpChg chg="del mod topLvl">
          <ac:chgData name="farouk abu hassanain" userId="319a4f4791f24b01" providerId="LiveId" clId="{7D07C8C1-2B00-48F5-A5E2-4AC5C6320BAA}" dt="2020-04-09T10:14:15.618" v="1180" actId="165"/>
          <ac:grpSpMkLst>
            <pc:docMk/>
            <pc:sldMk cId="3244169645" sldId="755"/>
            <ac:grpSpMk id="42" creationId="{6D2937BB-FEDB-4088-A552-7016B66555A8}"/>
          </ac:grpSpMkLst>
        </pc:grpChg>
        <pc:grpChg chg="del">
          <ac:chgData name="farouk abu hassanain" userId="319a4f4791f24b01" providerId="LiveId" clId="{7D07C8C1-2B00-48F5-A5E2-4AC5C6320BAA}" dt="2020-04-09T08:19:42.666" v="541" actId="478"/>
          <ac:grpSpMkLst>
            <pc:docMk/>
            <pc:sldMk cId="3244169645" sldId="755"/>
            <ac:grpSpMk id="43" creationId="{5DF5212A-8AB0-418C-8BC2-1D7056AA5AE9}"/>
          </ac:grpSpMkLst>
        </pc:grpChg>
        <pc:grpChg chg="add del mod">
          <ac:chgData name="farouk abu hassanain" userId="319a4f4791f24b01" providerId="LiveId" clId="{7D07C8C1-2B00-48F5-A5E2-4AC5C6320BAA}" dt="2020-04-09T08:19:56.384" v="545" actId="165"/>
          <ac:grpSpMkLst>
            <pc:docMk/>
            <pc:sldMk cId="3244169645" sldId="755"/>
            <ac:grpSpMk id="56" creationId="{6EC41674-C077-4CEB-8971-45825E88C32B}"/>
          </ac:grpSpMkLst>
        </pc:grpChg>
        <pc:grpChg chg="mod topLvl">
          <ac:chgData name="farouk abu hassanain" userId="319a4f4791f24b01" providerId="LiveId" clId="{7D07C8C1-2B00-48F5-A5E2-4AC5C6320BAA}" dt="2020-04-09T10:11:54.272" v="958" actId="165"/>
          <ac:grpSpMkLst>
            <pc:docMk/>
            <pc:sldMk cId="3244169645" sldId="755"/>
            <ac:grpSpMk id="57" creationId="{0299B39E-A541-4F3D-BBD2-C92A4FD11865}"/>
          </ac:grpSpMkLst>
        </pc:grpChg>
        <pc:grpChg chg="del">
          <ac:chgData name="farouk abu hassanain" userId="319a4f4791f24b01" providerId="LiveId" clId="{7D07C8C1-2B00-48F5-A5E2-4AC5C6320BAA}" dt="2020-04-09T08:19:45.078" v="542" actId="478"/>
          <ac:grpSpMkLst>
            <pc:docMk/>
            <pc:sldMk cId="3244169645" sldId="755"/>
            <ac:grpSpMk id="58" creationId="{008560B8-8118-4EA9-A549-3D0E4C37DD5F}"/>
          </ac:grpSpMkLst>
        </pc:grpChg>
        <pc:grpChg chg="add del mod">
          <ac:chgData name="farouk abu hassanain" userId="319a4f4791f24b01" providerId="LiveId" clId="{7D07C8C1-2B00-48F5-A5E2-4AC5C6320BAA}" dt="2020-04-09T08:19:52.684" v="544" actId="165"/>
          <ac:grpSpMkLst>
            <pc:docMk/>
            <pc:sldMk cId="3244169645" sldId="755"/>
            <ac:grpSpMk id="73" creationId="{935A1CAD-C6F7-4610-B324-72292CCD2B55}"/>
          </ac:grpSpMkLst>
        </pc:grpChg>
        <pc:grpChg chg="del mod topLvl">
          <ac:chgData name="farouk abu hassanain" userId="319a4f4791f24b01" providerId="LiveId" clId="{7D07C8C1-2B00-48F5-A5E2-4AC5C6320BAA}" dt="2020-04-09T10:11:59.272" v="959" actId="165"/>
          <ac:grpSpMkLst>
            <pc:docMk/>
            <pc:sldMk cId="3244169645" sldId="755"/>
            <ac:grpSpMk id="74" creationId="{E123339A-13F5-406B-86F5-00227909F899}"/>
          </ac:grpSpMkLst>
        </pc:grpChg>
        <pc:grpChg chg="del">
          <ac:chgData name="farouk abu hassanain" userId="319a4f4791f24b01" providerId="LiveId" clId="{7D07C8C1-2B00-48F5-A5E2-4AC5C6320BAA}" dt="2020-04-09T08:19:46.970" v="543" actId="478"/>
          <ac:grpSpMkLst>
            <pc:docMk/>
            <pc:sldMk cId="3244169645" sldId="755"/>
            <ac:grpSpMk id="75" creationId="{8E0347B9-D64F-42AF-A8BD-0CF9170F6158}"/>
          </ac:grpSpMkLst>
        </pc:grpChg>
        <pc:cxnChg chg="mod">
          <ac:chgData name="farouk abu hassanain" userId="319a4f4791f24b01" providerId="LiveId" clId="{7D07C8C1-2B00-48F5-A5E2-4AC5C6320BAA}" dt="2020-04-09T08:57:31.896" v="603" actId="1037"/>
          <ac:cxnSpMkLst>
            <pc:docMk/>
            <pc:sldMk cId="3244169645" sldId="755"/>
            <ac:cxnSpMk id="8" creationId="{E075A894-F888-4C98-B7FC-83D1F0F6742E}"/>
          </ac:cxnSpMkLst>
        </pc:cxnChg>
      </pc:sldChg>
      <pc:sldChg chg="addSp delSp modSp add">
        <pc:chgData name="farouk abu hassanain" userId="319a4f4791f24b01" providerId="LiveId" clId="{7D07C8C1-2B00-48F5-A5E2-4AC5C6320BAA}" dt="2020-04-09T10:42:57.909" v="1406" actId="208"/>
        <pc:sldMkLst>
          <pc:docMk/>
          <pc:sldMk cId="890842758" sldId="756"/>
        </pc:sldMkLst>
        <pc:spChg chg="mod">
          <ac:chgData name="farouk abu hassanain" userId="319a4f4791f24b01" providerId="LiveId" clId="{7D07C8C1-2B00-48F5-A5E2-4AC5C6320BAA}" dt="2020-04-09T10:29:48.459" v="1384"/>
          <ac:spMkLst>
            <pc:docMk/>
            <pc:sldMk cId="890842758" sldId="756"/>
            <ac:spMk id="7" creationId="{5C5D26A2-F217-42A4-8295-5A0E92D70FAD}"/>
          </ac:spMkLst>
        </pc:spChg>
        <pc:spChg chg="del">
          <ac:chgData name="farouk abu hassanain" userId="319a4f4791f24b01" providerId="LiveId" clId="{7D07C8C1-2B00-48F5-A5E2-4AC5C6320BAA}" dt="2020-04-09T10:30:05.620" v="1386" actId="478"/>
          <ac:spMkLst>
            <pc:docMk/>
            <pc:sldMk cId="890842758" sldId="756"/>
            <ac:spMk id="29" creationId="{B7C42E0F-D76E-44E4-A60F-E5B31B3BD0E0}"/>
          </ac:spMkLst>
        </pc:spChg>
        <pc:spChg chg="del">
          <ac:chgData name="farouk abu hassanain" userId="319a4f4791f24b01" providerId="LiveId" clId="{7D07C8C1-2B00-48F5-A5E2-4AC5C6320BAA}" dt="2020-04-09T10:30:05.620" v="1386" actId="478"/>
          <ac:spMkLst>
            <pc:docMk/>
            <pc:sldMk cId="890842758" sldId="756"/>
            <ac:spMk id="31" creationId="{53A79DDD-A8C4-45F6-A640-BD954141FF66}"/>
          </ac:spMkLst>
        </pc:spChg>
        <pc:spChg chg="del">
          <ac:chgData name="farouk abu hassanain" userId="319a4f4791f24b01" providerId="LiveId" clId="{7D07C8C1-2B00-48F5-A5E2-4AC5C6320BAA}" dt="2020-04-09T10:30:05.620" v="1386" actId="478"/>
          <ac:spMkLst>
            <pc:docMk/>
            <pc:sldMk cId="890842758" sldId="756"/>
            <ac:spMk id="32" creationId="{BB0CD4F8-74D0-45B3-92C0-30A152E767CB}"/>
          </ac:spMkLst>
        </pc:spChg>
        <pc:spChg chg="del">
          <ac:chgData name="farouk abu hassanain" userId="319a4f4791f24b01" providerId="LiveId" clId="{7D07C8C1-2B00-48F5-A5E2-4AC5C6320BAA}" dt="2020-04-09T10:30:05.620" v="1386" actId="478"/>
          <ac:spMkLst>
            <pc:docMk/>
            <pc:sldMk cId="890842758" sldId="756"/>
            <ac:spMk id="33" creationId="{02C78DC6-83F8-4345-B2A7-AD2C6BD103D9}"/>
          </ac:spMkLst>
        </pc:spChg>
        <pc:spChg chg="del">
          <ac:chgData name="farouk abu hassanain" userId="319a4f4791f24b01" providerId="LiveId" clId="{7D07C8C1-2B00-48F5-A5E2-4AC5C6320BAA}" dt="2020-04-09T10:30:05.620" v="1386" actId="478"/>
          <ac:spMkLst>
            <pc:docMk/>
            <pc:sldMk cId="890842758" sldId="756"/>
            <ac:spMk id="35" creationId="{55D0853B-8C02-419F-A243-471E956506B7}"/>
          </ac:spMkLst>
        </pc:spChg>
        <pc:spChg chg="del">
          <ac:chgData name="farouk abu hassanain" userId="319a4f4791f24b01" providerId="LiveId" clId="{7D07C8C1-2B00-48F5-A5E2-4AC5C6320BAA}" dt="2020-04-09T10:30:05.620" v="1386" actId="478"/>
          <ac:spMkLst>
            <pc:docMk/>
            <pc:sldMk cId="890842758" sldId="756"/>
            <ac:spMk id="36" creationId="{1841D822-00F2-4B59-A555-6A1FD111DB2F}"/>
          </ac:spMkLst>
        </pc:spChg>
        <pc:spChg chg="del">
          <ac:chgData name="farouk abu hassanain" userId="319a4f4791f24b01" providerId="LiveId" clId="{7D07C8C1-2B00-48F5-A5E2-4AC5C6320BAA}" dt="2020-04-09T10:30:05.620" v="1386" actId="478"/>
          <ac:spMkLst>
            <pc:docMk/>
            <pc:sldMk cId="890842758" sldId="756"/>
            <ac:spMk id="38" creationId="{612D189D-A39B-4611-A72C-99DEAD226743}"/>
          </ac:spMkLst>
        </pc:spChg>
        <pc:spChg chg="del">
          <ac:chgData name="farouk abu hassanain" userId="319a4f4791f24b01" providerId="LiveId" clId="{7D07C8C1-2B00-48F5-A5E2-4AC5C6320BAA}" dt="2020-04-09T10:30:05.620" v="1386" actId="478"/>
          <ac:spMkLst>
            <pc:docMk/>
            <pc:sldMk cId="890842758" sldId="756"/>
            <ac:spMk id="39" creationId="{C34F96A3-75C3-447A-B26A-CD8B6751D7D2}"/>
          </ac:spMkLst>
        </pc:spChg>
        <pc:spChg chg="del">
          <ac:chgData name="farouk abu hassanain" userId="319a4f4791f24b01" providerId="LiveId" clId="{7D07C8C1-2B00-48F5-A5E2-4AC5C6320BAA}" dt="2020-04-09T10:30:05.620" v="1386" actId="478"/>
          <ac:spMkLst>
            <pc:docMk/>
            <pc:sldMk cId="890842758" sldId="756"/>
            <ac:spMk id="44" creationId="{051B0053-CA2D-4ABD-BCB8-E280098085C2}"/>
          </ac:spMkLst>
        </pc:spChg>
        <pc:spChg chg="del">
          <ac:chgData name="farouk abu hassanain" userId="319a4f4791f24b01" providerId="LiveId" clId="{7D07C8C1-2B00-48F5-A5E2-4AC5C6320BAA}" dt="2020-04-09T10:30:05.620" v="1386" actId="478"/>
          <ac:spMkLst>
            <pc:docMk/>
            <pc:sldMk cId="890842758" sldId="756"/>
            <ac:spMk id="47" creationId="{61E7A5FF-82E3-4EDB-B6EC-2942798B55C2}"/>
          </ac:spMkLst>
        </pc:spChg>
        <pc:spChg chg="del">
          <ac:chgData name="farouk abu hassanain" userId="319a4f4791f24b01" providerId="LiveId" clId="{7D07C8C1-2B00-48F5-A5E2-4AC5C6320BAA}" dt="2020-04-09T10:30:05.620" v="1386" actId="478"/>
          <ac:spMkLst>
            <pc:docMk/>
            <pc:sldMk cId="890842758" sldId="756"/>
            <ac:spMk id="48" creationId="{2C47BABD-5D5D-4EB6-B3B0-8030D3D9C6F2}"/>
          </ac:spMkLst>
        </pc:spChg>
        <pc:spChg chg="del">
          <ac:chgData name="farouk abu hassanain" userId="319a4f4791f24b01" providerId="LiveId" clId="{7D07C8C1-2B00-48F5-A5E2-4AC5C6320BAA}" dt="2020-04-09T10:30:05.620" v="1386" actId="478"/>
          <ac:spMkLst>
            <pc:docMk/>
            <pc:sldMk cId="890842758" sldId="756"/>
            <ac:spMk id="49" creationId="{0A286C0C-2C1F-45FF-888A-CD56D2F3799C}"/>
          </ac:spMkLst>
        </pc:spChg>
        <pc:spChg chg="del">
          <ac:chgData name="farouk abu hassanain" userId="319a4f4791f24b01" providerId="LiveId" clId="{7D07C8C1-2B00-48F5-A5E2-4AC5C6320BAA}" dt="2020-04-09T10:30:05.620" v="1386" actId="478"/>
          <ac:spMkLst>
            <pc:docMk/>
            <pc:sldMk cId="890842758" sldId="756"/>
            <ac:spMk id="50" creationId="{7D737B10-7242-4813-AD0C-11F221297CD7}"/>
          </ac:spMkLst>
        </pc:spChg>
        <pc:spChg chg="del">
          <ac:chgData name="farouk abu hassanain" userId="319a4f4791f24b01" providerId="LiveId" clId="{7D07C8C1-2B00-48F5-A5E2-4AC5C6320BAA}" dt="2020-04-09T10:30:05.620" v="1386" actId="478"/>
          <ac:spMkLst>
            <pc:docMk/>
            <pc:sldMk cId="890842758" sldId="756"/>
            <ac:spMk id="51" creationId="{0B7698A5-D7EF-42D9-96F8-4A86B5503BB7}"/>
          </ac:spMkLst>
        </pc:spChg>
        <pc:spChg chg="del">
          <ac:chgData name="farouk abu hassanain" userId="319a4f4791f24b01" providerId="LiveId" clId="{7D07C8C1-2B00-48F5-A5E2-4AC5C6320BAA}" dt="2020-04-09T10:30:05.620" v="1386" actId="478"/>
          <ac:spMkLst>
            <pc:docMk/>
            <pc:sldMk cId="890842758" sldId="756"/>
            <ac:spMk id="54" creationId="{8C7DE809-FAB9-4E92-B6F4-CB35C56407A3}"/>
          </ac:spMkLst>
        </pc:spChg>
        <pc:spChg chg="del">
          <ac:chgData name="farouk abu hassanain" userId="319a4f4791f24b01" providerId="LiveId" clId="{7D07C8C1-2B00-48F5-A5E2-4AC5C6320BAA}" dt="2020-04-09T10:30:05.620" v="1386" actId="478"/>
          <ac:spMkLst>
            <pc:docMk/>
            <pc:sldMk cId="890842758" sldId="756"/>
            <ac:spMk id="55" creationId="{799A2179-86D7-4A8E-A694-41D9DAF617E2}"/>
          </ac:spMkLst>
        </pc:spChg>
        <pc:spChg chg="del">
          <ac:chgData name="farouk abu hassanain" userId="319a4f4791f24b01" providerId="LiveId" clId="{7D07C8C1-2B00-48F5-A5E2-4AC5C6320BAA}" dt="2020-04-09T10:30:05.620" v="1386" actId="478"/>
          <ac:spMkLst>
            <pc:docMk/>
            <pc:sldMk cId="890842758" sldId="756"/>
            <ac:spMk id="59" creationId="{76DA4375-855A-4A70-B7B6-0797A691A9FE}"/>
          </ac:spMkLst>
        </pc:spChg>
        <pc:spChg chg="del">
          <ac:chgData name="farouk abu hassanain" userId="319a4f4791f24b01" providerId="LiveId" clId="{7D07C8C1-2B00-48F5-A5E2-4AC5C6320BAA}" dt="2020-04-09T10:30:05.620" v="1386" actId="478"/>
          <ac:spMkLst>
            <pc:docMk/>
            <pc:sldMk cId="890842758" sldId="756"/>
            <ac:spMk id="76" creationId="{91FD4290-6BFF-4C75-BF8F-40FC0BDF0868}"/>
          </ac:spMkLst>
        </pc:spChg>
        <pc:spChg chg="del">
          <ac:chgData name="farouk abu hassanain" userId="319a4f4791f24b01" providerId="LiveId" clId="{7D07C8C1-2B00-48F5-A5E2-4AC5C6320BAA}" dt="2020-04-09T10:30:05.620" v="1386" actId="478"/>
          <ac:spMkLst>
            <pc:docMk/>
            <pc:sldMk cId="890842758" sldId="756"/>
            <ac:spMk id="78" creationId="{FB66148A-348C-4047-9CF3-FEA8FBA8D852}"/>
          </ac:spMkLst>
        </pc:spChg>
        <pc:spChg chg="del">
          <ac:chgData name="farouk abu hassanain" userId="319a4f4791f24b01" providerId="LiveId" clId="{7D07C8C1-2B00-48F5-A5E2-4AC5C6320BAA}" dt="2020-04-09T10:30:05.620" v="1386" actId="478"/>
          <ac:spMkLst>
            <pc:docMk/>
            <pc:sldMk cId="890842758" sldId="756"/>
            <ac:spMk id="79" creationId="{53DD53CA-716B-44B8-A873-ED66216302C4}"/>
          </ac:spMkLst>
        </pc:spChg>
        <pc:spChg chg="del">
          <ac:chgData name="farouk abu hassanain" userId="319a4f4791f24b01" providerId="LiveId" clId="{7D07C8C1-2B00-48F5-A5E2-4AC5C6320BAA}" dt="2020-04-09T10:30:05.620" v="1386" actId="478"/>
          <ac:spMkLst>
            <pc:docMk/>
            <pc:sldMk cId="890842758" sldId="756"/>
            <ac:spMk id="80" creationId="{B448ED97-8E02-4AA5-A239-E79C94C2F23D}"/>
          </ac:spMkLst>
        </pc:spChg>
        <pc:spChg chg="del">
          <ac:chgData name="farouk abu hassanain" userId="319a4f4791f24b01" providerId="LiveId" clId="{7D07C8C1-2B00-48F5-A5E2-4AC5C6320BAA}" dt="2020-04-09T10:30:05.620" v="1386" actId="478"/>
          <ac:spMkLst>
            <pc:docMk/>
            <pc:sldMk cId="890842758" sldId="756"/>
            <ac:spMk id="81" creationId="{AE9061CA-1297-4FA9-856D-A4202DA7148E}"/>
          </ac:spMkLst>
        </pc:spChg>
        <pc:spChg chg="del">
          <ac:chgData name="farouk abu hassanain" userId="319a4f4791f24b01" providerId="LiveId" clId="{7D07C8C1-2B00-48F5-A5E2-4AC5C6320BAA}" dt="2020-04-09T10:30:05.620" v="1386" actId="478"/>
          <ac:spMkLst>
            <pc:docMk/>
            <pc:sldMk cId="890842758" sldId="756"/>
            <ac:spMk id="82" creationId="{16382F8C-F166-4A34-A389-A4236EA2FB8D}"/>
          </ac:spMkLst>
        </pc:spChg>
        <pc:spChg chg="del">
          <ac:chgData name="farouk abu hassanain" userId="319a4f4791f24b01" providerId="LiveId" clId="{7D07C8C1-2B00-48F5-A5E2-4AC5C6320BAA}" dt="2020-04-09T10:30:05.620" v="1386" actId="478"/>
          <ac:spMkLst>
            <pc:docMk/>
            <pc:sldMk cId="890842758" sldId="756"/>
            <ac:spMk id="83" creationId="{38C3EE7F-EA93-4437-8361-4B9691876E04}"/>
          </ac:spMkLst>
        </pc:spChg>
        <pc:spChg chg="del">
          <ac:chgData name="farouk abu hassanain" userId="319a4f4791f24b01" providerId="LiveId" clId="{7D07C8C1-2B00-48F5-A5E2-4AC5C6320BAA}" dt="2020-04-09T10:30:05.620" v="1386" actId="478"/>
          <ac:spMkLst>
            <pc:docMk/>
            <pc:sldMk cId="890842758" sldId="756"/>
            <ac:spMk id="84" creationId="{19E74A58-2AEC-4196-BC36-78C42705BA3A}"/>
          </ac:spMkLst>
        </pc:spChg>
        <pc:spChg chg="mod">
          <ac:chgData name="farouk abu hassanain" userId="319a4f4791f24b01" providerId="LiveId" clId="{7D07C8C1-2B00-48F5-A5E2-4AC5C6320BAA}" dt="2020-04-09T10:42:57.909" v="1406" actId="208"/>
          <ac:spMkLst>
            <pc:docMk/>
            <pc:sldMk cId="890842758" sldId="756"/>
            <ac:spMk id="85" creationId="{82803873-CD8D-4298-8E44-CA469B0CA5B9}"/>
          </ac:spMkLst>
        </pc:spChg>
        <pc:spChg chg="del">
          <ac:chgData name="farouk abu hassanain" userId="319a4f4791f24b01" providerId="LiveId" clId="{7D07C8C1-2B00-48F5-A5E2-4AC5C6320BAA}" dt="2020-04-09T10:30:05.620" v="1386" actId="478"/>
          <ac:spMkLst>
            <pc:docMk/>
            <pc:sldMk cId="890842758" sldId="756"/>
            <ac:spMk id="86" creationId="{93BA84A9-3A12-4394-B3E3-5712A838FFDF}"/>
          </ac:spMkLst>
        </pc:spChg>
        <pc:spChg chg="del">
          <ac:chgData name="farouk abu hassanain" userId="319a4f4791f24b01" providerId="LiveId" clId="{7D07C8C1-2B00-48F5-A5E2-4AC5C6320BAA}" dt="2020-04-09T10:30:05.620" v="1386" actId="478"/>
          <ac:spMkLst>
            <pc:docMk/>
            <pc:sldMk cId="890842758" sldId="756"/>
            <ac:spMk id="87" creationId="{FEBE2847-9F30-4F8B-9162-7BD1E21CEFF0}"/>
          </ac:spMkLst>
        </pc:spChg>
        <pc:spChg chg="del">
          <ac:chgData name="farouk abu hassanain" userId="319a4f4791f24b01" providerId="LiveId" clId="{7D07C8C1-2B00-48F5-A5E2-4AC5C6320BAA}" dt="2020-04-09T10:30:05.620" v="1386" actId="478"/>
          <ac:spMkLst>
            <pc:docMk/>
            <pc:sldMk cId="890842758" sldId="756"/>
            <ac:spMk id="88" creationId="{C1B16594-DA04-481A-9140-4672CDEAA840}"/>
          </ac:spMkLst>
        </pc:spChg>
        <pc:spChg chg="del">
          <ac:chgData name="farouk abu hassanain" userId="319a4f4791f24b01" providerId="LiveId" clId="{7D07C8C1-2B00-48F5-A5E2-4AC5C6320BAA}" dt="2020-04-09T10:30:05.620" v="1386" actId="478"/>
          <ac:spMkLst>
            <pc:docMk/>
            <pc:sldMk cId="890842758" sldId="756"/>
            <ac:spMk id="89" creationId="{3D2C183B-D823-4A4F-8804-70B03AAB5338}"/>
          </ac:spMkLst>
        </pc:spChg>
        <pc:grpChg chg="add mod">
          <ac:chgData name="farouk abu hassanain" userId="319a4f4791f24b01" providerId="LiveId" clId="{7D07C8C1-2B00-48F5-A5E2-4AC5C6320BAA}" dt="2020-04-09T10:38:18.572" v="1401" actId="1076"/>
          <ac:grpSpMkLst>
            <pc:docMk/>
            <pc:sldMk cId="890842758" sldId="756"/>
            <ac:grpSpMk id="56" creationId="{0EF39A83-C211-415C-A25D-B787F54BD877}"/>
          </ac:grpSpMkLst>
        </pc:grpChg>
        <pc:grpChg chg="del">
          <ac:chgData name="farouk abu hassanain" userId="319a4f4791f24b01" providerId="LiveId" clId="{7D07C8C1-2B00-48F5-A5E2-4AC5C6320BAA}" dt="2020-04-09T10:30:05.620" v="1386" actId="478"/>
          <ac:grpSpMkLst>
            <pc:docMk/>
            <pc:sldMk cId="890842758" sldId="756"/>
            <ac:grpSpMk id="57" creationId="{0299B39E-A541-4F3D-BBD2-C92A4FD11865}"/>
          </ac:grpSpMkLst>
        </pc:grpChg>
      </pc:sldChg>
      <pc:sldChg chg="addSp delSp modSp add">
        <pc:chgData name="farouk abu hassanain" userId="319a4f4791f24b01" providerId="LiveId" clId="{7D07C8C1-2B00-48F5-A5E2-4AC5C6320BAA}" dt="2020-04-09T10:56:14.668" v="1479" actId="1582"/>
        <pc:sldMkLst>
          <pc:docMk/>
          <pc:sldMk cId="3921116194" sldId="757"/>
        </pc:sldMkLst>
        <pc:spChg chg="add mod">
          <ac:chgData name="farouk abu hassanain" userId="319a4f4791f24b01" providerId="LiveId" clId="{7D07C8C1-2B00-48F5-A5E2-4AC5C6320BAA}" dt="2020-04-09T10:56:14.668" v="1479" actId="1582"/>
          <ac:spMkLst>
            <pc:docMk/>
            <pc:sldMk cId="3921116194" sldId="757"/>
            <ac:spMk id="50" creationId="{2B24C1B1-7D7D-41D5-8AB3-D7AAE9C7670F}"/>
          </ac:spMkLst>
        </pc:spChg>
        <pc:spChg chg="del">
          <ac:chgData name="farouk abu hassanain" userId="319a4f4791f24b01" providerId="LiveId" clId="{7D07C8C1-2B00-48F5-A5E2-4AC5C6320BAA}" dt="2020-04-09T10:43:20.310" v="1411" actId="478"/>
          <ac:spMkLst>
            <pc:docMk/>
            <pc:sldMk cId="3921116194" sldId="757"/>
            <ac:spMk id="85" creationId="{82803873-CD8D-4298-8E44-CA469B0CA5B9}"/>
          </ac:spMkLst>
        </pc:spChg>
        <pc:grpChg chg="del mod">
          <ac:chgData name="farouk abu hassanain" userId="319a4f4791f24b01" providerId="LiveId" clId="{7D07C8C1-2B00-48F5-A5E2-4AC5C6320BAA}" dt="2020-04-09T10:43:18.090" v="1410" actId="478"/>
          <ac:grpSpMkLst>
            <pc:docMk/>
            <pc:sldMk cId="3921116194" sldId="757"/>
            <ac:grpSpMk id="56" creationId="{0EF39A83-C211-415C-A25D-B787F54BD877}"/>
          </ac:grpSpMkLst>
        </pc:grpChg>
        <pc:graphicFrameChg chg="add mod modGraphic">
          <ac:chgData name="farouk abu hassanain" userId="319a4f4791f24b01" providerId="LiveId" clId="{7D07C8C1-2B00-48F5-A5E2-4AC5C6320BAA}" dt="2020-04-09T10:54:52.858" v="1470" actId="14734"/>
          <ac:graphicFrameMkLst>
            <pc:docMk/>
            <pc:sldMk cId="3921116194" sldId="757"/>
            <ac:graphicFrameMk id="51" creationId="{A290CB02-A4FD-4269-A3FC-C1AB5EB6FA64}"/>
          </ac:graphicFrameMkLst>
        </pc:graphicFrameChg>
        <pc:graphicFrameChg chg="add mod modGraphic">
          <ac:chgData name="farouk abu hassanain" userId="319a4f4791f24b01" providerId="LiveId" clId="{7D07C8C1-2B00-48F5-A5E2-4AC5C6320BAA}" dt="2020-04-09T10:55:00.498" v="1471" actId="14734"/>
          <ac:graphicFrameMkLst>
            <pc:docMk/>
            <pc:sldMk cId="3921116194" sldId="757"/>
            <ac:graphicFrameMk id="54" creationId="{AAEB1DEF-B378-43C0-9AA1-8E8425580B7E}"/>
          </ac:graphicFrameMkLst>
        </pc:graphicFrameChg>
      </pc:sldChg>
      <pc:sldChg chg="addSp delSp modSp add modAnim">
        <pc:chgData name="farouk abu hassanain" userId="319a4f4791f24b01" providerId="LiveId" clId="{7D07C8C1-2B00-48F5-A5E2-4AC5C6320BAA}" dt="2020-04-09T11:20:27.394" v="1719" actId="1076"/>
        <pc:sldMkLst>
          <pc:docMk/>
          <pc:sldMk cId="3762986551" sldId="758"/>
        </pc:sldMkLst>
        <pc:spChg chg="mod">
          <ac:chgData name="farouk abu hassanain" userId="319a4f4791f24b01" providerId="LiveId" clId="{7D07C8C1-2B00-48F5-A5E2-4AC5C6320BAA}" dt="2020-04-09T10:57:09.312" v="1513" actId="20577"/>
          <ac:spMkLst>
            <pc:docMk/>
            <pc:sldMk cId="3762986551" sldId="758"/>
            <ac:spMk id="7" creationId="{5C5D26A2-F217-42A4-8295-5A0E92D70FAD}"/>
          </ac:spMkLst>
        </pc:spChg>
        <pc:spChg chg="add mod">
          <ac:chgData name="farouk abu hassanain" userId="319a4f4791f24b01" providerId="LiveId" clId="{7D07C8C1-2B00-48F5-A5E2-4AC5C6320BAA}" dt="2020-04-09T11:18:58.081" v="1683" actId="164"/>
          <ac:spMkLst>
            <pc:docMk/>
            <pc:sldMk cId="3762986551" sldId="758"/>
            <ac:spMk id="10" creationId="{52458B5B-3052-42F2-AAF1-AFEBE1BB0F52}"/>
          </ac:spMkLst>
        </pc:spChg>
        <pc:spChg chg="add mod ord">
          <ac:chgData name="farouk abu hassanain" userId="319a4f4791f24b01" providerId="LiveId" clId="{7D07C8C1-2B00-48F5-A5E2-4AC5C6320BAA}" dt="2020-04-09T11:19:01.944" v="1684" actId="164"/>
          <ac:spMkLst>
            <pc:docMk/>
            <pc:sldMk cId="3762986551" sldId="758"/>
            <ac:spMk id="11" creationId="{C20FB773-44F7-4C40-9729-667E8A53FAE7}"/>
          </ac:spMkLst>
        </pc:spChg>
        <pc:spChg chg="add del mod">
          <ac:chgData name="farouk abu hassanain" userId="319a4f4791f24b01" providerId="LiveId" clId="{7D07C8C1-2B00-48F5-A5E2-4AC5C6320BAA}" dt="2020-04-09T10:58:06.707" v="1514" actId="478"/>
          <ac:spMkLst>
            <pc:docMk/>
            <pc:sldMk cId="3762986551" sldId="758"/>
            <ac:spMk id="16" creationId="{1AA95311-940A-4158-B285-2B5CBBB71A77}"/>
          </ac:spMkLst>
        </pc:spChg>
        <pc:spChg chg="add mod ord">
          <ac:chgData name="farouk abu hassanain" userId="319a4f4791f24b01" providerId="LiveId" clId="{7D07C8C1-2B00-48F5-A5E2-4AC5C6320BAA}" dt="2020-04-09T11:19:07.361" v="1685" actId="164"/>
          <ac:spMkLst>
            <pc:docMk/>
            <pc:sldMk cId="3762986551" sldId="758"/>
            <ac:spMk id="17" creationId="{D36AA09D-29DE-480A-934B-A678527500D1}"/>
          </ac:spMkLst>
        </pc:spChg>
        <pc:spChg chg="mod topLvl">
          <ac:chgData name="farouk abu hassanain" userId="319a4f4791f24b01" providerId="LiveId" clId="{7D07C8C1-2B00-48F5-A5E2-4AC5C6320BAA}" dt="2020-04-09T11:20:25.851" v="1718" actId="948"/>
          <ac:spMkLst>
            <pc:docMk/>
            <pc:sldMk cId="3762986551" sldId="758"/>
            <ac:spMk id="19" creationId="{68B26FE9-757A-419A-B377-D58FF2CAE394}"/>
          </ac:spMkLst>
        </pc:spChg>
        <pc:spChg chg="mod topLvl">
          <ac:chgData name="farouk abu hassanain" userId="319a4f4791f24b01" providerId="LiveId" clId="{7D07C8C1-2B00-48F5-A5E2-4AC5C6320BAA}" dt="2020-04-09T11:20:25.851" v="1718" actId="948"/>
          <ac:spMkLst>
            <pc:docMk/>
            <pc:sldMk cId="3762986551" sldId="758"/>
            <ac:spMk id="20" creationId="{F4ACA118-59CD-4BCD-A1AB-8B69A18D2411}"/>
          </ac:spMkLst>
        </pc:spChg>
        <pc:spChg chg="mod topLvl">
          <ac:chgData name="farouk abu hassanain" userId="319a4f4791f24b01" providerId="LiveId" clId="{7D07C8C1-2B00-48F5-A5E2-4AC5C6320BAA}" dt="2020-04-09T11:20:25.851" v="1718" actId="948"/>
          <ac:spMkLst>
            <pc:docMk/>
            <pc:sldMk cId="3762986551" sldId="758"/>
            <ac:spMk id="23" creationId="{6379CC97-C25E-4260-839B-32F67678C2CF}"/>
          </ac:spMkLst>
        </pc:spChg>
        <pc:spChg chg="mod topLvl">
          <ac:chgData name="farouk abu hassanain" userId="319a4f4791f24b01" providerId="LiveId" clId="{7D07C8C1-2B00-48F5-A5E2-4AC5C6320BAA}" dt="2020-04-09T11:20:25.851" v="1718" actId="948"/>
          <ac:spMkLst>
            <pc:docMk/>
            <pc:sldMk cId="3762986551" sldId="758"/>
            <ac:spMk id="24" creationId="{957006D7-5E67-4FA9-B55F-B7FF74B022EA}"/>
          </ac:spMkLst>
        </pc:spChg>
        <pc:spChg chg="mod topLvl">
          <ac:chgData name="farouk abu hassanain" userId="319a4f4791f24b01" providerId="LiveId" clId="{7D07C8C1-2B00-48F5-A5E2-4AC5C6320BAA}" dt="2020-04-09T11:20:25.851" v="1718" actId="948"/>
          <ac:spMkLst>
            <pc:docMk/>
            <pc:sldMk cId="3762986551" sldId="758"/>
            <ac:spMk id="25" creationId="{7868E4D4-B056-4191-BA77-15BC1208CD38}"/>
          </ac:spMkLst>
        </pc:spChg>
        <pc:spChg chg="mod topLvl">
          <ac:chgData name="farouk abu hassanain" userId="319a4f4791f24b01" providerId="LiveId" clId="{7D07C8C1-2B00-48F5-A5E2-4AC5C6320BAA}" dt="2020-04-09T11:20:25.851" v="1718" actId="948"/>
          <ac:spMkLst>
            <pc:docMk/>
            <pc:sldMk cId="3762986551" sldId="758"/>
            <ac:spMk id="26" creationId="{E34959EA-EDDB-4C49-B943-A341F179609B}"/>
          </ac:spMkLst>
        </pc:spChg>
        <pc:spChg chg="mod topLvl">
          <ac:chgData name="farouk abu hassanain" userId="319a4f4791f24b01" providerId="LiveId" clId="{7D07C8C1-2B00-48F5-A5E2-4AC5C6320BAA}" dt="2020-04-09T11:20:25.851" v="1718" actId="948"/>
          <ac:spMkLst>
            <pc:docMk/>
            <pc:sldMk cId="3762986551" sldId="758"/>
            <ac:spMk id="27" creationId="{B60AD52F-D2C2-487F-B197-68EA08D7F64E}"/>
          </ac:spMkLst>
        </pc:spChg>
        <pc:spChg chg="mod topLvl">
          <ac:chgData name="farouk abu hassanain" userId="319a4f4791f24b01" providerId="LiveId" clId="{7D07C8C1-2B00-48F5-A5E2-4AC5C6320BAA}" dt="2020-04-09T11:20:25.851" v="1718" actId="948"/>
          <ac:spMkLst>
            <pc:docMk/>
            <pc:sldMk cId="3762986551" sldId="758"/>
            <ac:spMk id="28" creationId="{CBAC0ACD-62CD-42C4-A251-77B14E98AD1E}"/>
          </ac:spMkLst>
        </pc:spChg>
        <pc:spChg chg="mod topLvl">
          <ac:chgData name="farouk abu hassanain" userId="319a4f4791f24b01" providerId="LiveId" clId="{7D07C8C1-2B00-48F5-A5E2-4AC5C6320BAA}" dt="2020-04-09T11:20:25.851" v="1718" actId="948"/>
          <ac:spMkLst>
            <pc:docMk/>
            <pc:sldMk cId="3762986551" sldId="758"/>
            <ac:spMk id="29" creationId="{DE0EEBDB-700B-4901-96A1-07D76537A586}"/>
          </ac:spMkLst>
        </pc:spChg>
        <pc:spChg chg="mod topLvl">
          <ac:chgData name="farouk abu hassanain" userId="319a4f4791f24b01" providerId="LiveId" clId="{7D07C8C1-2B00-48F5-A5E2-4AC5C6320BAA}" dt="2020-04-09T11:20:25.851" v="1718" actId="948"/>
          <ac:spMkLst>
            <pc:docMk/>
            <pc:sldMk cId="3762986551" sldId="758"/>
            <ac:spMk id="30" creationId="{1CBA0299-76C9-45DD-A0BE-B6A69A77F2E4}"/>
          </ac:spMkLst>
        </pc:spChg>
        <pc:spChg chg="mod">
          <ac:chgData name="farouk abu hassanain" userId="319a4f4791f24b01" providerId="LiveId" clId="{7D07C8C1-2B00-48F5-A5E2-4AC5C6320BAA}" dt="2020-04-09T11:20:25.851" v="1718" actId="948"/>
          <ac:spMkLst>
            <pc:docMk/>
            <pc:sldMk cId="3762986551" sldId="758"/>
            <ac:spMk id="49" creationId="{67055C57-992B-4701-9D4C-820D3FC16201}"/>
          </ac:spMkLst>
        </pc:spChg>
        <pc:spChg chg="del">
          <ac:chgData name="farouk abu hassanain" userId="319a4f4791f24b01" providerId="LiveId" clId="{7D07C8C1-2B00-48F5-A5E2-4AC5C6320BAA}" dt="2020-04-09T10:56:45.894" v="1486" actId="478"/>
          <ac:spMkLst>
            <pc:docMk/>
            <pc:sldMk cId="3762986551" sldId="758"/>
            <ac:spMk id="50" creationId="{2B24C1B1-7D7D-41D5-8AB3-D7AAE9C7670F}"/>
          </ac:spMkLst>
        </pc:spChg>
        <pc:spChg chg="mod">
          <ac:chgData name="farouk abu hassanain" userId="319a4f4791f24b01" providerId="LiveId" clId="{7D07C8C1-2B00-48F5-A5E2-4AC5C6320BAA}" dt="2020-04-09T11:20:25.851" v="1718" actId="948"/>
          <ac:spMkLst>
            <pc:docMk/>
            <pc:sldMk cId="3762986551" sldId="758"/>
            <ac:spMk id="55" creationId="{47E44FB7-37C1-4F7C-BB26-8DECACC819F0}"/>
          </ac:spMkLst>
        </pc:spChg>
        <pc:spChg chg="mod">
          <ac:chgData name="farouk abu hassanain" userId="319a4f4791f24b01" providerId="LiveId" clId="{7D07C8C1-2B00-48F5-A5E2-4AC5C6320BAA}" dt="2020-04-09T11:20:25.851" v="1718" actId="948"/>
          <ac:spMkLst>
            <pc:docMk/>
            <pc:sldMk cId="3762986551" sldId="758"/>
            <ac:spMk id="56" creationId="{F67CC132-2355-4813-B93C-513D32DBB473}"/>
          </ac:spMkLst>
        </pc:spChg>
        <pc:spChg chg="mod">
          <ac:chgData name="farouk abu hassanain" userId="319a4f4791f24b01" providerId="LiveId" clId="{7D07C8C1-2B00-48F5-A5E2-4AC5C6320BAA}" dt="2020-04-09T11:20:25.851" v="1718" actId="948"/>
          <ac:spMkLst>
            <pc:docMk/>
            <pc:sldMk cId="3762986551" sldId="758"/>
            <ac:spMk id="57" creationId="{F57AE3AD-AA40-4228-A14F-36CB3BDA4DFA}"/>
          </ac:spMkLst>
        </pc:spChg>
        <pc:spChg chg="mod">
          <ac:chgData name="farouk abu hassanain" userId="319a4f4791f24b01" providerId="LiveId" clId="{7D07C8C1-2B00-48F5-A5E2-4AC5C6320BAA}" dt="2020-04-09T11:20:25.851" v="1718" actId="948"/>
          <ac:spMkLst>
            <pc:docMk/>
            <pc:sldMk cId="3762986551" sldId="758"/>
            <ac:spMk id="58" creationId="{4B010627-902F-4391-BD54-9FFBB18D91C0}"/>
          </ac:spMkLst>
        </pc:spChg>
        <pc:spChg chg="mod">
          <ac:chgData name="farouk abu hassanain" userId="319a4f4791f24b01" providerId="LiveId" clId="{7D07C8C1-2B00-48F5-A5E2-4AC5C6320BAA}" dt="2020-04-09T11:20:25.851" v="1718" actId="948"/>
          <ac:spMkLst>
            <pc:docMk/>
            <pc:sldMk cId="3762986551" sldId="758"/>
            <ac:spMk id="59" creationId="{37CAFD58-DBF1-42B9-A1B2-43307CBB4D88}"/>
          </ac:spMkLst>
        </pc:spChg>
        <pc:spChg chg="mod">
          <ac:chgData name="farouk abu hassanain" userId="319a4f4791f24b01" providerId="LiveId" clId="{7D07C8C1-2B00-48F5-A5E2-4AC5C6320BAA}" dt="2020-04-09T11:20:25.851" v="1718" actId="948"/>
          <ac:spMkLst>
            <pc:docMk/>
            <pc:sldMk cId="3762986551" sldId="758"/>
            <ac:spMk id="60" creationId="{2879A0BE-601F-430A-9164-21B44F3BB630}"/>
          </ac:spMkLst>
        </pc:spChg>
        <pc:spChg chg="mod">
          <ac:chgData name="farouk abu hassanain" userId="319a4f4791f24b01" providerId="LiveId" clId="{7D07C8C1-2B00-48F5-A5E2-4AC5C6320BAA}" dt="2020-04-09T11:20:25.851" v="1718" actId="948"/>
          <ac:spMkLst>
            <pc:docMk/>
            <pc:sldMk cId="3762986551" sldId="758"/>
            <ac:spMk id="61" creationId="{5C178859-095B-408B-8A9B-D9EFE82AD0EF}"/>
          </ac:spMkLst>
        </pc:spChg>
        <pc:spChg chg="mod">
          <ac:chgData name="farouk abu hassanain" userId="319a4f4791f24b01" providerId="LiveId" clId="{7D07C8C1-2B00-48F5-A5E2-4AC5C6320BAA}" dt="2020-04-09T11:20:25.851" v="1718" actId="948"/>
          <ac:spMkLst>
            <pc:docMk/>
            <pc:sldMk cId="3762986551" sldId="758"/>
            <ac:spMk id="62" creationId="{49D52796-F4F6-4CB4-998B-F1873FDAB732}"/>
          </ac:spMkLst>
        </pc:spChg>
        <pc:spChg chg="mod">
          <ac:chgData name="farouk abu hassanain" userId="319a4f4791f24b01" providerId="LiveId" clId="{7D07C8C1-2B00-48F5-A5E2-4AC5C6320BAA}" dt="2020-04-09T11:20:25.851" v="1718" actId="948"/>
          <ac:spMkLst>
            <pc:docMk/>
            <pc:sldMk cId="3762986551" sldId="758"/>
            <ac:spMk id="63" creationId="{69C08995-AECD-4325-AE59-6FE5B31B8BE2}"/>
          </ac:spMkLst>
        </pc:spChg>
        <pc:spChg chg="mod">
          <ac:chgData name="farouk abu hassanain" userId="319a4f4791f24b01" providerId="LiveId" clId="{7D07C8C1-2B00-48F5-A5E2-4AC5C6320BAA}" dt="2020-04-09T11:20:25.851" v="1718" actId="948"/>
          <ac:spMkLst>
            <pc:docMk/>
            <pc:sldMk cId="3762986551" sldId="758"/>
            <ac:spMk id="64" creationId="{61DFA321-794C-481B-BE55-EC0736F28275}"/>
          </ac:spMkLst>
        </pc:spChg>
        <pc:spChg chg="mod">
          <ac:chgData name="farouk abu hassanain" userId="319a4f4791f24b01" providerId="LiveId" clId="{7D07C8C1-2B00-48F5-A5E2-4AC5C6320BAA}" dt="2020-04-09T11:20:25.851" v="1718" actId="948"/>
          <ac:spMkLst>
            <pc:docMk/>
            <pc:sldMk cId="3762986551" sldId="758"/>
            <ac:spMk id="65" creationId="{6879C09E-775C-48FF-9BBF-C888336FAF3A}"/>
          </ac:spMkLst>
        </pc:spChg>
        <pc:spChg chg="mod">
          <ac:chgData name="farouk abu hassanain" userId="319a4f4791f24b01" providerId="LiveId" clId="{7D07C8C1-2B00-48F5-A5E2-4AC5C6320BAA}" dt="2020-04-09T11:20:25.851" v="1718" actId="948"/>
          <ac:spMkLst>
            <pc:docMk/>
            <pc:sldMk cId="3762986551" sldId="758"/>
            <ac:spMk id="66" creationId="{8F40FE51-E2C5-459E-92CE-0078032B1254}"/>
          </ac:spMkLst>
        </pc:spChg>
        <pc:spChg chg="mod">
          <ac:chgData name="farouk abu hassanain" userId="319a4f4791f24b01" providerId="LiveId" clId="{7D07C8C1-2B00-48F5-A5E2-4AC5C6320BAA}" dt="2020-04-09T11:20:25.851" v="1718" actId="948"/>
          <ac:spMkLst>
            <pc:docMk/>
            <pc:sldMk cId="3762986551" sldId="758"/>
            <ac:spMk id="67" creationId="{13B6DC09-E82B-4DF8-AE28-142BDF09E855}"/>
          </ac:spMkLst>
        </pc:spChg>
        <pc:spChg chg="mod">
          <ac:chgData name="farouk abu hassanain" userId="319a4f4791f24b01" providerId="LiveId" clId="{7D07C8C1-2B00-48F5-A5E2-4AC5C6320BAA}" dt="2020-04-09T11:20:25.851" v="1718" actId="948"/>
          <ac:spMkLst>
            <pc:docMk/>
            <pc:sldMk cId="3762986551" sldId="758"/>
            <ac:spMk id="68" creationId="{4067E8C0-82C4-48C9-A9E6-802A49077961}"/>
          </ac:spMkLst>
        </pc:spChg>
        <pc:spChg chg="mod">
          <ac:chgData name="farouk abu hassanain" userId="319a4f4791f24b01" providerId="LiveId" clId="{7D07C8C1-2B00-48F5-A5E2-4AC5C6320BAA}" dt="2020-04-09T11:20:25.851" v="1718" actId="948"/>
          <ac:spMkLst>
            <pc:docMk/>
            <pc:sldMk cId="3762986551" sldId="758"/>
            <ac:spMk id="69" creationId="{D93E2CA1-735D-4547-93D7-A8FB925D137E}"/>
          </ac:spMkLst>
        </pc:spChg>
        <pc:spChg chg="mod">
          <ac:chgData name="farouk abu hassanain" userId="319a4f4791f24b01" providerId="LiveId" clId="{7D07C8C1-2B00-48F5-A5E2-4AC5C6320BAA}" dt="2020-04-09T11:20:25.851" v="1718" actId="948"/>
          <ac:spMkLst>
            <pc:docMk/>
            <pc:sldMk cId="3762986551" sldId="758"/>
            <ac:spMk id="70" creationId="{714D6664-758D-486A-BEFF-842C348E1B77}"/>
          </ac:spMkLst>
        </pc:spChg>
        <pc:spChg chg="mod">
          <ac:chgData name="farouk abu hassanain" userId="319a4f4791f24b01" providerId="LiveId" clId="{7D07C8C1-2B00-48F5-A5E2-4AC5C6320BAA}" dt="2020-04-09T11:20:25.851" v="1718" actId="948"/>
          <ac:spMkLst>
            <pc:docMk/>
            <pc:sldMk cId="3762986551" sldId="758"/>
            <ac:spMk id="71" creationId="{68EC2603-5F0A-4109-8920-ADACBAE1E748}"/>
          </ac:spMkLst>
        </pc:spChg>
        <pc:spChg chg="mod">
          <ac:chgData name="farouk abu hassanain" userId="319a4f4791f24b01" providerId="LiveId" clId="{7D07C8C1-2B00-48F5-A5E2-4AC5C6320BAA}" dt="2020-04-09T11:20:25.851" v="1718" actId="948"/>
          <ac:spMkLst>
            <pc:docMk/>
            <pc:sldMk cId="3762986551" sldId="758"/>
            <ac:spMk id="72" creationId="{1F723210-66A2-4E83-8123-BA8F9569095C}"/>
          </ac:spMkLst>
        </pc:spChg>
        <pc:spChg chg="mod">
          <ac:chgData name="farouk abu hassanain" userId="319a4f4791f24b01" providerId="LiveId" clId="{7D07C8C1-2B00-48F5-A5E2-4AC5C6320BAA}" dt="2020-04-09T11:20:25.851" v="1718" actId="948"/>
          <ac:spMkLst>
            <pc:docMk/>
            <pc:sldMk cId="3762986551" sldId="758"/>
            <ac:spMk id="75" creationId="{5843FD56-619A-4F46-8861-8550FA183ABC}"/>
          </ac:spMkLst>
        </pc:spChg>
        <pc:spChg chg="mod">
          <ac:chgData name="farouk abu hassanain" userId="319a4f4791f24b01" providerId="LiveId" clId="{7D07C8C1-2B00-48F5-A5E2-4AC5C6320BAA}" dt="2020-04-09T11:20:25.851" v="1718" actId="948"/>
          <ac:spMkLst>
            <pc:docMk/>
            <pc:sldMk cId="3762986551" sldId="758"/>
            <ac:spMk id="77" creationId="{37C3BD49-B84A-4A55-9F18-C53567BBF009}"/>
          </ac:spMkLst>
        </pc:spChg>
        <pc:spChg chg="mod">
          <ac:chgData name="farouk abu hassanain" userId="319a4f4791f24b01" providerId="LiveId" clId="{7D07C8C1-2B00-48F5-A5E2-4AC5C6320BAA}" dt="2020-04-09T11:20:25.851" v="1718" actId="948"/>
          <ac:spMkLst>
            <pc:docMk/>
            <pc:sldMk cId="3762986551" sldId="758"/>
            <ac:spMk id="78" creationId="{521BCA28-404E-49E3-97E7-8CE92EE91ADB}"/>
          </ac:spMkLst>
        </pc:spChg>
        <pc:spChg chg="mod">
          <ac:chgData name="farouk abu hassanain" userId="319a4f4791f24b01" providerId="LiveId" clId="{7D07C8C1-2B00-48F5-A5E2-4AC5C6320BAA}" dt="2020-04-09T11:20:25.851" v="1718" actId="948"/>
          <ac:spMkLst>
            <pc:docMk/>
            <pc:sldMk cId="3762986551" sldId="758"/>
            <ac:spMk id="79" creationId="{77996B8D-7B20-455C-951E-D74C02ADA53D}"/>
          </ac:spMkLst>
        </pc:spChg>
        <pc:spChg chg="mod">
          <ac:chgData name="farouk abu hassanain" userId="319a4f4791f24b01" providerId="LiveId" clId="{7D07C8C1-2B00-48F5-A5E2-4AC5C6320BAA}" dt="2020-04-09T11:20:25.851" v="1718" actId="948"/>
          <ac:spMkLst>
            <pc:docMk/>
            <pc:sldMk cId="3762986551" sldId="758"/>
            <ac:spMk id="80" creationId="{2CD8BDCF-485C-4FCE-B3A8-5F4DCDFB8755}"/>
          </ac:spMkLst>
        </pc:spChg>
        <pc:spChg chg="mod">
          <ac:chgData name="farouk abu hassanain" userId="319a4f4791f24b01" providerId="LiveId" clId="{7D07C8C1-2B00-48F5-A5E2-4AC5C6320BAA}" dt="2020-04-09T11:20:25.851" v="1718" actId="948"/>
          <ac:spMkLst>
            <pc:docMk/>
            <pc:sldMk cId="3762986551" sldId="758"/>
            <ac:spMk id="81" creationId="{406E6DA7-3F8D-4E70-B267-28B6FB1AB15A}"/>
          </ac:spMkLst>
        </pc:spChg>
        <pc:spChg chg="mod">
          <ac:chgData name="farouk abu hassanain" userId="319a4f4791f24b01" providerId="LiveId" clId="{7D07C8C1-2B00-48F5-A5E2-4AC5C6320BAA}" dt="2020-04-09T11:20:25.851" v="1718" actId="948"/>
          <ac:spMkLst>
            <pc:docMk/>
            <pc:sldMk cId="3762986551" sldId="758"/>
            <ac:spMk id="82" creationId="{67DEF903-8A40-4359-AD0A-6D425CBF3D8E}"/>
          </ac:spMkLst>
        </pc:spChg>
        <pc:spChg chg="mod">
          <ac:chgData name="farouk abu hassanain" userId="319a4f4791f24b01" providerId="LiveId" clId="{7D07C8C1-2B00-48F5-A5E2-4AC5C6320BAA}" dt="2020-04-09T11:20:25.851" v="1718" actId="948"/>
          <ac:spMkLst>
            <pc:docMk/>
            <pc:sldMk cId="3762986551" sldId="758"/>
            <ac:spMk id="83" creationId="{B84B0C0E-38D5-4BBE-AC14-159C0C284A74}"/>
          </ac:spMkLst>
        </pc:spChg>
        <pc:spChg chg="mod">
          <ac:chgData name="farouk abu hassanain" userId="319a4f4791f24b01" providerId="LiveId" clId="{7D07C8C1-2B00-48F5-A5E2-4AC5C6320BAA}" dt="2020-04-09T11:20:25.851" v="1718" actId="948"/>
          <ac:spMkLst>
            <pc:docMk/>
            <pc:sldMk cId="3762986551" sldId="758"/>
            <ac:spMk id="84" creationId="{A964D5B4-70B6-429F-891D-60643B6CCF93}"/>
          </ac:spMkLst>
        </pc:spChg>
        <pc:spChg chg="mod">
          <ac:chgData name="farouk abu hassanain" userId="319a4f4791f24b01" providerId="LiveId" clId="{7D07C8C1-2B00-48F5-A5E2-4AC5C6320BAA}" dt="2020-04-09T11:20:25.851" v="1718" actId="948"/>
          <ac:spMkLst>
            <pc:docMk/>
            <pc:sldMk cId="3762986551" sldId="758"/>
            <ac:spMk id="85" creationId="{4673C259-C136-4270-8F1C-2672CE971B94}"/>
          </ac:spMkLst>
        </pc:spChg>
        <pc:spChg chg="mod">
          <ac:chgData name="farouk abu hassanain" userId="319a4f4791f24b01" providerId="LiveId" clId="{7D07C8C1-2B00-48F5-A5E2-4AC5C6320BAA}" dt="2020-04-09T11:20:25.851" v="1718" actId="948"/>
          <ac:spMkLst>
            <pc:docMk/>
            <pc:sldMk cId="3762986551" sldId="758"/>
            <ac:spMk id="86" creationId="{EF8063EF-1D0B-4FFD-85A2-4F0F6A65676D}"/>
          </ac:spMkLst>
        </pc:spChg>
        <pc:spChg chg="mod">
          <ac:chgData name="farouk abu hassanain" userId="319a4f4791f24b01" providerId="LiveId" clId="{7D07C8C1-2B00-48F5-A5E2-4AC5C6320BAA}" dt="2020-04-09T11:20:25.851" v="1718" actId="948"/>
          <ac:spMkLst>
            <pc:docMk/>
            <pc:sldMk cId="3762986551" sldId="758"/>
            <ac:spMk id="87" creationId="{16915D8A-1998-4D01-AA1D-2B300C104513}"/>
          </ac:spMkLst>
        </pc:spChg>
        <pc:spChg chg="mod">
          <ac:chgData name="farouk abu hassanain" userId="319a4f4791f24b01" providerId="LiveId" clId="{7D07C8C1-2B00-48F5-A5E2-4AC5C6320BAA}" dt="2020-04-09T11:20:25.851" v="1718" actId="948"/>
          <ac:spMkLst>
            <pc:docMk/>
            <pc:sldMk cId="3762986551" sldId="758"/>
            <ac:spMk id="88" creationId="{AA868E25-2679-43B8-899D-DB9133C0AF74}"/>
          </ac:spMkLst>
        </pc:spChg>
        <pc:spChg chg="mod">
          <ac:chgData name="farouk abu hassanain" userId="319a4f4791f24b01" providerId="LiveId" clId="{7D07C8C1-2B00-48F5-A5E2-4AC5C6320BAA}" dt="2020-04-09T11:08:14.923" v="1637" actId="948"/>
          <ac:spMkLst>
            <pc:docMk/>
            <pc:sldMk cId="3762986551" sldId="758"/>
            <ac:spMk id="89" creationId="{698918BC-BBFA-4A1C-8C7C-4CD3376316D2}"/>
          </ac:spMkLst>
        </pc:spChg>
        <pc:spChg chg="mod">
          <ac:chgData name="farouk abu hassanain" userId="319a4f4791f24b01" providerId="LiveId" clId="{7D07C8C1-2B00-48F5-A5E2-4AC5C6320BAA}" dt="2020-04-09T11:08:14.923" v="1637" actId="948"/>
          <ac:spMkLst>
            <pc:docMk/>
            <pc:sldMk cId="3762986551" sldId="758"/>
            <ac:spMk id="90" creationId="{34BA3877-32E1-40B8-A3F8-F15173C7AAA8}"/>
          </ac:spMkLst>
        </pc:spChg>
        <pc:spChg chg="mod">
          <ac:chgData name="farouk abu hassanain" userId="319a4f4791f24b01" providerId="LiveId" clId="{7D07C8C1-2B00-48F5-A5E2-4AC5C6320BAA}" dt="2020-04-09T11:08:14.923" v="1637" actId="948"/>
          <ac:spMkLst>
            <pc:docMk/>
            <pc:sldMk cId="3762986551" sldId="758"/>
            <ac:spMk id="91" creationId="{3F001714-B70A-45C8-95C4-582FDB83D1AA}"/>
          </ac:spMkLst>
        </pc:spChg>
        <pc:spChg chg="mod">
          <ac:chgData name="farouk abu hassanain" userId="319a4f4791f24b01" providerId="LiveId" clId="{7D07C8C1-2B00-48F5-A5E2-4AC5C6320BAA}" dt="2020-04-09T11:08:14.923" v="1637" actId="948"/>
          <ac:spMkLst>
            <pc:docMk/>
            <pc:sldMk cId="3762986551" sldId="758"/>
            <ac:spMk id="92" creationId="{89348DD2-F68A-439F-9DE0-9DBF7D2835F3}"/>
          </ac:spMkLst>
        </pc:spChg>
        <pc:spChg chg="mod">
          <ac:chgData name="farouk abu hassanain" userId="319a4f4791f24b01" providerId="LiveId" clId="{7D07C8C1-2B00-48F5-A5E2-4AC5C6320BAA}" dt="2020-04-09T11:08:14.923" v="1637" actId="948"/>
          <ac:spMkLst>
            <pc:docMk/>
            <pc:sldMk cId="3762986551" sldId="758"/>
            <ac:spMk id="93" creationId="{A5F8DB9B-2325-4895-8066-59693C286439}"/>
          </ac:spMkLst>
        </pc:spChg>
        <pc:spChg chg="mod">
          <ac:chgData name="farouk abu hassanain" userId="319a4f4791f24b01" providerId="LiveId" clId="{7D07C8C1-2B00-48F5-A5E2-4AC5C6320BAA}" dt="2020-04-09T11:08:14.923" v="1637" actId="948"/>
          <ac:spMkLst>
            <pc:docMk/>
            <pc:sldMk cId="3762986551" sldId="758"/>
            <ac:spMk id="94" creationId="{1D676B65-DD2D-4C84-8659-10A642CD5E8B}"/>
          </ac:spMkLst>
        </pc:spChg>
        <pc:spChg chg="mod">
          <ac:chgData name="farouk abu hassanain" userId="319a4f4791f24b01" providerId="LiveId" clId="{7D07C8C1-2B00-48F5-A5E2-4AC5C6320BAA}" dt="2020-04-09T11:08:14.923" v="1637" actId="948"/>
          <ac:spMkLst>
            <pc:docMk/>
            <pc:sldMk cId="3762986551" sldId="758"/>
            <ac:spMk id="95" creationId="{34AD1B10-1D17-447C-BDA9-EC46F9794FF8}"/>
          </ac:spMkLst>
        </pc:spChg>
        <pc:spChg chg="mod">
          <ac:chgData name="farouk abu hassanain" userId="319a4f4791f24b01" providerId="LiveId" clId="{7D07C8C1-2B00-48F5-A5E2-4AC5C6320BAA}" dt="2020-04-09T11:08:14.923" v="1637" actId="948"/>
          <ac:spMkLst>
            <pc:docMk/>
            <pc:sldMk cId="3762986551" sldId="758"/>
            <ac:spMk id="96" creationId="{43DF5986-2A6D-421F-9B96-D1B123C63DFE}"/>
          </ac:spMkLst>
        </pc:spChg>
        <pc:spChg chg="mod">
          <ac:chgData name="farouk abu hassanain" userId="319a4f4791f24b01" providerId="LiveId" clId="{7D07C8C1-2B00-48F5-A5E2-4AC5C6320BAA}" dt="2020-04-09T11:20:25.851" v="1718" actId="948"/>
          <ac:spMkLst>
            <pc:docMk/>
            <pc:sldMk cId="3762986551" sldId="758"/>
            <ac:spMk id="97" creationId="{30436232-05F2-4538-81C6-0A92EAF195B3}"/>
          </ac:spMkLst>
        </pc:spChg>
        <pc:spChg chg="mod">
          <ac:chgData name="farouk abu hassanain" userId="319a4f4791f24b01" providerId="LiveId" clId="{7D07C8C1-2B00-48F5-A5E2-4AC5C6320BAA}" dt="2020-04-09T11:20:25.851" v="1718" actId="948"/>
          <ac:spMkLst>
            <pc:docMk/>
            <pc:sldMk cId="3762986551" sldId="758"/>
            <ac:spMk id="98" creationId="{F7BCE435-5430-4BE9-B534-DBFBCF871B8B}"/>
          </ac:spMkLst>
        </pc:spChg>
        <pc:spChg chg="mod">
          <ac:chgData name="farouk abu hassanain" userId="319a4f4791f24b01" providerId="LiveId" clId="{7D07C8C1-2B00-48F5-A5E2-4AC5C6320BAA}" dt="2020-04-09T11:20:25.851" v="1718" actId="948"/>
          <ac:spMkLst>
            <pc:docMk/>
            <pc:sldMk cId="3762986551" sldId="758"/>
            <ac:spMk id="99" creationId="{7CA7416E-D041-438E-AB78-29A25DC70D6F}"/>
          </ac:spMkLst>
        </pc:spChg>
        <pc:spChg chg="mod">
          <ac:chgData name="farouk abu hassanain" userId="319a4f4791f24b01" providerId="LiveId" clId="{7D07C8C1-2B00-48F5-A5E2-4AC5C6320BAA}" dt="2020-04-09T11:20:25.851" v="1718" actId="948"/>
          <ac:spMkLst>
            <pc:docMk/>
            <pc:sldMk cId="3762986551" sldId="758"/>
            <ac:spMk id="100" creationId="{1D594FA1-58D2-405C-ADAF-CB0384E73811}"/>
          </ac:spMkLst>
        </pc:spChg>
        <pc:spChg chg="mod">
          <ac:chgData name="farouk abu hassanain" userId="319a4f4791f24b01" providerId="LiveId" clId="{7D07C8C1-2B00-48F5-A5E2-4AC5C6320BAA}" dt="2020-04-09T11:20:25.851" v="1718" actId="948"/>
          <ac:spMkLst>
            <pc:docMk/>
            <pc:sldMk cId="3762986551" sldId="758"/>
            <ac:spMk id="101" creationId="{BC535880-0655-4232-ADEC-4350A86CB4D2}"/>
          </ac:spMkLst>
        </pc:spChg>
        <pc:spChg chg="mod">
          <ac:chgData name="farouk abu hassanain" userId="319a4f4791f24b01" providerId="LiveId" clId="{7D07C8C1-2B00-48F5-A5E2-4AC5C6320BAA}" dt="2020-04-09T11:20:25.851" v="1718" actId="948"/>
          <ac:spMkLst>
            <pc:docMk/>
            <pc:sldMk cId="3762986551" sldId="758"/>
            <ac:spMk id="102" creationId="{0E74B2F6-EBB7-4D92-B7B9-EA3D07A4AB02}"/>
          </ac:spMkLst>
        </pc:spChg>
        <pc:spChg chg="mod">
          <ac:chgData name="farouk abu hassanain" userId="319a4f4791f24b01" providerId="LiveId" clId="{7D07C8C1-2B00-48F5-A5E2-4AC5C6320BAA}" dt="2020-04-09T11:20:25.851" v="1718" actId="948"/>
          <ac:spMkLst>
            <pc:docMk/>
            <pc:sldMk cId="3762986551" sldId="758"/>
            <ac:spMk id="103" creationId="{FE64FE45-DDE3-4315-91B2-2733704D930E}"/>
          </ac:spMkLst>
        </pc:spChg>
        <pc:spChg chg="mod">
          <ac:chgData name="farouk abu hassanain" userId="319a4f4791f24b01" providerId="LiveId" clId="{7D07C8C1-2B00-48F5-A5E2-4AC5C6320BAA}" dt="2020-04-09T11:20:25.851" v="1718" actId="948"/>
          <ac:spMkLst>
            <pc:docMk/>
            <pc:sldMk cId="3762986551" sldId="758"/>
            <ac:spMk id="104" creationId="{AE56FC99-4E98-4E9B-961F-5396C1B89029}"/>
          </ac:spMkLst>
        </pc:spChg>
        <pc:spChg chg="mod">
          <ac:chgData name="farouk abu hassanain" userId="319a4f4791f24b01" providerId="LiveId" clId="{7D07C8C1-2B00-48F5-A5E2-4AC5C6320BAA}" dt="2020-04-09T11:20:25.851" v="1718" actId="948"/>
          <ac:spMkLst>
            <pc:docMk/>
            <pc:sldMk cId="3762986551" sldId="758"/>
            <ac:spMk id="105" creationId="{B213B320-20E7-4BC6-AE88-90766DFB3B9C}"/>
          </ac:spMkLst>
        </pc:spChg>
        <pc:spChg chg="mod">
          <ac:chgData name="farouk abu hassanain" userId="319a4f4791f24b01" providerId="LiveId" clId="{7D07C8C1-2B00-48F5-A5E2-4AC5C6320BAA}" dt="2020-04-09T11:20:25.851" v="1718" actId="948"/>
          <ac:spMkLst>
            <pc:docMk/>
            <pc:sldMk cId="3762986551" sldId="758"/>
            <ac:spMk id="106" creationId="{638C299F-BF6F-4FD9-8CA6-EA3C128D5743}"/>
          </ac:spMkLst>
        </pc:spChg>
        <pc:spChg chg="mod">
          <ac:chgData name="farouk abu hassanain" userId="319a4f4791f24b01" providerId="LiveId" clId="{7D07C8C1-2B00-48F5-A5E2-4AC5C6320BAA}" dt="2020-04-09T11:20:25.851" v="1718" actId="948"/>
          <ac:spMkLst>
            <pc:docMk/>
            <pc:sldMk cId="3762986551" sldId="758"/>
            <ac:spMk id="107" creationId="{05A32042-DB92-497B-9452-8337C1511AD2}"/>
          </ac:spMkLst>
        </pc:spChg>
        <pc:spChg chg="mod">
          <ac:chgData name="farouk abu hassanain" userId="319a4f4791f24b01" providerId="LiveId" clId="{7D07C8C1-2B00-48F5-A5E2-4AC5C6320BAA}" dt="2020-04-09T11:20:25.851" v="1718" actId="948"/>
          <ac:spMkLst>
            <pc:docMk/>
            <pc:sldMk cId="3762986551" sldId="758"/>
            <ac:spMk id="108" creationId="{C00B2A95-2F3E-47A6-B006-1A9B74A5AFAD}"/>
          </ac:spMkLst>
        </pc:spChg>
        <pc:spChg chg="mod">
          <ac:chgData name="farouk abu hassanain" userId="319a4f4791f24b01" providerId="LiveId" clId="{7D07C8C1-2B00-48F5-A5E2-4AC5C6320BAA}" dt="2020-04-09T11:20:25.851" v="1718" actId="948"/>
          <ac:spMkLst>
            <pc:docMk/>
            <pc:sldMk cId="3762986551" sldId="758"/>
            <ac:spMk id="109" creationId="{CE2BE435-011A-4E18-842B-8EBDB37AF8E7}"/>
          </ac:spMkLst>
        </pc:spChg>
        <pc:spChg chg="mod">
          <ac:chgData name="farouk abu hassanain" userId="319a4f4791f24b01" providerId="LiveId" clId="{7D07C8C1-2B00-48F5-A5E2-4AC5C6320BAA}" dt="2020-04-09T11:20:25.851" v="1718" actId="948"/>
          <ac:spMkLst>
            <pc:docMk/>
            <pc:sldMk cId="3762986551" sldId="758"/>
            <ac:spMk id="110" creationId="{6BC58409-BF52-40C2-A8D1-8797D60CFC1D}"/>
          </ac:spMkLst>
        </pc:spChg>
        <pc:spChg chg="mod">
          <ac:chgData name="farouk abu hassanain" userId="319a4f4791f24b01" providerId="LiveId" clId="{7D07C8C1-2B00-48F5-A5E2-4AC5C6320BAA}" dt="2020-04-09T11:20:25.851" v="1718" actId="948"/>
          <ac:spMkLst>
            <pc:docMk/>
            <pc:sldMk cId="3762986551" sldId="758"/>
            <ac:spMk id="111" creationId="{E018D6E2-CDF1-41E5-A292-22EB9A512179}"/>
          </ac:spMkLst>
        </pc:spChg>
        <pc:spChg chg="mod">
          <ac:chgData name="farouk abu hassanain" userId="319a4f4791f24b01" providerId="LiveId" clId="{7D07C8C1-2B00-48F5-A5E2-4AC5C6320BAA}" dt="2020-04-09T11:20:25.851" v="1718" actId="948"/>
          <ac:spMkLst>
            <pc:docMk/>
            <pc:sldMk cId="3762986551" sldId="758"/>
            <ac:spMk id="112" creationId="{267ECB0E-8731-46BD-88AE-35680ED0FB4F}"/>
          </ac:spMkLst>
        </pc:spChg>
        <pc:spChg chg="mod">
          <ac:chgData name="farouk abu hassanain" userId="319a4f4791f24b01" providerId="LiveId" clId="{7D07C8C1-2B00-48F5-A5E2-4AC5C6320BAA}" dt="2020-04-09T11:20:25.851" v="1718" actId="948"/>
          <ac:spMkLst>
            <pc:docMk/>
            <pc:sldMk cId="3762986551" sldId="758"/>
            <ac:spMk id="113" creationId="{74847BB2-BDE3-491B-9415-4827F5CCF069}"/>
          </ac:spMkLst>
        </pc:spChg>
        <pc:spChg chg="mod">
          <ac:chgData name="farouk abu hassanain" userId="319a4f4791f24b01" providerId="LiveId" clId="{7D07C8C1-2B00-48F5-A5E2-4AC5C6320BAA}" dt="2020-04-09T11:20:25.851" v="1718" actId="948"/>
          <ac:spMkLst>
            <pc:docMk/>
            <pc:sldMk cId="3762986551" sldId="758"/>
            <ac:spMk id="114" creationId="{81B78C29-C72E-4AB1-A852-15AF8FF32F7B}"/>
          </ac:spMkLst>
        </pc:spChg>
        <pc:spChg chg="mod">
          <ac:chgData name="farouk abu hassanain" userId="319a4f4791f24b01" providerId="LiveId" clId="{7D07C8C1-2B00-48F5-A5E2-4AC5C6320BAA}" dt="2020-04-09T11:20:25.851" v="1718" actId="948"/>
          <ac:spMkLst>
            <pc:docMk/>
            <pc:sldMk cId="3762986551" sldId="758"/>
            <ac:spMk id="115" creationId="{F29D0575-362C-4F6D-A51E-F1027FA00EA5}"/>
          </ac:spMkLst>
        </pc:spChg>
        <pc:spChg chg="mod">
          <ac:chgData name="farouk abu hassanain" userId="319a4f4791f24b01" providerId="LiveId" clId="{7D07C8C1-2B00-48F5-A5E2-4AC5C6320BAA}" dt="2020-04-09T11:20:25.851" v="1718" actId="948"/>
          <ac:spMkLst>
            <pc:docMk/>
            <pc:sldMk cId="3762986551" sldId="758"/>
            <ac:spMk id="116" creationId="{F85B5D18-C5C4-4112-AB8A-D040D7F8C8D0}"/>
          </ac:spMkLst>
        </pc:spChg>
        <pc:spChg chg="mod">
          <ac:chgData name="farouk abu hassanain" userId="319a4f4791f24b01" providerId="LiveId" clId="{7D07C8C1-2B00-48F5-A5E2-4AC5C6320BAA}" dt="2020-04-09T11:20:25.851" v="1718" actId="948"/>
          <ac:spMkLst>
            <pc:docMk/>
            <pc:sldMk cId="3762986551" sldId="758"/>
            <ac:spMk id="117" creationId="{48216EDB-1754-4B71-87E6-4CC71E953F23}"/>
          </ac:spMkLst>
        </pc:spChg>
        <pc:spChg chg="mod">
          <ac:chgData name="farouk abu hassanain" userId="319a4f4791f24b01" providerId="LiveId" clId="{7D07C8C1-2B00-48F5-A5E2-4AC5C6320BAA}" dt="2020-04-09T11:08:14.923" v="1637" actId="948"/>
          <ac:spMkLst>
            <pc:docMk/>
            <pc:sldMk cId="3762986551" sldId="758"/>
            <ac:spMk id="118" creationId="{5EB2046A-9608-42CA-A24E-567C3DB743A9}"/>
          </ac:spMkLst>
        </pc:spChg>
        <pc:spChg chg="mod">
          <ac:chgData name="farouk abu hassanain" userId="319a4f4791f24b01" providerId="LiveId" clId="{7D07C8C1-2B00-48F5-A5E2-4AC5C6320BAA}" dt="2020-04-09T11:08:14.923" v="1637" actId="948"/>
          <ac:spMkLst>
            <pc:docMk/>
            <pc:sldMk cId="3762986551" sldId="758"/>
            <ac:spMk id="119" creationId="{EF83A396-7956-4A7E-9B33-75A0BC668230}"/>
          </ac:spMkLst>
        </pc:spChg>
        <pc:spChg chg="mod">
          <ac:chgData name="farouk abu hassanain" userId="319a4f4791f24b01" providerId="LiveId" clId="{7D07C8C1-2B00-48F5-A5E2-4AC5C6320BAA}" dt="2020-04-09T11:08:14.923" v="1637" actId="948"/>
          <ac:spMkLst>
            <pc:docMk/>
            <pc:sldMk cId="3762986551" sldId="758"/>
            <ac:spMk id="120" creationId="{D30E0F20-8C0E-4BF8-8DA2-C9EBD5692EA7}"/>
          </ac:spMkLst>
        </pc:spChg>
        <pc:spChg chg="mod">
          <ac:chgData name="farouk abu hassanain" userId="319a4f4791f24b01" providerId="LiveId" clId="{7D07C8C1-2B00-48F5-A5E2-4AC5C6320BAA}" dt="2020-04-09T11:08:14.923" v="1637" actId="948"/>
          <ac:spMkLst>
            <pc:docMk/>
            <pc:sldMk cId="3762986551" sldId="758"/>
            <ac:spMk id="121" creationId="{D4039E1B-88EE-4C53-AC3C-7D00F0F75A58}"/>
          </ac:spMkLst>
        </pc:spChg>
        <pc:spChg chg="mod">
          <ac:chgData name="farouk abu hassanain" userId="319a4f4791f24b01" providerId="LiveId" clId="{7D07C8C1-2B00-48F5-A5E2-4AC5C6320BAA}" dt="2020-04-09T11:08:14.923" v="1637" actId="948"/>
          <ac:spMkLst>
            <pc:docMk/>
            <pc:sldMk cId="3762986551" sldId="758"/>
            <ac:spMk id="122" creationId="{DDEAEEA7-DC84-4AEA-BEB4-D6D351418968}"/>
          </ac:spMkLst>
        </pc:spChg>
        <pc:spChg chg="mod">
          <ac:chgData name="farouk abu hassanain" userId="319a4f4791f24b01" providerId="LiveId" clId="{7D07C8C1-2B00-48F5-A5E2-4AC5C6320BAA}" dt="2020-04-09T11:08:14.923" v="1637" actId="948"/>
          <ac:spMkLst>
            <pc:docMk/>
            <pc:sldMk cId="3762986551" sldId="758"/>
            <ac:spMk id="123" creationId="{FF4BAE75-32DE-4D50-A276-9E4E6508F366}"/>
          </ac:spMkLst>
        </pc:spChg>
        <pc:spChg chg="mod">
          <ac:chgData name="farouk abu hassanain" userId="319a4f4791f24b01" providerId="LiveId" clId="{7D07C8C1-2B00-48F5-A5E2-4AC5C6320BAA}" dt="2020-04-09T11:20:25.851" v="1718" actId="948"/>
          <ac:spMkLst>
            <pc:docMk/>
            <pc:sldMk cId="3762986551" sldId="758"/>
            <ac:spMk id="124" creationId="{857C8565-EF57-418C-847C-1306CE31DB57}"/>
          </ac:spMkLst>
        </pc:spChg>
        <pc:spChg chg="mod">
          <ac:chgData name="farouk abu hassanain" userId="319a4f4791f24b01" providerId="LiveId" clId="{7D07C8C1-2B00-48F5-A5E2-4AC5C6320BAA}" dt="2020-04-09T11:20:25.851" v="1718" actId="948"/>
          <ac:spMkLst>
            <pc:docMk/>
            <pc:sldMk cId="3762986551" sldId="758"/>
            <ac:spMk id="125" creationId="{C72C4620-9E8C-4A22-AC20-B046B74DFB8F}"/>
          </ac:spMkLst>
        </pc:spChg>
        <pc:spChg chg="mod">
          <ac:chgData name="farouk abu hassanain" userId="319a4f4791f24b01" providerId="LiveId" clId="{7D07C8C1-2B00-48F5-A5E2-4AC5C6320BAA}" dt="2020-04-09T11:20:25.851" v="1718" actId="948"/>
          <ac:spMkLst>
            <pc:docMk/>
            <pc:sldMk cId="3762986551" sldId="758"/>
            <ac:spMk id="126" creationId="{77330BF2-C52A-4642-A178-51B5E8F51C89}"/>
          </ac:spMkLst>
        </pc:spChg>
        <pc:spChg chg="mod">
          <ac:chgData name="farouk abu hassanain" userId="319a4f4791f24b01" providerId="LiveId" clId="{7D07C8C1-2B00-48F5-A5E2-4AC5C6320BAA}" dt="2020-04-09T11:20:25.851" v="1718" actId="948"/>
          <ac:spMkLst>
            <pc:docMk/>
            <pc:sldMk cId="3762986551" sldId="758"/>
            <ac:spMk id="127" creationId="{462041EF-71E0-4AFA-9C30-D0A99567D3A5}"/>
          </ac:spMkLst>
        </pc:spChg>
        <pc:spChg chg="mod">
          <ac:chgData name="farouk abu hassanain" userId="319a4f4791f24b01" providerId="LiveId" clId="{7D07C8C1-2B00-48F5-A5E2-4AC5C6320BAA}" dt="2020-04-09T11:20:25.851" v="1718" actId="948"/>
          <ac:spMkLst>
            <pc:docMk/>
            <pc:sldMk cId="3762986551" sldId="758"/>
            <ac:spMk id="128" creationId="{8F844CC5-893A-4D00-8D4C-56744580E5BB}"/>
          </ac:spMkLst>
        </pc:spChg>
        <pc:spChg chg="mod">
          <ac:chgData name="farouk abu hassanain" userId="319a4f4791f24b01" providerId="LiveId" clId="{7D07C8C1-2B00-48F5-A5E2-4AC5C6320BAA}" dt="2020-04-09T11:20:25.851" v="1718" actId="948"/>
          <ac:spMkLst>
            <pc:docMk/>
            <pc:sldMk cId="3762986551" sldId="758"/>
            <ac:spMk id="129" creationId="{5B9D4948-6418-4156-AB83-F0E064B8EE5B}"/>
          </ac:spMkLst>
        </pc:spChg>
        <pc:spChg chg="mod">
          <ac:chgData name="farouk abu hassanain" userId="319a4f4791f24b01" providerId="LiveId" clId="{7D07C8C1-2B00-48F5-A5E2-4AC5C6320BAA}" dt="2020-04-09T11:20:25.851" v="1718" actId="948"/>
          <ac:spMkLst>
            <pc:docMk/>
            <pc:sldMk cId="3762986551" sldId="758"/>
            <ac:spMk id="130" creationId="{FEA85C91-5381-47C2-A514-FDFE5C643D9A}"/>
          </ac:spMkLst>
        </pc:spChg>
        <pc:spChg chg="mod">
          <ac:chgData name="farouk abu hassanain" userId="319a4f4791f24b01" providerId="LiveId" clId="{7D07C8C1-2B00-48F5-A5E2-4AC5C6320BAA}" dt="2020-04-09T11:20:25.851" v="1718" actId="948"/>
          <ac:spMkLst>
            <pc:docMk/>
            <pc:sldMk cId="3762986551" sldId="758"/>
            <ac:spMk id="131" creationId="{C626AC61-8228-4869-BA8F-C7E1BCE37E7A}"/>
          </ac:spMkLst>
        </pc:spChg>
        <pc:spChg chg="mod">
          <ac:chgData name="farouk abu hassanain" userId="319a4f4791f24b01" providerId="LiveId" clId="{7D07C8C1-2B00-48F5-A5E2-4AC5C6320BAA}" dt="2020-04-09T11:20:25.851" v="1718" actId="948"/>
          <ac:spMkLst>
            <pc:docMk/>
            <pc:sldMk cId="3762986551" sldId="758"/>
            <ac:spMk id="132" creationId="{CE059F16-C4AF-4BC6-B62E-7A8AA49F6F91}"/>
          </ac:spMkLst>
        </pc:spChg>
        <pc:spChg chg="mod">
          <ac:chgData name="farouk abu hassanain" userId="319a4f4791f24b01" providerId="LiveId" clId="{7D07C8C1-2B00-48F5-A5E2-4AC5C6320BAA}" dt="2020-04-09T11:20:25.851" v="1718" actId="948"/>
          <ac:spMkLst>
            <pc:docMk/>
            <pc:sldMk cId="3762986551" sldId="758"/>
            <ac:spMk id="133" creationId="{142B8C46-3C2B-465A-B33D-6AAFB17CD57F}"/>
          </ac:spMkLst>
        </pc:spChg>
        <pc:spChg chg="mod">
          <ac:chgData name="farouk abu hassanain" userId="319a4f4791f24b01" providerId="LiveId" clId="{7D07C8C1-2B00-48F5-A5E2-4AC5C6320BAA}" dt="2020-04-09T11:20:25.851" v="1718" actId="948"/>
          <ac:spMkLst>
            <pc:docMk/>
            <pc:sldMk cId="3762986551" sldId="758"/>
            <ac:spMk id="134" creationId="{3E4B2FB7-78DD-4B7A-8043-C3A9AA22ADE1}"/>
          </ac:spMkLst>
        </pc:spChg>
        <pc:spChg chg="mod">
          <ac:chgData name="farouk abu hassanain" userId="319a4f4791f24b01" providerId="LiveId" clId="{7D07C8C1-2B00-48F5-A5E2-4AC5C6320BAA}" dt="2020-04-09T11:20:25.851" v="1718" actId="948"/>
          <ac:spMkLst>
            <pc:docMk/>
            <pc:sldMk cId="3762986551" sldId="758"/>
            <ac:spMk id="135" creationId="{DE6F3E57-2148-48A5-8D3B-7845A243193D}"/>
          </ac:spMkLst>
        </pc:spChg>
        <pc:spChg chg="mod">
          <ac:chgData name="farouk abu hassanain" userId="319a4f4791f24b01" providerId="LiveId" clId="{7D07C8C1-2B00-48F5-A5E2-4AC5C6320BAA}" dt="2020-04-09T11:20:25.851" v="1718" actId="948"/>
          <ac:spMkLst>
            <pc:docMk/>
            <pc:sldMk cId="3762986551" sldId="758"/>
            <ac:spMk id="136" creationId="{6ED1BAC9-DCD8-459C-9DCA-174C04E7ECB2}"/>
          </ac:spMkLst>
        </pc:spChg>
        <pc:spChg chg="mod">
          <ac:chgData name="farouk abu hassanain" userId="319a4f4791f24b01" providerId="LiveId" clId="{7D07C8C1-2B00-48F5-A5E2-4AC5C6320BAA}" dt="2020-04-09T11:20:25.851" v="1718" actId="948"/>
          <ac:spMkLst>
            <pc:docMk/>
            <pc:sldMk cId="3762986551" sldId="758"/>
            <ac:spMk id="137" creationId="{820BBC79-367C-4AE5-A2EE-3EFE8A15D881}"/>
          </ac:spMkLst>
        </pc:spChg>
        <pc:spChg chg="mod">
          <ac:chgData name="farouk abu hassanain" userId="319a4f4791f24b01" providerId="LiveId" clId="{7D07C8C1-2B00-48F5-A5E2-4AC5C6320BAA}" dt="2020-04-09T11:20:25.851" v="1718" actId="948"/>
          <ac:spMkLst>
            <pc:docMk/>
            <pc:sldMk cId="3762986551" sldId="758"/>
            <ac:spMk id="138" creationId="{F4223C2F-D1F6-4BD2-909D-4A6485B9E314}"/>
          </ac:spMkLst>
        </pc:spChg>
        <pc:spChg chg="mod">
          <ac:chgData name="farouk abu hassanain" userId="319a4f4791f24b01" providerId="LiveId" clId="{7D07C8C1-2B00-48F5-A5E2-4AC5C6320BAA}" dt="2020-04-09T11:20:25.851" v="1718" actId="948"/>
          <ac:spMkLst>
            <pc:docMk/>
            <pc:sldMk cId="3762986551" sldId="758"/>
            <ac:spMk id="139" creationId="{6F958DFE-2086-49AF-B23E-3170717B19EA}"/>
          </ac:spMkLst>
        </pc:spChg>
        <pc:spChg chg="mod">
          <ac:chgData name="farouk abu hassanain" userId="319a4f4791f24b01" providerId="LiveId" clId="{7D07C8C1-2B00-48F5-A5E2-4AC5C6320BAA}" dt="2020-04-09T11:20:25.851" v="1718" actId="948"/>
          <ac:spMkLst>
            <pc:docMk/>
            <pc:sldMk cId="3762986551" sldId="758"/>
            <ac:spMk id="140" creationId="{838B9F4D-C869-4244-80C3-DC7033AD9C91}"/>
          </ac:spMkLst>
        </pc:spChg>
        <pc:spChg chg="mod">
          <ac:chgData name="farouk abu hassanain" userId="319a4f4791f24b01" providerId="LiveId" clId="{7D07C8C1-2B00-48F5-A5E2-4AC5C6320BAA}" dt="2020-04-09T11:20:25.851" v="1718" actId="948"/>
          <ac:spMkLst>
            <pc:docMk/>
            <pc:sldMk cId="3762986551" sldId="758"/>
            <ac:spMk id="141" creationId="{05989A1D-FF07-4D4A-BF92-C11228076341}"/>
          </ac:spMkLst>
        </pc:spChg>
        <pc:spChg chg="mod">
          <ac:chgData name="farouk abu hassanain" userId="319a4f4791f24b01" providerId="LiveId" clId="{7D07C8C1-2B00-48F5-A5E2-4AC5C6320BAA}" dt="2020-04-09T11:20:25.851" v="1718" actId="948"/>
          <ac:spMkLst>
            <pc:docMk/>
            <pc:sldMk cId="3762986551" sldId="758"/>
            <ac:spMk id="142" creationId="{7BAE075D-BB73-4C0C-8C71-A62592BE3DA7}"/>
          </ac:spMkLst>
        </pc:spChg>
        <pc:spChg chg="mod">
          <ac:chgData name="farouk abu hassanain" userId="319a4f4791f24b01" providerId="LiveId" clId="{7D07C8C1-2B00-48F5-A5E2-4AC5C6320BAA}" dt="2020-04-09T11:20:25.851" v="1718" actId="948"/>
          <ac:spMkLst>
            <pc:docMk/>
            <pc:sldMk cId="3762986551" sldId="758"/>
            <ac:spMk id="143" creationId="{9FD2D71E-324E-475C-9770-FA366B6F32E4}"/>
          </ac:spMkLst>
        </pc:spChg>
        <pc:spChg chg="mod">
          <ac:chgData name="farouk abu hassanain" userId="319a4f4791f24b01" providerId="LiveId" clId="{7D07C8C1-2B00-48F5-A5E2-4AC5C6320BAA}" dt="2020-04-09T11:20:25.851" v="1718" actId="948"/>
          <ac:spMkLst>
            <pc:docMk/>
            <pc:sldMk cId="3762986551" sldId="758"/>
            <ac:spMk id="144" creationId="{2CA1C711-109A-43A4-8F07-317A69E3CE6E}"/>
          </ac:spMkLst>
        </pc:spChg>
        <pc:spChg chg="mod">
          <ac:chgData name="farouk abu hassanain" userId="319a4f4791f24b01" providerId="LiveId" clId="{7D07C8C1-2B00-48F5-A5E2-4AC5C6320BAA}" dt="2020-04-09T11:20:25.851" v="1718" actId="948"/>
          <ac:spMkLst>
            <pc:docMk/>
            <pc:sldMk cId="3762986551" sldId="758"/>
            <ac:spMk id="145" creationId="{80C885B1-5AFE-44E7-A428-89EC59449945}"/>
          </ac:spMkLst>
        </pc:spChg>
        <pc:spChg chg="mod">
          <ac:chgData name="farouk abu hassanain" userId="319a4f4791f24b01" providerId="LiveId" clId="{7D07C8C1-2B00-48F5-A5E2-4AC5C6320BAA}" dt="2020-04-09T11:20:25.851" v="1718" actId="948"/>
          <ac:spMkLst>
            <pc:docMk/>
            <pc:sldMk cId="3762986551" sldId="758"/>
            <ac:spMk id="146" creationId="{FB29F296-C162-4351-9066-2D39D1FB7172}"/>
          </ac:spMkLst>
        </pc:spChg>
        <pc:spChg chg="mod">
          <ac:chgData name="farouk abu hassanain" userId="319a4f4791f24b01" providerId="LiveId" clId="{7D07C8C1-2B00-48F5-A5E2-4AC5C6320BAA}" dt="2020-04-09T11:20:25.851" v="1718" actId="948"/>
          <ac:spMkLst>
            <pc:docMk/>
            <pc:sldMk cId="3762986551" sldId="758"/>
            <ac:spMk id="147" creationId="{4F988079-017E-49F9-9A9F-6D00FC0FF5E4}"/>
          </ac:spMkLst>
        </pc:spChg>
        <pc:spChg chg="mod">
          <ac:chgData name="farouk abu hassanain" userId="319a4f4791f24b01" providerId="LiveId" clId="{7D07C8C1-2B00-48F5-A5E2-4AC5C6320BAA}" dt="2020-04-09T11:20:25.851" v="1718" actId="948"/>
          <ac:spMkLst>
            <pc:docMk/>
            <pc:sldMk cId="3762986551" sldId="758"/>
            <ac:spMk id="148" creationId="{0B2D9EFE-F4C9-4FDE-8C2C-139973F5FC57}"/>
          </ac:spMkLst>
        </pc:spChg>
        <pc:spChg chg="mod">
          <ac:chgData name="farouk abu hassanain" userId="319a4f4791f24b01" providerId="LiveId" clId="{7D07C8C1-2B00-48F5-A5E2-4AC5C6320BAA}" dt="2020-04-09T11:20:25.851" v="1718" actId="948"/>
          <ac:spMkLst>
            <pc:docMk/>
            <pc:sldMk cId="3762986551" sldId="758"/>
            <ac:spMk id="149" creationId="{1E881579-3670-49CC-88E4-730379386F0C}"/>
          </ac:spMkLst>
        </pc:spChg>
        <pc:spChg chg="mod">
          <ac:chgData name="farouk abu hassanain" userId="319a4f4791f24b01" providerId="LiveId" clId="{7D07C8C1-2B00-48F5-A5E2-4AC5C6320BAA}" dt="2020-04-09T11:20:25.851" v="1718" actId="948"/>
          <ac:spMkLst>
            <pc:docMk/>
            <pc:sldMk cId="3762986551" sldId="758"/>
            <ac:spMk id="150" creationId="{4738A7D4-FC5E-4268-9232-27EEC295BFE9}"/>
          </ac:spMkLst>
        </pc:spChg>
        <pc:spChg chg="mod">
          <ac:chgData name="farouk abu hassanain" userId="319a4f4791f24b01" providerId="LiveId" clId="{7D07C8C1-2B00-48F5-A5E2-4AC5C6320BAA}" dt="2020-04-09T11:20:25.851" v="1718" actId="948"/>
          <ac:spMkLst>
            <pc:docMk/>
            <pc:sldMk cId="3762986551" sldId="758"/>
            <ac:spMk id="151" creationId="{922CD243-B110-4A59-A020-F321107731DC}"/>
          </ac:spMkLst>
        </pc:spChg>
        <pc:spChg chg="mod">
          <ac:chgData name="farouk abu hassanain" userId="319a4f4791f24b01" providerId="LiveId" clId="{7D07C8C1-2B00-48F5-A5E2-4AC5C6320BAA}" dt="2020-04-09T11:20:25.851" v="1718" actId="948"/>
          <ac:spMkLst>
            <pc:docMk/>
            <pc:sldMk cId="3762986551" sldId="758"/>
            <ac:spMk id="152" creationId="{66295F97-CBB8-41CE-91C4-BEE836E9D2F5}"/>
          </ac:spMkLst>
        </pc:spChg>
        <pc:spChg chg="mod">
          <ac:chgData name="farouk abu hassanain" userId="319a4f4791f24b01" providerId="LiveId" clId="{7D07C8C1-2B00-48F5-A5E2-4AC5C6320BAA}" dt="2020-04-09T11:20:25.851" v="1718" actId="948"/>
          <ac:spMkLst>
            <pc:docMk/>
            <pc:sldMk cId="3762986551" sldId="758"/>
            <ac:spMk id="153" creationId="{125AD61D-DCA9-4A74-8549-E9AB1614AEAD}"/>
          </ac:spMkLst>
        </pc:spChg>
        <pc:spChg chg="mod">
          <ac:chgData name="farouk abu hassanain" userId="319a4f4791f24b01" providerId="LiveId" clId="{7D07C8C1-2B00-48F5-A5E2-4AC5C6320BAA}" dt="2020-04-09T11:20:25.851" v="1718" actId="948"/>
          <ac:spMkLst>
            <pc:docMk/>
            <pc:sldMk cId="3762986551" sldId="758"/>
            <ac:spMk id="154" creationId="{05E50A9E-4AA1-4193-9BF8-9D6F0F19FA42}"/>
          </ac:spMkLst>
        </pc:spChg>
        <pc:spChg chg="mod">
          <ac:chgData name="farouk abu hassanain" userId="319a4f4791f24b01" providerId="LiveId" clId="{7D07C8C1-2B00-48F5-A5E2-4AC5C6320BAA}" dt="2020-04-09T11:20:25.851" v="1718" actId="948"/>
          <ac:spMkLst>
            <pc:docMk/>
            <pc:sldMk cId="3762986551" sldId="758"/>
            <ac:spMk id="155" creationId="{CDE635DB-BBCB-4CA6-92B5-26ED2510F0D5}"/>
          </ac:spMkLst>
        </pc:spChg>
        <pc:spChg chg="mod">
          <ac:chgData name="farouk abu hassanain" userId="319a4f4791f24b01" providerId="LiveId" clId="{7D07C8C1-2B00-48F5-A5E2-4AC5C6320BAA}" dt="2020-04-09T11:20:25.851" v="1718" actId="948"/>
          <ac:spMkLst>
            <pc:docMk/>
            <pc:sldMk cId="3762986551" sldId="758"/>
            <ac:spMk id="156" creationId="{50E1EDD9-3845-48F9-9055-0375ACE7B2E7}"/>
          </ac:spMkLst>
        </pc:spChg>
        <pc:spChg chg="mod">
          <ac:chgData name="farouk abu hassanain" userId="319a4f4791f24b01" providerId="LiveId" clId="{7D07C8C1-2B00-48F5-A5E2-4AC5C6320BAA}" dt="2020-04-09T11:20:25.851" v="1718" actId="948"/>
          <ac:spMkLst>
            <pc:docMk/>
            <pc:sldMk cId="3762986551" sldId="758"/>
            <ac:spMk id="157" creationId="{1410CAC7-58CD-4C56-BD55-89A6673C8810}"/>
          </ac:spMkLst>
        </pc:spChg>
        <pc:spChg chg="mod">
          <ac:chgData name="farouk abu hassanain" userId="319a4f4791f24b01" providerId="LiveId" clId="{7D07C8C1-2B00-48F5-A5E2-4AC5C6320BAA}" dt="2020-04-09T11:20:25.851" v="1718" actId="948"/>
          <ac:spMkLst>
            <pc:docMk/>
            <pc:sldMk cId="3762986551" sldId="758"/>
            <ac:spMk id="158" creationId="{CED83560-E3B7-4865-8C8C-F7F866D5EE52}"/>
          </ac:spMkLst>
        </pc:spChg>
        <pc:spChg chg="mod">
          <ac:chgData name="farouk abu hassanain" userId="319a4f4791f24b01" providerId="LiveId" clId="{7D07C8C1-2B00-48F5-A5E2-4AC5C6320BAA}" dt="2020-04-09T11:20:25.851" v="1718" actId="948"/>
          <ac:spMkLst>
            <pc:docMk/>
            <pc:sldMk cId="3762986551" sldId="758"/>
            <ac:spMk id="159" creationId="{D19B99B4-00A6-4977-B375-EC5470F914C9}"/>
          </ac:spMkLst>
        </pc:spChg>
        <pc:spChg chg="mod">
          <ac:chgData name="farouk abu hassanain" userId="319a4f4791f24b01" providerId="LiveId" clId="{7D07C8C1-2B00-48F5-A5E2-4AC5C6320BAA}" dt="2020-04-09T11:20:25.851" v="1718" actId="948"/>
          <ac:spMkLst>
            <pc:docMk/>
            <pc:sldMk cId="3762986551" sldId="758"/>
            <ac:spMk id="160" creationId="{8F568EFC-6FF5-4369-885A-337645EFF123}"/>
          </ac:spMkLst>
        </pc:spChg>
        <pc:spChg chg="mod">
          <ac:chgData name="farouk abu hassanain" userId="319a4f4791f24b01" providerId="LiveId" clId="{7D07C8C1-2B00-48F5-A5E2-4AC5C6320BAA}" dt="2020-04-09T11:20:25.851" v="1718" actId="948"/>
          <ac:spMkLst>
            <pc:docMk/>
            <pc:sldMk cId="3762986551" sldId="758"/>
            <ac:spMk id="161" creationId="{C18D33D8-C645-42E7-80BC-81F24278D974}"/>
          </ac:spMkLst>
        </pc:spChg>
        <pc:spChg chg="mod">
          <ac:chgData name="farouk abu hassanain" userId="319a4f4791f24b01" providerId="LiveId" clId="{7D07C8C1-2B00-48F5-A5E2-4AC5C6320BAA}" dt="2020-04-09T11:20:25.851" v="1718" actId="948"/>
          <ac:spMkLst>
            <pc:docMk/>
            <pc:sldMk cId="3762986551" sldId="758"/>
            <ac:spMk id="162" creationId="{F8A1D38F-2856-4879-B4E3-7F29F6C0F171}"/>
          </ac:spMkLst>
        </pc:spChg>
        <pc:spChg chg="mod">
          <ac:chgData name="farouk abu hassanain" userId="319a4f4791f24b01" providerId="LiveId" clId="{7D07C8C1-2B00-48F5-A5E2-4AC5C6320BAA}" dt="2020-04-09T11:20:25.851" v="1718" actId="948"/>
          <ac:spMkLst>
            <pc:docMk/>
            <pc:sldMk cId="3762986551" sldId="758"/>
            <ac:spMk id="163" creationId="{923ADB7B-B2FB-4F0C-896F-43E75CBD296E}"/>
          </ac:spMkLst>
        </pc:spChg>
        <pc:spChg chg="mod">
          <ac:chgData name="farouk abu hassanain" userId="319a4f4791f24b01" providerId="LiveId" clId="{7D07C8C1-2B00-48F5-A5E2-4AC5C6320BAA}" dt="2020-04-09T11:20:25.851" v="1718" actId="948"/>
          <ac:spMkLst>
            <pc:docMk/>
            <pc:sldMk cId="3762986551" sldId="758"/>
            <ac:spMk id="164" creationId="{EA407C59-BAA2-4047-BCBF-E025F5C1B46C}"/>
          </ac:spMkLst>
        </pc:spChg>
        <pc:spChg chg="mod">
          <ac:chgData name="farouk abu hassanain" userId="319a4f4791f24b01" providerId="LiveId" clId="{7D07C8C1-2B00-48F5-A5E2-4AC5C6320BAA}" dt="2020-04-09T11:20:25.851" v="1718" actId="948"/>
          <ac:spMkLst>
            <pc:docMk/>
            <pc:sldMk cId="3762986551" sldId="758"/>
            <ac:spMk id="165" creationId="{52D6888A-505C-43F8-ACB5-26AC90760D17}"/>
          </ac:spMkLst>
        </pc:spChg>
        <pc:spChg chg="mod">
          <ac:chgData name="farouk abu hassanain" userId="319a4f4791f24b01" providerId="LiveId" clId="{7D07C8C1-2B00-48F5-A5E2-4AC5C6320BAA}" dt="2020-04-09T11:20:25.851" v="1718" actId="948"/>
          <ac:spMkLst>
            <pc:docMk/>
            <pc:sldMk cId="3762986551" sldId="758"/>
            <ac:spMk id="166" creationId="{DD915452-4D41-41FD-8F18-8BD567C72C87}"/>
          </ac:spMkLst>
        </pc:spChg>
        <pc:spChg chg="mod">
          <ac:chgData name="farouk abu hassanain" userId="319a4f4791f24b01" providerId="LiveId" clId="{7D07C8C1-2B00-48F5-A5E2-4AC5C6320BAA}" dt="2020-04-09T11:20:25.851" v="1718" actId="948"/>
          <ac:spMkLst>
            <pc:docMk/>
            <pc:sldMk cId="3762986551" sldId="758"/>
            <ac:spMk id="167" creationId="{37D6CE33-48EC-4972-A7BA-2CBEF9C92F5A}"/>
          </ac:spMkLst>
        </pc:spChg>
        <pc:spChg chg="mod">
          <ac:chgData name="farouk abu hassanain" userId="319a4f4791f24b01" providerId="LiveId" clId="{7D07C8C1-2B00-48F5-A5E2-4AC5C6320BAA}" dt="2020-04-09T11:20:25.851" v="1718" actId="948"/>
          <ac:spMkLst>
            <pc:docMk/>
            <pc:sldMk cId="3762986551" sldId="758"/>
            <ac:spMk id="168" creationId="{6DB27BD1-7547-462D-8297-EEAFC9CF0D6F}"/>
          </ac:spMkLst>
        </pc:spChg>
        <pc:spChg chg="mod">
          <ac:chgData name="farouk abu hassanain" userId="319a4f4791f24b01" providerId="LiveId" clId="{7D07C8C1-2B00-48F5-A5E2-4AC5C6320BAA}" dt="2020-04-09T11:20:25.851" v="1718" actId="948"/>
          <ac:spMkLst>
            <pc:docMk/>
            <pc:sldMk cId="3762986551" sldId="758"/>
            <ac:spMk id="169" creationId="{047264F2-1967-42B3-A0D8-96498FC04D9C}"/>
          </ac:spMkLst>
        </pc:spChg>
        <pc:spChg chg="mod">
          <ac:chgData name="farouk abu hassanain" userId="319a4f4791f24b01" providerId="LiveId" clId="{7D07C8C1-2B00-48F5-A5E2-4AC5C6320BAA}" dt="2020-04-09T11:20:25.851" v="1718" actId="948"/>
          <ac:spMkLst>
            <pc:docMk/>
            <pc:sldMk cId="3762986551" sldId="758"/>
            <ac:spMk id="170" creationId="{07CB6210-DC1B-4783-8B6F-2A59B83A3094}"/>
          </ac:spMkLst>
        </pc:spChg>
        <pc:spChg chg="mod">
          <ac:chgData name="farouk abu hassanain" userId="319a4f4791f24b01" providerId="LiveId" clId="{7D07C8C1-2B00-48F5-A5E2-4AC5C6320BAA}" dt="2020-04-09T11:20:25.851" v="1718" actId="948"/>
          <ac:spMkLst>
            <pc:docMk/>
            <pc:sldMk cId="3762986551" sldId="758"/>
            <ac:spMk id="171" creationId="{FDD9F94E-DF0E-4BA1-AC26-545B4DFFC531}"/>
          </ac:spMkLst>
        </pc:spChg>
        <pc:spChg chg="mod">
          <ac:chgData name="farouk abu hassanain" userId="319a4f4791f24b01" providerId="LiveId" clId="{7D07C8C1-2B00-48F5-A5E2-4AC5C6320BAA}" dt="2020-04-09T11:20:25.851" v="1718" actId="948"/>
          <ac:spMkLst>
            <pc:docMk/>
            <pc:sldMk cId="3762986551" sldId="758"/>
            <ac:spMk id="172" creationId="{4BCE460B-5E07-465C-8065-B302B4B348AE}"/>
          </ac:spMkLst>
        </pc:spChg>
        <pc:spChg chg="mod">
          <ac:chgData name="farouk abu hassanain" userId="319a4f4791f24b01" providerId="LiveId" clId="{7D07C8C1-2B00-48F5-A5E2-4AC5C6320BAA}" dt="2020-04-09T11:20:25.851" v="1718" actId="948"/>
          <ac:spMkLst>
            <pc:docMk/>
            <pc:sldMk cId="3762986551" sldId="758"/>
            <ac:spMk id="173" creationId="{85923C44-8AB1-4AF2-9D49-9CAD35868A66}"/>
          </ac:spMkLst>
        </pc:spChg>
        <pc:spChg chg="mod">
          <ac:chgData name="farouk abu hassanain" userId="319a4f4791f24b01" providerId="LiveId" clId="{7D07C8C1-2B00-48F5-A5E2-4AC5C6320BAA}" dt="2020-04-09T11:20:25.851" v="1718" actId="948"/>
          <ac:spMkLst>
            <pc:docMk/>
            <pc:sldMk cId="3762986551" sldId="758"/>
            <ac:spMk id="174" creationId="{A5C0C5F6-8C04-4AF3-A587-76E31284098C}"/>
          </ac:spMkLst>
        </pc:spChg>
        <pc:spChg chg="mod">
          <ac:chgData name="farouk abu hassanain" userId="319a4f4791f24b01" providerId="LiveId" clId="{7D07C8C1-2B00-48F5-A5E2-4AC5C6320BAA}" dt="2020-04-09T11:20:25.851" v="1718" actId="948"/>
          <ac:spMkLst>
            <pc:docMk/>
            <pc:sldMk cId="3762986551" sldId="758"/>
            <ac:spMk id="175" creationId="{089016D6-70C0-4592-87F4-91728FC1FCB2}"/>
          </ac:spMkLst>
        </pc:spChg>
        <pc:spChg chg="mod">
          <ac:chgData name="farouk abu hassanain" userId="319a4f4791f24b01" providerId="LiveId" clId="{7D07C8C1-2B00-48F5-A5E2-4AC5C6320BAA}" dt="2020-04-09T11:20:25.851" v="1718" actId="948"/>
          <ac:spMkLst>
            <pc:docMk/>
            <pc:sldMk cId="3762986551" sldId="758"/>
            <ac:spMk id="176" creationId="{9EFB1382-AAE8-4EEB-9F09-A3EE96C9F58F}"/>
          </ac:spMkLst>
        </pc:spChg>
        <pc:spChg chg="mod">
          <ac:chgData name="farouk abu hassanain" userId="319a4f4791f24b01" providerId="LiveId" clId="{7D07C8C1-2B00-48F5-A5E2-4AC5C6320BAA}" dt="2020-04-09T11:20:25.851" v="1718" actId="948"/>
          <ac:spMkLst>
            <pc:docMk/>
            <pc:sldMk cId="3762986551" sldId="758"/>
            <ac:spMk id="177" creationId="{C10F51A3-8955-40AC-8DE5-9BBEF64B359A}"/>
          </ac:spMkLst>
        </pc:spChg>
        <pc:spChg chg="mod">
          <ac:chgData name="farouk abu hassanain" userId="319a4f4791f24b01" providerId="LiveId" clId="{7D07C8C1-2B00-48F5-A5E2-4AC5C6320BAA}" dt="2020-04-09T11:20:25.851" v="1718" actId="948"/>
          <ac:spMkLst>
            <pc:docMk/>
            <pc:sldMk cId="3762986551" sldId="758"/>
            <ac:spMk id="178" creationId="{06FD0EC2-AE2A-4871-8F57-1208907AC3C3}"/>
          </ac:spMkLst>
        </pc:spChg>
        <pc:spChg chg="mod">
          <ac:chgData name="farouk abu hassanain" userId="319a4f4791f24b01" providerId="LiveId" clId="{7D07C8C1-2B00-48F5-A5E2-4AC5C6320BAA}" dt="2020-04-09T11:20:25.851" v="1718" actId="948"/>
          <ac:spMkLst>
            <pc:docMk/>
            <pc:sldMk cId="3762986551" sldId="758"/>
            <ac:spMk id="179" creationId="{22B69F81-951F-4AE1-BDF1-10141483D236}"/>
          </ac:spMkLst>
        </pc:spChg>
        <pc:spChg chg="mod">
          <ac:chgData name="farouk abu hassanain" userId="319a4f4791f24b01" providerId="LiveId" clId="{7D07C8C1-2B00-48F5-A5E2-4AC5C6320BAA}" dt="2020-04-09T11:20:25.851" v="1718" actId="948"/>
          <ac:spMkLst>
            <pc:docMk/>
            <pc:sldMk cId="3762986551" sldId="758"/>
            <ac:spMk id="180" creationId="{6E71BE95-D2D5-4FFE-BE73-33F77A672A2E}"/>
          </ac:spMkLst>
        </pc:spChg>
        <pc:spChg chg="mod">
          <ac:chgData name="farouk abu hassanain" userId="319a4f4791f24b01" providerId="LiveId" clId="{7D07C8C1-2B00-48F5-A5E2-4AC5C6320BAA}" dt="2020-04-09T11:20:25.851" v="1718" actId="948"/>
          <ac:spMkLst>
            <pc:docMk/>
            <pc:sldMk cId="3762986551" sldId="758"/>
            <ac:spMk id="181" creationId="{B51A9649-D781-4607-ACE6-76D93D05E2DE}"/>
          </ac:spMkLst>
        </pc:spChg>
        <pc:spChg chg="mod">
          <ac:chgData name="farouk abu hassanain" userId="319a4f4791f24b01" providerId="LiveId" clId="{7D07C8C1-2B00-48F5-A5E2-4AC5C6320BAA}" dt="2020-04-09T11:20:25.851" v="1718" actId="948"/>
          <ac:spMkLst>
            <pc:docMk/>
            <pc:sldMk cId="3762986551" sldId="758"/>
            <ac:spMk id="182" creationId="{61DCE10F-9797-4A7A-819E-B8E555D85FA2}"/>
          </ac:spMkLst>
        </pc:spChg>
        <pc:spChg chg="mod">
          <ac:chgData name="farouk abu hassanain" userId="319a4f4791f24b01" providerId="LiveId" clId="{7D07C8C1-2B00-48F5-A5E2-4AC5C6320BAA}" dt="2020-04-09T11:20:25.851" v="1718" actId="948"/>
          <ac:spMkLst>
            <pc:docMk/>
            <pc:sldMk cId="3762986551" sldId="758"/>
            <ac:spMk id="183" creationId="{C09C3EC8-8F01-4FEC-8307-8F2E78993918}"/>
          </ac:spMkLst>
        </pc:spChg>
        <pc:spChg chg="mod">
          <ac:chgData name="farouk abu hassanain" userId="319a4f4791f24b01" providerId="LiveId" clId="{7D07C8C1-2B00-48F5-A5E2-4AC5C6320BAA}" dt="2020-04-09T11:20:25.851" v="1718" actId="948"/>
          <ac:spMkLst>
            <pc:docMk/>
            <pc:sldMk cId="3762986551" sldId="758"/>
            <ac:spMk id="184" creationId="{83536CEE-1279-4EFA-968A-35F15606DA95}"/>
          </ac:spMkLst>
        </pc:spChg>
        <pc:spChg chg="mod">
          <ac:chgData name="farouk abu hassanain" userId="319a4f4791f24b01" providerId="LiveId" clId="{7D07C8C1-2B00-48F5-A5E2-4AC5C6320BAA}" dt="2020-04-09T11:20:25.851" v="1718" actId="948"/>
          <ac:spMkLst>
            <pc:docMk/>
            <pc:sldMk cId="3762986551" sldId="758"/>
            <ac:spMk id="185" creationId="{559F1756-713B-4A50-A0C8-D820B21CCF8F}"/>
          </ac:spMkLst>
        </pc:spChg>
        <pc:spChg chg="mod">
          <ac:chgData name="farouk abu hassanain" userId="319a4f4791f24b01" providerId="LiveId" clId="{7D07C8C1-2B00-48F5-A5E2-4AC5C6320BAA}" dt="2020-04-09T11:20:25.851" v="1718" actId="948"/>
          <ac:spMkLst>
            <pc:docMk/>
            <pc:sldMk cId="3762986551" sldId="758"/>
            <ac:spMk id="186" creationId="{DD85BE8A-F34B-4130-A421-330D5D52DEA5}"/>
          </ac:spMkLst>
        </pc:spChg>
        <pc:spChg chg="mod">
          <ac:chgData name="farouk abu hassanain" userId="319a4f4791f24b01" providerId="LiveId" clId="{7D07C8C1-2B00-48F5-A5E2-4AC5C6320BAA}" dt="2020-04-09T11:20:25.851" v="1718" actId="948"/>
          <ac:spMkLst>
            <pc:docMk/>
            <pc:sldMk cId="3762986551" sldId="758"/>
            <ac:spMk id="187" creationId="{DBCD5E9C-8AFA-4B81-AD7E-18C36C68C828}"/>
          </ac:spMkLst>
        </pc:spChg>
        <pc:spChg chg="mod">
          <ac:chgData name="farouk abu hassanain" userId="319a4f4791f24b01" providerId="LiveId" clId="{7D07C8C1-2B00-48F5-A5E2-4AC5C6320BAA}" dt="2020-04-09T11:20:25.851" v="1718" actId="948"/>
          <ac:spMkLst>
            <pc:docMk/>
            <pc:sldMk cId="3762986551" sldId="758"/>
            <ac:spMk id="188" creationId="{F2B09ECA-5BEF-4E8C-9F05-27E615F3C95E}"/>
          </ac:spMkLst>
        </pc:spChg>
        <pc:spChg chg="mod">
          <ac:chgData name="farouk abu hassanain" userId="319a4f4791f24b01" providerId="LiveId" clId="{7D07C8C1-2B00-48F5-A5E2-4AC5C6320BAA}" dt="2020-04-09T11:20:25.851" v="1718" actId="948"/>
          <ac:spMkLst>
            <pc:docMk/>
            <pc:sldMk cId="3762986551" sldId="758"/>
            <ac:spMk id="189" creationId="{A7348807-CCDB-4152-AEE5-B3CF4A561599}"/>
          </ac:spMkLst>
        </pc:spChg>
        <pc:spChg chg="mod">
          <ac:chgData name="farouk abu hassanain" userId="319a4f4791f24b01" providerId="LiveId" clId="{7D07C8C1-2B00-48F5-A5E2-4AC5C6320BAA}" dt="2020-04-09T11:20:25.851" v="1718" actId="948"/>
          <ac:spMkLst>
            <pc:docMk/>
            <pc:sldMk cId="3762986551" sldId="758"/>
            <ac:spMk id="190" creationId="{73BA79A6-46A8-458B-9577-593BDCFE7B5B}"/>
          </ac:spMkLst>
        </pc:spChg>
        <pc:spChg chg="mod">
          <ac:chgData name="farouk abu hassanain" userId="319a4f4791f24b01" providerId="LiveId" clId="{7D07C8C1-2B00-48F5-A5E2-4AC5C6320BAA}" dt="2020-04-09T11:20:25.851" v="1718" actId="948"/>
          <ac:spMkLst>
            <pc:docMk/>
            <pc:sldMk cId="3762986551" sldId="758"/>
            <ac:spMk id="191" creationId="{4EC7D0E9-EAE0-4B4C-85BE-1143DCB13569}"/>
          </ac:spMkLst>
        </pc:spChg>
        <pc:spChg chg="mod">
          <ac:chgData name="farouk abu hassanain" userId="319a4f4791f24b01" providerId="LiveId" clId="{7D07C8C1-2B00-48F5-A5E2-4AC5C6320BAA}" dt="2020-04-09T11:20:25.851" v="1718" actId="948"/>
          <ac:spMkLst>
            <pc:docMk/>
            <pc:sldMk cId="3762986551" sldId="758"/>
            <ac:spMk id="192" creationId="{5ED49AB1-6BAB-4DD2-B167-DDC195136329}"/>
          </ac:spMkLst>
        </pc:spChg>
        <pc:spChg chg="mod">
          <ac:chgData name="farouk abu hassanain" userId="319a4f4791f24b01" providerId="LiveId" clId="{7D07C8C1-2B00-48F5-A5E2-4AC5C6320BAA}" dt="2020-04-09T11:20:25.851" v="1718" actId="948"/>
          <ac:spMkLst>
            <pc:docMk/>
            <pc:sldMk cId="3762986551" sldId="758"/>
            <ac:spMk id="193" creationId="{C9AF237F-AD75-40C2-ACD1-48E8F163975F}"/>
          </ac:spMkLst>
        </pc:spChg>
        <pc:spChg chg="mod">
          <ac:chgData name="farouk abu hassanain" userId="319a4f4791f24b01" providerId="LiveId" clId="{7D07C8C1-2B00-48F5-A5E2-4AC5C6320BAA}" dt="2020-04-09T11:20:25.851" v="1718" actId="948"/>
          <ac:spMkLst>
            <pc:docMk/>
            <pc:sldMk cId="3762986551" sldId="758"/>
            <ac:spMk id="194" creationId="{FA81D20A-FE90-4A66-AE1C-075D86C85D06}"/>
          </ac:spMkLst>
        </pc:spChg>
        <pc:spChg chg="mod">
          <ac:chgData name="farouk abu hassanain" userId="319a4f4791f24b01" providerId="LiveId" clId="{7D07C8C1-2B00-48F5-A5E2-4AC5C6320BAA}" dt="2020-04-09T11:20:25.851" v="1718" actId="948"/>
          <ac:spMkLst>
            <pc:docMk/>
            <pc:sldMk cId="3762986551" sldId="758"/>
            <ac:spMk id="195" creationId="{B288C6E3-F3A6-49A0-A802-372C9D266B4B}"/>
          </ac:spMkLst>
        </pc:spChg>
        <pc:spChg chg="mod">
          <ac:chgData name="farouk abu hassanain" userId="319a4f4791f24b01" providerId="LiveId" clId="{7D07C8C1-2B00-48F5-A5E2-4AC5C6320BAA}" dt="2020-04-09T11:20:25.851" v="1718" actId="948"/>
          <ac:spMkLst>
            <pc:docMk/>
            <pc:sldMk cId="3762986551" sldId="758"/>
            <ac:spMk id="196" creationId="{93B33433-2506-46BE-9D6E-D5AC3C42E22B}"/>
          </ac:spMkLst>
        </pc:spChg>
        <pc:spChg chg="mod">
          <ac:chgData name="farouk abu hassanain" userId="319a4f4791f24b01" providerId="LiveId" clId="{7D07C8C1-2B00-48F5-A5E2-4AC5C6320BAA}" dt="2020-04-09T11:20:25.851" v="1718" actId="948"/>
          <ac:spMkLst>
            <pc:docMk/>
            <pc:sldMk cId="3762986551" sldId="758"/>
            <ac:spMk id="197" creationId="{671730FA-A4F8-4F53-ABA2-B0A7E2C8D2F5}"/>
          </ac:spMkLst>
        </pc:spChg>
        <pc:spChg chg="mod">
          <ac:chgData name="farouk abu hassanain" userId="319a4f4791f24b01" providerId="LiveId" clId="{7D07C8C1-2B00-48F5-A5E2-4AC5C6320BAA}" dt="2020-04-09T11:20:25.851" v="1718" actId="948"/>
          <ac:spMkLst>
            <pc:docMk/>
            <pc:sldMk cId="3762986551" sldId="758"/>
            <ac:spMk id="198" creationId="{19F3E05B-9AB5-49C9-A9CC-CBE59F8EF0FE}"/>
          </ac:spMkLst>
        </pc:spChg>
        <pc:spChg chg="mod">
          <ac:chgData name="farouk abu hassanain" userId="319a4f4791f24b01" providerId="LiveId" clId="{7D07C8C1-2B00-48F5-A5E2-4AC5C6320BAA}" dt="2020-04-09T11:20:25.851" v="1718" actId="948"/>
          <ac:spMkLst>
            <pc:docMk/>
            <pc:sldMk cId="3762986551" sldId="758"/>
            <ac:spMk id="199" creationId="{185985DC-FCB9-4C97-9854-899BAC1E8C72}"/>
          </ac:spMkLst>
        </pc:spChg>
        <pc:spChg chg="mod">
          <ac:chgData name="farouk abu hassanain" userId="319a4f4791f24b01" providerId="LiveId" clId="{7D07C8C1-2B00-48F5-A5E2-4AC5C6320BAA}" dt="2020-04-09T11:20:25.851" v="1718" actId="948"/>
          <ac:spMkLst>
            <pc:docMk/>
            <pc:sldMk cId="3762986551" sldId="758"/>
            <ac:spMk id="200" creationId="{7371F219-1888-4B61-A98E-80C46626C9A0}"/>
          </ac:spMkLst>
        </pc:spChg>
        <pc:spChg chg="mod">
          <ac:chgData name="farouk abu hassanain" userId="319a4f4791f24b01" providerId="LiveId" clId="{7D07C8C1-2B00-48F5-A5E2-4AC5C6320BAA}" dt="2020-04-09T11:20:25.851" v="1718" actId="948"/>
          <ac:spMkLst>
            <pc:docMk/>
            <pc:sldMk cId="3762986551" sldId="758"/>
            <ac:spMk id="201" creationId="{579BC0BA-3AC6-4DD9-9663-EF69279EA6A0}"/>
          </ac:spMkLst>
        </pc:spChg>
        <pc:spChg chg="mod">
          <ac:chgData name="farouk abu hassanain" userId="319a4f4791f24b01" providerId="LiveId" clId="{7D07C8C1-2B00-48F5-A5E2-4AC5C6320BAA}" dt="2020-04-09T11:20:25.851" v="1718" actId="948"/>
          <ac:spMkLst>
            <pc:docMk/>
            <pc:sldMk cId="3762986551" sldId="758"/>
            <ac:spMk id="202" creationId="{0FEC5C2F-F595-44BB-918A-040006BA130E}"/>
          </ac:spMkLst>
        </pc:spChg>
        <pc:spChg chg="mod">
          <ac:chgData name="farouk abu hassanain" userId="319a4f4791f24b01" providerId="LiveId" clId="{7D07C8C1-2B00-48F5-A5E2-4AC5C6320BAA}" dt="2020-04-09T11:20:25.851" v="1718" actId="948"/>
          <ac:spMkLst>
            <pc:docMk/>
            <pc:sldMk cId="3762986551" sldId="758"/>
            <ac:spMk id="203" creationId="{8E98383C-1315-458A-B07C-C7677FCE62D4}"/>
          </ac:spMkLst>
        </pc:spChg>
        <pc:spChg chg="mod">
          <ac:chgData name="farouk abu hassanain" userId="319a4f4791f24b01" providerId="LiveId" clId="{7D07C8C1-2B00-48F5-A5E2-4AC5C6320BAA}" dt="2020-04-09T11:20:25.851" v="1718" actId="948"/>
          <ac:spMkLst>
            <pc:docMk/>
            <pc:sldMk cId="3762986551" sldId="758"/>
            <ac:spMk id="204" creationId="{1FD23CDB-82FA-4FAA-A793-62E4F314A2E6}"/>
          </ac:spMkLst>
        </pc:spChg>
        <pc:spChg chg="mod">
          <ac:chgData name="farouk abu hassanain" userId="319a4f4791f24b01" providerId="LiveId" clId="{7D07C8C1-2B00-48F5-A5E2-4AC5C6320BAA}" dt="2020-04-09T11:20:25.851" v="1718" actId="948"/>
          <ac:spMkLst>
            <pc:docMk/>
            <pc:sldMk cId="3762986551" sldId="758"/>
            <ac:spMk id="205" creationId="{43B09142-CEF1-4693-8553-516008A46AFC}"/>
          </ac:spMkLst>
        </pc:spChg>
        <pc:spChg chg="mod">
          <ac:chgData name="farouk abu hassanain" userId="319a4f4791f24b01" providerId="LiveId" clId="{7D07C8C1-2B00-48F5-A5E2-4AC5C6320BAA}" dt="2020-04-09T11:20:25.851" v="1718" actId="948"/>
          <ac:spMkLst>
            <pc:docMk/>
            <pc:sldMk cId="3762986551" sldId="758"/>
            <ac:spMk id="206" creationId="{240BF102-0614-4AEB-B6AF-E239EDAF136F}"/>
          </ac:spMkLst>
        </pc:spChg>
        <pc:spChg chg="mod">
          <ac:chgData name="farouk abu hassanain" userId="319a4f4791f24b01" providerId="LiveId" clId="{7D07C8C1-2B00-48F5-A5E2-4AC5C6320BAA}" dt="2020-04-09T11:20:25.851" v="1718" actId="948"/>
          <ac:spMkLst>
            <pc:docMk/>
            <pc:sldMk cId="3762986551" sldId="758"/>
            <ac:spMk id="208" creationId="{3945A59C-AD87-4D23-8C0D-B551A43E06D5}"/>
          </ac:spMkLst>
        </pc:spChg>
        <pc:spChg chg="mod">
          <ac:chgData name="farouk abu hassanain" userId="319a4f4791f24b01" providerId="LiveId" clId="{7D07C8C1-2B00-48F5-A5E2-4AC5C6320BAA}" dt="2020-04-09T11:20:25.851" v="1718" actId="948"/>
          <ac:spMkLst>
            <pc:docMk/>
            <pc:sldMk cId="3762986551" sldId="758"/>
            <ac:spMk id="209" creationId="{7D1D0565-8E58-4E5B-B733-A41A08488AE4}"/>
          </ac:spMkLst>
        </pc:spChg>
        <pc:spChg chg="mod">
          <ac:chgData name="farouk abu hassanain" userId="319a4f4791f24b01" providerId="LiveId" clId="{7D07C8C1-2B00-48F5-A5E2-4AC5C6320BAA}" dt="2020-04-09T11:20:25.851" v="1718" actId="948"/>
          <ac:spMkLst>
            <pc:docMk/>
            <pc:sldMk cId="3762986551" sldId="758"/>
            <ac:spMk id="210" creationId="{2DFA2D04-2F5A-46D8-84F3-FCF49092EC44}"/>
          </ac:spMkLst>
        </pc:spChg>
        <pc:spChg chg="mod topLvl">
          <ac:chgData name="farouk abu hassanain" userId="319a4f4791f24b01" providerId="LiveId" clId="{7D07C8C1-2B00-48F5-A5E2-4AC5C6320BAA}" dt="2020-04-09T11:18:58.081" v="1683" actId="164"/>
          <ac:spMkLst>
            <pc:docMk/>
            <pc:sldMk cId="3762986551" sldId="758"/>
            <ac:spMk id="212" creationId="{0C1A0387-C845-4FF4-AB94-5C899681D33A}"/>
          </ac:spMkLst>
        </pc:spChg>
        <pc:spChg chg="del mod topLvl">
          <ac:chgData name="farouk abu hassanain" userId="319a4f4791f24b01" providerId="LiveId" clId="{7D07C8C1-2B00-48F5-A5E2-4AC5C6320BAA}" dt="2020-04-09T11:05:06.920" v="1613" actId="478"/>
          <ac:spMkLst>
            <pc:docMk/>
            <pc:sldMk cId="3762986551" sldId="758"/>
            <ac:spMk id="213" creationId="{EFD0F7E0-C145-4BA6-A29B-55F8997A7718}"/>
          </ac:spMkLst>
        </pc:spChg>
        <pc:spChg chg="add mod">
          <ac:chgData name="farouk abu hassanain" userId="319a4f4791f24b01" providerId="LiveId" clId="{7D07C8C1-2B00-48F5-A5E2-4AC5C6320BAA}" dt="2020-04-09T11:19:01.944" v="1684" actId="164"/>
          <ac:spMkLst>
            <pc:docMk/>
            <pc:sldMk cId="3762986551" sldId="758"/>
            <ac:spMk id="214" creationId="{E06BCBD2-E130-4351-B283-8C4185F99221}"/>
          </ac:spMkLst>
        </pc:spChg>
        <pc:spChg chg="add mod">
          <ac:chgData name="farouk abu hassanain" userId="319a4f4791f24b01" providerId="LiveId" clId="{7D07C8C1-2B00-48F5-A5E2-4AC5C6320BAA}" dt="2020-04-09T11:19:07.361" v="1685" actId="164"/>
          <ac:spMkLst>
            <pc:docMk/>
            <pc:sldMk cId="3762986551" sldId="758"/>
            <ac:spMk id="215" creationId="{39EB6691-EBC1-41C2-BF4B-1A0742AF9E1E}"/>
          </ac:spMkLst>
        </pc:spChg>
        <pc:spChg chg="mod">
          <ac:chgData name="farouk abu hassanain" userId="319a4f4791f24b01" providerId="LiveId" clId="{7D07C8C1-2B00-48F5-A5E2-4AC5C6320BAA}" dt="2020-04-09T11:20:25.851" v="1718" actId="948"/>
          <ac:spMkLst>
            <pc:docMk/>
            <pc:sldMk cId="3762986551" sldId="758"/>
            <ac:spMk id="217" creationId="{0418B014-11FA-4FC2-B296-AB8A0DD348CF}"/>
          </ac:spMkLst>
        </pc:spChg>
        <pc:spChg chg="mod">
          <ac:chgData name="farouk abu hassanain" userId="319a4f4791f24b01" providerId="LiveId" clId="{7D07C8C1-2B00-48F5-A5E2-4AC5C6320BAA}" dt="2020-04-09T11:20:25.851" v="1718" actId="948"/>
          <ac:spMkLst>
            <pc:docMk/>
            <pc:sldMk cId="3762986551" sldId="758"/>
            <ac:spMk id="218" creationId="{E7336EC5-3FC9-40E6-9A20-6CA5C53C0A0B}"/>
          </ac:spMkLst>
        </pc:spChg>
        <pc:spChg chg="mod">
          <ac:chgData name="farouk abu hassanain" userId="319a4f4791f24b01" providerId="LiveId" clId="{7D07C8C1-2B00-48F5-A5E2-4AC5C6320BAA}" dt="2020-04-09T11:20:25.851" v="1718" actId="948"/>
          <ac:spMkLst>
            <pc:docMk/>
            <pc:sldMk cId="3762986551" sldId="758"/>
            <ac:spMk id="219" creationId="{0D4D3474-5987-498A-8EA3-44DD1A0004F2}"/>
          </ac:spMkLst>
        </pc:spChg>
        <pc:spChg chg="mod">
          <ac:chgData name="farouk abu hassanain" userId="319a4f4791f24b01" providerId="LiveId" clId="{7D07C8C1-2B00-48F5-A5E2-4AC5C6320BAA}" dt="2020-04-09T11:20:25.851" v="1718" actId="948"/>
          <ac:spMkLst>
            <pc:docMk/>
            <pc:sldMk cId="3762986551" sldId="758"/>
            <ac:spMk id="220" creationId="{31AB110E-2D54-4CFB-8A7B-7CB633A3E25A}"/>
          </ac:spMkLst>
        </pc:spChg>
        <pc:spChg chg="mod">
          <ac:chgData name="farouk abu hassanain" userId="319a4f4791f24b01" providerId="LiveId" clId="{7D07C8C1-2B00-48F5-A5E2-4AC5C6320BAA}" dt="2020-04-09T11:20:25.851" v="1718" actId="948"/>
          <ac:spMkLst>
            <pc:docMk/>
            <pc:sldMk cId="3762986551" sldId="758"/>
            <ac:spMk id="221" creationId="{0A671177-3716-4027-A3EF-BE18A5472340}"/>
          </ac:spMkLst>
        </pc:spChg>
        <pc:spChg chg="mod">
          <ac:chgData name="farouk abu hassanain" userId="319a4f4791f24b01" providerId="LiveId" clId="{7D07C8C1-2B00-48F5-A5E2-4AC5C6320BAA}" dt="2020-04-09T11:20:25.851" v="1718" actId="948"/>
          <ac:spMkLst>
            <pc:docMk/>
            <pc:sldMk cId="3762986551" sldId="758"/>
            <ac:spMk id="222" creationId="{EB328900-EE44-4813-875E-9C27EFBB003F}"/>
          </ac:spMkLst>
        </pc:spChg>
        <pc:spChg chg="mod">
          <ac:chgData name="farouk abu hassanain" userId="319a4f4791f24b01" providerId="LiveId" clId="{7D07C8C1-2B00-48F5-A5E2-4AC5C6320BAA}" dt="2020-04-09T11:20:25.851" v="1718" actId="948"/>
          <ac:spMkLst>
            <pc:docMk/>
            <pc:sldMk cId="3762986551" sldId="758"/>
            <ac:spMk id="223" creationId="{CBA29DC2-EF82-4FC5-B608-B353E2E443A4}"/>
          </ac:spMkLst>
        </pc:spChg>
        <pc:spChg chg="mod">
          <ac:chgData name="farouk abu hassanain" userId="319a4f4791f24b01" providerId="LiveId" clId="{7D07C8C1-2B00-48F5-A5E2-4AC5C6320BAA}" dt="2020-04-09T11:20:25.851" v="1718" actId="948"/>
          <ac:spMkLst>
            <pc:docMk/>
            <pc:sldMk cId="3762986551" sldId="758"/>
            <ac:spMk id="224" creationId="{7687A309-C63D-441E-A9AC-7CAA3E98CC38}"/>
          </ac:spMkLst>
        </pc:spChg>
        <pc:grpChg chg="mod">
          <ac:chgData name="farouk abu hassanain" userId="319a4f4791f24b01" providerId="LiveId" clId="{7D07C8C1-2B00-48F5-A5E2-4AC5C6320BAA}" dt="2020-04-09T10:56:57.282" v="1490" actId="1076"/>
          <ac:grpSpMkLst>
            <pc:docMk/>
            <pc:sldMk cId="3762986551" sldId="758"/>
            <ac:grpSpMk id="6" creationId="{44FE5257-7CA8-42A2-916D-759EE97631F4}"/>
          </ac:grpSpMkLst>
        </pc:grpChg>
        <pc:grpChg chg="add del mod">
          <ac:chgData name="farouk abu hassanain" userId="319a4f4791f24b01" providerId="LiveId" clId="{7D07C8C1-2B00-48F5-A5E2-4AC5C6320BAA}" dt="2020-04-09T11:08:43.457" v="1639" actId="165"/>
          <ac:grpSpMkLst>
            <pc:docMk/>
            <pc:sldMk cId="3762986551" sldId="758"/>
            <ac:grpSpMk id="12" creationId="{08C711A1-45DE-40A8-B9B7-A0A482041DCA}"/>
          </ac:grpSpMkLst>
        </pc:grpChg>
        <pc:grpChg chg="add mod">
          <ac:chgData name="farouk abu hassanain" userId="319a4f4791f24b01" providerId="LiveId" clId="{7D07C8C1-2B00-48F5-A5E2-4AC5C6320BAA}" dt="2020-04-09T11:09:44.378" v="1650" actId="164"/>
          <ac:grpSpMkLst>
            <pc:docMk/>
            <pc:sldMk cId="3762986551" sldId="758"/>
            <ac:grpSpMk id="13" creationId="{F122BDA1-BAF7-427B-90C0-296BA38499E7}"/>
          </ac:grpSpMkLst>
        </pc:grpChg>
        <pc:grpChg chg="add mod">
          <ac:chgData name="farouk abu hassanain" userId="319a4f4791f24b01" providerId="LiveId" clId="{7D07C8C1-2B00-48F5-A5E2-4AC5C6320BAA}" dt="2020-04-09T11:09:55.892" v="1652" actId="164"/>
          <ac:grpSpMkLst>
            <pc:docMk/>
            <pc:sldMk cId="3762986551" sldId="758"/>
            <ac:grpSpMk id="14" creationId="{69AE144D-376A-4E1E-A6CD-F62D50267DC7}"/>
          </ac:grpSpMkLst>
        </pc:grpChg>
        <pc:grpChg chg="add mod">
          <ac:chgData name="farouk abu hassanain" userId="319a4f4791f24b01" providerId="LiveId" clId="{7D07C8C1-2B00-48F5-A5E2-4AC5C6320BAA}" dt="2020-04-09T11:20:27.394" v="1719" actId="1076"/>
          <ac:grpSpMkLst>
            <pc:docMk/>
            <pc:sldMk cId="3762986551" sldId="758"/>
            <ac:grpSpMk id="15" creationId="{F1CF87C4-06B4-4BDE-803B-DD63B7488B19}"/>
          </ac:grpSpMkLst>
        </pc:grpChg>
        <pc:grpChg chg="add del mod">
          <ac:chgData name="farouk abu hassanain" userId="319a4f4791f24b01" providerId="LiveId" clId="{7D07C8C1-2B00-48F5-A5E2-4AC5C6320BAA}" dt="2020-04-09T11:07:56.471" v="1634" actId="165"/>
          <ac:grpSpMkLst>
            <pc:docMk/>
            <pc:sldMk cId="3762986551" sldId="758"/>
            <ac:grpSpMk id="18" creationId="{DC1ADE17-B01A-4F3F-A2CC-444C1DBC87E6}"/>
          </ac:grpSpMkLst>
        </pc:grpChg>
        <pc:grpChg chg="mod topLvl">
          <ac:chgData name="farouk abu hassanain" userId="319a4f4791f24b01" providerId="LiveId" clId="{7D07C8C1-2B00-48F5-A5E2-4AC5C6320BAA}" dt="2020-04-09T11:09:33.566" v="1647" actId="164"/>
          <ac:grpSpMkLst>
            <pc:docMk/>
            <pc:sldMk cId="3762986551" sldId="758"/>
            <ac:grpSpMk id="21" creationId="{9F71843A-9686-4653-A4A4-FB7A965A3834}"/>
          </ac:grpSpMkLst>
        </pc:grpChg>
        <pc:grpChg chg="mod topLvl">
          <ac:chgData name="farouk abu hassanain" userId="319a4f4791f24b01" providerId="LiveId" clId="{7D07C8C1-2B00-48F5-A5E2-4AC5C6320BAA}" dt="2020-04-09T11:09:33.566" v="1647" actId="164"/>
          <ac:grpSpMkLst>
            <pc:docMk/>
            <pc:sldMk cId="3762986551" sldId="758"/>
            <ac:grpSpMk id="22" creationId="{E6C46A1B-38A9-47C9-9AB4-8A301A3B35B5}"/>
          </ac:grpSpMkLst>
        </pc:grpChg>
        <pc:grpChg chg="mod topLvl">
          <ac:chgData name="farouk abu hassanain" userId="319a4f4791f24b01" providerId="LiveId" clId="{7D07C8C1-2B00-48F5-A5E2-4AC5C6320BAA}" dt="2020-04-09T11:09:33.566" v="1647" actId="164"/>
          <ac:grpSpMkLst>
            <pc:docMk/>
            <pc:sldMk cId="3762986551" sldId="758"/>
            <ac:grpSpMk id="31" creationId="{75F581FA-D126-4101-BB9F-5B87D731EDA6}"/>
          </ac:grpSpMkLst>
        </pc:grpChg>
        <pc:grpChg chg="mod topLvl">
          <ac:chgData name="farouk abu hassanain" userId="319a4f4791f24b01" providerId="LiveId" clId="{7D07C8C1-2B00-48F5-A5E2-4AC5C6320BAA}" dt="2020-04-09T11:09:33.566" v="1647" actId="164"/>
          <ac:grpSpMkLst>
            <pc:docMk/>
            <pc:sldMk cId="3762986551" sldId="758"/>
            <ac:grpSpMk id="32" creationId="{21B8B64E-83E4-46FE-8C05-E4256353697E}"/>
          </ac:grpSpMkLst>
        </pc:grpChg>
        <pc:grpChg chg="mod topLvl">
          <ac:chgData name="farouk abu hassanain" userId="319a4f4791f24b01" providerId="LiveId" clId="{7D07C8C1-2B00-48F5-A5E2-4AC5C6320BAA}" dt="2020-04-09T11:09:33.566" v="1647" actId="164"/>
          <ac:grpSpMkLst>
            <pc:docMk/>
            <pc:sldMk cId="3762986551" sldId="758"/>
            <ac:grpSpMk id="33" creationId="{53E87D51-20E1-436A-8819-9DCB904CDF51}"/>
          </ac:grpSpMkLst>
        </pc:grpChg>
        <pc:grpChg chg="mod topLvl">
          <ac:chgData name="farouk abu hassanain" userId="319a4f4791f24b01" providerId="LiveId" clId="{7D07C8C1-2B00-48F5-A5E2-4AC5C6320BAA}" dt="2020-04-09T11:09:33.566" v="1647" actId="164"/>
          <ac:grpSpMkLst>
            <pc:docMk/>
            <pc:sldMk cId="3762986551" sldId="758"/>
            <ac:grpSpMk id="34" creationId="{FFA99DCF-E34A-404B-86CA-8307CD50A095}"/>
          </ac:grpSpMkLst>
        </pc:grpChg>
        <pc:grpChg chg="mod topLvl">
          <ac:chgData name="farouk abu hassanain" userId="319a4f4791f24b01" providerId="LiveId" clId="{7D07C8C1-2B00-48F5-A5E2-4AC5C6320BAA}" dt="2020-04-09T11:09:33.566" v="1647" actId="164"/>
          <ac:grpSpMkLst>
            <pc:docMk/>
            <pc:sldMk cId="3762986551" sldId="758"/>
            <ac:grpSpMk id="35" creationId="{F4282735-0972-42F0-9128-7CFCCA1069E9}"/>
          </ac:grpSpMkLst>
        </pc:grpChg>
        <pc:grpChg chg="mod topLvl">
          <ac:chgData name="farouk abu hassanain" userId="319a4f4791f24b01" providerId="LiveId" clId="{7D07C8C1-2B00-48F5-A5E2-4AC5C6320BAA}" dt="2020-04-09T11:09:33.566" v="1647" actId="164"/>
          <ac:grpSpMkLst>
            <pc:docMk/>
            <pc:sldMk cId="3762986551" sldId="758"/>
            <ac:grpSpMk id="36" creationId="{D472048A-796D-400D-842B-15989777D132}"/>
          </ac:grpSpMkLst>
        </pc:grpChg>
        <pc:grpChg chg="mod topLvl">
          <ac:chgData name="farouk abu hassanain" userId="319a4f4791f24b01" providerId="LiveId" clId="{7D07C8C1-2B00-48F5-A5E2-4AC5C6320BAA}" dt="2020-04-09T11:09:33.566" v="1647" actId="164"/>
          <ac:grpSpMkLst>
            <pc:docMk/>
            <pc:sldMk cId="3762986551" sldId="758"/>
            <ac:grpSpMk id="37" creationId="{23EFD88E-B9EF-4956-A146-253DAB069E6D}"/>
          </ac:grpSpMkLst>
        </pc:grpChg>
        <pc:grpChg chg="mod topLvl">
          <ac:chgData name="farouk abu hassanain" userId="319a4f4791f24b01" providerId="LiveId" clId="{7D07C8C1-2B00-48F5-A5E2-4AC5C6320BAA}" dt="2020-04-09T11:09:33.566" v="1647" actId="164"/>
          <ac:grpSpMkLst>
            <pc:docMk/>
            <pc:sldMk cId="3762986551" sldId="758"/>
            <ac:grpSpMk id="38" creationId="{95CE2C6B-37D3-44F9-9647-7B96044CE836}"/>
          </ac:grpSpMkLst>
        </pc:grpChg>
        <pc:grpChg chg="del mod topLvl">
          <ac:chgData name="farouk abu hassanain" userId="319a4f4791f24b01" providerId="LiveId" clId="{7D07C8C1-2B00-48F5-A5E2-4AC5C6320BAA}" dt="2020-04-09T11:08:48.766" v="1640" actId="478"/>
          <ac:grpSpMkLst>
            <pc:docMk/>
            <pc:sldMk cId="3762986551" sldId="758"/>
            <ac:grpSpMk id="39" creationId="{8B859A7C-4358-4EA5-9E97-6CAE147EEB18}"/>
          </ac:grpSpMkLst>
        </pc:grpChg>
        <pc:grpChg chg="mod topLvl">
          <ac:chgData name="farouk abu hassanain" userId="319a4f4791f24b01" providerId="LiveId" clId="{7D07C8C1-2B00-48F5-A5E2-4AC5C6320BAA}" dt="2020-04-09T11:09:33.566" v="1647" actId="164"/>
          <ac:grpSpMkLst>
            <pc:docMk/>
            <pc:sldMk cId="3762986551" sldId="758"/>
            <ac:grpSpMk id="40" creationId="{96F8E8DC-39D5-45D3-8FBD-8E3E5DCEF625}"/>
          </ac:grpSpMkLst>
        </pc:grpChg>
        <pc:grpChg chg="mod topLvl">
          <ac:chgData name="farouk abu hassanain" userId="319a4f4791f24b01" providerId="LiveId" clId="{7D07C8C1-2B00-48F5-A5E2-4AC5C6320BAA}" dt="2020-04-09T11:09:33.566" v="1647" actId="164"/>
          <ac:grpSpMkLst>
            <pc:docMk/>
            <pc:sldMk cId="3762986551" sldId="758"/>
            <ac:grpSpMk id="41" creationId="{50942C86-4451-4A97-9766-FCCF7AC5754C}"/>
          </ac:grpSpMkLst>
        </pc:grpChg>
        <pc:grpChg chg="mod topLvl">
          <ac:chgData name="farouk abu hassanain" userId="319a4f4791f24b01" providerId="LiveId" clId="{7D07C8C1-2B00-48F5-A5E2-4AC5C6320BAA}" dt="2020-04-09T11:09:33.566" v="1647" actId="164"/>
          <ac:grpSpMkLst>
            <pc:docMk/>
            <pc:sldMk cId="3762986551" sldId="758"/>
            <ac:grpSpMk id="42" creationId="{BFCC2800-E64B-46AE-BC82-A8F0EC85159F}"/>
          </ac:grpSpMkLst>
        </pc:grpChg>
        <pc:grpChg chg="del mod topLvl">
          <ac:chgData name="farouk abu hassanain" userId="319a4f4791f24b01" providerId="LiveId" clId="{7D07C8C1-2B00-48F5-A5E2-4AC5C6320BAA}" dt="2020-04-09T11:09:08.705" v="1642" actId="478"/>
          <ac:grpSpMkLst>
            <pc:docMk/>
            <pc:sldMk cId="3762986551" sldId="758"/>
            <ac:grpSpMk id="43" creationId="{395D902E-BFB7-4AF5-B453-CA77AD762158}"/>
          </ac:grpSpMkLst>
        </pc:grpChg>
        <pc:grpChg chg="mod topLvl">
          <ac:chgData name="farouk abu hassanain" userId="319a4f4791f24b01" providerId="LiveId" clId="{7D07C8C1-2B00-48F5-A5E2-4AC5C6320BAA}" dt="2020-04-09T11:09:33.566" v="1647" actId="164"/>
          <ac:grpSpMkLst>
            <pc:docMk/>
            <pc:sldMk cId="3762986551" sldId="758"/>
            <ac:grpSpMk id="44" creationId="{D223B6AE-6AC6-4C20-8C52-3743430913B8}"/>
          </ac:grpSpMkLst>
        </pc:grpChg>
        <pc:grpChg chg="mod topLvl">
          <ac:chgData name="farouk abu hassanain" userId="319a4f4791f24b01" providerId="LiveId" clId="{7D07C8C1-2B00-48F5-A5E2-4AC5C6320BAA}" dt="2020-04-09T11:09:33.566" v="1647" actId="164"/>
          <ac:grpSpMkLst>
            <pc:docMk/>
            <pc:sldMk cId="3762986551" sldId="758"/>
            <ac:grpSpMk id="46" creationId="{65BEBDD4-DD53-44C6-BA53-47B762F54542}"/>
          </ac:grpSpMkLst>
        </pc:grpChg>
        <pc:grpChg chg="mod topLvl">
          <ac:chgData name="farouk abu hassanain" userId="319a4f4791f24b01" providerId="LiveId" clId="{7D07C8C1-2B00-48F5-A5E2-4AC5C6320BAA}" dt="2020-04-09T11:09:33.566" v="1647" actId="164"/>
          <ac:grpSpMkLst>
            <pc:docMk/>
            <pc:sldMk cId="3762986551" sldId="758"/>
            <ac:grpSpMk id="47" creationId="{1606B38A-9AF1-40DE-9507-AF20B24D9796}"/>
          </ac:grpSpMkLst>
        </pc:grpChg>
        <pc:grpChg chg="mod topLvl">
          <ac:chgData name="farouk abu hassanain" userId="319a4f4791f24b01" providerId="LiveId" clId="{7D07C8C1-2B00-48F5-A5E2-4AC5C6320BAA}" dt="2020-04-09T11:09:33.566" v="1647" actId="164"/>
          <ac:grpSpMkLst>
            <pc:docMk/>
            <pc:sldMk cId="3762986551" sldId="758"/>
            <ac:grpSpMk id="48" creationId="{9466B452-6150-494D-82CB-6CA7FA8DA08F}"/>
          </ac:grpSpMkLst>
        </pc:grpChg>
        <pc:grpChg chg="add del mod ord">
          <ac:chgData name="farouk abu hassanain" userId="319a4f4791f24b01" providerId="LiveId" clId="{7D07C8C1-2B00-48F5-A5E2-4AC5C6320BAA}" dt="2020-04-09T11:02:51.320" v="1527" actId="165"/>
          <ac:grpSpMkLst>
            <pc:docMk/>
            <pc:sldMk cId="3762986551" sldId="758"/>
            <ac:grpSpMk id="211" creationId="{0FEF8F4B-235E-4607-B27E-E3A2E24EBC64}"/>
          </ac:grpSpMkLst>
        </pc:grpChg>
        <pc:grpChg chg="add mod">
          <ac:chgData name="farouk abu hassanain" userId="319a4f4791f24b01" providerId="LiveId" clId="{7D07C8C1-2B00-48F5-A5E2-4AC5C6320BAA}" dt="2020-04-09T11:09:33.566" v="1647" actId="164"/>
          <ac:grpSpMkLst>
            <pc:docMk/>
            <pc:sldMk cId="3762986551" sldId="758"/>
            <ac:grpSpMk id="216" creationId="{35029D70-E6F2-4AAC-AAAE-3B826DF211EA}"/>
          </ac:grpSpMkLst>
        </pc:grpChg>
        <pc:grpChg chg="add mod ord">
          <ac:chgData name="farouk abu hassanain" userId="319a4f4791f24b01" providerId="LiveId" clId="{7D07C8C1-2B00-48F5-A5E2-4AC5C6320BAA}" dt="2020-04-09T11:19:50.073" v="1715" actId="1038"/>
          <ac:grpSpMkLst>
            <pc:docMk/>
            <pc:sldMk cId="3762986551" sldId="758"/>
            <ac:grpSpMk id="225" creationId="{04CC984B-8192-400D-9791-CCB77AEDFF0F}"/>
          </ac:grpSpMkLst>
        </pc:grpChg>
        <pc:grpChg chg="add mod ord">
          <ac:chgData name="farouk abu hassanain" userId="319a4f4791f24b01" providerId="LiveId" clId="{7D07C8C1-2B00-48F5-A5E2-4AC5C6320BAA}" dt="2020-04-09T11:19:50.073" v="1715" actId="1038"/>
          <ac:grpSpMkLst>
            <pc:docMk/>
            <pc:sldMk cId="3762986551" sldId="758"/>
            <ac:grpSpMk id="226" creationId="{1C936ACF-554A-4B7D-B216-4A2520009CF1}"/>
          </ac:grpSpMkLst>
        </pc:grpChg>
        <pc:grpChg chg="add mod ord">
          <ac:chgData name="farouk abu hassanain" userId="319a4f4791f24b01" providerId="LiveId" clId="{7D07C8C1-2B00-48F5-A5E2-4AC5C6320BAA}" dt="2020-04-09T11:19:50.073" v="1715" actId="1038"/>
          <ac:grpSpMkLst>
            <pc:docMk/>
            <pc:sldMk cId="3762986551" sldId="758"/>
            <ac:grpSpMk id="227" creationId="{0B43EDBA-01AF-4D24-91E4-4FFB0D22D3FF}"/>
          </ac:grpSpMkLst>
        </pc:grpChg>
        <pc:graphicFrameChg chg="del modGraphic">
          <ac:chgData name="farouk abu hassanain" userId="319a4f4791f24b01" providerId="LiveId" clId="{7D07C8C1-2B00-48F5-A5E2-4AC5C6320BAA}" dt="2020-04-09T10:56:39.941" v="1484" actId="478"/>
          <ac:graphicFrameMkLst>
            <pc:docMk/>
            <pc:sldMk cId="3762986551" sldId="758"/>
            <ac:graphicFrameMk id="51" creationId="{A290CB02-A4FD-4269-A3FC-C1AB5EB6FA64}"/>
          </ac:graphicFrameMkLst>
        </pc:graphicFrameChg>
        <pc:graphicFrameChg chg="del">
          <ac:chgData name="farouk abu hassanain" userId="319a4f4791f24b01" providerId="LiveId" clId="{7D07C8C1-2B00-48F5-A5E2-4AC5C6320BAA}" dt="2020-04-09T10:56:42.038" v="1485" actId="478"/>
          <ac:graphicFrameMkLst>
            <pc:docMk/>
            <pc:sldMk cId="3762986551" sldId="758"/>
            <ac:graphicFrameMk id="54" creationId="{AAEB1DEF-B378-43C0-9AA1-8E8425580B7E}"/>
          </ac:graphicFrameMkLst>
        </pc:graphicFrameChg>
      </pc:sldChg>
      <pc:sldChg chg="addSp delSp modSp add modAnim">
        <pc:chgData name="farouk abu hassanain" userId="319a4f4791f24b01" providerId="LiveId" clId="{7D07C8C1-2B00-48F5-A5E2-4AC5C6320BAA}" dt="2020-04-09T12:26:42.301" v="2788" actId="1076"/>
        <pc:sldMkLst>
          <pc:docMk/>
          <pc:sldMk cId="2828524089" sldId="759"/>
        </pc:sldMkLst>
        <pc:spChg chg="add mod">
          <ac:chgData name="farouk abu hassanain" userId="319a4f4791f24b01" providerId="LiveId" clId="{7D07C8C1-2B00-48F5-A5E2-4AC5C6320BAA}" dt="2020-04-09T12:12:38.742" v="2477" actId="164"/>
          <ac:spMkLst>
            <pc:docMk/>
            <pc:sldMk cId="2828524089" sldId="759"/>
            <ac:spMk id="43" creationId="{6CEC990C-D729-40FF-B0A8-0EF5FCA61F31}"/>
          </ac:spMkLst>
        </pc:spChg>
        <pc:spChg chg="add mod">
          <ac:chgData name="farouk abu hassanain" userId="319a4f4791f24b01" providerId="LiveId" clId="{7D07C8C1-2B00-48F5-A5E2-4AC5C6320BAA}" dt="2020-04-09T12:12:38.742" v="2477" actId="164"/>
          <ac:spMkLst>
            <pc:docMk/>
            <pc:sldMk cId="2828524089" sldId="759"/>
            <ac:spMk id="50" creationId="{BEBB57E6-9F3B-4564-B2A3-7C02F9D73A28}"/>
          </ac:spMkLst>
        </pc:spChg>
        <pc:spChg chg="add mod">
          <ac:chgData name="farouk abu hassanain" userId="319a4f4791f24b01" providerId="LiveId" clId="{7D07C8C1-2B00-48F5-A5E2-4AC5C6320BAA}" dt="2020-04-09T12:12:38.742" v="2477" actId="164"/>
          <ac:spMkLst>
            <pc:docMk/>
            <pc:sldMk cId="2828524089" sldId="759"/>
            <ac:spMk id="51" creationId="{81ECBA4B-C370-4907-99BD-7941BBFD3BB8}"/>
          </ac:spMkLst>
        </pc:spChg>
        <pc:spChg chg="add mod ord">
          <ac:chgData name="farouk abu hassanain" userId="319a4f4791f24b01" providerId="LiveId" clId="{7D07C8C1-2B00-48F5-A5E2-4AC5C6320BAA}" dt="2020-04-09T12:12:38.742" v="2477" actId="164"/>
          <ac:spMkLst>
            <pc:docMk/>
            <pc:sldMk cId="2828524089" sldId="759"/>
            <ac:spMk id="54" creationId="{EF4E94D5-088C-4A8D-89FA-C98A328797D7}"/>
          </ac:spMkLst>
        </pc:spChg>
        <pc:spChg chg="add mod">
          <ac:chgData name="farouk abu hassanain" userId="319a4f4791f24b01" providerId="LiveId" clId="{7D07C8C1-2B00-48F5-A5E2-4AC5C6320BAA}" dt="2020-04-09T12:12:38.742" v="2477" actId="164"/>
          <ac:spMkLst>
            <pc:docMk/>
            <pc:sldMk cId="2828524089" sldId="759"/>
            <ac:spMk id="89" creationId="{22DB9629-0139-435F-8CB5-2216DBBAB5AC}"/>
          </ac:spMkLst>
        </pc:spChg>
        <pc:spChg chg="add mod">
          <ac:chgData name="farouk abu hassanain" userId="319a4f4791f24b01" providerId="LiveId" clId="{7D07C8C1-2B00-48F5-A5E2-4AC5C6320BAA}" dt="2020-04-09T12:12:38.742" v="2477" actId="164"/>
          <ac:spMkLst>
            <pc:docMk/>
            <pc:sldMk cId="2828524089" sldId="759"/>
            <ac:spMk id="90" creationId="{19514AF8-D31E-4C32-AEF7-E0FD73AA1B7A}"/>
          </ac:spMkLst>
        </pc:spChg>
        <pc:spChg chg="add mod">
          <ac:chgData name="farouk abu hassanain" userId="319a4f4791f24b01" providerId="LiveId" clId="{7D07C8C1-2B00-48F5-A5E2-4AC5C6320BAA}" dt="2020-04-09T12:12:38.742" v="2477" actId="164"/>
          <ac:spMkLst>
            <pc:docMk/>
            <pc:sldMk cId="2828524089" sldId="759"/>
            <ac:spMk id="91" creationId="{FDE4F583-1ACA-42A6-8DC2-2FA11F6D676A}"/>
          </ac:spMkLst>
        </pc:spChg>
        <pc:spChg chg="add mod">
          <ac:chgData name="farouk abu hassanain" userId="319a4f4791f24b01" providerId="LiveId" clId="{7D07C8C1-2B00-48F5-A5E2-4AC5C6320BAA}" dt="2020-04-09T12:12:38.742" v="2477" actId="164"/>
          <ac:spMkLst>
            <pc:docMk/>
            <pc:sldMk cId="2828524089" sldId="759"/>
            <ac:spMk id="92" creationId="{51FA5C0C-0158-4716-9087-D8CA22E20217}"/>
          </ac:spMkLst>
        </pc:spChg>
        <pc:spChg chg="add mod">
          <ac:chgData name="farouk abu hassanain" userId="319a4f4791f24b01" providerId="LiveId" clId="{7D07C8C1-2B00-48F5-A5E2-4AC5C6320BAA}" dt="2020-04-09T12:12:38.742" v="2477" actId="164"/>
          <ac:spMkLst>
            <pc:docMk/>
            <pc:sldMk cId="2828524089" sldId="759"/>
            <ac:spMk id="93" creationId="{E15F3BA8-206B-4939-9190-8FF49A65C319}"/>
          </ac:spMkLst>
        </pc:spChg>
        <pc:spChg chg="add">
          <ac:chgData name="farouk abu hassanain" userId="319a4f4791f24b01" providerId="LiveId" clId="{7D07C8C1-2B00-48F5-A5E2-4AC5C6320BAA}" dt="2020-04-09T11:22:45.650" v="1725"/>
          <ac:spMkLst>
            <pc:docMk/>
            <pc:sldMk cId="2828524089" sldId="759"/>
            <ac:spMk id="211" creationId="{0A3A252A-A7A1-49C5-BA6C-FE6F87DCEED6}"/>
          </ac:spMkLst>
        </pc:spChg>
        <pc:spChg chg="mod topLvl">
          <ac:chgData name="farouk abu hassanain" userId="319a4f4791f24b01" providerId="LiveId" clId="{7D07C8C1-2B00-48F5-A5E2-4AC5C6320BAA}" dt="2020-04-09T11:26:07.144" v="1839" actId="164"/>
          <ac:spMkLst>
            <pc:docMk/>
            <pc:sldMk cId="2828524089" sldId="759"/>
            <ac:spMk id="229" creationId="{34C4B549-B648-4EB3-9510-DE76C6C44090}"/>
          </ac:spMkLst>
        </pc:spChg>
        <pc:spChg chg="mod topLvl">
          <ac:chgData name="farouk abu hassanain" userId="319a4f4791f24b01" providerId="LiveId" clId="{7D07C8C1-2B00-48F5-A5E2-4AC5C6320BAA}" dt="2020-04-09T11:26:10.245" v="1840" actId="164"/>
          <ac:spMkLst>
            <pc:docMk/>
            <pc:sldMk cId="2828524089" sldId="759"/>
            <ac:spMk id="230" creationId="{DA993971-8047-4559-B7AE-64254F32B3A1}"/>
          </ac:spMkLst>
        </pc:spChg>
        <pc:spChg chg="mod topLvl">
          <ac:chgData name="farouk abu hassanain" userId="319a4f4791f24b01" providerId="LiveId" clId="{7D07C8C1-2B00-48F5-A5E2-4AC5C6320BAA}" dt="2020-04-09T11:26:14.934" v="1841" actId="164"/>
          <ac:spMkLst>
            <pc:docMk/>
            <pc:sldMk cId="2828524089" sldId="759"/>
            <ac:spMk id="231" creationId="{C98821F6-44ED-4CDB-99CE-8B5BCDF4005D}"/>
          </ac:spMkLst>
        </pc:spChg>
        <pc:spChg chg="del">
          <ac:chgData name="farouk abu hassanain" userId="319a4f4791f24b01" providerId="LiveId" clId="{7D07C8C1-2B00-48F5-A5E2-4AC5C6320BAA}" dt="2020-04-09T11:25:27.939" v="1768" actId="478"/>
          <ac:spMkLst>
            <pc:docMk/>
            <pc:sldMk cId="2828524089" sldId="759"/>
            <ac:spMk id="232" creationId="{E0A7B2AA-5D50-4A45-8C5F-8AA034E0AB08}"/>
          </ac:spMkLst>
        </pc:spChg>
        <pc:spChg chg="del">
          <ac:chgData name="farouk abu hassanain" userId="319a4f4791f24b01" providerId="LiveId" clId="{7D07C8C1-2B00-48F5-A5E2-4AC5C6320BAA}" dt="2020-04-09T11:25:21.906" v="1765" actId="478"/>
          <ac:spMkLst>
            <pc:docMk/>
            <pc:sldMk cId="2828524089" sldId="759"/>
            <ac:spMk id="233" creationId="{C7129211-8744-4953-A933-2EFBBB79E18D}"/>
          </ac:spMkLst>
        </pc:spChg>
        <pc:spChg chg="del">
          <ac:chgData name="farouk abu hassanain" userId="319a4f4791f24b01" providerId="LiveId" clId="{7D07C8C1-2B00-48F5-A5E2-4AC5C6320BAA}" dt="2020-04-09T11:25:24.698" v="1766" actId="478"/>
          <ac:spMkLst>
            <pc:docMk/>
            <pc:sldMk cId="2828524089" sldId="759"/>
            <ac:spMk id="234" creationId="{6B7E9225-D0BD-41B8-BF9F-F35935553F54}"/>
          </ac:spMkLst>
        </pc:spChg>
        <pc:spChg chg="del">
          <ac:chgData name="farouk abu hassanain" userId="319a4f4791f24b01" providerId="LiveId" clId="{7D07C8C1-2B00-48F5-A5E2-4AC5C6320BAA}" dt="2020-04-09T11:25:29.598" v="1769" actId="478"/>
          <ac:spMkLst>
            <pc:docMk/>
            <pc:sldMk cId="2828524089" sldId="759"/>
            <ac:spMk id="235" creationId="{FD798506-710D-4AC6-A79E-426001544126}"/>
          </ac:spMkLst>
        </pc:spChg>
        <pc:spChg chg="del">
          <ac:chgData name="farouk abu hassanain" userId="319a4f4791f24b01" providerId="LiveId" clId="{7D07C8C1-2B00-48F5-A5E2-4AC5C6320BAA}" dt="2020-04-09T11:25:19.380" v="1764" actId="478"/>
          <ac:spMkLst>
            <pc:docMk/>
            <pc:sldMk cId="2828524089" sldId="759"/>
            <ac:spMk id="236" creationId="{D73F5F6E-78F7-41C7-8AD3-1A9CFEE84C09}"/>
          </ac:spMkLst>
        </pc:spChg>
        <pc:spChg chg="del">
          <ac:chgData name="farouk abu hassanain" userId="319a4f4791f24b01" providerId="LiveId" clId="{7D07C8C1-2B00-48F5-A5E2-4AC5C6320BAA}" dt="2020-04-09T11:25:26.317" v="1767" actId="478"/>
          <ac:spMkLst>
            <pc:docMk/>
            <pc:sldMk cId="2828524089" sldId="759"/>
            <ac:spMk id="237" creationId="{1CEAF123-9090-43D6-8583-D549EA343CA8}"/>
          </ac:spMkLst>
        </pc:spChg>
        <pc:spChg chg="mod topLvl">
          <ac:chgData name="farouk abu hassanain" userId="319a4f4791f24b01" providerId="LiveId" clId="{7D07C8C1-2B00-48F5-A5E2-4AC5C6320BAA}" dt="2020-04-09T11:26:07.144" v="1839" actId="164"/>
          <ac:spMkLst>
            <pc:docMk/>
            <pc:sldMk cId="2828524089" sldId="759"/>
            <ac:spMk id="238" creationId="{A73990C9-41C3-440D-BC43-831BE5D21A9A}"/>
          </ac:spMkLst>
        </pc:spChg>
        <pc:spChg chg="mod topLvl">
          <ac:chgData name="farouk abu hassanain" userId="319a4f4791f24b01" providerId="LiveId" clId="{7D07C8C1-2B00-48F5-A5E2-4AC5C6320BAA}" dt="2020-04-09T11:26:10.245" v="1840" actId="164"/>
          <ac:spMkLst>
            <pc:docMk/>
            <pc:sldMk cId="2828524089" sldId="759"/>
            <ac:spMk id="239" creationId="{71B03E8B-0766-47CE-95CA-2311B8AAAB42}"/>
          </ac:spMkLst>
        </pc:spChg>
        <pc:spChg chg="mod topLvl">
          <ac:chgData name="farouk abu hassanain" userId="319a4f4791f24b01" providerId="LiveId" clId="{7D07C8C1-2B00-48F5-A5E2-4AC5C6320BAA}" dt="2020-04-09T11:26:14.934" v="1841" actId="164"/>
          <ac:spMkLst>
            <pc:docMk/>
            <pc:sldMk cId="2828524089" sldId="759"/>
            <ac:spMk id="240" creationId="{C820ECA4-477A-47D2-869C-505ED8B99078}"/>
          </ac:spMkLst>
        </pc:spChg>
        <pc:spChg chg="mod topLvl">
          <ac:chgData name="farouk abu hassanain" userId="319a4f4791f24b01" providerId="LiveId" clId="{7D07C8C1-2B00-48F5-A5E2-4AC5C6320BAA}" dt="2020-04-09T11:26:07.144" v="1839" actId="164"/>
          <ac:spMkLst>
            <pc:docMk/>
            <pc:sldMk cId="2828524089" sldId="759"/>
            <ac:spMk id="241" creationId="{555A177E-90F9-4648-82C7-2846ADC6863B}"/>
          </ac:spMkLst>
        </pc:spChg>
        <pc:spChg chg="mod topLvl">
          <ac:chgData name="farouk abu hassanain" userId="319a4f4791f24b01" providerId="LiveId" clId="{7D07C8C1-2B00-48F5-A5E2-4AC5C6320BAA}" dt="2020-04-09T11:26:10.245" v="1840" actId="164"/>
          <ac:spMkLst>
            <pc:docMk/>
            <pc:sldMk cId="2828524089" sldId="759"/>
            <ac:spMk id="242" creationId="{5DD0F719-BA2A-4FE5-B6B6-FC97C609DDCD}"/>
          </ac:spMkLst>
        </pc:spChg>
        <pc:spChg chg="mod topLvl">
          <ac:chgData name="farouk abu hassanain" userId="319a4f4791f24b01" providerId="LiveId" clId="{7D07C8C1-2B00-48F5-A5E2-4AC5C6320BAA}" dt="2020-04-09T11:26:14.934" v="1841" actId="164"/>
          <ac:spMkLst>
            <pc:docMk/>
            <pc:sldMk cId="2828524089" sldId="759"/>
            <ac:spMk id="243" creationId="{6F4D4192-26FC-4061-95E0-0B863420FD29}"/>
          </ac:spMkLst>
        </pc:spChg>
        <pc:spChg chg="add mod">
          <ac:chgData name="farouk abu hassanain" userId="319a4f4791f24b01" providerId="LiveId" clId="{7D07C8C1-2B00-48F5-A5E2-4AC5C6320BAA}" dt="2020-04-09T11:26:14.934" v="1841" actId="164"/>
          <ac:spMkLst>
            <pc:docMk/>
            <pc:sldMk cId="2828524089" sldId="759"/>
            <ac:spMk id="244" creationId="{ABFDA09A-381E-4EE8-B084-F1FA91B9949F}"/>
          </ac:spMkLst>
        </pc:spChg>
        <pc:spChg chg="add mod">
          <ac:chgData name="farouk abu hassanain" userId="319a4f4791f24b01" providerId="LiveId" clId="{7D07C8C1-2B00-48F5-A5E2-4AC5C6320BAA}" dt="2020-04-09T11:26:10.245" v="1840" actId="164"/>
          <ac:spMkLst>
            <pc:docMk/>
            <pc:sldMk cId="2828524089" sldId="759"/>
            <ac:spMk id="245" creationId="{E50C7B1A-A699-4721-8DF3-701164EF0413}"/>
          </ac:spMkLst>
        </pc:spChg>
        <pc:spChg chg="add mod">
          <ac:chgData name="farouk abu hassanain" userId="319a4f4791f24b01" providerId="LiveId" clId="{7D07C8C1-2B00-48F5-A5E2-4AC5C6320BAA}" dt="2020-04-09T11:26:07.144" v="1839" actId="164"/>
          <ac:spMkLst>
            <pc:docMk/>
            <pc:sldMk cId="2828524089" sldId="759"/>
            <ac:spMk id="246" creationId="{1E0988EB-D904-4BC0-B88F-96082E360F4B}"/>
          </ac:spMkLst>
        </pc:spChg>
        <pc:spChg chg="del mod topLvl">
          <ac:chgData name="farouk abu hassanain" userId="319a4f4791f24b01" providerId="LiveId" clId="{7D07C8C1-2B00-48F5-A5E2-4AC5C6320BAA}" dt="2020-04-09T11:28:51.099" v="1858" actId="478"/>
          <ac:spMkLst>
            <pc:docMk/>
            <pc:sldMk cId="2828524089" sldId="759"/>
            <ac:spMk id="249" creationId="{15AFECE6-2472-4CC3-B035-CB229A739141}"/>
          </ac:spMkLst>
        </pc:spChg>
        <pc:spChg chg="del mod topLvl">
          <ac:chgData name="farouk abu hassanain" userId="319a4f4791f24b01" providerId="LiveId" clId="{7D07C8C1-2B00-48F5-A5E2-4AC5C6320BAA}" dt="2020-04-09T11:28:51.099" v="1858" actId="478"/>
          <ac:spMkLst>
            <pc:docMk/>
            <pc:sldMk cId="2828524089" sldId="759"/>
            <ac:spMk id="250" creationId="{50811DE4-48DF-4D73-A3A3-0CF3451FBB2E}"/>
          </ac:spMkLst>
        </pc:spChg>
        <pc:spChg chg="del mod topLvl">
          <ac:chgData name="farouk abu hassanain" userId="319a4f4791f24b01" providerId="LiveId" clId="{7D07C8C1-2B00-48F5-A5E2-4AC5C6320BAA}" dt="2020-04-09T11:28:51.099" v="1858" actId="478"/>
          <ac:spMkLst>
            <pc:docMk/>
            <pc:sldMk cId="2828524089" sldId="759"/>
            <ac:spMk id="251" creationId="{E544525D-8AC1-4EE6-ABB1-0A7E61CD3509}"/>
          </ac:spMkLst>
        </pc:spChg>
        <pc:spChg chg="del">
          <ac:chgData name="farouk abu hassanain" userId="319a4f4791f24b01" providerId="LiveId" clId="{7D07C8C1-2B00-48F5-A5E2-4AC5C6320BAA}" dt="2020-04-09T11:28:10.737" v="1848" actId="478"/>
          <ac:spMkLst>
            <pc:docMk/>
            <pc:sldMk cId="2828524089" sldId="759"/>
            <ac:spMk id="252" creationId="{A5499DE8-D90C-4081-9D74-69F5CA596847}"/>
          </ac:spMkLst>
        </pc:spChg>
        <pc:spChg chg="del mod topLvl">
          <ac:chgData name="farouk abu hassanain" userId="319a4f4791f24b01" providerId="LiveId" clId="{7D07C8C1-2B00-48F5-A5E2-4AC5C6320BAA}" dt="2020-04-09T11:30:14.385" v="1895" actId="478"/>
          <ac:spMkLst>
            <pc:docMk/>
            <pc:sldMk cId="2828524089" sldId="759"/>
            <ac:spMk id="253" creationId="{63421ECE-3AE1-48EB-8538-2DFCA84FA36F}"/>
          </ac:spMkLst>
        </pc:spChg>
        <pc:spChg chg="del mod topLvl">
          <ac:chgData name="farouk abu hassanain" userId="319a4f4791f24b01" providerId="LiveId" clId="{7D07C8C1-2B00-48F5-A5E2-4AC5C6320BAA}" dt="2020-04-09T11:30:14.385" v="1895" actId="478"/>
          <ac:spMkLst>
            <pc:docMk/>
            <pc:sldMk cId="2828524089" sldId="759"/>
            <ac:spMk id="255" creationId="{F0B42D1A-FABB-4D48-862C-21A2F8498210}"/>
          </ac:spMkLst>
        </pc:spChg>
        <pc:spChg chg="add del mod topLvl">
          <ac:chgData name="farouk abu hassanain" userId="319a4f4791f24b01" providerId="LiveId" clId="{7D07C8C1-2B00-48F5-A5E2-4AC5C6320BAA}" dt="2020-04-09T11:28:22.598" v="1854" actId="478"/>
          <ac:spMkLst>
            <pc:docMk/>
            <pc:sldMk cId="2828524089" sldId="759"/>
            <ac:spMk id="256" creationId="{77631284-6425-41F1-8155-250A3FC36687}"/>
          </ac:spMkLst>
        </pc:spChg>
        <pc:spChg chg="del mod topLvl">
          <ac:chgData name="farouk abu hassanain" userId="319a4f4791f24b01" providerId="LiveId" clId="{7D07C8C1-2B00-48F5-A5E2-4AC5C6320BAA}" dt="2020-04-09T11:28:22.598" v="1854" actId="478"/>
          <ac:spMkLst>
            <pc:docMk/>
            <pc:sldMk cId="2828524089" sldId="759"/>
            <ac:spMk id="258" creationId="{69CE8807-837B-46FA-A59E-83D7D5E7C22F}"/>
          </ac:spMkLst>
        </pc:spChg>
        <pc:spChg chg="del mod topLvl">
          <ac:chgData name="farouk abu hassanain" userId="319a4f4791f24b01" providerId="LiveId" clId="{7D07C8C1-2B00-48F5-A5E2-4AC5C6320BAA}" dt="2020-04-09T11:30:14.385" v="1895" actId="478"/>
          <ac:spMkLst>
            <pc:docMk/>
            <pc:sldMk cId="2828524089" sldId="759"/>
            <ac:spMk id="259" creationId="{153B58BD-3683-47FC-8D4B-D25E2D33ACFC}"/>
          </ac:spMkLst>
        </pc:spChg>
        <pc:spChg chg="del mod topLvl">
          <ac:chgData name="farouk abu hassanain" userId="319a4f4791f24b01" providerId="LiveId" clId="{7D07C8C1-2B00-48F5-A5E2-4AC5C6320BAA}" dt="2020-04-09T11:30:14.385" v="1895" actId="478"/>
          <ac:spMkLst>
            <pc:docMk/>
            <pc:sldMk cId="2828524089" sldId="759"/>
            <ac:spMk id="261" creationId="{2F868C98-1522-4061-9789-340A361F1441}"/>
          </ac:spMkLst>
        </pc:spChg>
        <pc:spChg chg="del mod topLvl">
          <ac:chgData name="farouk abu hassanain" userId="319a4f4791f24b01" providerId="LiveId" clId="{7D07C8C1-2B00-48F5-A5E2-4AC5C6320BAA}" dt="2020-04-09T11:30:14.385" v="1895" actId="478"/>
          <ac:spMkLst>
            <pc:docMk/>
            <pc:sldMk cId="2828524089" sldId="759"/>
            <ac:spMk id="262" creationId="{24395B84-EF0D-44C6-A29F-B0A71BA7682D}"/>
          </ac:spMkLst>
        </pc:spChg>
        <pc:spChg chg="del mod topLvl">
          <ac:chgData name="farouk abu hassanain" userId="319a4f4791f24b01" providerId="LiveId" clId="{7D07C8C1-2B00-48F5-A5E2-4AC5C6320BAA}" dt="2020-04-09T11:30:14.385" v="1895" actId="478"/>
          <ac:spMkLst>
            <pc:docMk/>
            <pc:sldMk cId="2828524089" sldId="759"/>
            <ac:spMk id="264" creationId="{9A4D65D2-2BE5-4137-8BF4-0A727953A774}"/>
          </ac:spMkLst>
        </pc:spChg>
        <pc:spChg chg="mod topLvl">
          <ac:chgData name="farouk abu hassanain" userId="319a4f4791f24b01" providerId="LiveId" clId="{7D07C8C1-2B00-48F5-A5E2-4AC5C6320BAA}" dt="2020-04-09T12:12:38.742" v="2477" actId="164"/>
          <ac:spMkLst>
            <pc:docMk/>
            <pc:sldMk cId="2828524089" sldId="759"/>
            <ac:spMk id="265" creationId="{C0ADC346-AF08-405E-86BF-25D10339B582}"/>
          </ac:spMkLst>
        </pc:spChg>
        <pc:spChg chg="mod topLvl">
          <ac:chgData name="farouk abu hassanain" userId="319a4f4791f24b01" providerId="LiveId" clId="{7D07C8C1-2B00-48F5-A5E2-4AC5C6320BAA}" dt="2020-04-09T12:12:38.742" v="2477" actId="164"/>
          <ac:spMkLst>
            <pc:docMk/>
            <pc:sldMk cId="2828524089" sldId="759"/>
            <ac:spMk id="266" creationId="{0BB6F7A5-691D-416F-9FFE-7CB2E0A53581}"/>
          </ac:spMkLst>
        </pc:spChg>
        <pc:spChg chg="mod topLvl">
          <ac:chgData name="farouk abu hassanain" userId="319a4f4791f24b01" providerId="LiveId" clId="{7D07C8C1-2B00-48F5-A5E2-4AC5C6320BAA}" dt="2020-04-09T12:12:38.742" v="2477" actId="164"/>
          <ac:spMkLst>
            <pc:docMk/>
            <pc:sldMk cId="2828524089" sldId="759"/>
            <ac:spMk id="267" creationId="{C88B4C7F-F99E-4786-B16C-7B1DC945D433}"/>
          </ac:spMkLst>
        </pc:spChg>
        <pc:spChg chg="mod topLvl">
          <ac:chgData name="farouk abu hassanain" userId="319a4f4791f24b01" providerId="LiveId" clId="{7D07C8C1-2B00-48F5-A5E2-4AC5C6320BAA}" dt="2020-04-09T12:12:38.742" v="2477" actId="164"/>
          <ac:spMkLst>
            <pc:docMk/>
            <pc:sldMk cId="2828524089" sldId="759"/>
            <ac:spMk id="268" creationId="{A753DAD5-95BC-491B-9FE6-5058627FFF32}"/>
          </ac:spMkLst>
        </pc:spChg>
        <pc:spChg chg="del">
          <ac:chgData name="farouk abu hassanain" userId="319a4f4791f24b01" providerId="LiveId" clId="{7D07C8C1-2B00-48F5-A5E2-4AC5C6320BAA}" dt="2020-04-09T11:28:08.038" v="1847" actId="478"/>
          <ac:spMkLst>
            <pc:docMk/>
            <pc:sldMk cId="2828524089" sldId="759"/>
            <ac:spMk id="269" creationId="{07546BA1-BAFB-4D4F-9721-18C08596DB22}"/>
          </ac:spMkLst>
        </pc:spChg>
        <pc:spChg chg="mod topLvl">
          <ac:chgData name="farouk abu hassanain" userId="319a4f4791f24b01" providerId="LiveId" clId="{7D07C8C1-2B00-48F5-A5E2-4AC5C6320BAA}" dt="2020-04-09T12:12:38.742" v="2477" actId="164"/>
          <ac:spMkLst>
            <pc:docMk/>
            <pc:sldMk cId="2828524089" sldId="759"/>
            <ac:spMk id="270" creationId="{0B522AA2-19A1-4531-9CF0-BE4F40FEAD1A}"/>
          </ac:spMkLst>
        </pc:spChg>
        <pc:spChg chg="mod topLvl">
          <ac:chgData name="farouk abu hassanain" userId="319a4f4791f24b01" providerId="LiveId" clId="{7D07C8C1-2B00-48F5-A5E2-4AC5C6320BAA}" dt="2020-04-09T12:12:38.742" v="2477" actId="164"/>
          <ac:spMkLst>
            <pc:docMk/>
            <pc:sldMk cId="2828524089" sldId="759"/>
            <ac:spMk id="271" creationId="{E42FDCB4-1FCA-4D11-8DFA-8615785FF5B0}"/>
          </ac:spMkLst>
        </pc:spChg>
        <pc:spChg chg="add del mod topLvl">
          <ac:chgData name="farouk abu hassanain" userId="319a4f4791f24b01" providerId="LiveId" clId="{7D07C8C1-2B00-48F5-A5E2-4AC5C6320BAA}" dt="2020-04-09T11:37:53.623" v="1993" actId="165"/>
          <ac:spMkLst>
            <pc:docMk/>
            <pc:sldMk cId="2828524089" sldId="759"/>
            <ac:spMk id="277" creationId="{18E16FFA-336B-4A93-BBBD-64F9C35AFAF5}"/>
          </ac:spMkLst>
        </pc:spChg>
        <pc:spChg chg="mod topLvl">
          <ac:chgData name="farouk abu hassanain" userId="319a4f4791f24b01" providerId="LiveId" clId="{7D07C8C1-2B00-48F5-A5E2-4AC5C6320BAA}" dt="2020-04-09T11:37:53.623" v="1993" actId="165"/>
          <ac:spMkLst>
            <pc:docMk/>
            <pc:sldMk cId="2828524089" sldId="759"/>
            <ac:spMk id="278" creationId="{74ABFD1B-C657-4574-BCCC-69E0E73F724C}"/>
          </ac:spMkLst>
        </pc:spChg>
        <pc:spChg chg="mod topLvl">
          <ac:chgData name="farouk abu hassanain" userId="319a4f4791f24b01" providerId="LiveId" clId="{7D07C8C1-2B00-48F5-A5E2-4AC5C6320BAA}" dt="2020-04-09T11:37:53.623" v="1993" actId="165"/>
          <ac:spMkLst>
            <pc:docMk/>
            <pc:sldMk cId="2828524089" sldId="759"/>
            <ac:spMk id="279" creationId="{098A7CBA-D97A-4F54-A220-247306E7238F}"/>
          </ac:spMkLst>
        </pc:spChg>
        <pc:spChg chg="add del mod">
          <ac:chgData name="farouk abu hassanain" userId="319a4f4791f24b01" providerId="LiveId" clId="{7D07C8C1-2B00-48F5-A5E2-4AC5C6320BAA}" dt="2020-04-09T11:33:35.002" v="1953" actId="478"/>
          <ac:spMkLst>
            <pc:docMk/>
            <pc:sldMk cId="2828524089" sldId="759"/>
            <ac:spMk id="280" creationId="{FFBFEF3A-A6EE-4179-BA9C-AF4481DBFA5D}"/>
          </ac:spMkLst>
        </pc:spChg>
        <pc:spChg chg="add mod">
          <ac:chgData name="farouk abu hassanain" userId="319a4f4791f24b01" providerId="LiveId" clId="{7D07C8C1-2B00-48F5-A5E2-4AC5C6320BAA}" dt="2020-04-09T12:12:38.742" v="2477" actId="164"/>
          <ac:spMkLst>
            <pc:docMk/>
            <pc:sldMk cId="2828524089" sldId="759"/>
            <ac:spMk id="281" creationId="{230CA645-C889-4C36-BB30-38974E07869C}"/>
          </ac:spMkLst>
        </pc:spChg>
        <pc:spChg chg="add mod">
          <ac:chgData name="farouk abu hassanain" userId="319a4f4791f24b01" providerId="LiveId" clId="{7D07C8C1-2B00-48F5-A5E2-4AC5C6320BAA}" dt="2020-04-09T12:12:38.742" v="2477" actId="164"/>
          <ac:spMkLst>
            <pc:docMk/>
            <pc:sldMk cId="2828524089" sldId="759"/>
            <ac:spMk id="282" creationId="{89066B39-FF3C-48F8-B43C-0542F29A3AE5}"/>
          </ac:spMkLst>
        </pc:spChg>
        <pc:spChg chg="add del mod">
          <ac:chgData name="farouk abu hassanain" userId="319a4f4791f24b01" providerId="LiveId" clId="{7D07C8C1-2B00-48F5-A5E2-4AC5C6320BAA}" dt="2020-04-09T11:53:19.342" v="2292" actId="478"/>
          <ac:spMkLst>
            <pc:docMk/>
            <pc:sldMk cId="2828524089" sldId="759"/>
            <ac:spMk id="283" creationId="{A4645498-EF02-44DD-B18F-07421D883295}"/>
          </ac:spMkLst>
        </pc:spChg>
        <pc:spChg chg="add mod ord">
          <ac:chgData name="farouk abu hassanain" userId="319a4f4791f24b01" providerId="LiveId" clId="{7D07C8C1-2B00-48F5-A5E2-4AC5C6320BAA}" dt="2020-04-09T12:12:38.742" v="2477" actId="164"/>
          <ac:spMkLst>
            <pc:docMk/>
            <pc:sldMk cId="2828524089" sldId="759"/>
            <ac:spMk id="284" creationId="{A2545A1F-4668-4DCE-9A26-FA9BA2C814DE}"/>
          </ac:spMkLst>
        </pc:spChg>
        <pc:spChg chg="add mod ord">
          <ac:chgData name="farouk abu hassanain" userId="319a4f4791f24b01" providerId="LiveId" clId="{7D07C8C1-2B00-48F5-A5E2-4AC5C6320BAA}" dt="2020-04-09T12:12:38.742" v="2477" actId="164"/>
          <ac:spMkLst>
            <pc:docMk/>
            <pc:sldMk cId="2828524089" sldId="759"/>
            <ac:spMk id="285" creationId="{0940E9B9-748D-4372-8ED7-D4814CEC9043}"/>
          </ac:spMkLst>
        </pc:spChg>
        <pc:spChg chg="add mod ord">
          <ac:chgData name="farouk abu hassanain" userId="319a4f4791f24b01" providerId="LiveId" clId="{7D07C8C1-2B00-48F5-A5E2-4AC5C6320BAA}" dt="2020-04-09T12:12:38.742" v="2477" actId="164"/>
          <ac:spMkLst>
            <pc:docMk/>
            <pc:sldMk cId="2828524089" sldId="759"/>
            <ac:spMk id="286" creationId="{08ED0FE3-4301-488F-BEA4-A8CB63B3F125}"/>
          </ac:spMkLst>
        </pc:spChg>
        <pc:spChg chg="add mod">
          <ac:chgData name="farouk abu hassanain" userId="319a4f4791f24b01" providerId="LiveId" clId="{7D07C8C1-2B00-48F5-A5E2-4AC5C6320BAA}" dt="2020-04-09T12:12:38.742" v="2477" actId="164"/>
          <ac:spMkLst>
            <pc:docMk/>
            <pc:sldMk cId="2828524089" sldId="759"/>
            <ac:spMk id="287" creationId="{66736D9C-50AA-4909-97C5-B8595C9F74E8}"/>
          </ac:spMkLst>
        </pc:spChg>
        <pc:spChg chg="add mod">
          <ac:chgData name="farouk abu hassanain" userId="319a4f4791f24b01" providerId="LiveId" clId="{7D07C8C1-2B00-48F5-A5E2-4AC5C6320BAA}" dt="2020-04-09T12:12:38.742" v="2477" actId="164"/>
          <ac:spMkLst>
            <pc:docMk/>
            <pc:sldMk cId="2828524089" sldId="759"/>
            <ac:spMk id="288" creationId="{382ADFE5-1A12-49D9-8409-786773554232}"/>
          </ac:spMkLst>
        </pc:spChg>
        <pc:spChg chg="add mod ord">
          <ac:chgData name="farouk abu hassanain" userId="319a4f4791f24b01" providerId="LiveId" clId="{7D07C8C1-2B00-48F5-A5E2-4AC5C6320BAA}" dt="2020-04-09T12:12:38.742" v="2477" actId="164"/>
          <ac:spMkLst>
            <pc:docMk/>
            <pc:sldMk cId="2828524089" sldId="759"/>
            <ac:spMk id="289" creationId="{968FE78C-675B-4D62-B160-F0CFA46E0913}"/>
          </ac:spMkLst>
        </pc:spChg>
        <pc:spChg chg="add mod">
          <ac:chgData name="farouk abu hassanain" userId="319a4f4791f24b01" providerId="LiveId" clId="{7D07C8C1-2B00-48F5-A5E2-4AC5C6320BAA}" dt="2020-04-09T12:12:38.742" v="2477" actId="164"/>
          <ac:spMkLst>
            <pc:docMk/>
            <pc:sldMk cId="2828524089" sldId="759"/>
            <ac:spMk id="290" creationId="{351F85EB-EDEB-400A-8851-8071E788B7E5}"/>
          </ac:spMkLst>
        </pc:spChg>
        <pc:spChg chg="add mod">
          <ac:chgData name="farouk abu hassanain" userId="319a4f4791f24b01" providerId="LiveId" clId="{7D07C8C1-2B00-48F5-A5E2-4AC5C6320BAA}" dt="2020-04-09T12:12:38.742" v="2477" actId="164"/>
          <ac:spMkLst>
            <pc:docMk/>
            <pc:sldMk cId="2828524089" sldId="759"/>
            <ac:spMk id="291" creationId="{6DFCD4FC-1852-44CA-83D5-8ADB3FDE319E}"/>
          </ac:spMkLst>
        </pc:spChg>
        <pc:spChg chg="add mod">
          <ac:chgData name="farouk abu hassanain" userId="319a4f4791f24b01" providerId="LiveId" clId="{7D07C8C1-2B00-48F5-A5E2-4AC5C6320BAA}" dt="2020-04-09T12:12:38.742" v="2477" actId="164"/>
          <ac:spMkLst>
            <pc:docMk/>
            <pc:sldMk cId="2828524089" sldId="759"/>
            <ac:spMk id="292" creationId="{83DCDF11-7475-4D1E-9E61-667EF263BEA1}"/>
          </ac:spMkLst>
        </pc:spChg>
        <pc:spChg chg="add mod">
          <ac:chgData name="farouk abu hassanain" userId="319a4f4791f24b01" providerId="LiveId" clId="{7D07C8C1-2B00-48F5-A5E2-4AC5C6320BAA}" dt="2020-04-09T12:12:38.742" v="2477" actId="164"/>
          <ac:spMkLst>
            <pc:docMk/>
            <pc:sldMk cId="2828524089" sldId="759"/>
            <ac:spMk id="293" creationId="{0E414FF7-F0F3-451B-BB4F-1515CA58EDC4}"/>
          </ac:spMkLst>
        </pc:spChg>
        <pc:spChg chg="add mod">
          <ac:chgData name="farouk abu hassanain" userId="319a4f4791f24b01" providerId="LiveId" clId="{7D07C8C1-2B00-48F5-A5E2-4AC5C6320BAA}" dt="2020-04-09T12:12:38.742" v="2477" actId="164"/>
          <ac:spMkLst>
            <pc:docMk/>
            <pc:sldMk cId="2828524089" sldId="759"/>
            <ac:spMk id="294" creationId="{CFF2750C-5DC5-4322-B274-41039F9DFAF0}"/>
          </ac:spMkLst>
        </pc:spChg>
        <pc:spChg chg="add mod">
          <ac:chgData name="farouk abu hassanain" userId="319a4f4791f24b01" providerId="LiveId" clId="{7D07C8C1-2B00-48F5-A5E2-4AC5C6320BAA}" dt="2020-04-09T12:12:38.742" v="2477" actId="164"/>
          <ac:spMkLst>
            <pc:docMk/>
            <pc:sldMk cId="2828524089" sldId="759"/>
            <ac:spMk id="295" creationId="{E9D24AF2-614D-4A62-8BAD-ACC8A2F806B2}"/>
          </ac:spMkLst>
        </pc:spChg>
        <pc:spChg chg="add del mod">
          <ac:chgData name="farouk abu hassanain" userId="319a4f4791f24b01" providerId="LiveId" clId="{7D07C8C1-2B00-48F5-A5E2-4AC5C6320BAA}" dt="2020-04-09T12:10:11.827" v="2458" actId="478"/>
          <ac:spMkLst>
            <pc:docMk/>
            <pc:sldMk cId="2828524089" sldId="759"/>
            <ac:spMk id="296" creationId="{0AF95221-8EF1-4EC7-A871-E8AD7DDE59CB}"/>
          </ac:spMkLst>
        </pc:spChg>
        <pc:spChg chg="add del mod">
          <ac:chgData name="farouk abu hassanain" userId="319a4f4791f24b01" providerId="LiveId" clId="{7D07C8C1-2B00-48F5-A5E2-4AC5C6320BAA}" dt="2020-04-09T12:10:11.827" v="2458" actId="478"/>
          <ac:spMkLst>
            <pc:docMk/>
            <pc:sldMk cId="2828524089" sldId="759"/>
            <ac:spMk id="297" creationId="{F321C55E-9576-46D3-B78F-C3853CD96508}"/>
          </ac:spMkLst>
        </pc:spChg>
        <pc:spChg chg="add del mod">
          <ac:chgData name="farouk abu hassanain" userId="319a4f4791f24b01" providerId="LiveId" clId="{7D07C8C1-2B00-48F5-A5E2-4AC5C6320BAA}" dt="2020-04-09T12:10:11.827" v="2458" actId="478"/>
          <ac:spMkLst>
            <pc:docMk/>
            <pc:sldMk cId="2828524089" sldId="759"/>
            <ac:spMk id="298" creationId="{34584017-715D-4E73-94AE-2FC2AED4F7A2}"/>
          </ac:spMkLst>
        </pc:spChg>
        <pc:spChg chg="add del mod">
          <ac:chgData name="farouk abu hassanain" userId="319a4f4791f24b01" providerId="LiveId" clId="{7D07C8C1-2B00-48F5-A5E2-4AC5C6320BAA}" dt="2020-04-09T12:10:11.827" v="2458" actId="478"/>
          <ac:spMkLst>
            <pc:docMk/>
            <pc:sldMk cId="2828524089" sldId="759"/>
            <ac:spMk id="299" creationId="{E7E2A641-3EDC-4EEE-988A-C2009FBF1C8D}"/>
          </ac:spMkLst>
        </pc:spChg>
        <pc:spChg chg="add del mod">
          <ac:chgData name="farouk abu hassanain" userId="319a4f4791f24b01" providerId="LiveId" clId="{7D07C8C1-2B00-48F5-A5E2-4AC5C6320BAA}" dt="2020-04-09T12:10:22.744" v="2459" actId="478"/>
          <ac:spMkLst>
            <pc:docMk/>
            <pc:sldMk cId="2828524089" sldId="759"/>
            <ac:spMk id="300" creationId="{8CFB9720-3F0D-446E-A8F2-87A5B569E080}"/>
          </ac:spMkLst>
        </pc:spChg>
        <pc:spChg chg="add del mod">
          <ac:chgData name="farouk abu hassanain" userId="319a4f4791f24b01" providerId="LiveId" clId="{7D07C8C1-2B00-48F5-A5E2-4AC5C6320BAA}" dt="2020-04-09T12:10:22.744" v="2459" actId="478"/>
          <ac:spMkLst>
            <pc:docMk/>
            <pc:sldMk cId="2828524089" sldId="759"/>
            <ac:spMk id="301" creationId="{317A66FA-B698-4E1C-88CA-7F7BC65995C9}"/>
          </ac:spMkLst>
        </pc:spChg>
        <pc:grpChg chg="add mod">
          <ac:chgData name="farouk abu hassanain" userId="319a4f4791f24b01" providerId="LiveId" clId="{7D07C8C1-2B00-48F5-A5E2-4AC5C6320BAA}" dt="2020-04-09T11:26:40.027" v="1844" actId="1076"/>
          <ac:grpSpMkLst>
            <pc:docMk/>
            <pc:sldMk cId="2828524089" sldId="759"/>
            <ac:grpSpMk id="12" creationId="{508F341C-355D-47B4-B4C5-CF1002BB3976}"/>
          </ac:grpSpMkLst>
        </pc:grpChg>
        <pc:grpChg chg="del">
          <ac:chgData name="farouk abu hassanain" userId="319a4f4791f24b01" providerId="LiveId" clId="{7D07C8C1-2B00-48F5-A5E2-4AC5C6320BAA}" dt="2020-04-09T11:20:49.705" v="1724" actId="478"/>
          <ac:grpSpMkLst>
            <pc:docMk/>
            <pc:sldMk cId="2828524089" sldId="759"/>
            <ac:grpSpMk id="15" creationId="{F1CF87C4-06B4-4BDE-803B-DD63B7488B19}"/>
          </ac:grpSpMkLst>
        </pc:grpChg>
        <pc:grpChg chg="add mod">
          <ac:chgData name="farouk abu hassanain" userId="319a4f4791f24b01" providerId="LiveId" clId="{7D07C8C1-2B00-48F5-A5E2-4AC5C6320BAA}" dt="2020-04-09T11:26:40.027" v="1844" actId="1076"/>
          <ac:grpSpMkLst>
            <pc:docMk/>
            <pc:sldMk cId="2828524089" sldId="759"/>
            <ac:grpSpMk id="16" creationId="{808C7FAE-9623-4E0D-9EC0-ACD10A19F056}"/>
          </ac:grpSpMkLst>
        </pc:grpChg>
        <pc:grpChg chg="add mod">
          <ac:chgData name="farouk abu hassanain" userId="319a4f4791f24b01" providerId="LiveId" clId="{7D07C8C1-2B00-48F5-A5E2-4AC5C6320BAA}" dt="2020-04-09T11:26:40.027" v="1844" actId="1076"/>
          <ac:grpSpMkLst>
            <pc:docMk/>
            <pc:sldMk cId="2828524089" sldId="759"/>
            <ac:grpSpMk id="18" creationId="{2C9976C2-9C40-4455-AE3E-5555469736B9}"/>
          </ac:grpSpMkLst>
        </pc:grpChg>
        <pc:grpChg chg="add del mod">
          <ac:chgData name="farouk abu hassanain" userId="319a4f4791f24b01" providerId="LiveId" clId="{7D07C8C1-2B00-48F5-A5E2-4AC5C6320BAA}" dt="2020-04-09T11:29:54.319" v="1868" actId="165"/>
          <ac:grpSpMkLst>
            <pc:docMk/>
            <pc:sldMk cId="2828524089" sldId="759"/>
            <ac:grpSpMk id="39" creationId="{FAA0E6A8-60AA-423E-B672-06A775DD9A8B}"/>
          </ac:grpSpMkLst>
        </pc:grpChg>
        <pc:grpChg chg="add mod">
          <ac:chgData name="farouk abu hassanain" userId="319a4f4791f24b01" providerId="LiveId" clId="{7D07C8C1-2B00-48F5-A5E2-4AC5C6320BAA}" dt="2020-04-09T12:12:42.807" v="2478" actId="1076"/>
          <ac:grpSpMkLst>
            <pc:docMk/>
            <pc:sldMk cId="2828524089" sldId="759"/>
            <ac:grpSpMk id="94" creationId="{8B07D847-DC2A-4184-8E6A-384367C5F053}"/>
          </ac:grpSpMkLst>
        </pc:grpChg>
        <pc:grpChg chg="del mod">
          <ac:chgData name="farouk abu hassanain" userId="319a4f4791f24b01" providerId="LiveId" clId="{7D07C8C1-2B00-48F5-A5E2-4AC5C6320BAA}" dt="2020-04-09T11:20:46.683" v="1723" actId="478"/>
          <ac:grpSpMkLst>
            <pc:docMk/>
            <pc:sldMk cId="2828524089" sldId="759"/>
            <ac:grpSpMk id="225" creationId="{04CC984B-8192-400D-9791-CCB77AEDFF0F}"/>
          </ac:grpSpMkLst>
        </pc:grpChg>
        <pc:grpChg chg="del mod">
          <ac:chgData name="farouk abu hassanain" userId="319a4f4791f24b01" providerId="LiveId" clId="{7D07C8C1-2B00-48F5-A5E2-4AC5C6320BAA}" dt="2020-04-09T11:20:46.683" v="1723" actId="478"/>
          <ac:grpSpMkLst>
            <pc:docMk/>
            <pc:sldMk cId="2828524089" sldId="759"/>
            <ac:grpSpMk id="226" creationId="{1C936ACF-554A-4B7D-B216-4A2520009CF1}"/>
          </ac:grpSpMkLst>
        </pc:grpChg>
        <pc:grpChg chg="del">
          <ac:chgData name="farouk abu hassanain" userId="319a4f4791f24b01" providerId="LiveId" clId="{7D07C8C1-2B00-48F5-A5E2-4AC5C6320BAA}" dt="2020-04-09T11:20:46.683" v="1723" actId="478"/>
          <ac:grpSpMkLst>
            <pc:docMk/>
            <pc:sldMk cId="2828524089" sldId="759"/>
            <ac:grpSpMk id="227" creationId="{0B43EDBA-01AF-4D24-91E4-4FFB0D22D3FF}"/>
          </ac:grpSpMkLst>
        </pc:grpChg>
        <pc:grpChg chg="add del mod">
          <ac:chgData name="farouk abu hassanain" userId="319a4f4791f24b01" providerId="LiveId" clId="{7D07C8C1-2B00-48F5-A5E2-4AC5C6320BAA}" dt="2020-04-09T11:25:39.619" v="1770" actId="165"/>
          <ac:grpSpMkLst>
            <pc:docMk/>
            <pc:sldMk cId="2828524089" sldId="759"/>
            <ac:grpSpMk id="228" creationId="{2EA0B178-4014-4C2A-BCCE-B463D76DC456}"/>
          </ac:grpSpMkLst>
        </pc:grpChg>
        <pc:grpChg chg="add del mod">
          <ac:chgData name="farouk abu hassanain" userId="319a4f4791f24b01" providerId="LiveId" clId="{7D07C8C1-2B00-48F5-A5E2-4AC5C6320BAA}" dt="2020-04-09T11:28:19.694" v="1853" actId="165"/>
          <ac:grpSpMkLst>
            <pc:docMk/>
            <pc:sldMk cId="2828524089" sldId="759"/>
            <ac:grpSpMk id="247" creationId="{AF94B2B1-E6E3-48F8-BAA9-C04B45410D36}"/>
          </ac:grpSpMkLst>
        </pc:grpChg>
        <pc:grpChg chg="del mod topLvl">
          <ac:chgData name="farouk abu hassanain" userId="319a4f4791f24b01" providerId="LiveId" clId="{7D07C8C1-2B00-48F5-A5E2-4AC5C6320BAA}" dt="2020-04-09T11:43:13.168" v="2055" actId="165"/>
          <ac:grpSpMkLst>
            <pc:docMk/>
            <pc:sldMk cId="2828524089" sldId="759"/>
            <ac:grpSpMk id="248" creationId="{22E87745-7DE3-46FB-8822-BA2779C1E9A1}"/>
          </ac:grpSpMkLst>
        </pc:grpChg>
        <pc:grpChg chg="add mod">
          <ac:chgData name="farouk abu hassanain" userId="319a4f4791f24b01" providerId="LiveId" clId="{7D07C8C1-2B00-48F5-A5E2-4AC5C6320BAA}" dt="2020-04-09T12:26:42.301" v="2788" actId="1076"/>
          <ac:grpSpMkLst>
            <pc:docMk/>
            <pc:sldMk cId="2828524089" sldId="759"/>
            <ac:grpSpMk id="272" creationId="{8AC4CA59-48F9-4351-8A7E-D3FDCC7E3A1C}"/>
          </ac:grpSpMkLst>
        </pc:grpChg>
        <pc:grpChg chg="add del mod">
          <ac:chgData name="farouk abu hassanain" userId="319a4f4791f24b01" providerId="LiveId" clId="{7D07C8C1-2B00-48F5-A5E2-4AC5C6320BAA}" dt="2020-04-09T11:37:56.545" v="1996" actId="1076"/>
          <ac:grpSpMkLst>
            <pc:docMk/>
            <pc:sldMk cId="2828524089" sldId="759"/>
            <ac:grpSpMk id="276" creationId="{FE047DDD-2911-4C7B-BEE7-20F87A9F3320}"/>
          </ac:grpSpMkLst>
        </pc:grpChg>
        <pc:graphicFrameChg chg="add del mod modGraphic">
          <ac:chgData name="farouk abu hassanain" userId="319a4f4791f24b01" providerId="LiveId" clId="{7D07C8C1-2B00-48F5-A5E2-4AC5C6320BAA}" dt="2020-04-09T11:52:37.664" v="2276" actId="478"/>
          <ac:graphicFrameMkLst>
            <pc:docMk/>
            <pc:sldMk cId="2828524089" sldId="759"/>
            <ac:graphicFrameMk id="213" creationId="{DF96A0ED-4582-413F-BED1-F6640C15087C}"/>
          </ac:graphicFrameMkLst>
        </pc:graphicFrameChg>
        <pc:cxnChg chg="del mod topLvl">
          <ac:chgData name="farouk abu hassanain" userId="319a4f4791f24b01" providerId="LiveId" clId="{7D07C8C1-2B00-48F5-A5E2-4AC5C6320BAA}" dt="2020-04-09T11:30:14.385" v="1895" actId="478"/>
          <ac:cxnSpMkLst>
            <pc:docMk/>
            <pc:sldMk cId="2828524089" sldId="759"/>
            <ac:cxnSpMk id="254" creationId="{3A0DA492-23D6-403C-8B34-40297B6E0804}"/>
          </ac:cxnSpMkLst>
        </pc:cxnChg>
        <pc:cxnChg chg="del mod topLvl">
          <ac:chgData name="farouk abu hassanain" userId="319a4f4791f24b01" providerId="LiveId" clId="{7D07C8C1-2B00-48F5-A5E2-4AC5C6320BAA}" dt="2020-04-09T11:28:22.598" v="1854" actId="478"/>
          <ac:cxnSpMkLst>
            <pc:docMk/>
            <pc:sldMk cId="2828524089" sldId="759"/>
            <ac:cxnSpMk id="257" creationId="{391ECD6E-9F84-4250-8274-F3986B4276E8}"/>
          </ac:cxnSpMkLst>
        </pc:cxnChg>
        <pc:cxnChg chg="del mod topLvl">
          <ac:chgData name="farouk abu hassanain" userId="319a4f4791f24b01" providerId="LiveId" clId="{7D07C8C1-2B00-48F5-A5E2-4AC5C6320BAA}" dt="2020-04-09T11:30:14.385" v="1895" actId="478"/>
          <ac:cxnSpMkLst>
            <pc:docMk/>
            <pc:sldMk cId="2828524089" sldId="759"/>
            <ac:cxnSpMk id="260" creationId="{6141A52C-5753-4AB9-AC21-8234C30B669B}"/>
          </ac:cxnSpMkLst>
        </pc:cxnChg>
        <pc:cxnChg chg="del mod topLvl">
          <ac:chgData name="farouk abu hassanain" userId="319a4f4791f24b01" providerId="LiveId" clId="{7D07C8C1-2B00-48F5-A5E2-4AC5C6320BAA}" dt="2020-04-09T11:30:14.385" v="1895" actId="478"/>
          <ac:cxnSpMkLst>
            <pc:docMk/>
            <pc:sldMk cId="2828524089" sldId="759"/>
            <ac:cxnSpMk id="263" creationId="{1A534731-EB74-42BD-9DF7-E488E7B6AA8A}"/>
          </ac:cxnSpMkLst>
        </pc:cxnChg>
      </pc:sldChg>
      <pc:sldChg chg="addSp delSp modSp add modAnim">
        <pc:chgData name="farouk abu hassanain" userId="319a4f4791f24b01" providerId="LiveId" clId="{7D07C8C1-2B00-48F5-A5E2-4AC5C6320BAA}" dt="2020-04-09T12:27:50.259" v="2808" actId="1076"/>
        <pc:sldMkLst>
          <pc:docMk/>
          <pc:sldMk cId="1475031598" sldId="760"/>
        </pc:sldMkLst>
        <pc:spChg chg="mod">
          <ac:chgData name="farouk abu hassanain" userId="319a4f4791f24b01" providerId="LiveId" clId="{7D07C8C1-2B00-48F5-A5E2-4AC5C6320BAA}" dt="2020-04-09T12:13:13.526" v="2504" actId="20577"/>
          <ac:spMkLst>
            <pc:docMk/>
            <pc:sldMk cId="1475031598" sldId="760"/>
            <ac:spMk id="7" creationId="{5C5D26A2-F217-42A4-8295-5A0E92D70FAD}"/>
          </ac:spMkLst>
        </pc:spChg>
        <pc:spChg chg="add mod">
          <ac:chgData name="farouk abu hassanain" userId="319a4f4791f24b01" providerId="LiveId" clId="{7D07C8C1-2B00-48F5-A5E2-4AC5C6320BAA}" dt="2020-04-09T12:13:41.301" v="2513" actId="313"/>
          <ac:spMkLst>
            <pc:docMk/>
            <pc:sldMk cId="1475031598" sldId="760"/>
            <ac:spMk id="10" creationId="{02FC97FD-B127-4359-809D-E248FB26B505}"/>
          </ac:spMkLst>
        </pc:spChg>
        <pc:spChg chg="add mod">
          <ac:chgData name="farouk abu hassanain" userId="319a4f4791f24b01" providerId="LiveId" clId="{7D07C8C1-2B00-48F5-A5E2-4AC5C6320BAA}" dt="2020-04-09T12:25:17.387" v="2778" actId="1036"/>
          <ac:spMkLst>
            <pc:docMk/>
            <pc:sldMk cId="1475031598" sldId="760"/>
            <ac:spMk id="11" creationId="{36EDE070-DC3C-4F60-B311-2164BA29FCE4}"/>
          </ac:spMkLst>
        </pc:spChg>
        <pc:spChg chg="add mod">
          <ac:chgData name="farouk abu hassanain" userId="319a4f4791f24b01" providerId="LiveId" clId="{7D07C8C1-2B00-48F5-A5E2-4AC5C6320BAA}" dt="2020-04-09T12:20:22.189" v="2729" actId="408"/>
          <ac:spMkLst>
            <pc:docMk/>
            <pc:sldMk cId="1475031598" sldId="760"/>
            <ac:spMk id="13" creationId="{2261FC7F-8B98-4A5F-82D9-BB5551973CEE}"/>
          </ac:spMkLst>
        </pc:spChg>
        <pc:spChg chg="add mod">
          <ac:chgData name="farouk abu hassanain" userId="319a4f4791f24b01" providerId="LiveId" clId="{7D07C8C1-2B00-48F5-A5E2-4AC5C6320BAA}" dt="2020-04-09T12:20:22.189" v="2729" actId="408"/>
          <ac:spMkLst>
            <pc:docMk/>
            <pc:sldMk cId="1475031598" sldId="760"/>
            <ac:spMk id="14" creationId="{C1619559-4F72-4909-8F00-CA872140BB61}"/>
          </ac:spMkLst>
        </pc:spChg>
        <pc:spChg chg="add mod">
          <ac:chgData name="farouk abu hassanain" userId="319a4f4791f24b01" providerId="LiveId" clId="{7D07C8C1-2B00-48F5-A5E2-4AC5C6320BAA}" dt="2020-04-09T12:20:22.189" v="2729" actId="408"/>
          <ac:spMkLst>
            <pc:docMk/>
            <pc:sldMk cId="1475031598" sldId="760"/>
            <ac:spMk id="15" creationId="{CE6C896D-EE13-4FC1-B021-F3CA4D85D73C}"/>
          </ac:spMkLst>
        </pc:spChg>
        <pc:spChg chg="add mod">
          <ac:chgData name="farouk abu hassanain" userId="319a4f4791f24b01" providerId="LiveId" clId="{7D07C8C1-2B00-48F5-A5E2-4AC5C6320BAA}" dt="2020-04-09T12:20:22.189" v="2729" actId="408"/>
          <ac:spMkLst>
            <pc:docMk/>
            <pc:sldMk cId="1475031598" sldId="760"/>
            <ac:spMk id="17" creationId="{C394210A-273C-45F3-B420-AD42B668292E}"/>
          </ac:spMkLst>
        </pc:spChg>
        <pc:spChg chg="add mod">
          <ac:chgData name="farouk abu hassanain" userId="319a4f4791f24b01" providerId="LiveId" clId="{7D07C8C1-2B00-48F5-A5E2-4AC5C6320BAA}" dt="2020-04-09T12:20:22.189" v="2729" actId="408"/>
          <ac:spMkLst>
            <pc:docMk/>
            <pc:sldMk cId="1475031598" sldId="760"/>
            <ac:spMk id="19" creationId="{4D4CCC52-07C2-466B-9228-A2DD1131B82C}"/>
          </ac:spMkLst>
        </pc:spChg>
        <pc:spChg chg="add mod">
          <ac:chgData name="farouk abu hassanain" userId="319a4f4791f24b01" providerId="LiveId" clId="{7D07C8C1-2B00-48F5-A5E2-4AC5C6320BAA}" dt="2020-04-09T12:25:17.387" v="2778" actId="1036"/>
          <ac:spMkLst>
            <pc:docMk/>
            <pc:sldMk cId="1475031598" sldId="760"/>
            <ac:spMk id="20" creationId="{A1231675-DA1F-46AA-8BAC-A0A7BE92C907}"/>
          </ac:spMkLst>
        </pc:spChg>
        <pc:spChg chg="add mod">
          <ac:chgData name="farouk abu hassanain" userId="319a4f4791f24b01" providerId="LiveId" clId="{7D07C8C1-2B00-48F5-A5E2-4AC5C6320BAA}" dt="2020-04-09T12:25:17.387" v="2778" actId="1036"/>
          <ac:spMkLst>
            <pc:docMk/>
            <pc:sldMk cId="1475031598" sldId="760"/>
            <ac:spMk id="21" creationId="{4ECFC82D-BA2E-4DAB-B892-BB1B7F8C7102}"/>
          </ac:spMkLst>
        </pc:spChg>
        <pc:spChg chg="add mod">
          <ac:chgData name="farouk abu hassanain" userId="319a4f4791f24b01" providerId="LiveId" clId="{7D07C8C1-2B00-48F5-A5E2-4AC5C6320BAA}" dt="2020-04-09T12:25:17.387" v="2778" actId="1036"/>
          <ac:spMkLst>
            <pc:docMk/>
            <pc:sldMk cId="1475031598" sldId="760"/>
            <ac:spMk id="22" creationId="{41FA5829-9E69-4B9B-8FC6-793F2888FA96}"/>
          </ac:spMkLst>
        </pc:spChg>
        <pc:spChg chg="add mod">
          <ac:chgData name="farouk abu hassanain" userId="319a4f4791f24b01" providerId="LiveId" clId="{7D07C8C1-2B00-48F5-A5E2-4AC5C6320BAA}" dt="2020-04-09T12:25:17.387" v="2778" actId="1036"/>
          <ac:spMkLst>
            <pc:docMk/>
            <pc:sldMk cId="1475031598" sldId="760"/>
            <ac:spMk id="23" creationId="{5BB3B1E1-F707-42E5-8C0F-AF0E4B9E38EC}"/>
          </ac:spMkLst>
        </pc:spChg>
        <pc:spChg chg="add del mod">
          <ac:chgData name="farouk abu hassanain" userId="319a4f4791f24b01" providerId="LiveId" clId="{7D07C8C1-2B00-48F5-A5E2-4AC5C6320BAA}" dt="2020-04-09T12:13:17.289" v="2505" actId="478"/>
          <ac:spMkLst>
            <pc:docMk/>
            <pc:sldMk cId="1475031598" sldId="760"/>
            <ac:spMk id="67" creationId="{128EAF4B-7E4E-42DD-B88E-ED1462047325}"/>
          </ac:spMkLst>
        </pc:spChg>
        <pc:spChg chg="add del mod">
          <ac:chgData name="farouk abu hassanain" userId="319a4f4791f24b01" providerId="LiveId" clId="{7D07C8C1-2B00-48F5-A5E2-4AC5C6320BAA}" dt="2020-04-09T12:15:43.061" v="2545" actId="478"/>
          <ac:spMkLst>
            <pc:docMk/>
            <pc:sldMk cId="1475031598" sldId="760"/>
            <ac:spMk id="68" creationId="{231F494E-C057-4BC5-B9BB-89621E618598}"/>
          </ac:spMkLst>
        </pc:spChg>
        <pc:spChg chg="add mod">
          <ac:chgData name="farouk abu hassanain" userId="319a4f4791f24b01" providerId="LiveId" clId="{7D07C8C1-2B00-48F5-A5E2-4AC5C6320BAA}" dt="2020-04-09T12:26:26.738" v="2787" actId="164"/>
          <ac:spMkLst>
            <pc:docMk/>
            <pc:sldMk cId="1475031598" sldId="760"/>
            <ac:spMk id="77" creationId="{298DFB3D-E4B9-48C0-AA67-7649AC50AF30}"/>
          </ac:spMkLst>
        </pc:spChg>
        <pc:spChg chg="add mod">
          <ac:chgData name="farouk abu hassanain" userId="319a4f4791f24b01" providerId="LiveId" clId="{7D07C8C1-2B00-48F5-A5E2-4AC5C6320BAA}" dt="2020-04-09T12:26:26.738" v="2787" actId="164"/>
          <ac:spMkLst>
            <pc:docMk/>
            <pc:sldMk cId="1475031598" sldId="760"/>
            <ac:spMk id="78" creationId="{63D8BAE0-7E30-4072-B4F6-0F559249C445}"/>
          </ac:spMkLst>
        </pc:spChg>
        <pc:spChg chg="add mod">
          <ac:chgData name="farouk abu hassanain" userId="319a4f4791f24b01" providerId="LiveId" clId="{7D07C8C1-2B00-48F5-A5E2-4AC5C6320BAA}" dt="2020-04-09T12:26:26.738" v="2787" actId="164"/>
          <ac:spMkLst>
            <pc:docMk/>
            <pc:sldMk cId="1475031598" sldId="760"/>
            <ac:spMk id="79" creationId="{3486870E-6051-4966-92E1-9C6C043612A7}"/>
          </ac:spMkLst>
        </pc:spChg>
        <pc:spChg chg="add mod">
          <ac:chgData name="farouk abu hassanain" userId="319a4f4791f24b01" providerId="LiveId" clId="{7D07C8C1-2B00-48F5-A5E2-4AC5C6320BAA}" dt="2020-04-09T12:26:26.738" v="2787" actId="164"/>
          <ac:spMkLst>
            <pc:docMk/>
            <pc:sldMk cId="1475031598" sldId="760"/>
            <ac:spMk id="80" creationId="{DE0FD1E3-5E0D-4317-BC80-E7F224A50AA4}"/>
          </ac:spMkLst>
        </pc:spChg>
        <pc:spChg chg="add mod">
          <ac:chgData name="farouk abu hassanain" userId="319a4f4791f24b01" providerId="LiveId" clId="{7D07C8C1-2B00-48F5-A5E2-4AC5C6320BAA}" dt="2020-04-09T12:26:26.738" v="2787" actId="164"/>
          <ac:spMkLst>
            <pc:docMk/>
            <pc:sldMk cId="1475031598" sldId="760"/>
            <ac:spMk id="81" creationId="{2BE5F8AD-C34D-4933-8146-342207BD66A2}"/>
          </ac:spMkLst>
        </pc:spChg>
        <pc:spChg chg="mod topLvl">
          <ac:chgData name="farouk abu hassanain" userId="319a4f4791f24b01" providerId="LiveId" clId="{7D07C8C1-2B00-48F5-A5E2-4AC5C6320BAA}" dt="2020-04-09T12:24:36.663" v="2749" actId="948"/>
          <ac:spMkLst>
            <pc:docMk/>
            <pc:sldMk cId="1475031598" sldId="760"/>
            <ac:spMk id="86" creationId="{7311A65F-FD3C-4939-9A1D-7CA4F0BFF4A3}"/>
          </ac:spMkLst>
        </pc:spChg>
        <pc:spChg chg="del mod topLvl">
          <ac:chgData name="farouk abu hassanain" userId="319a4f4791f24b01" providerId="LiveId" clId="{7D07C8C1-2B00-48F5-A5E2-4AC5C6320BAA}" dt="2020-04-09T12:23:47.289" v="2733" actId="478"/>
          <ac:spMkLst>
            <pc:docMk/>
            <pc:sldMk cId="1475031598" sldId="760"/>
            <ac:spMk id="87" creationId="{076C0E19-54D3-49A2-8EE5-38B0CB46B199}"/>
          </ac:spMkLst>
        </pc:spChg>
        <pc:spChg chg="del mod topLvl">
          <ac:chgData name="farouk abu hassanain" userId="319a4f4791f24b01" providerId="LiveId" clId="{7D07C8C1-2B00-48F5-A5E2-4AC5C6320BAA}" dt="2020-04-09T12:23:47.289" v="2733" actId="478"/>
          <ac:spMkLst>
            <pc:docMk/>
            <pc:sldMk cId="1475031598" sldId="760"/>
            <ac:spMk id="88" creationId="{7F4BE7C9-81A0-4650-BF46-8317C7A90BFC}"/>
          </ac:spMkLst>
        </pc:spChg>
        <pc:spChg chg="del mod topLvl">
          <ac:chgData name="farouk abu hassanain" userId="319a4f4791f24b01" providerId="LiveId" clId="{7D07C8C1-2B00-48F5-A5E2-4AC5C6320BAA}" dt="2020-04-09T12:23:47.289" v="2733" actId="478"/>
          <ac:spMkLst>
            <pc:docMk/>
            <pc:sldMk cId="1475031598" sldId="760"/>
            <ac:spMk id="95" creationId="{3FBC159E-0C27-4ED2-A927-3801AB736782}"/>
          </ac:spMkLst>
        </pc:spChg>
        <pc:spChg chg="del mod topLvl">
          <ac:chgData name="farouk abu hassanain" userId="319a4f4791f24b01" providerId="LiveId" clId="{7D07C8C1-2B00-48F5-A5E2-4AC5C6320BAA}" dt="2020-04-09T12:23:47.289" v="2733" actId="478"/>
          <ac:spMkLst>
            <pc:docMk/>
            <pc:sldMk cId="1475031598" sldId="760"/>
            <ac:spMk id="96" creationId="{D2822E12-BA69-4E98-9945-AAD62C93D9AD}"/>
          </ac:spMkLst>
        </pc:spChg>
        <pc:spChg chg="del mod topLvl">
          <ac:chgData name="farouk abu hassanain" userId="319a4f4791f24b01" providerId="LiveId" clId="{7D07C8C1-2B00-48F5-A5E2-4AC5C6320BAA}" dt="2020-04-09T12:23:47.289" v="2733" actId="478"/>
          <ac:spMkLst>
            <pc:docMk/>
            <pc:sldMk cId="1475031598" sldId="760"/>
            <ac:spMk id="97" creationId="{4B8F49D7-4D93-4734-988A-D5681C19D280}"/>
          </ac:spMkLst>
        </pc:spChg>
        <pc:spChg chg="add del mod">
          <ac:chgData name="farouk abu hassanain" userId="319a4f4791f24b01" providerId="LiveId" clId="{7D07C8C1-2B00-48F5-A5E2-4AC5C6320BAA}" dt="2020-04-09T12:24:20.067" v="2743" actId="478"/>
          <ac:spMkLst>
            <pc:docMk/>
            <pc:sldMk cId="1475031598" sldId="760"/>
            <ac:spMk id="98" creationId="{321EAEC4-EA64-45E0-9F16-11984C9C1DE1}"/>
          </ac:spMkLst>
        </pc:spChg>
        <pc:spChg chg="add mod">
          <ac:chgData name="farouk abu hassanain" userId="319a4f4791f24b01" providerId="LiveId" clId="{7D07C8C1-2B00-48F5-A5E2-4AC5C6320BAA}" dt="2020-04-09T12:24:36.663" v="2749" actId="948"/>
          <ac:spMkLst>
            <pc:docMk/>
            <pc:sldMk cId="1475031598" sldId="760"/>
            <ac:spMk id="99" creationId="{F37A33FD-D2D6-47F1-BCC4-E037C2CF717E}"/>
          </ac:spMkLst>
        </pc:spChg>
        <pc:spChg chg="mod">
          <ac:chgData name="farouk abu hassanain" userId="319a4f4791f24b01" providerId="LiveId" clId="{7D07C8C1-2B00-48F5-A5E2-4AC5C6320BAA}" dt="2020-04-09T12:24:54.516" v="2756" actId="948"/>
          <ac:spMkLst>
            <pc:docMk/>
            <pc:sldMk cId="1475031598" sldId="760"/>
            <ac:spMk id="101" creationId="{90E6C6EA-0C23-4342-B2F7-436BD8F63F76}"/>
          </ac:spMkLst>
        </pc:spChg>
        <pc:spChg chg="mod">
          <ac:chgData name="farouk abu hassanain" userId="319a4f4791f24b01" providerId="LiveId" clId="{7D07C8C1-2B00-48F5-A5E2-4AC5C6320BAA}" dt="2020-04-09T12:24:54.516" v="2756" actId="948"/>
          <ac:spMkLst>
            <pc:docMk/>
            <pc:sldMk cId="1475031598" sldId="760"/>
            <ac:spMk id="102" creationId="{E894F0D3-DB7B-4813-8B2A-DDCB4DF58169}"/>
          </ac:spMkLst>
        </pc:spChg>
        <pc:spChg chg="mod">
          <ac:chgData name="farouk abu hassanain" userId="319a4f4791f24b01" providerId="LiveId" clId="{7D07C8C1-2B00-48F5-A5E2-4AC5C6320BAA}" dt="2020-04-09T12:24:57.512" v="2758" actId="948"/>
          <ac:spMkLst>
            <pc:docMk/>
            <pc:sldMk cId="1475031598" sldId="760"/>
            <ac:spMk id="104" creationId="{7C1EAD0E-EC8A-466C-AC43-A58EFCEB1036}"/>
          </ac:spMkLst>
        </pc:spChg>
        <pc:spChg chg="mod">
          <ac:chgData name="farouk abu hassanain" userId="319a4f4791f24b01" providerId="LiveId" clId="{7D07C8C1-2B00-48F5-A5E2-4AC5C6320BAA}" dt="2020-04-09T12:24:57.512" v="2758" actId="948"/>
          <ac:spMkLst>
            <pc:docMk/>
            <pc:sldMk cId="1475031598" sldId="760"/>
            <ac:spMk id="105" creationId="{A4BF4C95-130F-41E4-8FA9-F389696A5D5C}"/>
          </ac:spMkLst>
        </pc:spChg>
        <pc:spChg chg="mod">
          <ac:chgData name="farouk abu hassanain" userId="319a4f4791f24b01" providerId="LiveId" clId="{7D07C8C1-2B00-48F5-A5E2-4AC5C6320BAA}" dt="2020-04-09T12:25:01.780" v="2760" actId="948"/>
          <ac:spMkLst>
            <pc:docMk/>
            <pc:sldMk cId="1475031598" sldId="760"/>
            <ac:spMk id="107" creationId="{2697679E-384E-41C3-A958-7FA588FF38AB}"/>
          </ac:spMkLst>
        </pc:spChg>
        <pc:spChg chg="mod">
          <ac:chgData name="farouk abu hassanain" userId="319a4f4791f24b01" providerId="LiveId" clId="{7D07C8C1-2B00-48F5-A5E2-4AC5C6320BAA}" dt="2020-04-09T12:25:01.780" v="2760" actId="948"/>
          <ac:spMkLst>
            <pc:docMk/>
            <pc:sldMk cId="1475031598" sldId="760"/>
            <ac:spMk id="108" creationId="{77A83851-236A-4E43-835D-6D2214916BB7}"/>
          </ac:spMkLst>
        </pc:spChg>
        <pc:spChg chg="del">
          <ac:chgData name="farouk abu hassanain" userId="319a4f4791f24b01" providerId="LiveId" clId="{7D07C8C1-2B00-48F5-A5E2-4AC5C6320BAA}" dt="2020-04-09T12:12:56.889" v="2481" actId="478"/>
          <ac:spMkLst>
            <pc:docMk/>
            <pc:sldMk cId="1475031598" sldId="760"/>
            <ac:spMk id="211" creationId="{0A3A252A-A7A1-49C5-BA6C-FE6F87DCEED6}"/>
          </ac:spMkLst>
        </pc:spChg>
        <pc:spChg chg="mod topLvl">
          <ac:chgData name="farouk abu hassanain" userId="319a4f4791f24b01" providerId="LiveId" clId="{7D07C8C1-2B00-48F5-A5E2-4AC5C6320BAA}" dt="2020-04-09T12:26:52.685" v="2792" actId="165"/>
          <ac:spMkLst>
            <pc:docMk/>
            <pc:sldMk cId="1475031598" sldId="760"/>
            <ac:spMk id="273" creationId="{450570E1-0016-4436-86CA-71633EA21F73}"/>
          </ac:spMkLst>
        </pc:spChg>
        <pc:spChg chg="mod topLvl">
          <ac:chgData name="farouk abu hassanain" userId="319a4f4791f24b01" providerId="LiveId" clId="{7D07C8C1-2B00-48F5-A5E2-4AC5C6320BAA}" dt="2020-04-09T12:27:50.259" v="2808" actId="1076"/>
          <ac:spMkLst>
            <pc:docMk/>
            <pc:sldMk cId="1475031598" sldId="760"/>
            <ac:spMk id="274" creationId="{BBCDDD18-87E0-4FAC-B7B5-6ED79CD8AF5C}"/>
          </ac:spMkLst>
        </pc:spChg>
        <pc:spChg chg="mod topLvl">
          <ac:chgData name="farouk abu hassanain" userId="319a4f4791f24b01" providerId="LiveId" clId="{7D07C8C1-2B00-48F5-A5E2-4AC5C6320BAA}" dt="2020-04-09T12:26:52.685" v="2792" actId="165"/>
          <ac:spMkLst>
            <pc:docMk/>
            <pc:sldMk cId="1475031598" sldId="760"/>
            <ac:spMk id="275" creationId="{1C008864-0824-4C88-B665-86C6342E1115}"/>
          </ac:spMkLst>
        </pc:spChg>
        <pc:grpChg chg="add mod ord">
          <ac:chgData name="farouk abu hassanain" userId="319a4f4791f24b01" providerId="LiveId" clId="{7D07C8C1-2B00-48F5-A5E2-4AC5C6320BAA}" dt="2020-04-09T12:26:26.738" v="2787" actId="164"/>
          <ac:grpSpMkLst>
            <pc:docMk/>
            <pc:sldMk cId="1475031598" sldId="760"/>
            <ac:grpSpMk id="24" creationId="{FACA39D1-82EC-4EE4-8BF6-EF8249F8B2F4}"/>
          </ac:grpSpMkLst>
        </pc:grpChg>
        <pc:grpChg chg="add mod">
          <ac:chgData name="farouk abu hassanain" userId="319a4f4791f24b01" providerId="LiveId" clId="{7D07C8C1-2B00-48F5-A5E2-4AC5C6320BAA}" dt="2020-04-09T12:26:26.738" v="2787" actId="164"/>
          <ac:grpSpMkLst>
            <pc:docMk/>
            <pc:sldMk cId="1475031598" sldId="760"/>
            <ac:grpSpMk id="25" creationId="{BBDAD8D5-9CCE-43DE-8C03-0F7E482AA5C2}"/>
          </ac:grpSpMkLst>
        </pc:grpChg>
        <pc:grpChg chg="add del mod">
          <ac:chgData name="farouk abu hassanain" userId="319a4f4791f24b01" providerId="LiveId" clId="{7D07C8C1-2B00-48F5-A5E2-4AC5C6320BAA}" dt="2020-04-09T12:23:44.416" v="2732" actId="165"/>
          <ac:grpSpMkLst>
            <pc:docMk/>
            <pc:sldMk cId="1475031598" sldId="760"/>
            <ac:grpSpMk id="85" creationId="{536A32FA-714C-4B4C-A33C-3B5C0FC4FF50}"/>
          </ac:grpSpMkLst>
        </pc:grpChg>
        <pc:grpChg chg="del">
          <ac:chgData name="farouk abu hassanain" userId="319a4f4791f24b01" providerId="LiveId" clId="{7D07C8C1-2B00-48F5-A5E2-4AC5C6320BAA}" dt="2020-04-09T12:12:54.348" v="2480" actId="478"/>
          <ac:grpSpMkLst>
            <pc:docMk/>
            <pc:sldMk cId="1475031598" sldId="760"/>
            <ac:grpSpMk id="94" creationId="{8B07D847-DC2A-4184-8E6A-384367C5F053}"/>
          </ac:grpSpMkLst>
        </pc:grpChg>
        <pc:grpChg chg="add mod ord">
          <ac:chgData name="farouk abu hassanain" userId="319a4f4791f24b01" providerId="LiveId" clId="{7D07C8C1-2B00-48F5-A5E2-4AC5C6320BAA}" dt="2020-04-09T12:26:26.738" v="2787" actId="164"/>
          <ac:grpSpMkLst>
            <pc:docMk/>
            <pc:sldMk cId="1475031598" sldId="760"/>
            <ac:grpSpMk id="100" creationId="{00D2C884-D455-40F5-A075-97CB5C60DB61}"/>
          </ac:grpSpMkLst>
        </pc:grpChg>
        <pc:grpChg chg="add mod ord">
          <ac:chgData name="farouk abu hassanain" userId="319a4f4791f24b01" providerId="LiveId" clId="{7D07C8C1-2B00-48F5-A5E2-4AC5C6320BAA}" dt="2020-04-09T12:26:26.738" v="2787" actId="164"/>
          <ac:grpSpMkLst>
            <pc:docMk/>
            <pc:sldMk cId="1475031598" sldId="760"/>
            <ac:grpSpMk id="103" creationId="{86D74224-B11B-4B17-B02F-8DDE12AB1098}"/>
          </ac:grpSpMkLst>
        </pc:grpChg>
        <pc:grpChg chg="add mod ord">
          <ac:chgData name="farouk abu hassanain" userId="319a4f4791f24b01" providerId="LiveId" clId="{7D07C8C1-2B00-48F5-A5E2-4AC5C6320BAA}" dt="2020-04-09T12:26:26.738" v="2787" actId="164"/>
          <ac:grpSpMkLst>
            <pc:docMk/>
            <pc:sldMk cId="1475031598" sldId="760"/>
            <ac:grpSpMk id="106" creationId="{A7C015B6-FECF-4818-99A9-1738A33AF539}"/>
          </ac:grpSpMkLst>
        </pc:grpChg>
        <pc:grpChg chg="add mod ord">
          <ac:chgData name="farouk abu hassanain" userId="319a4f4791f24b01" providerId="LiveId" clId="{7D07C8C1-2B00-48F5-A5E2-4AC5C6320BAA}" dt="2020-04-09T12:26:26.738" v="2787" actId="164"/>
          <ac:grpSpMkLst>
            <pc:docMk/>
            <pc:sldMk cId="1475031598" sldId="760"/>
            <ac:grpSpMk id="109" creationId="{D8727DE3-DF29-41D1-BEF8-634436267B3E}"/>
          </ac:grpSpMkLst>
        </pc:grpChg>
        <pc:grpChg chg="add mod">
          <ac:chgData name="farouk abu hassanain" userId="319a4f4791f24b01" providerId="LiveId" clId="{7D07C8C1-2B00-48F5-A5E2-4AC5C6320BAA}" dt="2020-04-09T12:26:48.785" v="2790" actId="1076"/>
          <ac:grpSpMkLst>
            <pc:docMk/>
            <pc:sldMk cId="1475031598" sldId="760"/>
            <ac:grpSpMk id="112" creationId="{39C2BCE8-2911-497F-BA90-7F883C5D4FD7}"/>
          </ac:grpSpMkLst>
        </pc:grpChg>
        <pc:grpChg chg="del mod">
          <ac:chgData name="farouk abu hassanain" userId="319a4f4791f24b01" providerId="LiveId" clId="{7D07C8C1-2B00-48F5-A5E2-4AC5C6320BAA}" dt="2020-04-09T12:26:52.685" v="2792" actId="165"/>
          <ac:grpSpMkLst>
            <pc:docMk/>
            <pc:sldMk cId="1475031598" sldId="760"/>
            <ac:grpSpMk id="272" creationId="{8AC4CA59-48F9-4351-8A7E-D3FDCC7E3A1C}"/>
          </ac:grpSpMkLst>
        </pc:grpChg>
      </pc:sldChg>
    </pc:docChg>
  </pc:docChgLst>
  <pc:docChgLst>
    <pc:chgData name="farouk abu hassanain" userId="319a4f4791f24b01" providerId="LiveId" clId="{DAC70C65-84DA-483B-A75A-288DD5F83CE1}"/>
    <pc:docChg chg="custSel delSld modSld">
      <pc:chgData name="farouk abu hassanain" userId="319a4f4791f24b01" providerId="LiveId" clId="{DAC70C65-84DA-483B-A75A-288DD5F83CE1}" dt="2020-04-07T13:06:31.007" v="20" actId="478"/>
      <pc:docMkLst>
        <pc:docMk/>
      </pc:docMkLst>
      <pc:sldChg chg="del">
        <pc:chgData name="farouk abu hassanain" userId="319a4f4791f24b01" providerId="LiveId" clId="{DAC70C65-84DA-483B-A75A-288DD5F83CE1}" dt="2020-04-07T13:05:08.802" v="0" actId="47"/>
        <pc:sldMkLst>
          <pc:docMk/>
          <pc:sldMk cId="447835101" sldId="675"/>
        </pc:sldMkLst>
      </pc:sldChg>
      <pc:sldChg chg="del">
        <pc:chgData name="farouk abu hassanain" userId="319a4f4791f24b01" providerId="LiveId" clId="{DAC70C65-84DA-483B-A75A-288DD5F83CE1}" dt="2020-04-07T13:05:08.802" v="0" actId="47"/>
        <pc:sldMkLst>
          <pc:docMk/>
          <pc:sldMk cId="3515673097" sldId="738"/>
        </pc:sldMkLst>
      </pc:sldChg>
      <pc:sldChg chg="del">
        <pc:chgData name="farouk abu hassanain" userId="319a4f4791f24b01" providerId="LiveId" clId="{DAC70C65-84DA-483B-A75A-288DD5F83CE1}" dt="2020-04-07T13:05:08.802" v="0" actId="47"/>
        <pc:sldMkLst>
          <pc:docMk/>
          <pc:sldMk cId="1963005515" sldId="739"/>
        </pc:sldMkLst>
      </pc:sldChg>
      <pc:sldChg chg="del">
        <pc:chgData name="farouk abu hassanain" userId="319a4f4791f24b01" providerId="LiveId" clId="{DAC70C65-84DA-483B-A75A-288DD5F83CE1}" dt="2020-04-07T13:05:08.802" v="0" actId="47"/>
        <pc:sldMkLst>
          <pc:docMk/>
          <pc:sldMk cId="2641954015" sldId="740"/>
        </pc:sldMkLst>
      </pc:sldChg>
      <pc:sldChg chg="del">
        <pc:chgData name="farouk abu hassanain" userId="319a4f4791f24b01" providerId="LiveId" clId="{DAC70C65-84DA-483B-A75A-288DD5F83CE1}" dt="2020-04-07T13:05:08.802" v="0" actId="47"/>
        <pc:sldMkLst>
          <pc:docMk/>
          <pc:sldMk cId="4197779072" sldId="741"/>
        </pc:sldMkLst>
      </pc:sldChg>
      <pc:sldChg chg="del">
        <pc:chgData name="farouk abu hassanain" userId="319a4f4791f24b01" providerId="LiveId" clId="{DAC70C65-84DA-483B-A75A-288DD5F83CE1}" dt="2020-04-07T13:05:08.802" v="0" actId="47"/>
        <pc:sldMkLst>
          <pc:docMk/>
          <pc:sldMk cId="1542063919" sldId="742"/>
        </pc:sldMkLst>
      </pc:sldChg>
      <pc:sldChg chg="del">
        <pc:chgData name="farouk abu hassanain" userId="319a4f4791f24b01" providerId="LiveId" clId="{DAC70C65-84DA-483B-A75A-288DD5F83CE1}" dt="2020-04-07T13:05:08.802" v="0" actId="47"/>
        <pc:sldMkLst>
          <pc:docMk/>
          <pc:sldMk cId="1125617846" sldId="743"/>
        </pc:sldMkLst>
      </pc:sldChg>
      <pc:sldChg chg="del">
        <pc:chgData name="farouk abu hassanain" userId="319a4f4791f24b01" providerId="LiveId" clId="{DAC70C65-84DA-483B-A75A-288DD5F83CE1}" dt="2020-04-07T13:05:08.802" v="0" actId="47"/>
        <pc:sldMkLst>
          <pc:docMk/>
          <pc:sldMk cId="819332142" sldId="744"/>
        </pc:sldMkLst>
      </pc:sldChg>
      <pc:sldChg chg="del">
        <pc:chgData name="farouk abu hassanain" userId="319a4f4791f24b01" providerId="LiveId" clId="{DAC70C65-84DA-483B-A75A-288DD5F83CE1}" dt="2020-04-07T13:05:08.802" v="0" actId="47"/>
        <pc:sldMkLst>
          <pc:docMk/>
          <pc:sldMk cId="3104027225" sldId="745"/>
        </pc:sldMkLst>
      </pc:sldChg>
      <pc:sldChg chg="del">
        <pc:chgData name="farouk abu hassanain" userId="319a4f4791f24b01" providerId="LiveId" clId="{DAC70C65-84DA-483B-A75A-288DD5F83CE1}" dt="2020-04-07T13:05:08.802" v="0" actId="47"/>
        <pc:sldMkLst>
          <pc:docMk/>
          <pc:sldMk cId="419389130" sldId="746"/>
        </pc:sldMkLst>
      </pc:sldChg>
      <pc:sldChg chg="delSp">
        <pc:chgData name="farouk abu hassanain" userId="319a4f4791f24b01" providerId="LiveId" clId="{DAC70C65-84DA-483B-A75A-288DD5F83CE1}" dt="2020-04-07T13:05:42.464" v="4" actId="478"/>
        <pc:sldMkLst>
          <pc:docMk/>
          <pc:sldMk cId="1217957963" sldId="748"/>
        </pc:sldMkLst>
        <pc:spChg chg="del">
          <ac:chgData name="farouk abu hassanain" userId="319a4f4791f24b01" providerId="LiveId" clId="{DAC70C65-84DA-483B-A75A-288DD5F83CE1}" dt="2020-04-07T13:05:39.057" v="3" actId="478"/>
          <ac:spMkLst>
            <pc:docMk/>
            <pc:sldMk cId="1217957963" sldId="748"/>
            <ac:spMk id="22" creationId="{476D82A8-0FD3-4561-B6B8-E77957EE5C22}"/>
          </ac:spMkLst>
        </pc:spChg>
        <pc:spChg chg="del">
          <ac:chgData name="farouk abu hassanain" userId="319a4f4791f24b01" providerId="LiveId" clId="{DAC70C65-84DA-483B-A75A-288DD5F83CE1}" dt="2020-04-07T13:05:42.464" v="4" actId="478"/>
          <ac:spMkLst>
            <pc:docMk/>
            <pc:sldMk cId="1217957963" sldId="748"/>
            <ac:spMk id="23" creationId="{822F490A-FA75-4642-9737-85FF60DB45E1}"/>
          </ac:spMkLst>
        </pc:spChg>
        <pc:spChg chg="del">
          <ac:chgData name="farouk abu hassanain" userId="319a4f4791f24b01" providerId="LiveId" clId="{DAC70C65-84DA-483B-A75A-288DD5F83CE1}" dt="2020-04-07T13:05:39.057" v="3" actId="478"/>
          <ac:spMkLst>
            <pc:docMk/>
            <pc:sldMk cId="1217957963" sldId="748"/>
            <ac:spMk id="25" creationId="{B1A7F0F3-5470-4B76-A157-0127D692FB77}"/>
          </ac:spMkLst>
        </pc:spChg>
        <pc:spChg chg="del">
          <ac:chgData name="farouk abu hassanain" userId="319a4f4791f24b01" providerId="LiveId" clId="{DAC70C65-84DA-483B-A75A-288DD5F83CE1}" dt="2020-04-07T13:05:42.464" v="4" actId="478"/>
          <ac:spMkLst>
            <pc:docMk/>
            <pc:sldMk cId="1217957963" sldId="748"/>
            <ac:spMk id="39" creationId="{80F37CE3-CADB-43C0-A349-E3E3FA5A8EB6}"/>
          </ac:spMkLst>
        </pc:spChg>
        <pc:spChg chg="del">
          <ac:chgData name="farouk abu hassanain" userId="319a4f4791f24b01" providerId="LiveId" clId="{DAC70C65-84DA-483B-A75A-288DD5F83CE1}" dt="2020-04-07T13:05:42.464" v="4" actId="478"/>
          <ac:spMkLst>
            <pc:docMk/>
            <pc:sldMk cId="1217957963" sldId="748"/>
            <ac:spMk id="40" creationId="{E1389945-E9B2-475B-954A-34428C0E036A}"/>
          </ac:spMkLst>
        </pc:spChg>
        <pc:spChg chg="del">
          <ac:chgData name="farouk abu hassanain" userId="319a4f4791f24b01" providerId="LiveId" clId="{DAC70C65-84DA-483B-A75A-288DD5F83CE1}" dt="2020-04-07T13:05:42.464" v="4" actId="478"/>
          <ac:spMkLst>
            <pc:docMk/>
            <pc:sldMk cId="1217957963" sldId="748"/>
            <ac:spMk id="41" creationId="{421F76C5-3640-411C-84E4-0D668EBD6152}"/>
          </ac:spMkLst>
        </pc:spChg>
        <pc:spChg chg="del">
          <ac:chgData name="farouk abu hassanain" userId="319a4f4791f24b01" providerId="LiveId" clId="{DAC70C65-84DA-483B-A75A-288DD5F83CE1}" dt="2020-04-07T13:05:42.464" v="4" actId="478"/>
          <ac:spMkLst>
            <pc:docMk/>
            <pc:sldMk cId="1217957963" sldId="748"/>
            <ac:spMk id="42" creationId="{9A0D677B-1436-4D91-9E05-CB86AB10AC9B}"/>
          </ac:spMkLst>
        </pc:spChg>
        <pc:spChg chg="del">
          <ac:chgData name="farouk abu hassanain" userId="319a4f4791f24b01" providerId="LiveId" clId="{DAC70C65-84DA-483B-A75A-288DD5F83CE1}" dt="2020-04-07T13:05:42.464" v="4" actId="478"/>
          <ac:spMkLst>
            <pc:docMk/>
            <pc:sldMk cId="1217957963" sldId="748"/>
            <ac:spMk id="43" creationId="{9FBCD433-52BA-485F-9542-14F68C4F374E}"/>
          </ac:spMkLst>
        </pc:spChg>
        <pc:spChg chg="del">
          <ac:chgData name="farouk abu hassanain" userId="319a4f4791f24b01" providerId="LiveId" clId="{DAC70C65-84DA-483B-A75A-288DD5F83CE1}" dt="2020-04-07T13:05:42.464" v="4" actId="478"/>
          <ac:spMkLst>
            <pc:docMk/>
            <pc:sldMk cId="1217957963" sldId="748"/>
            <ac:spMk id="44" creationId="{1F0B75A7-8192-4ECB-AD05-78FC3F989461}"/>
          </ac:spMkLst>
        </pc:spChg>
        <pc:spChg chg="del">
          <ac:chgData name="farouk abu hassanain" userId="319a4f4791f24b01" providerId="LiveId" clId="{DAC70C65-84DA-483B-A75A-288DD5F83CE1}" dt="2020-04-07T13:05:42.464" v="4" actId="478"/>
          <ac:spMkLst>
            <pc:docMk/>
            <pc:sldMk cId="1217957963" sldId="748"/>
            <ac:spMk id="46" creationId="{2E5DEF4D-6884-43A3-888E-DDC28D02EF9C}"/>
          </ac:spMkLst>
        </pc:spChg>
        <pc:spChg chg="del">
          <ac:chgData name="farouk abu hassanain" userId="319a4f4791f24b01" providerId="LiveId" clId="{DAC70C65-84DA-483B-A75A-288DD5F83CE1}" dt="2020-04-07T13:05:42.464" v="4" actId="478"/>
          <ac:spMkLst>
            <pc:docMk/>
            <pc:sldMk cId="1217957963" sldId="748"/>
            <ac:spMk id="47" creationId="{7512B9D0-DF4A-41C2-9961-364105E46F13}"/>
          </ac:spMkLst>
        </pc:spChg>
        <pc:spChg chg="del">
          <ac:chgData name="farouk abu hassanain" userId="319a4f4791f24b01" providerId="LiveId" clId="{DAC70C65-84DA-483B-A75A-288DD5F83CE1}" dt="2020-04-07T13:05:42.464" v="4" actId="478"/>
          <ac:spMkLst>
            <pc:docMk/>
            <pc:sldMk cId="1217957963" sldId="748"/>
            <ac:spMk id="48" creationId="{61DE5597-991B-49D9-A760-CB0046B57525}"/>
          </ac:spMkLst>
        </pc:spChg>
        <pc:spChg chg="del">
          <ac:chgData name="farouk abu hassanain" userId="319a4f4791f24b01" providerId="LiveId" clId="{DAC70C65-84DA-483B-A75A-288DD5F83CE1}" dt="2020-04-07T13:05:42.464" v="4" actId="478"/>
          <ac:spMkLst>
            <pc:docMk/>
            <pc:sldMk cId="1217957963" sldId="748"/>
            <ac:spMk id="49" creationId="{DF500EA4-8A55-4A62-9F3B-AC47B9A8D35B}"/>
          </ac:spMkLst>
        </pc:spChg>
        <pc:spChg chg="del">
          <ac:chgData name="farouk abu hassanain" userId="319a4f4791f24b01" providerId="LiveId" clId="{DAC70C65-84DA-483B-A75A-288DD5F83CE1}" dt="2020-04-07T13:05:42.464" v="4" actId="478"/>
          <ac:spMkLst>
            <pc:docMk/>
            <pc:sldMk cId="1217957963" sldId="748"/>
            <ac:spMk id="50" creationId="{02B7D88C-61C3-47FF-A596-517A69300221}"/>
          </ac:spMkLst>
        </pc:spChg>
        <pc:spChg chg="del">
          <ac:chgData name="farouk abu hassanain" userId="319a4f4791f24b01" providerId="LiveId" clId="{DAC70C65-84DA-483B-A75A-288DD5F83CE1}" dt="2020-04-07T13:05:42.464" v="4" actId="478"/>
          <ac:spMkLst>
            <pc:docMk/>
            <pc:sldMk cId="1217957963" sldId="748"/>
            <ac:spMk id="51" creationId="{CB52545B-9758-4B64-8695-1156494B8DDF}"/>
          </ac:spMkLst>
        </pc:spChg>
      </pc:sldChg>
      <pc:sldChg chg="del">
        <pc:chgData name="farouk abu hassanain" userId="319a4f4791f24b01" providerId="LiveId" clId="{DAC70C65-84DA-483B-A75A-288DD5F83CE1}" dt="2020-04-07T13:05:08.802" v="0" actId="47"/>
        <pc:sldMkLst>
          <pc:docMk/>
          <pc:sldMk cId="3981773059" sldId="749"/>
        </pc:sldMkLst>
      </pc:sldChg>
      <pc:sldChg chg="delSp">
        <pc:chgData name="farouk abu hassanain" userId="319a4f4791f24b01" providerId="LiveId" clId="{DAC70C65-84DA-483B-A75A-288DD5F83CE1}" dt="2020-04-07T13:05:48.253" v="6" actId="478"/>
        <pc:sldMkLst>
          <pc:docMk/>
          <pc:sldMk cId="3328923742" sldId="750"/>
        </pc:sldMkLst>
        <pc:spChg chg="del">
          <ac:chgData name="farouk abu hassanain" userId="319a4f4791f24b01" providerId="LiveId" clId="{DAC70C65-84DA-483B-A75A-288DD5F83CE1}" dt="2020-04-07T13:05:45.551" v="5" actId="478"/>
          <ac:spMkLst>
            <pc:docMk/>
            <pc:sldMk cId="3328923742" sldId="750"/>
            <ac:spMk id="22" creationId="{476D82A8-0FD3-4561-B6B8-E77957EE5C22}"/>
          </ac:spMkLst>
        </pc:spChg>
        <pc:spChg chg="del">
          <ac:chgData name="farouk abu hassanain" userId="319a4f4791f24b01" providerId="LiveId" clId="{DAC70C65-84DA-483B-A75A-288DD5F83CE1}" dt="2020-04-07T13:05:48.253" v="6" actId="478"/>
          <ac:spMkLst>
            <pc:docMk/>
            <pc:sldMk cId="3328923742" sldId="750"/>
            <ac:spMk id="23" creationId="{822F490A-FA75-4642-9737-85FF60DB45E1}"/>
          </ac:spMkLst>
        </pc:spChg>
        <pc:spChg chg="del">
          <ac:chgData name="farouk abu hassanain" userId="319a4f4791f24b01" providerId="LiveId" clId="{DAC70C65-84DA-483B-A75A-288DD5F83CE1}" dt="2020-04-07T13:05:45.551" v="5" actId="478"/>
          <ac:spMkLst>
            <pc:docMk/>
            <pc:sldMk cId="3328923742" sldId="750"/>
            <ac:spMk id="25" creationId="{B1A7F0F3-5470-4B76-A157-0127D692FB77}"/>
          </ac:spMkLst>
        </pc:spChg>
        <pc:spChg chg="del">
          <ac:chgData name="farouk abu hassanain" userId="319a4f4791f24b01" providerId="LiveId" clId="{DAC70C65-84DA-483B-A75A-288DD5F83CE1}" dt="2020-04-07T13:05:48.253" v="6" actId="478"/>
          <ac:spMkLst>
            <pc:docMk/>
            <pc:sldMk cId="3328923742" sldId="750"/>
            <ac:spMk id="39" creationId="{80F37CE3-CADB-43C0-A349-E3E3FA5A8EB6}"/>
          </ac:spMkLst>
        </pc:spChg>
        <pc:spChg chg="del">
          <ac:chgData name="farouk abu hassanain" userId="319a4f4791f24b01" providerId="LiveId" clId="{DAC70C65-84DA-483B-A75A-288DD5F83CE1}" dt="2020-04-07T13:05:48.253" v="6" actId="478"/>
          <ac:spMkLst>
            <pc:docMk/>
            <pc:sldMk cId="3328923742" sldId="750"/>
            <ac:spMk id="40" creationId="{E1389945-E9B2-475B-954A-34428C0E036A}"/>
          </ac:spMkLst>
        </pc:spChg>
        <pc:spChg chg="del">
          <ac:chgData name="farouk abu hassanain" userId="319a4f4791f24b01" providerId="LiveId" clId="{DAC70C65-84DA-483B-A75A-288DD5F83CE1}" dt="2020-04-07T13:05:48.253" v="6" actId="478"/>
          <ac:spMkLst>
            <pc:docMk/>
            <pc:sldMk cId="3328923742" sldId="750"/>
            <ac:spMk id="41" creationId="{421F76C5-3640-411C-84E4-0D668EBD6152}"/>
          </ac:spMkLst>
        </pc:spChg>
        <pc:spChg chg="del">
          <ac:chgData name="farouk abu hassanain" userId="319a4f4791f24b01" providerId="LiveId" clId="{DAC70C65-84DA-483B-A75A-288DD5F83CE1}" dt="2020-04-07T13:05:48.253" v="6" actId="478"/>
          <ac:spMkLst>
            <pc:docMk/>
            <pc:sldMk cId="3328923742" sldId="750"/>
            <ac:spMk id="42" creationId="{9A0D677B-1436-4D91-9E05-CB86AB10AC9B}"/>
          </ac:spMkLst>
        </pc:spChg>
        <pc:spChg chg="del">
          <ac:chgData name="farouk abu hassanain" userId="319a4f4791f24b01" providerId="LiveId" clId="{DAC70C65-84DA-483B-A75A-288DD5F83CE1}" dt="2020-04-07T13:05:48.253" v="6" actId="478"/>
          <ac:spMkLst>
            <pc:docMk/>
            <pc:sldMk cId="3328923742" sldId="750"/>
            <ac:spMk id="43" creationId="{9FBCD433-52BA-485F-9542-14F68C4F374E}"/>
          </ac:spMkLst>
        </pc:spChg>
        <pc:spChg chg="del">
          <ac:chgData name="farouk abu hassanain" userId="319a4f4791f24b01" providerId="LiveId" clId="{DAC70C65-84DA-483B-A75A-288DD5F83CE1}" dt="2020-04-07T13:05:48.253" v="6" actId="478"/>
          <ac:spMkLst>
            <pc:docMk/>
            <pc:sldMk cId="3328923742" sldId="750"/>
            <ac:spMk id="44" creationId="{1F0B75A7-8192-4ECB-AD05-78FC3F989461}"/>
          </ac:spMkLst>
        </pc:spChg>
        <pc:spChg chg="del">
          <ac:chgData name="farouk abu hassanain" userId="319a4f4791f24b01" providerId="LiveId" clId="{DAC70C65-84DA-483B-A75A-288DD5F83CE1}" dt="2020-04-07T13:05:48.253" v="6" actId="478"/>
          <ac:spMkLst>
            <pc:docMk/>
            <pc:sldMk cId="3328923742" sldId="750"/>
            <ac:spMk id="46" creationId="{2E5DEF4D-6884-43A3-888E-DDC28D02EF9C}"/>
          </ac:spMkLst>
        </pc:spChg>
        <pc:spChg chg="del">
          <ac:chgData name="farouk abu hassanain" userId="319a4f4791f24b01" providerId="LiveId" clId="{DAC70C65-84DA-483B-A75A-288DD5F83CE1}" dt="2020-04-07T13:05:48.253" v="6" actId="478"/>
          <ac:spMkLst>
            <pc:docMk/>
            <pc:sldMk cId="3328923742" sldId="750"/>
            <ac:spMk id="47" creationId="{7512B9D0-DF4A-41C2-9961-364105E46F13}"/>
          </ac:spMkLst>
        </pc:spChg>
        <pc:spChg chg="del">
          <ac:chgData name="farouk abu hassanain" userId="319a4f4791f24b01" providerId="LiveId" clId="{DAC70C65-84DA-483B-A75A-288DD5F83CE1}" dt="2020-04-07T13:05:48.253" v="6" actId="478"/>
          <ac:spMkLst>
            <pc:docMk/>
            <pc:sldMk cId="3328923742" sldId="750"/>
            <ac:spMk id="48" creationId="{61DE5597-991B-49D9-A760-CB0046B57525}"/>
          </ac:spMkLst>
        </pc:spChg>
        <pc:spChg chg="del">
          <ac:chgData name="farouk abu hassanain" userId="319a4f4791f24b01" providerId="LiveId" clId="{DAC70C65-84DA-483B-A75A-288DD5F83CE1}" dt="2020-04-07T13:05:48.253" v="6" actId="478"/>
          <ac:spMkLst>
            <pc:docMk/>
            <pc:sldMk cId="3328923742" sldId="750"/>
            <ac:spMk id="49" creationId="{DF500EA4-8A55-4A62-9F3B-AC47B9A8D35B}"/>
          </ac:spMkLst>
        </pc:spChg>
        <pc:spChg chg="del">
          <ac:chgData name="farouk abu hassanain" userId="319a4f4791f24b01" providerId="LiveId" clId="{DAC70C65-84DA-483B-A75A-288DD5F83CE1}" dt="2020-04-07T13:05:48.253" v="6" actId="478"/>
          <ac:spMkLst>
            <pc:docMk/>
            <pc:sldMk cId="3328923742" sldId="750"/>
            <ac:spMk id="50" creationId="{02B7D88C-61C3-47FF-A596-517A69300221}"/>
          </ac:spMkLst>
        </pc:spChg>
        <pc:spChg chg="del">
          <ac:chgData name="farouk abu hassanain" userId="319a4f4791f24b01" providerId="LiveId" clId="{DAC70C65-84DA-483B-A75A-288DD5F83CE1}" dt="2020-04-07T13:05:48.253" v="6" actId="478"/>
          <ac:spMkLst>
            <pc:docMk/>
            <pc:sldMk cId="3328923742" sldId="750"/>
            <ac:spMk id="51" creationId="{CB52545B-9758-4B64-8695-1156494B8DDF}"/>
          </ac:spMkLst>
        </pc:spChg>
      </pc:sldChg>
      <pc:sldChg chg="delSp">
        <pc:chgData name="farouk abu hassanain" userId="319a4f4791f24b01" providerId="LiveId" clId="{DAC70C65-84DA-483B-A75A-288DD5F83CE1}" dt="2020-04-07T13:05:54.795" v="8" actId="478"/>
        <pc:sldMkLst>
          <pc:docMk/>
          <pc:sldMk cId="1815803684" sldId="751"/>
        </pc:sldMkLst>
        <pc:spChg chg="del">
          <ac:chgData name="farouk abu hassanain" userId="319a4f4791f24b01" providerId="LiveId" clId="{DAC70C65-84DA-483B-A75A-288DD5F83CE1}" dt="2020-04-07T13:05:54.795" v="8" actId="478"/>
          <ac:spMkLst>
            <pc:docMk/>
            <pc:sldMk cId="1815803684" sldId="751"/>
            <ac:spMk id="22" creationId="{476D82A8-0FD3-4561-B6B8-E77957EE5C22}"/>
          </ac:spMkLst>
        </pc:spChg>
        <pc:spChg chg="del">
          <ac:chgData name="farouk abu hassanain" userId="319a4f4791f24b01" providerId="LiveId" clId="{DAC70C65-84DA-483B-A75A-288DD5F83CE1}" dt="2020-04-07T13:05:52.201" v="7" actId="478"/>
          <ac:spMkLst>
            <pc:docMk/>
            <pc:sldMk cId="1815803684" sldId="751"/>
            <ac:spMk id="23" creationId="{822F490A-FA75-4642-9737-85FF60DB45E1}"/>
          </ac:spMkLst>
        </pc:spChg>
        <pc:spChg chg="del">
          <ac:chgData name="farouk abu hassanain" userId="319a4f4791f24b01" providerId="LiveId" clId="{DAC70C65-84DA-483B-A75A-288DD5F83CE1}" dt="2020-04-07T13:05:54.795" v="8" actId="478"/>
          <ac:spMkLst>
            <pc:docMk/>
            <pc:sldMk cId="1815803684" sldId="751"/>
            <ac:spMk id="25" creationId="{B1A7F0F3-5470-4B76-A157-0127D692FB77}"/>
          </ac:spMkLst>
        </pc:spChg>
        <pc:spChg chg="del">
          <ac:chgData name="farouk abu hassanain" userId="319a4f4791f24b01" providerId="LiveId" clId="{DAC70C65-84DA-483B-A75A-288DD5F83CE1}" dt="2020-04-07T13:05:52.201" v="7" actId="478"/>
          <ac:spMkLst>
            <pc:docMk/>
            <pc:sldMk cId="1815803684" sldId="751"/>
            <ac:spMk id="39" creationId="{80F37CE3-CADB-43C0-A349-E3E3FA5A8EB6}"/>
          </ac:spMkLst>
        </pc:spChg>
        <pc:spChg chg="del">
          <ac:chgData name="farouk abu hassanain" userId="319a4f4791f24b01" providerId="LiveId" clId="{DAC70C65-84DA-483B-A75A-288DD5F83CE1}" dt="2020-04-07T13:05:52.201" v="7" actId="478"/>
          <ac:spMkLst>
            <pc:docMk/>
            <pc:sldMk cId="1815803684" sldId="751"/>
            <ac:spMk id="40" creationId="{E1389945-E9B2-475B-954A-34428C0E036A}"/>
          </ac:spMkLst>
        </pc:spChg>
        <pc:spChg chg="del">
          <ac:chgData name="farouk abu hassanain" userId="319a4f4791f24b01" providerId="LiveId" clId="{DAC70C65-84DA-483B-A75A-288DD5F83CE1}" dt="2020-04-07T13:05:52.201" v="7" actId="478"/>
          <ac:spMkLst>
            <pc:docMk/>
            <pc:sldMk cId="1815803684" sldId="751"/>
            <ac:spMk id="41" creationId="{421F76C5-3640-411C-84E4-0D668EBD6152}"/>
          </ac:spMkLst>
        </pc:spChg>
        <pc:spChg chg="del">
          <ac:chgData name="farouk abu hassanain" userId="319a4f4791f24b01" providerId="LiveId" clId="{DAC70C65-84DA-483B-A75A-288DD5F83CE1}" dt="2020-04-07T13:05:52.201" v="7" actId="478"/>
          <ac:spMkLst>
            <pc:docMk/>
            <pc:sldMk cId="1815803684" sldId="751"/>
            <ac:spMk id="42" creationId="{9A0D677B-1436-4D91-9E05-CB86AB10AC9B}"/>
          </ac:spMkLst>
        </pc:spChg>
        <pc:spChg chg="del">
          <ac:chgData name="farouk abu hassanain" userId="319a4f4791f24b01" providerId="LiveId" clId="{DAC70C65-84DA-483B-A75A-288DD5F83CE1}" dt="2020-04-07T13:05:52.201" v="7" actId="478"/>
          <ac:spMkLst>
            <pc:docMk/>
            <pc:sldMk cId="1815803684" sldId="751"/>
            <ac:spMk id="43" creationId="{9FBCD433-52BA-485F-9542-14F68C4F374E}"/>
          </ac:spMkLst>
        </pc:spChg>
        <pc:spChg chg="del">
          <ac:chgData name="farouk abu hassanain" userId="319a4f4791f24b01" providerId="LiveId" clId="{DAC70C65-84DA-483B-A75A-288DD5F83CE1}" dt="2020-04-07T13:05:52.201" v="7" actId="478"/>
          <ac:spMkLst>
            <pc:docMk/>
            <pc:sldMk cId="1815803684" sldId="751"/>
            <ac:spMk id="44" creationId="{1F0B75A7-8192-4ECB-AD05-78FC3F989461}"/>
          </ac:spMkLst>
        </pc:spChg>
        <pc:spChg chg="del">
          <ac:chgData name="farouk abu hassanain" userId="319a4f4791f24b01" providerId="LiveId" clId="{DAC70C65-84DA-483B-A75A-288DD5F83CE1}" dt="2020-04-07T13:05:52.201" v="7" actId="478"/>
          <ac:spMkLst>
            <pc:docMk/>
            <pc:sldMk cId="1815803684" sldId="751"/>
            <ac:spMk id="46" creationId="{2E5DEF4D-6884-43A3-888E-DDC28D02EF9C}"/>
          </ac:spMkLst>
        </pc:spChg>
        <pc:spChg chg="del">
          <ac:chgData name="farouk abu hassanain" userId="319a4f4791f24b01" providerId="LiveId" clId="{DAC70C65-84DA-483B-A75A-288DD5F83CE1}" dt="2020-04-07T13:05:52.201" v="7" actId="478"/>
          <ac:spMkLst>
            <pc:docMk/>
            <pc:sldMk cId="1815803684" sldId="751"/>
            <ac:spMk id="47" creationId="{7512B9D0-DF4A-41C2-9961-364105E46F13}"/>
          </ac:spMkLst>
        </pc:spChg>
        <pc:spChg chg="del">
          <ac:chgData name="farouk abu hassanain" userId="319a4f4791f24b01" providerId="LiveId" clId="{DAC70C65-84DA-483B-A75A-288DD5F83CE1}" dt="2020-04-07T13:05:52.201" v="7" actId="478"/>
          <ac:spMkLst>
            <pc:docMk/>
            <pc:sldMk cId="1815803684" sldId="751"/>
            <ac:spMk id="48" creationId="{61DE5597-991B-49D9-A760-CB0046B57525}"/>
          </ac:spMkLst>
        </pc:spChg>
        <pc:spChg chg="del">
          <ac:chgData name="farouk abu hassanain" userId="319a4f4791f24b01" providerId="LiveId" clId="{DAC70C65-84DA-483B-A75A-288DD5F83CE1}" dt="2020-04-07T13:05:52.201" v="7" actId="478"/>
          <ac:spMkLst>
            <pc:docMk/>
            <pc:sldMk cId="1815803684" sldId="751"/>
            <ac:spMk id="49" creationId="{DF500EA4-8A55-4A62-9F3B-AC47B9A8D35B}"/>
          </ac:spMkLst>
        </pc:spChg>
        <pc:spChg chg="del">
          <ac:chgData name="farouk abu hassanain" userId="319a4f4791f24b01" providerId="LiveId" clId="{DAC70C65-84DA-483B-A75A-288DD5F83CE1}" dt="2020-04-07T13:05:52.201" v="7" actId="478"/>
          <ac:spMkLst>
            <pc:docMk/>
            <pc:sldMk cId="1815803684" sldId="751"/>
            <ac:spMk id="50" creationId="{02B7D88C-61C3-47FF-A596-517A69300221}"/>
          </ac:spMkLst>
        </pc:spChg>
        <pc:spChg chg="del">
          <ac:chgData name="farouk abu hassanain" userId="319a4f4791f24b01" providerId="LiveId" clId="{DAC70C65-84DA-483B-A75A-288DD5F83CE1}" dt="2020-04-07T13:05:52.201" v="7" actId="478"/>
          <ac:spMkLst>
            <pc:docMk/>
            <pc:sldMk cId="1815803684" sldId="751"/>
            <ac:spMk id="51" creationId="{CB52545B-9758-4B64-8695-1156494B8DDF}"/>
          </ac:spMkLst>
        </pc:spChg>
      </pc:sldChg>
      <pc:sldChg chg="delSp">
        <pc:chgData name="farouk abu hassanain" userId="319a4f4791f24b01" providerId="LiveId" clId="{DAC70C65-84DA-483B-A75A-288DD5F83CE1}" dt="2020-04-07T13:06:01.284" v="10" actId="478"/>
        <pc:sldMkLst>
          <pc:docMk/>
          <pc:sldMk cId="2478643058" sldId="752"/>
        </pc:sldMkLst>
        <pc:spChg chg="del">
          <ac:chgData name="farouk abu hassanain" userId="319a4f4791f24b01" providerId="LiveId" clId="{DAC70C65-84DA-483B-A75A-288DD5F83CE1}" dt="2020-04-07T13:05:58.575" v="9" actId="478"/>
          <ac:spMkLst>
            <pc:docMk/>
            <pc:sldMk cId="2478643058" sldId="752"/>
            <ac:spMk id="22" creationId="{476D82A8-0FD3-4561-B6B8-E77957EE5C22}"/>
          </ac:spMkLst>
        </pc:spChg>
        <pc:spChg chg="del">
          <ac:chgData name="farouk abu hassanain" userId="319a4f4791f24b01" providerId="LiveId" clId="{DAC70C65-84DA-483B-A75A-288DD5F83CE1}" dt="2020-04-07T13:06:01.284" v="10" actId="478"/>
          <ac:spMkLst>
            <pc:docMk/>
            <pc:sldMk cId="2478643058" sldId="752"/>
            <ac:spMk id="23" creationId="{822F490A-FA75-4642-9737-85FF60DB45E1}"/>
          </ac:spMkLst>
        </pc:spChg>
        <pc:spChg chg="del">
          <ac:chgData name="farouk abu hassanain" userId="319a4f4791f24b01" providerId="LiveId" clId="{DAC70C65-84DA-483B-A75A-288DD5F83CE1}" dt="2020-04-07T13:05:58.575" v="9" actId="478"/>
          <ac:spMkLst>
            <pc:docMk/>
            <pc:sldMk cId="2478643058" sldId="752"/>
            <ac:spMk id="25" creationId="{B1A7F0F3-5470-4B76-A157-0127D692FB77}"/>
          </ac:spMkLst>
        </pc:spChg>
        <pc:spChg chg="del">
          <ac:chgData name="farouk abu hassanain" userId="319a4f4791f24b01" providerId="LiveId" clId="{DAC70C65-84DA-483B-A75A-288DD5F83CE1}" dt="2020-04-07T13:06:01.284" v="10" actId="478"/>
          <ac:spMkLst>
            <pc:docMk/>
            <pc:sldMk cId="2478643058" sldId="752"/>
            <ac:spMk id="39" creationId="{80F37CE3-CADB-43C0-A349-E3E3FA5A8EB6}"/>
          </ac:spMkLst>
        </pc:spChg>
        <pc:spChg chg="del">
          <ac:chgData name="farouk abu hassanain" userId="319a4f4791f24b01" providerId="LiveId" clId="{DAC70C65-84DA-483B-A75A-288DD5F83CE1}" dt="2020-04-07T13:06:01.284" v="10" actId="478"/>
          <ac:spMkLst>
            <pc:docMk/>
            <pc:sldMk cId="2478643058" sldId="752"/>
            <ac:spMk id="40" creationId="{E1389945-E9B2-475B-954A-34428C0E036A}"/>
          </ac:spMkLst>
        </pc:spChg>
        <pc:spChg chg="del">
          <ac:chgData name="farouk abu hassanain" userId="319a4f4791f24b01" providerId="LiveId" clId="{DAC70C65-84DA-483B-A75A-288DD5F83CE1}" dt="2020-04-07T13:06:01.284" v="10" actId="478"/>
          <ac:spMkLst>
            <pc:docMk/>
            <pc:sldMk cId="2478643058" sldId="752"/>
            <ac:spMk id="41" creationId="{421F76C5-3640-411C-84E4-0D668EBD6152}"/>
          </ac:spMkLst>
        </pc:spChg>
        <pc:spChg chg="del">
          <ac:chgData name="farouk abu hassanain" userId="319a4f4791f24b01" providerId="LiveId" clId="{DAC70C65-84DA-483B-A75A-288DD5F83CE1}" dt="2020-04-07T13:06:01.284" v="10" actId="478"/>
          <ac:spMkLst>
            <pc:docMk/>
            <pc:sldMk cId="2478643058" sldId="752"/>
            <ac:spMk id="42" creationId="{9A0D677B-1436-4D91-9E05-CB86AB10AC9B}"/>
          </ac:spMkLst>
        </pc:spChg>
        <pc:spChg chg="del">
          <ac:chgData name="farouk abu hassanain" userId="319a4f4791f24b01" providerId="LiveId" clId="{DAC70C65-84DA-483B-A75A-288DD5F83CE1}" dt="2020-04-07T13:06:01.284" v="10" actId="478"/>
          <ac:spMkLst>
            <pc:docMk/>
            <pc:sldMk cId="2478643058" sldId="752"/>
            <ac:spMk id="43" creationId="{9FBCD433-52BA-485F-9542-14F68C4F374E}"/>
          </ac:spMkLst>
        </pc:spChg>
        <pc:spChg chg="del">
          <ac:chgData name="farouk abu hassanain" userId="319a4f4791f24b01" providerId="LiveId" clId="{DAC70C65-84DA-483B-A75A-288DD5F83CE1}" dt="2020-04-07T13:06:01.284" v="10" actId="478"/>
          <ac:spMkLst>
            <pc:docMk/>
            <pc:sldMk cId="2478643058" sldId="752"/>
            <ac:spMk id="44" creationId="{1F0B75A7-8192-4ECB-AD05-78FC3F989461}"/>
          </ac:spMkLst>
        </pc:spChg>
        <pc:spChg chg="del">
          <ac:chgData name="farouk abu hassanain" userId="319a4f4791f24b01" providerId="LiveId" clId="{DAC70C65-84DA-483B-A75A-288DD5F83CE1}" dt="2020-04-07T13:06:01.284" v="10" actId="478"/>
          <ac:spMkLst>
            <pc:docMk/>
            <pc:sldMk cId="2478643058" sldId="752"/>
            <ac:spMk id="46" creationId="{2E5DEF4D-6884-43A3-888E-DDC28D02EF9C}"/>
          </ac:spMkLst>
        </pc:spChg>
        <pc:spChg chg="del">
          <ac:chgData name="farouk abu hassanain" userId="319a4f4791f24b01" providerId="LiveId" clId="{DAC70C65-84DA-483B-A75A-288DD5F83CE1}" dt="2020-04-07T13:06:01.284" v="10" actId="478"/>
          <ac:spMkLst>
            <pc:docMk/>
            <pc:sldMk cId="2478643058" sldId="752"/>
            <ac:spMk id="47" creationId="{7512B9D0-DF4A-41C2-9961-364105E46F13}"/>
          </ac:spMkLst>
        </pc:spChg>
        <pc:spChg chg="del">
          <ac:chgData name="farouk abu hassanain" userId="319a4f4791f24b01" providerId="LiveId" clId="{DAC70C65-84DA-483B-A75A-288DD5F83CE1}" dt="2020-04-07T13:06:01.284" v="10" actId="478"/>
          <ac:spMkLst>
            <pc:docMk/>
            <pc:sldMk cId="2478643058" sldId="752"/>
            <ac:spMk id="48" creationId="{61DE5597-991B-49D9-A760-CB0046B57525}"/>
          </ac:spMkLst>
        </pc:spChg>
        <pc:spChg chg="del">
          <ac:chgData name="farouk abu hassanain" userId="319a4f4791f24b01" providerId="LiveId" clId="{DAC70C65-84DA-483B-A75A-288DD5F83CE1}" dt="2020-04-07T13:06:01.284" v="10" actId="478"/>
          <ac:spMkLst>
            <pc:docMk/>
            <pc:sldMk cId="2478643058" sldId="752"/>
            <ac:spMk id="49" creationId="{DF500EA4-8A55-4A62-9F3B-AC47B9A8D35B}"/>
          </ac:spMkLst>
        </pc:spChg>
        <pc:spChg chg="del">
          <ac:chgData name="farouk abu hassanain" userId="319a4f4791f24b01" providerId="LiveId" clId="{DAC70C65-84DA-483B-A75A-288DD5F83CE1}" dt="2020-04-07T13:06:01.284" v="10" actId="478"/>
          <ac:spMkLst>
            <pc:docMk/>
            <pc:sldMk cId="2478643058" sldId="752"/>
            <ac:spMk id="50" creationId="{02B7D88C-61C3-47FF-A596-517A69300221}"/>
          </ac:spMkLst>
        </pc:spChg>
        <pc:spChg chg="del">
          <ac:chgData name="farouk abu hassanain" userId="319a4f4791f24b01" providerId="LiveId" clId="{DAC70C65-84DA-483B-A75A-288DD5F83CE1}" dt="2020-04-07T13:06:01.284" v="10" actId="478"/>
          <ac:spMkLst>
            <pc:docMk/>
            <pc:sldMk cId="2478643058" sldId="752"/>
            <ac:spMk id="51" creationId="{CB52545B-9758-4B64-8695-1156494B8DDF}"/>
          </ac:spMkLst>
        </pc:spChg>
      </pc:sldChg>
      <pc:sldChg chg="delSp">
        <pc:chgData name="farouk abu hassanain" userId="319a4f4791f24b01" providerId="LiveId" clId="{DAC70C65-84DA-483B-A75A-288DD5F83CE1}" dt="2020-04-07T13:06:07.354" v="12" actId="478"/>
        <pc:sldMkLst>
          <pc:docMk/>
          <pc:sldMk cId="1492976353" sldId="753"/>
        </pc:sldMkLst>
        <pc:spChg chg="del">
          <ac:chgData name="farouk abu hassanain" userId="319a4f4791f24b01" providerId="LiveId" clId="{DAC70C65-84DA-483B-A75A-288DD5F83CE1}" dt="2020-04-07T13:06:04.870" v="11" actId="478"/>
          <ac:spMkLst>
            <pc:docMk/>
            <pc:sldMk cId="1492976353" sldId="753"/>
            <ac:spMk id="22" creationId="{476D82A8-0FD3-4561-B6B8-E77957EE5C22}"/>
          </ac:spMkLst>
        </pc:spChg>
        <pc:spChg chg="del">
          <ac:chgData name="farouk abu hassanain" userId="319a4f4791f24b01" providerId="LiveId" clId="{DAC70C65-84DA-483B-A75A-288DD5F83CE1}" dt="2020-04-07T13:06:07.354" v="12" actId="478"/>
          <ac:spMkLst>
            <pc:docMk/>
            <pc:sldMk cId="1492976353" sldId="753"/>
            <ac:spMk id="23" creationId="{822F490A-FA75-4642-9737-85FF60DB45E1}"/>
          </ac:spMkLst>
        </pc:spChg>
        <pc:spChg chg="del">
          <ac:chgData name="farouk abu hassanain" userId="319a4f4791f24b01" providerId="LiveId" clId="{DAC70C65-84DA-483B-A75A-288DD5F83CE1}" dt="2020-04-07T13:06:04.870" v="11" actId="478"/>
          <ac:spMkLst>
            <pc:docMk/>
            <pc:sldMk cId="1492976353" sldId="753"/>
            <ac:spMk id="25" creationId="{B1A7F0F3-5470-4B76-A157-0127D692FB77}"/>
          </ac:spMkLst>
        </pc:spChg>
        <pc:spChg chg="del">
          <ac:chgData name="farouk abu hassanain" userId="319a4f4791f24b01" providerId="LiveId" clId="{DAC70C65-84DA-483B-A75A-288DD5F83CE1}" dt="2020-04-07T13:06:07.354" v="12" actId="478"/>
          <ac:spMkLst>
            <pc:docMk/>
            <pc:sldMk cId="1492976353" sldId="753"/>
            <ac:spMk id="39" creationId="{80F37CE3-CADB-43C0-A349-E3E3FA5A8EB6}"/>
          </ac:spMkLst>
        </pc:spChg>
        <pc:spChg chg="del">
          <ac:chgData name="farouk abu hassanain" userId="319a4f4791f24b01" providerId="LiveId" clId="{DAC70C65-84DA-483B-A75A-288DD5F83CE1}" dt="2020-04-07T13:06:07.354" v="12" actId="478"/>
          <ac:spMkLst>
            <pc:docMk/>
            <pc:sldMk cId="1492976353" sldId="753"/>
            <ac:spMk id="40" creationId="{E1389945-E9B2-475B-954A-34428C0E036A}"/>
          </ac:spMkLst>
        </pc:spChg>
        <pc:spChg chg="del">
          <ac:chgData name="farouk abu hassanain" userId="319a4f4791f24b01" providerId="LiveId" clId="{DAC70C65-84DA-483B-A75A-288DD5F83CE1}" dt="2020-04-07T13:06:07.354" v="12" actId="478"/>
          <ac:spMkLst>
            <pc:docMk/>
            <pc:sldMk cId="1492976353" sldId="753"/>
            <ac:spMk id="41" creationId="{421F76C5-3640-411C-84E4-0D668EBD6152}"/>
          </ac:spMkLst>
        </pc:spChg>
        <pc:spChg chg="del">
          <ac:chgData name="farouk abu hassanain" userId="319a4f4791f24b01" providerId="LiveId" clId="{DAC70C65-84DA-483B-A75A-288DD5F83CE1}" dt="2020-04-07T13:06:07.354" v="12" actId="478"/>
          <ac:spMkLst>
            <pc:docMk/>
            <pc:sldMk cId="1492976353" sldId="753"/>
            <ac:spMk id="42" creationId="{9A0D677B-1436-4D91-9E05-CB86AB10AC9B}"/>
          </ac:spMkLst>
        </pc:spChg>
        <pc:spChg chg="del">
          <ac:chgData name="farouk abu hassanain" userId="319a4f4791f24b01" providerId="LiveId" clId="{DAC70C65-84DA-483B-A75A-288DD5F83CE1}" dt="2020-04-07T13:06:07.354" v="12" actId="478"/>
          <ac:spMkLst>
            <pc:docMk/>
            <pc:sldMk cId="1492976353" sldId="753"/>
            <ac:spMk id="43" creationId="{9FBCD433-52BA-485F-9542-14F68C4F374E}"/>
          </ac:spMkLst>
        </pc:spChg>
        <pc:spChg chg="del">
          <ac:chgData name="farouk abu hassanain" userId="319a4f4791f24b01" providerId="LiveId" clId="{DAC70C65-84DA-483B-A75A-288DD5F83CE1}" dt="2020-04-07T13:06:07.354" v="12" actId="478"/>
          <ac:spMkLst>
            <pc:docMk/>
            <pc:sldMk cId="1492976353" sldId="753"/>
            <ac:spMk id="44" creationId="{1F0B75A7-8192-4ECB-AD05-78FC3F989461}"/>
          </ac:spMkLst>
        </pc:spChg>
        <pc:spChg chg="del">
          <ac:chgData name="farouk abu hassanain" userId="319a4f4791f24b01" providerId="LiveId" clId="{DAC70C65-84DA-483B-A75A-288DD5F83CE1}" dt="2020-04-07T13:06:07.354" v="12" actId="478"/>
          <ac:spMkLst>
            <pc:docMk/>
            <pc:sldMk cId="1492976353" sldId="753"/>
            <ac:spMk id="46" creationId="{2E5DEF4D-6884-43A3-888E-DDC28D02EF9C}"/>
          </ac:spMkLst>
        </pc:spChg>
        <pc:spChg chg="del">
          <ac:chgData name="farouk abu hassanain" userId="319a4f4791f24b01" providerId="LiveId" clId="{DAC70C65-84DA-483B-A75A-288DD5F83CE1}" dt="2020-04-07T13:06:07.354" v="12" actId="478"/>
          <ac:spMkLst>
            <pc:docMk/>
            <pc:sldMk cId="1492976353" sldId="753"/>
            <ac:spMk id="47" creationId="{7512B9D0-DF4A-41C2-9961-364105E46F13}"/>
          </ac:spMkLst>
        </pc:spChg>
        <pc:spChg chg="del">
          <ac:chgData name="farouk abu hassanain" userId="319a4f4791f24b01" providerId="LiveId" clId="{DAC70C65-84DA-483B-A75A-288DD5F83CE1}" dt="2020-04-07T13:06:07.354" v="12" actId="478"/>
          <ac:spMkLst>
            <pc:docMk/>
            <pc:sldMk cId="1492976353" sldId="753"/>
            <ac:spMk id="48" creationId="{61DE5597-991B-49D9-A760-CB0046B57525}"/>
          </ac:spMkLst>
        </pc:spChg>
        <pc:spChg chg="del">
          <ac:chgData name="farouk abu hassanain" userId="319a4f4791f24b01" providerId="LiveId" clId="{DAC70C65-84DA-483B-A75A-288DD5F83CE1}" dt="2020-04-07T13:06:07.354" v="12" actId="478"/>
          <ac:spMkLst>
            <pc:docMk/>
            <pc:sldMk cId="1492976353" sldId="753"/>
            <ac:spMk id="49" creationId="{DF500EA4-8A55-4A62-9F3B-AC47B9A8D35B}"/>
          </ac:spMkLst>
        </pc:spChg>
        <pc:spChg chg="del">
          <ac:chgData name="farouk abu hassanain" userId="319a4f4791f24b01" providerId="LiveId" clId="{DAC70C65-84DA-483B-A75A-288DD5F83CE1}" dt="2020-04-07T13:06:07.354" v="12" actId="478"/>
          <ac:spMkLst>
            <pc:docMk/>
            <pc:sldMk cId="1492976353" sldId="753"/>
            <ac:spMk id="50" creationId="{02B7D88C-61C3-47FF-A596-517A69300221}"/>
          </ac:spMkLst>
        </pc:spChg>
        <pc:spChg chg="del">
          <ac:chgData name="farouk abu hassanain" userId="319a4f4791f24b01" providerId="LiveId" clId="{DAC70C65-84DA-483B-A75A-288DD5F83CE1}" dt="2020-04-07T13:06:07.354" v="12" actId="478"/>
          <ac:spMkLst>
            <pc:docMk/>
            <pc:sldMk cId="1492976353" sldId="753"/>
            <ac:spMk id="51" creationId="{CB52545B-9758-4B64-8695-1156494B8DDF}"/>
          </ac:spMkLst>
        </pc:spChg>
      </pc:sldChg>
      <pc:sldChg chg="delSp">
        <pc:chgData name="farouk abu hassanain" userId="319a4f4791f24b01" providerId="LiveId" clId="{DAC70C65-84DA-483B-A75A-288DD5F83CE1}" dt="2020-04-07T13:06:15.799" v="15" actId="478"/>
        <pc:sldMkLst>
          <pc:docMk/>
          <pc:sldMk cId="1663589756" sldId="754"/>
        </pc:sldMkLst>
        <pc:spChg chg="del">
          <ac:chgData name="farouk abu hassanain" userId="319a4f4791f24b01" providerId="LiveId" clId="{DAC70C65-84DA-483B-A75A-288DD5F83CE1}" dt="2020-04-07T13:06:15.799" v="15" actId="478"/>
          <ac:spMkLst>
            <pc:docMk/>
            <pc:sldMk cId="1663589756" sldId="754"/>
            <ac:spMk id="22" creationId="{476D82A8-0FD3-4561-B6B8-E77957EE5C22}"/>
          </ac:spMkLst>
        </pc:spChg>
        <pc:spChg chg="del">
          <ac:chgData name="farouk abu hassanain" userId="319a4f4791f24b01" providerId="LiveId" clId="{DAC70C65-84DA-483B-A75A-288DD5F83CE1}" dt="2020-04-07T13:06:13.526" v="14" actId="478"/>
          <ac:spMkLst>
            <pc:docMk/>
            <pc:sldMk cId="1663589756" sldId="754"/>
            <ac:spMk id="23" creationId="{822F490A-FA75-4642-9737-85FF60DB45E1}"/>
          </ac:spMkLst>
        </pc:spChg>
        <pc:spChg chg="del">
          <ac:chgData name="farouk abu hassanain" userId="319a4f4791f24b01" providerId="LiveId" clId="{DAC70C65-84DA-483B-A75A-288DD5F83CE1}" dt="2020-04-07T13:06:15.799" v="15" actId="478"/>
          <ac:spMkLst>
            <pc:docMk/>
            <pc:sldMk cId="1663589756" sldId="754"/>
            <ac:spMk id="25" creationId="{B1A7F0F3-5470-4B76-A157-0127D692FB77}"/>
          </ac:spMkLst>
        </pc:spChg>
        <pc:spChg chg="del">
          <ac:chgData name="farouk abu hassanain" userId="319a4f4791f24b01" providerId="LiveId" clId="{DAC70C65-84DA-483B-A75A-288DD5F83CE1}" dt="2020-04-07T13:06:11.884" v="13" actId="478"/>
          <ac:spMkLst>
            <pc:docMk/>
            <pc:sldMk cId="1663589756" sldId="754"/>
            <ac:spMk id="39" creationId="{80F37CE3-CADB-43C0-A349-E3E3FA5A8EB6}"/>
          </ac:spMkLst>
        </pc:spChg>
        <pc:spChg chg="del">
          <ac:chgData name="farouk abu hassanain" userId="319a4f4791f24b01" providerId="LiveId" clId="{DAC70C65-84DA-483B-A75A-288DD5F83CE1}" dt="2020-04-07T13:06:11.884" v="13" actId="478"/>
          <ac:spMkLst>
            <pc:docMk/>
            <pc:sldMk cId="1663589756" sldId="754"/>
            <ac:spMk id="40" creationId="{E1389945-E9B2-475B-954A-34428C0E036A}"/>
          </ac:spMkLst>
        </pc:spChg>
        <pc:spChg chg="del">
          <ac:chgData name="farouk abu hassanain" userId="319a4f4791f24b01" providerId="LiveId" clId="{DAC70C65-84DA-483B-A75A-288DD5F83CE1}" dt="2020-04-07T13:06:11.884" v="13" actId="478"/>
          <ac:spMkLst>
            <pc:docMk/>
            <pc:sldMk cId="1663589756" sldId="754"/>
            <ac:spMk id="41" creationId="{421F76C5-3640-411C-84E4-0D668EBD6152}"/>
          </ac:spMkLst>
        </pc:spChg>
        <pc:spChg chg="del">
          <ac:chgData name="farouk abu hassanain" userId="319a4f4791f24b01" providerId="LiveId" clId="{DAC70C65-84DA-483B-A75A-288DD5F83CE1}" dt="2020-04-07T13:06:11.884" v="13" actId="478"/>
          <ac:spMkLst>
            <pc:docMk/>
            <pc:sldMk cId="1663589756" sldId="754"/>
            <ac:spMk id="42" creationId="{9A0D677B-1436-4D91-9E05-CB86AB10AC9B}"/>
          </ac:spMkLst>
        </pc:spChg>
        <pc:spChg chg="del">
          <ac:chgData name="farouk abu hassanain" userId="319a4f4791f24b01" providerId="LiveId" clId="{DAC70C65-84DA-483B-A75A-288DD5F83CE1}" dt="2020-04-07T13:06:11.884" v="13" actId="478"/>
          <ac:spMkLst>
            <pc:docMk/>
            <pc:sldMk cId="1663589756" sldId="754"/>
            <ac:spMk id="43" creationId="{9FBCD433-52BA-485F-9542-14F68C4F374E}"/>
          </ac:spMkLst>
        </pc:spChg>
        <pc:spChg chg="del">
          <ac:chgData name="farouk abu hassanain" userId="319a4f4791f24b01" providerId="LiveId" clId="{DAC70C65-84DA-483B-A75A-288DD5F83CE1}" dt="2020-04-07T13:06:11.884" v="13" actId="478"/>
          <ac:spMkLst>
            <pc:docMk/>
            <pc:sldMk cId="1663589756" sldId="754"/>
            <ac:spMk id="44" creationId="{1F0B75A7-8192-4ECB-AD05-78FC3F989461}"/>
          </ac:spMkLst>
        </pc:spChg>
        <pc:spChg chg="del">
          <ac:chgData name="farouk abu hassanain" userId="319a4f4791f24b01" providerId="LiveId" clId="{DAC70C65-84DA-483B-A75A-288DD5F83CE1}" dt="2020-04-07T13:06:11.884" v="13" actId="478"/>
          <ac:spMkLst>
            <pc:docMk/>
            <pc:sldMk cId="1663589756" sldId="754"/>
            <ac:spMk id="46" creationId="{2E5DEF4D-6884-43A3-888E-DDC28D02EF9C}"/>
          </ac:spMkLst>
        </pc:spChg>
        <pc:spChg chg="del">
          <ac:chgData name="farouk abu hassanain" userId="319a4f4791f24b01" providerId="LiveId" clId="{DAC70C65-84DA-483B-A75A-288DD5F83CE1}" dt="2020-04-07T13:06:11.884" v="13" actId="478"/>
          <ac:spMkLst>
            <pc:docMk/>
            <pc:sldMk cId="1663589756" sldId="754"/>
            <ac:spMk id="47" creationId="{7512B9D0-DF4A-41C2-9961-364105E46F13}"/>
          </ac:spMkLst>
        </pc:spChg>
        <pc:spChg chg="del">
          <ac:chgData name="farouk abu hassanain" userId="319a4f4791f24b01" providerId="LiveId" clId="{DAC70C65-84DA-483B-A75A-288DD5F83CE1}" dt="2020-04-07T13:06:11.884" v="13" actId="478"/>
          <ac:spMkLst>
            <pc:docMk/>
            <pc:sldMk cId="1663589756" sldId="754"/>
            <ac:spMk id="48" creationId="{61DE5597-991B-49D9-A760-CB0046B57525}"/>
          </ac:spMkLst>
        </pc:spChg>
        <pc:spChg chg="del">
          <ac:chgData name="farouk abu hassanain" userId="319a4f4791f24b01" providerId="LiveId" clId="{DAC70C65-84DA-483B-A75A-288DD5F83CE1}" dt="2020-04-07T13:06:11.884" v="13" actId="478"/>
          <ac:spMkLst>
            <pc:docMk/>
            <pc:sldMk cId="1663589756" sldId="754"/>
            <ac:spMk id="49" creationId="{DF500EA4-8A55-4A62-9F3B-AC47B9A8D35B}"/>
          </ac:spMkLst>
        </pc:spChg>
        <pc:spChg chg="del">
          <ac:chgData name="farouk abu hassanain" userId="319a4f4791f24b01" providerId="LiveId" clId="{DAC70C65-84DA-483B-A75A-288DD5F83CE1}" dt="2020-04-07T13:06:11.884" v="13" actId="478"/>
          <ac:spMkLst>
            <pc:docMk/>
            <pc:sldMk cId="1663589756" sldId="754"/>
            <ac:spMk id="50" creationId="{02B7D88C-61C3-47FF-A596-517A69300221}"/>
          </ac:spMkLst>
        </pc:spChg>
        <pc:spChg chg="del">
          <ac:chgData name="farouk abu hassanain" userId="319a4f4791f24b01" providerId="LiveId" clId="{DAC70C65-84DA-483B-A75A-288DD5F83CE1}" dt="2020-04-07T13:06:11.884" v="13" actId="478"/>
          <ac:spMkLst>
            <pc:docMk/>
            <pc:sldMk cId="1663589756" sldId="754"/>
            <ac:spMk id="51" creationId="{CB52545B-9758-4B64-8695-1156494B8DDF}"/>
          </ac:spMkLst>
        </pc:spChg>
      </pc:sldChg>
      <pc:sldChg chg="delSp">
        <pc:chgData name="farouk abu hassanain" userId="319a4f4791f24b01" providerId="LiveId" clId="{DAC70C65-84DA-483B-A75A-288DD5F83CE1}" dt="2020-04-07T13:06:21.994" v="18" actId="478"/>
        <pc:sldMkLst>
          <pc:docMk/>
          <pc:sldMk cId="3663278887" sldId="755"/>
        </pc:sldMkLst>
        <pc:spChg chg="del">
          <ac:chgData name="farouk abu hassanain" userId="319a4f4791f24b01" providerId="LiveId" clId="{DAC70C65-84DA-483B-A75A-288DD5F83CE1}" dt="2020-04-07T13:06:18.406" v="16" actId="478"/>
          <ac:spMkLst>
            <pc:docMk/>
            <pc:sldMk cId="3663278887" sldId="755"/>
            <ac:spMk id="22" creationId="{476D82A8-0FD3-4561-B6B8-E77957EE5C22}"/>
          </ac:spMkLst>
        </pc:spChg>
        <pc:spChg chg="del">
          <ac:chgData name="farouk abu hassanain" userId="319a4f4791f24b01" providerId="LiveId" clId="{DAC70C65-84DA-483B-A75A-288DD5F83CE1}" dt="2020-04-07T13:06:19.607" v="17" actId="478"/>
          <ac:spMkLst>
            <pc:docMk/>
            <pc:sldMk cId="3663278887" sldId="755"/>
            <ac:spMk id="23" creationId="{822F490A-FA75-4642-9737-85FF60DB45E1}"/>
          </ac:spMkLst>
        </pc:spChg>
        <pc:spChg chg="del">
          <ac:chgData name="farouk abu hassanain" userId="319a4f4791f24b01" providerId="LiveId" clId="{DAC70C65-84DA-483B-A75A-288DD5F83CE1}" dt="2020-04-07T13:06:18.406" v="16" actId="478"/>
          <ac:spMkLst>
            <pc:docMk/>
            <pc:sldMk cId="3663278887" sldId="755"/>
            <ac:spMk id="25" creationId="{B1A7F0F3-5470-4B76-A157-0127D692FB77}"/>
          </ac:spMkLst>
        </pc:spChg>
        <pc:spChg chg="del">
          <ac:chgData name="farouk abu hassanain" userId="319a4f4791f24b01" providerId="LiveId" clId="{DAC70C65-84DA-483B-A75A-288DD5F83CE1}" dt="2020-04-07T13:06:21.994" v="18" actId="478"/>
          <ac:spMkLst>
            <pc:docMk/>
            <pc:sldMk cId="3663278887" sldId="755"/>
            <ac:spMk id="39" creationId="{80F37CE3-CADB-43C0-A349-E3E3FA5A8EB6}"/>
          </ac:spMkLst>
        </pc:spChg>
        <pc:spChg chg="del">
          <ac:chgData name="farouk abu hassanain" userId="319a4f4791f24b01" providerId="LiveId" clId="{DAC70C65-84DA-483B-A75A-288DD5F83CE1}" dt="2020-04-07T13:06:21.994" v="18" actId="478"/>
          <ac:spMkLst>
            <pc:docMk/>
            <pc:sldMk cId="3663278887" sldId="755"/>
            <ac:spMk id="40" creationId="{E1389945-E9B2-475B-954A-34428C0E036A}"/>
          </ac:spMkLst>
        </pc:spChg>
        <pc:spChg chg="del">
          <ac:chgData name="farouk abu hassanain" userId="319a4f4791f24b01" providerId="LiveId" clId="{DAC70C65-84DA-483B-A75A-288DD5F83CE1}" dt="2020-04-07T13:06:21.994" v="18" actId="478"/>
          <ac:spMkLst>
            <pc:docMk/>
            <pc:sldMk cId="3663278887" sldId="755"/>
            <ac:spMk id="41" creationId="{421F76C5-3640-411C-84E4-0D668EBD6152}"/>
          </ac:spMkLst>
        </pc:spChg>
        <pc:spChg chg="del">
          <ac:chgData name="farouk abu hassanain" userId="319a4f4791f24b01" providerId="LiveId" clId="{DAC70C65-84DA-483B-A75A-288DD5F83CE1}" dt="2020-04-07T13:06:21.994" v="18" actId="478"/>
          <ac:spMkLst>
            <pc:docMk/>
            <pc:sldMk cId="3663278887" sldId="755"/>
            <ac:spMk id="42" creationId="{9A0D677B-1436-4D91-9E05-CB86AB10AC9B}"/>
          </ac:spMkLst>
        </pc:spChg>
        <pc:spChg chg="del">
          <ac:chgData name="farouk abu hassanain" userId="319a4f4791f24b01" providerId="LiveId" clId="{DAC70C65-84DA-483B-A75A-288DD5F83CE1}" dt="2020-04-07T13:06:21.994" v="18" actId="478"/>
          <ac:spMkLst>
            <pc:docMk/>
            <pc:sldMk cId="3663278887" sldId="755"/>
            <ac:spMk id="43" creationId="{9FBCD433-52BA-485F-9542-14F68C4F374E}"/>
          </ac:spMkLst>
        </pc:spChg>
        <pc:spChg chg="del">
          <ac:chgData name="farouk abu hassanain" userId="319a4f4791f24b01" providerId="LiveId" clId="{DAC70C65-84DA-483B-A75A-288DD5F83CE1}" dt="2020-04-07T13:06:21.994" v="18" actId="478"/>
          <ac:spMkLst>
            <pc:docMk/>
            <pc:sldMk cId="3663278887" sldId="755"/>
            <ac:spMk id="44" creationId="{1F0B75A7-8192-4ECB-AD05-78FC3F989461}"/>
          </ac:spMkLst>
        </pc:spChg>
        <pc:spChg chg="del">
          <ac:chgData name="farouk abu hassanain" userId="319a4f4791f24b01" providerId="LiveId" clId="{DAC70C65-84DA-483B-A75A-288DD5F83CE1}" dt="2020-04-07T13:06:21.994" v="18" actId="478"/>
          <ac:spMkLst>
            <pc:docMk/>
            <pc:sldMk cId="3663278887" sldId="755"/>
            <ac:spMk id="46" creationId="{2E5DEF4D-6884-43A3-888E-DDC28D02EF9C}"/>
          </ac:spMkLst>
        </pc:spChg>
        <pc:spChg chg="del">
          <ac:chgData name="farouk abu hassanain" userId="319a4f4791f24b01" providerId="LiveId" clId="{DAC70C65-84DA-483B-A75A-288DD5F83CE1}" dt="2020-04-07T13:06:21.994" v="18" actId="478"/>
          <ac:spMkLst>
            <pc:docMk/>
            <pc:sldMk cId="3663278887" sldId="755"/>
            <ac:spMk id="47" creationId="{7512B9D0-DF4A-41C2-9961-364105E46F13}"/>
          </ac:spMkLst>
        </pc:spChg>
        <pc:spChg chg="del">
          <ac:chgData name="farouk abu hassanain" userId="319a4f4791f24b01" providerId="LiveId" clId="{DAC70C65-84DA-483B-A75A-288DD5F83CE1}" dt="2020-04-07T13:06:21.994" v="18" actId="478"/>
          <ac:spMkLst>
            <pc:docMk/>
            <pc:sldMk cId="3663278887" sldId="755"/>
            <ac:spMk id="48" creationId="{61DE5597-991B-49D9-A760-CB0046B57525}"/>
          </ac:spMkLst>
        </pc:spChg>
        <pc:spChg chg="del">
          <ac:chgData name="farouk abu hassanain" userId="319a4f4791f24b01" providerId="LiveId" clId="{DAC70C65-84DA-483B-A75A-288DD5F83CE1}" dt="2020-04-07T13:06:21.994" v="18" actId="478"/>
          <ac:spMkLst>
            <pc:docMk/>
            <pc:sldMk cId="3663278887" sldId="755"/>
            <ac:spMk id="49" creationId="{DF500EA4-8A55-4A62-9F3B-AC47B9A8D35B}"/>
          </ac:spMkLst>
        </pc:spChg>
        <pc:spChg chg="del">
          <ac:chgData name="farouk abu hassanain" userId="319a4f4791f24b01" providerId="LiveId" clId="{DAC70C65-84DA-483B-A75A-288DD5F83CE1}" dt="2020-04-07T13:06:21.994" v="18" actId="478"/>
          <ac:spMkLst>
            <pc:docMk/>
            <pc:sldMk cId="3663278887" sldId="755"/>
            <ac:spMk id="50" creationId="{02B7D88C-61C3-47FF-A596-517A69300221}"/>
          </ac:spMkLst>
        </pc:spChg>
        <pc:spChg chg="del">
          <ac:chgData name="farouk abu hassanain" userId="319a4f4791f24b01" providerId="LiveId" clId="{DAC70C65-84DA-483B-A75A-288DD5F83CE1}" dt="2020-04-07T13:06:21.994" v="18" actId="478"/>
          <ac:spMkLst>
            <pc:docMk/>
            <pc:sldMk cId="3663278887" sldId="755"/>
            <ac:spMk id="51" creationId="{CB52545B-9758-4B64-8695-1156494B8DDF}"/>
          </ac:spMkLst>
        </pc:spChg>
      </pc:sldChg>
      <pc:sldChg chg="delSp">
        <pc:chgData name="farouk abu hassanain" userId="319a4f4791f24b01" providerId="LiveId" clId="{DAC70C65-84DA-483B-A75A-288DD5F83CE1}" dt="2020-04-07T13:06:31.007" v="20" actId="478"/>
        <pc:sldMkLst>
          <pc:docMk/>
          <pc:sldMk cId="2853293946" sldId="756"/>
        </pc:sldMkLst>
        <pc:spChg chg="del">
          <ac:chgData name="farouk abu hassanain" userId="319a4f4791f24b01" providerId="LiveId" clId="{DAC70C65-84DA-483B-A75A-288DD5F83CE1}" dt="2020-04-07T13:06:31.007" v="20" actId="478"/>
          <ac:spMkLst>
            <pc:docMk/>
            <pc:sldMk cId="2853293946" sldId="756"/>
            <ac:spMk id="22" creationId="{476D82A8-0FD3-4561-B6B8-E77957EE5C22}"/>
          </ac:spMkLst>
        </pc:spChg>
        <pc:spChg chg="del">
          <ac:chgData name="farouk abu hassanain" userId="319a4f4791f24b01" providerId="LiveId" clId="{DAC70C65-84DA-483B-A75A-288DD5F83CE1}" dt="2020-04-07T13:06:28.969" v="19" actId="478"/>
          <ac:spMkLst>
            <pc:docMk/>
            <pc:sldMk cId="2853293946" sldId="756"/>
            <ac:spMk id="23" creationId="{822F490A-FA75-4642-9737-85FF60DB45E1}"/>
          </ac:spMkLst>
        </pc:spChg>
        <pc:spChg chg="del">
          <ac:chgData name="farouk abu hassanain" userId="319a4f4791f24b01" providerId="LiveId" clId="{DAC70C65-84DA-483B-A75A-288DD5F83CE1}" dt="2020-04-07T13:06:31.007" v="20" actId="478"/>
          <ac:spMkLst>
            <pc:docMk/>
            <pc:sldMk cId="2853293946" sldId="756"/>
            <ac:spMk id="25" creationId="{B1A7F0F3-5470-4B76-A157-0127D692FB77}"/>
          </ac:spMkLst>
        </pc:spChg>
        <pc:spChg chg="del">
          <ac:chgData name="farouk abu hassanain" userId="319a4f4791f24b01" providerId="LiveId" clId="{DAC70C65-84DA-483B-A75A-288DD5F83CE1}" dt="2020-04-07T13:06:28.969" v="19" actId="478"/>
          <ac:spMkLst>
            <pc:docMk/>
            <pc:sldMk cId="2853293946" sldId="756"/>
            <ac:spMk id="39" creationId="{80F37CE3-CADB-43C0-A349-E3E3FA5A8EB6}"/>
          </ac:spMkLst>
        </pc:spChg>
        <pc:spChg chg="del">
          <ac:chgData name="farouk abu hassanain" userId="319a4f4791f24b01" providerId="LiveId" clId="{DAC70C65-84DA-483B-A75A-288DD5F83CE1}" dt="2020-04-07T13:06:28.969" v="19" actId="478"/>
          <ac:spMkLst>
            <pc:docMk/>
            <pc:sldMk cId="2853293946" sldId="756"/>
            <ac:spMk id="40" creationId="{E1389945-E9B2-475B-954A-34428C0E036A}"/>
          </ac:spMkLst>
        </pc:spChg>
        <pc:spChg chg="del">
          <ac:chgData name="farouk abu hassanain" userId="319a4f4791f24b01" providerId="LiveId" clId="{DAC70C65-84DA-483B-A75A-288DD5F83CE1}" dt="2020-04-07T13:06:28.969" v="19" actId="478"/>
          <ac:spMkLst>
            <pc:docMk/>
            <pc:sldMk cId="2853293946" sldId="756"/>
            <ac:spMk id="41" creationId="{421F76C5-3640-411C-84E4-0D668EBD6152}"/>
          </ac:spMkLst>
        </pc:spChg>
        <pc:spChg chg="del">
          <ac:chgData name="farouk abu hassanain" userId="319a4f4791f24b01" providerId="LiveId" clId="{DAC70C65-84DA-483B-A75A-288DD5F83CE1}" dt="2020-04-07T13:06:28.969" v="19" actId="478"/>
          <ac:spMkLst>
            <pc:docMk/>
            <pc:sldMk cId="2853293946" sldId="756"/>
            <ac:spMk id="42" creationId="{9A0D677B-1436-4D91-9E05-CB86AB10AC9B}"/>
          </ac:spMkLst>
        </pc:spChg>
        <pc:spChg chg="del">
          <ac:chgData name="farouk abu hassanain" userId="319a4f4791f24b01" providerId="LiveId" clId="{DAC70C65-84DA-483B-A75A-288DD5F83CE1}" dt="2020-04-07T13:06:28.969" v="19" actId="478"/>
          <ac:spMkLst>
            <pc:docMk/>
            <pc:sldMk cId="2853293946" sldId="756"/>
            <ac:spMk id="43" creationId="{9FBCD433-52BA-485F-9542-14F68C4F374E}"/>
          </ac:spMkLst>
        </pc:spChg>
        <pc:spChg chg="del">
          <ac:chgData name="farouk abu hassanain" userId="319a4f4791f24b01" providerId="LiveId" clId="{DAC70C65-84DA-483B-A75A-288DD5F83CE1}" dt="2020-04-07T13:06:28.969" v="19" actId="478"/>
          <ac:spMkLst>
            <pc:docMk/>
            <pc:sldMk cId="2853293946" sldId="756"/>
            <ac:spMk id="44" creationId="{1F0B75A7-8192-4ECB-AD05-78FC3F989461}"/>
          </ac:spMkLst>
        </pc:spChg>
        <pc:spChg chg="del">
          <ac:chgData name="farouk abu hassanain" userId="319a4f4791f24b01" providerId="LiveId" clId="{DAC70C65-84DA-483B-A75A-288DD5F83CE1}" dt="2020-04-07T13:06:28.969" v="19" actId="478"/>
          <ac:spMkLst>
            <pc:docMk/>
            <pc:sldMk cId="2853293946" sldId="756"/>
            <ac:spMk id="46" creationId="{2E5DEF4D-6884-43A3-888E-DDC28D02EF9C}"/>
          </ac:spMkLst>
        </pc:spChg>
        <pc:spChg chg="del">
          <ac:chgData name="farouk abu hassanain" userId="319a4f4791f24b01" providerId="LiveId" clId="{DAC70C65-84DA-483B-A75A-288DD5F83CE1}" dt="2020-04-07T13:06:28.969" v="19" actId="478"/>
          <ac:spMkLst>
            <pc:docMk/>
            <pc:sldMk cId="2853293946" sldId="756"/>
            <ac:spMk id="47" creationId="{7512B9D0-DF4A-41C2-9961-364105E46F13}"/>
          </ac:spMkLst>
        </pc:spChg>
        <pc:spChg chg="del">
          <ac:chgData name="farouk abu hassanain" userId="319a4f4791f24b01" providerId="LiveId" clId="{DAC70C65-84DA-483B-A75A-288DD5F83CE1}" dt="2020-04-07T13:06:28.969" v="19" actId="478"/>
          <ac:spMkLst>
            <pc:docMk/>
            <pc:sldMk cId="2853293946" sldId="756"/>
            <ac:spMk id="48" creationId="{61DE5597-991B-49D9-A760-CB0046B57525}"/>
          </ac:spMkLst>
        </pc:spChg>
        <pc:spChg chg="del">
          <ac:chgData name="farouk abu hassanain" userId="319a4f4791f24b01" providerId="LiveId" clId="{DAC70C65-84DA-483B-A75A-288DD5F83CE1}" dt="2020-04-07T13:06:28.969" v="19" actId="478"/>
          <ac:spMkLst>
            <pc:docMk/>
            <pc:sldMk cId="2853293946" sldId="756"/>
            <ac:spMk id="49" creationId="{DF500EA4-8A55-4A62-9F3B-AC47B9A8D35B}"/>
          </ac:spMkLst>
        </pc:spChg>
        <pc:spChg chg="del">
          <ac:chgData name="farouk abu hassanain" userId="319a4f4791f24b01" providerId="LiveId" clId="{DAC70C65-84DA-483B-A75A-288DD5F83CE1}" dt="2020-04-07T13:06:28.969" v="19" actId="478"/>
          <ac:spMkLst>
            <pc:docMk/>
            <pc:sldMk cId="2853293946" sldId="756"/>
            <ac:spMk id="50" creationId="{02B7D88C-61C3-47FF-A596-517A69300221}"/>
          </ac:spMkLst>
        </pc:spChg>
        <pc:spChg chg="del">
          <ac:chgData name="farouk abu hassanain" userId="319a4f4791f24b01" providerId="LiveId" clId="{DAC70C65-84DA-483B-A75A-288DD5F83CE1}" dt="2020-04-07T13:06:28.969" v="19" actId="478"/>
          <ac:spMkLst>
            <pc:docMk/>
            <pc:sldMk cId="2853293946" sldId="756"/>
            <ac:spMk id="51" creationId="{CB52545B-9758-4B64-8695-1156494B8DDF}"/>
          </ac:spMkLst>
        </pc:spChg>
      </pc:sldChg>
      <pc:sldChg chg="delSp">
        <pc:chgData name="farouk abu hassanain" userId="319a4f4791f24b01" providerId="LiveId" clId="{DAC70C65-84DA-483B-A75A-288DD5F83CE1}" dt="2020-04-07T13:05:16.221" v="2" actId="478"/>
        <pc:sldMkLst>
          <pc:docMk/>
          <pc:sldMk cId="1845247652" sldId="757"/>
        </pc:sldMkLst>
        <pc:spChg chg="del">
          <ac:chgData name="farouk abu hassanain" userId="319a4f4791f24b01" providerId="LiveId" clId="{DAC70C65-84DA-483B-A75A-288DD5F83CE1}" dt="2020-04-07T13:05:12.816" v="1" actId="478"/>
          <ac:spMkLst>
            <pc:docMk/>
            <pc:sldMk cId="1845247652" sldId="757"/>
            <ac:spMk id="22" creationId="{476D82A8-0FD3-4561-B6B8-E77957EE5C22}"/>
          </ac:spMkLst>
        </pc:spChg>
        <pc:spChg chg="del">
          <ac:chgData name="farouk abu hassanain" userId="319a4f4791f24b01" providerId="LiveId" clId="{DAC70C65-84DA-483B-A75A-288DD5F83CE1}" dt="2020-04-07T13:05:16.221" v="2" actId="478"/>
          <ac:spMkLst>
            <pc:docMk/>
            <pc:sldMk cId="1845247652" sldId="757"/>
            <ac:spMk id="23" creationId="{822F490A-FA75-4642-9737-85FF60DB45E1}"/>
          </ac:spMkLst>
        </pc:spChg>
        <pc:spChg chg="del">
          <ac:chgData name="farouk abu hassanain" userId="319a4f4791f24b01" providerId="LiveId" clId="{DAC70C65-84DA-483B-A75A-288DD5F83CE1}" dt="2020-04-07T13:05:12.816" v="1" actId="478"/>
          <ac:spMkLst>
            <pc:docMk/>
            <pc:sldMk cId="1845247652" sldId="757"/>
            <ac:spMk id="25" creationId="{B1A7F0F3-5470-4B76-A157-0127D692FB77}"/>
          </ac:spMkLst>
        </pc:spChg>
        <pc:spChg chg="del">
          <ac:chgData name="farouk abu hassanain" userId="319a4f4791f24b01" providerId="LiveId" clId="{DAC70C65-84DA-483B-A75A-288DD5F83CE1}" dt="2020-04-07T13:05:16.221" v="2" actId="478"/>
          <ac:spMkLst>
            <pc:docMk/>
            <pc:sldMk cId="1845247652" sldId="757"/>
            <ac:spMk id="39" creationId="{80F37CE3-CADB-43C0-A349-E3E3FA5A8EB6}"/>
          </ac:spMkLst>
        </pc:spChg>
        <pc:spChg chg="del">
          <ac:chgData name="farouk abu hassanain" userId="319a4f4791f24b01" providerId="LiveId" clId="{DAC70C65-84DA-483B-A75A-288DD5F83CE1}" dt="2020-04-07T13:05:16.221" v="2" actId="478"/>
          <ac:spMkLst>
            <pc:docMk/>
            <pc:sldMk cId="1845247652" sldId="757"/>
            <ac:spMk id="40" creationId="{E1389945-E9B2-475B-954A-34428C0E036A}"/>
          </ac:spMkLst>
        </pc:spChg>
        <pc:spChg chg="del">
          <ac:chgData name="farouk abu hassanain" userId="319a4f4791f24b01" providerId="LiveId" clId="{DAC70C65-84DA-483B-A75A-288DD5F83CE1}" dt="2020-04-07T13:05:16.221" v="2" actId="478"/>
          <ac:spMkLst>
            <pc:docMk/>
            <pc:sldMk cId="1845247652" sldId="757"/>
            <ac:spMk id="41" creationId="{421F76C5-3640-411C-84E4-0D668EBD6152}"/>
          </ac:spMkLst>
        </pc:spChg>
        <pc:spChg chg="del">
          <ac:chgData name="farouk abu hassanain" userId="319a4f4791f24b01" providerId="LiveId" clId="{DAC70C65-84DA-483B-A75A-288DD5F83CE1}" dt="2020-04-07T13:05:16.221" v="2" actId="478"/>
          <ac:spMkLst>
            <pc:docMk/>
            <pc:sldMk cId="1845247652" sldId="757"/>
            <ac:spMk id="42" creationId="{9A0D677B-1436-4D91-9E05-CB86AB10AC9B}"/>
          </ac:spMkLst>
        </pc:spChg>
        <pc:spChg chg="del">
          <ac:chgData name="farouk abu hassanain" userId="319a4f4791f24b01" providerId="LiveId" clId="{DAC70C65-84DA-483B-A75A-288DD5F83CE1}" dt="2020-04-07T13:05:16.221" v="2" actId="478"/>
          <ac:spMkLst>
            <pc:docMk/>
            <pc:sldMk cId="1845247652" sldId="757"/>
            <ac:spMk id="43" creationId="{9FBCD433-52BA-485F-9542-14F68C4F374E}"/>
          </ac:spMkLst>
        </pc:spChg>
        <pc:spChg chg="del">
          <ac:chgData name="farouk abu hassanain" userId="319a4f4791f24b01" providerId="LiveId" clId="{DAC70C65-84DA-483B-A75A-288DD5F83CE1}" dt="2020-04-07T13:05:16.221" v="2" actId="478"/>
          <ac:spMkLst>
            <pc:docMk/>
            <pc:sldMk cId="1845247652" sldId="757"/>
            <ac:spMk id="44" creationId="{1F0B75A7-8192-4ECB-AD05-78FC3F989461}"/>
          </ac:spMkLst>
        </pc:spChg>
        <pc:spChg chg="del">
          <ac:chgData name="farouk abu hassanain" userId="319a4f4791f24b01" providerId="LiveId" clId="{DAC70C65-84DA-483B-A75A-288DD5F83CE1}" dt="2020-04-07T13:05:16.221" v="2" actId="478"/>
          <ac:spMkLst>
            <pc:docMk/>
            <pc:sldMk cId="1845247652" sldId="757"/>
            <ac:spMk id="46" creationId="{2E5DEF4D-6884-43A3-888E-DDC28D02EF9C}"/>
          </ac:spMkLst>
        </pc:spChg>
        <pc:spChg chg="del">
          <ac:chgData name="farouk abu hassanain" userId="319a4f4791f24b01" providerId="LiveId" clId="{DAC70C65-84DA-483B-A75A-288DD5F83CE1}" dt="2020-04-07T13:05:16.221" v="2" actId="478"/>
          <ac:spMkLst>
            <pc:docMk/>
            <pc:sldMk cId="1845247652" sldId="757"/>
            <ac:spMk id="47" creationId="{7512B9D0-DF4A-41C2-9961-364105E46F13}"/>
          </ac:spMkLst>
        </pc:spChg>
        <pc:spChg chg="del">
          <ac:chgData name="farouk abu hassanain" userId="319a4f4791f24b01" providerId="LiveId" clId="{DAC70C65-84DA-483B-A75A-288DD5F83CE1}" dt="2020-04-07T13:05:16.221" v="2" actId="478"/>
          <ac:spMkLst>
            <pc:docMk/>
            <pc:sldMk cId="1845247652" sldId="757"/>
            <ac:spMk id="48" creationId="{61DE5597-991B-49D9-A760-CB0046B57525}"/>
          </ac:spMkLst>
        </pc:spChg>
        <pc:spChg chg="del">
          <ac:chgData name="farouk abu hassanain" userId="319a4f4791f24b01" providerId="LiveId" clId="{DAC70C65-84DA-483B-A75A-288DD5F83CE1}" dt="2020-04-07T13:05:16.221" v="2" actId="478"/>
          <ac:spMkLst>
            <pc:docMk/>
            <pc:sldMk cId="1845247652" sldId="757"/>
            <ac:spMk id="49" creationId="{DF500EA4-8A55-4A62-9F3B-AC47B9A8D35B}"/>
          </ac:spMkLst>
        </pc:spChg>
        <pc:spChg chg="del">
          <ac:chgData name="farouk abu hassanain" userId="319a4f4791f24b01" providerId="LiveId" clId="{DAC70C65-84DA-483B-A75A-288DD5F83CE1}" dt="2020-04-07T13:05:16.221" v="2" actId="478"/>
          <ac:spMkLst>
            <pc:docMk/>
            <pc:sldMk cId="1845247652" sldId="757"/>
            <ac:spMk id="50" creationId="{02B7D88C-61C3-47FF-A596-517A69300221}"/>
          </ac:spMkLst>
        </pc:spChg>
        <pc:spChg chg="del">
          <ac:chgData name="farouk abu hassanain" userId="319a4f4791f24b01" providerId="LiveId" clId="{DAC70C65-84DA-483B-A75A-288DD5F83CE1}" dt="2020-04-07T13:05:16.221" v="2" actId="478"/>
          <ac:spMkLst>
            <pc:docMk/>
            <pc:sldMk cId="1845247652" sldId="757"/>
            <ac:spMk id="51" creationId="{CB52545B-9758-4B64-8695-1156494B8DDF}"/>
          </ac:spMkLst>
        </pc:spChg>
      </pc:sldChg>
    </pc:docChg>
  </pc:docChgLst>
  <pc:docChgLst>
    <pc:chgData name="farouk abu hassanain" userId="319a4f4791f24b01" providerId="LiveId" clId="{4D40A78D-E7F1-4554-A4FF-7811B4970108}"/>
    <pc:docChg chg="undo custSel addSld delSld modSld sldOrd">
      <pc:chgData name="farouk abu hassanain" userId="319a4f4791f24b01" providerId="LiveId" clId="{4D40A78D-E7F1-4554-A4FF-7811B4970108}" dt="2020-04-07T17:30:48.542" v="2915"/>
      <pc:docMkLst>
        <pc:docMk/>
      </pc:docMkLst>
      <pc:sldChg chg="addSp delSp modSp add del">
        <pc:chgData name="farouk abu hassanain" userId="319a4f4791f24b01" providerId="LiveId" clId="{4D40A78D-E7F1-4554-A4FF-7811B4970108}" dt="2020-04-07T14:15:22.142" v="376" actId="47"/>
        <pc:sldMkLst>
          <pc:docMk/>
          <pc:sldMk cId="4135081870" sldId="258"/>
        </pc:sldMkLst>
        <pc:spChg chg="mod">
          <ac:chgData name="farouk abu hassanain" userId="319a4f4791f24b01" providerId="LiveId" clId="{4D40A78D-E7F1-4554-A4FF-7811B4970108}" dt="2020-04-07T14:14:09.009" v="345"/>
          <ac:spMkLst>
            <pc:docMk/>
            <pc:sldMk cId="4135081870" sldId="258"/>
            <ac:spMk id="35" creationId="{F344F72F-64FC-45B6-8467-CAD2E11F559E}"/>
          </ac:spMkLst>
        </pc:spChg>
        <pc:spChg chg="mod">
          <ac:chgData name="farouk abu hassanain" userId="319a4f4791f24b01" providerId="LiveId" clId="{4D40A78D-E7F1-4554-A4FF-7811B4970108}" dt="2020-04-07T14:14:09.009" v="345"/>
          <ac:spMkLst>
            <pc:docMk/>
            <pc:sldMk cId="4135081870" sldId="258"/>
            <ac:spMk id="38" creationId="{E3A93BFC-A00F-4560-AE59-8832B7550999}"/>
          </ac:spMkLst>
        </pc:spChg>
        <pc:spChg chg="mod">
          <ac:chgData name="farouk abu hassanain" userId="319a4f4791f24b01" providerId="LiveId" clId="{4D40A78D-E7F1-4554-A4FF-7811B4970108}" dt="2020-04-07T14:14:09.009" v="345"/>
          <ac:spMkLst>
            <pc:docMk/>
            <pc:sldMk cId="4135081870" sldId="258"/>
            <ac:spMk id="41" creationId="{4F8C34E3-AB95-45F0-B596-7E022B5D82B2}"/>
          </ac:spMkLst>
        </pc:spChg>
        <pc:spChg chg="mod">
          <ac:chgData name="farouk abu hassanain" userId="319a4f4791f24b01" providerId="LiveId" clId="{4D40A78D-E7F1-4554-A4FF-7811B4970108}" dt="2020-04-07T14:14:09.009" v="345"/>
          <ac:spMkLst>
            <pc:docMk/>
            <pc:sldMk cId="4135081870" sldId="258"/>
            <ac:spMk id="44" creationId="{2450F1C6-5095-4D29-A160-3DCC4C1A5EF6}"/>
          </ac:spMkLst>
        </pc:spChg>
        <pc:spChg chg="add mod">
          <ac:chgData name="farouk abu hassanain" userId="319a4f4791f24b01" providerId="LiveId" clId="{4D40A78D-E7F1-4554-A4FF-7811B4970108}" dt="2020-04-07T14:13:27.903" v="337" actId="164"/>
          <ac:spMkLst>
            <pc:docMk/>
            <pc:sldMk cId="4135081870" sldId="258"/>
            <ac:spMk id="45" creationId="{33ACF005-0D41-4063-ABC7-2CBD66027BD1}"/>
          </ac:spMkLst>
        </pc:spChg>
        <pc:spChg chg="add mod">
          <ac:chgData name="farouk abu hassanain" userId="319a4f4791f24b01" providerId="LiveId" clId="{4D40A78D-E7F1-4554-A4FF-7811B4970108}" dt="2020-04-07T14:13:27.903" v="337" actId="164"/>
          <ac:spMkLst>
            <pc:docMk/>
            <pc:sldMk cId="4135081870" sldId="258"/>
            <ac:spMk id="46" creationId="{5B6CCE43-73EE-4F6F-8AE7-079703ACF4C7}"/>
          </ac:spMkLst>
        </pc:spChg>
        <pc:grpChg chg="add del mod">
          <ac:chgData name="farouk abu hassanain" userId="319a4f4791f24b01" providerId="LiveId" clId="{4D40A78D-E7F1-4554-A4FF-7811B4970108}" dt="2020-04-07T14:14:19.836" v="346" actId="21"/>
          <ac:grpSpMkLst>
            <pc:docMk/>
            <pc:sldMk cId="4135081870" sldId="258"/>
            <ac:grpSpMk id="2" creationId="{33A7A502-1637-4B8D-9018-5A8167F934AE}"/>
          </ac:grpSpMkLst>
        </pc:grpChg>
        <pc:grpChg chg="add del mod">
          <ac:chgData name="farouk abu hassanain" userId="319a4f4791f24b01" providerId="LiveId" clId="{4D40A78D-E7F1-4554-A4FF-7811B4970108}" dt="2020-04-07T14:14:19.836" v="346" actId="21"/>
          <ac:grpSpMkLst>
            <pc:docMk/>
            <pc:sldMk cId="4135081870" sldId="258"/>
            <ac:grpSpMk id="20" creationId="{6115F289-6B26-4739-8A61-2049DF0BE8BA}"/>
          </ac:grpSpMkLst>
        </pc:grpChg>
      </pc:sldChg>
      <pc:sldChg chg="add del">
        <pc:chgData name="farouk abu hassanain" userId="319a4f4791f24b01" providerId="LiveId" clId="{4D40A78D-E7F1-4554-A4FF-7811B4970108}" dt="2020-04-07T14:17:01.629" v="391" actId="47"/>
        <pc:sldMkLst>
          <pc:docMk/>
          <pc:sldMk cId="1130488442" sldId="259"/>
        </pc:sldMkLst>
      </pc:sldChg>
      <pc:sldChg chg="add del">
        <pc:chgData name="farouk abu hassanain" userId="319a4f4791f24b01" providerId="LiveId" clId="{4D40A78D-E7F1-4554-A4FF-7811B4970108}" dt="2020-04-07T14:17:42.288" v="399" actId="47"/>
        <pc:sldMkLst>
          <pc:docMk/>
          <pc:sldMk cId="4129776957" sldId="260"/>
        </pc:sldMkLst>
      </pc:sldChg>
      <pc:sldChg chg="add del">
        <pc:chgData name="farouk abu hassanain" userId="319a4f4791f24b01" providerId="LiveId" clId="{4D40A78D-E7F1-4554-A4FF-7811B4970108}" dt="2020-04-07T15:09:02.514" v="783" actId="47"/>
        <pc:sldMkLst>
          <pc:docMk/>
          <pc:sldMk cId="2101729108" sldId="261"/>
        </pc:sldMkLst>
      </pc:sldChg>
      <pc:sldChg chg="add del">
        <pc:chgData name="farouk abu hassanain" userId="319a4f4791f24b01" providerId="LiveId" clId="{4D40A78D-E7F1-4554-A4FF-7811B4970108}" dt="2020-04-07T15:48:45.968" v="2466" actId="47"/>
        <pc:sldMkLst>
          <pc:docMk/>
          <pc:sldMk cId="947547462" sldId="262"/>
        </pc:sldMkLst>
      </pc:sldChg>
      <pc:sldChg chg="add del">
        <pc:chgData name="farouk abu hassanain" userId="319a4f4791f24b01" providerId="LiveId" clId="{4D40A78D-E7F1-4554-A4FF-7811B4970108}" dt="2020-04-07T16:28:31.224" v="2548" actId="47"/>
        <pc:sldMkLst>
          <pc:docMk/>
          <pc:sldMk cId="128059153" sldId="263"/>
        </pc:sldMkLst>
      </pc:sldChg>
      <pc:sldChg chg="add del ord">
        <pc:chgData name="farouk abu hassanain" userId="319a4f4791f24b01" providerId="LiveId" clId="{4D40A78D-E7F1-4554-A4FF-7811B4970108}" dt="2020-04-07T16:28:58.171" v="2553" actId="47"/>
        <pc:sldMkLst>
          <pc:docMk/>
          <pc:sldMk cId="3491311030" sldId="264"/>
        </pc:sldMkLst>
      </pc:sldChg>
      <pc:sldChg chg="add del">
        <pc:chgData name="farouk abu hassanain" userId="319a4f4791f24b01" providerId="LiveId" clId="{4D40A78D-E7F1-4554-A4FF-7811B4970108}" dt="2020-04-07T16:29:28.996" v="2556" actId="47"/>
        <pc:sldMkLst>
          <pc:docMk/>
          <pc:sldMk cId="2956760968" sldId="265"/>
        </pc:sldMkLst>
      </pc:sldChg>
      <pc:sldChg chg="modSp setBg">
        <pc:chgData name="farouk abu hassanain" userId="319a4f4791f24b01" providerId="LiveId" clId="{4D40A78D-E7F1-4554-A4FF-7811B4970108}" dt="2020-04-07T13:40:23.706" v="193"/>
        <pc:sldMkLst>
          <pc:docMk/>
          <pc:sldMk cId="3960331076" sldId="747"/>
        </pc:sldMkLst>
        <pc:spChg chg="mod">
          <ac:chgData name="farouk abu hassanain" userId="319a4f4791f24b01" providerId="LiveId" clId="{4D40A78D-E7F1-4554-A4FF-7811B4970108}" dt="2020-04-07T13:29:18.810" v="0" actId="207"/>
          <ac:spMkLst>
            <pc:docMk/>
            <pc:sldMk cId="3960331076" sldId="747"/>
            <ac:spMk id="23" creationId="{822F490A-FA75-4642-9737-85FF60DB45E1}"/>
          </ac:spMkLst>
        </pc:spChg>
        <pc:spChg chg="mod">
          <ac:chgData name="farouk abu hassanain" userId="319a4f4791f24b01" providerId="LiveId" clId="{4D40A78D-E7F1-4554-A4FF-7811B4970108}" dt="2020-04-07T13:29:41.391" v="2" actId="207"/>
          <ac:spMkLst>
            <pc:docMk/>
            <pc:sldMk cId="3960331076" sldId="747"/>
            <ac:spMk id="25" creationId="{B1A7F0F3-5470-4B76-A157-0127D692FB77}"/>
          </ac:spMkLst>
        </pc:spChg>
        <pc:spChg chg="mod">
          <ac:chgData name="farouk abu hassanain" userId="319a4f4791f24b01" providerId="LiveId" clId="{4D40A78D-E7F1-4554-A4FF-7811B4970108}" dt="2020-04-07T13:29:58.250" v="4" actId="207"/>
          <ac:spMkLst>
            <pc:docMk/>
            <pc:sldMk cId="3960331076" sldId="747"/>
            <ac:spMk id="26" creationId="{41241BE9-941D-454F-B325-EDAE396927EB}"/>
          </ac:spMkLst>
        </pc:spChg>
        <pc:spChg chg="mod">
          <ac:chgData name="farouk abu hassanain" userId="319a4f4791f24b01" providerId="LiveId" clId="{4D40A78D-E7F1-4554-A4FF-7811B4970108}" dt="2020-04-07T13:29:45.605" v="3" actId="207"/>
          <ac:spMkLst>
            <pc:docMk/>
            <pc:sldMk cId="3960331076" sldId="747"/>
            <ac:spMk id="35" creationId="{81781816-24C4-4537-ABA4-D260B7B0EB98}"/>
          </ac:spMkLst>
        </pc:spChg>
        <pc:grpChg chg="mod">
          <ac:chgData name="farouk abu hassanain" userId="319a4f4791f24b01" providerId="LiveId" clId="{4D40A78D-E7F1-4554-A4FF-7811B4970108}" dt="2020-04-07T13:29:22.981" v="1" actId="207"/>
          <ac:grpSpMkLst>
            <pc:docMk/>
            <pc:sldMk cId="3960331076" sldId="747"/>
            <ac:grpSpMk id="3" creationId="{27F4780A-B1E1-49E5-8BD0-423608B06B00}"/>
          </ac:grpSpMkLst>
        </pc:grpChg>
        <pc:picChg chg="mod">
          <ac:chgData name="farouk abu hassanain" userId="319a4f4791f24b01" providerId="LiveId" clId="{4D40A78D-E7F1-4554-A4FF-7811B4970108}" dt="2020-04-07T13:30:12.376" v="7" actId="1076"/>
          <ac:picMkLst>
            <pc:docMk/>
            <pc:sldMk cId="3960331076" sldId="747"/>
            <ac:picMk id="27" creationId="{4529B755-3F7A-4C84-B311-3105F8025380}"/>
          </ac:picMkLst>
        </pc:picChg>
      </pc:sldChg>
      <pc:sldChg chg="addSp delSp modSp setBg">
        <pc:chgData name="farouk abu hassanain" userId="319a4f4791f24b01" providerId="LiveId" clId="{4D40A78D-E7F1-4554-A4FF-7811B4970108}" dt="2020-04-07T15:23:36.634" v="1362" actId="1076"/>
        <pc:sldMkLst>
          <pc:docMk/>
          <pc:sldMk cId="1217957963" sldId="748"/>
        </pc:sldMkLst>
        <pc:spChg chg="mod">
          <ac:chgData name="farouk abu hassanain" userId="319a4f4791f24b01" providerId="LiveId" clId="{4D40A78D-E7F1-4554-A4FF-7811B4970108}" dt="2020-04-07T13:39:35.413" v="119" actId="207"/>
          <ac:spMkLst>
            <pc:docMk/>
            <pc:sldMk cId="1217957963" sldId="748"/>
            <ac:spMk id="3" creationId="{350F52EB-5F3C-4C0E-ABAA-46AC3111FF86}"/>
          </ac:spMkLst>
        </pc:spChg>
        <pc:spChg chg="mod">
          <ac:chgData name="farouk abu hassanain" userId="319a4f4791f24b01" providerId="LiveId" clId="{4D40A78D-E7F1-4554-A4FF-7811B4970108}" dt="2020-04-07T13:39:40.889" v="120" actId="207"/>
          <ac:spMkLst>
            <pc:docMk/>
            <pc:sldMk cId="1217957963" sldId="748"/>
            <ac:spMk id="4" creationId="{63633AA5-FD60-4A4D-B3C2-0921970BA2DC}"/>
          </ac:spMkLst>
        </pc:spChg>
        <pc:spChg chg="mod">
          <ac:chgData name="farouk abu hassanain" userId="319a4f4791f24b01" providerId="LiveId" clId="{4D40A78D-E7F1-4554-A4FF-7811B4970108}" dt="2020-04-07T13:37:45.734" v="21" actId="207"/>
          <ac:spMkLst>
            <pc:docMk/>
            <pc:sldMk cId="1217957963" sldId="748"/>
            <ac:spMk id="5" creationId="{98AC0D06-26D1-435D-BF82-E0BD759FFDFE}"/>
          </ac:spMkLst>
        </pc:spChg>
        <pc:spChg chg="del">
          <ac:chgData name="farouk abu hassanain" userId="319a4f4791f24b01" providerId="LiveId" clId="{4D40A78D-E7F1-4554-A4FF-7811B4970108}" dt="2020-04-07T13:39:24.878" v="117" actId="478"/>
          <ac:spMkLst>
            <pc:docMk/>
            <pc:sldMk cId="1217957963" sldId="748"/>
            <ac:spMk id="30" creationId="{CC4C46E6-B39B-41C8-AB98-A2F8C1F5B7AE}"/>
          </ac:spMkLst>
        </pc:spChg>
        <pc:spChg chg="mod">
          <ac:chgData name="farouk abu hassanain" userId="319a4f4791f24b01" providerId="LiveId" clId="{4D40A78D-E7F1-4554-A4FF-7811B4970108}" dt="2020-04-07T13:38:33.265" v="41" actId="20577"/>
          <ac:spMkLst>
            <pc:docMk/>
            <pc:sldMk cId="1217957963" sldId="748"/>
            <ac:spMk id="31" creationId="{0A5B3764-090B-490A-8802-04A0CAC77F70}"/>
          </ac:spMkLst>
        </pc:spChg>
        <pc:spChg chg="mod">
          <ac:chgData name="farouk abu hassanain" userId="319a4f4791f24b01" providerId="LiveId" clId="{4D40A78D-E7F1-4554-A4FF-7811B4970108}" dt="2020-04-07T13:38:51.149" v="65" actId="255"/>
          <ac:spMkLst>
            <pc:docMk/>
            <pc:sldMk cId="1217957963" sldId="748"/>
            <ac:spMk id="32" creationId="{7B24EA59-FB1A-4D3E-B502-29E2A8AD2EF5}"/>
          </ac:spMkLst>
        </pc:spChg>
        <pc:spChg chg="mod">
          <ac:chgData name="farouk abu hassanain" userId="319a4f4791f24b01" providerId="LiveId" clId="{4D40A78D-E7F1-4554-A4FF-7811B4970108}" dt="2020-04-07T13:38:56.137" v="83" actId="20577"/>
          <ac:spMkLst>
            <pc:docMk/>
            <pc:sldMk cId="1217957963" sldId="748"/>
            <ac:spMk id="33" creationId="{301731D2-B20A-4E85-97CB-2F35109A1734}"/>
          </ac:spMkLst>
        </pc:spChg>
        <pc:spChg chg="del">
          <ac:chgData name="farouk abu hassanain" userId="319a4f4791f24b01" providerId="LiveId" clId="{4D40A78D-E7F1-4554-A4FF-7811B4970108}" dt="2020-04-07T13:39:20.104" v="115" actId="478"/>
          <ac:spMkLst>
            <pc:docMk/>
            <pc:sldMk cId="1217957963" sldId="748"/>
            <ac:spMk id="36" creationId="{974C9675-2C0B-4846-9ED2-099F1DB21C1E}"/>
          </ac:spMkLst>
        </pc:spChg>
        <pc:spChg chg="add del mod">
          <ac:chgData name="farouk abu hassanain" userId="319a4f4791f24b01" providerId="LiveId" clId="{4D40A78D-E7F1-4554-A4FF-7811B4970108}" dt="2020-04-07T13:41:05.159" v="233" actId="478"/>
          <ac:spMkLst>
            <pc:docMk/>
            <pc:sldMk cId="1217957963" sldId="748"/>
            <ac:spMk id="39" creationId="{A99A62F0-F0BD-4CAD-9F6C-E34AAEE56949}"/>
          </ac:spMkLst>
        </pc:spChg>
        <pc:spChg chg="mod">
          <ac:chgData name="farouk abu hassanain" userId="319a4f4791f24b01" providerId="LiveId" clId="{4D40A78D-E7F1-4554-A4FF-7811B4970108}" dt="2020-04-07T13:37:22.868" v="12" actId="207"/>
          <ac:spMkLst>
            <pc:docMk/>
            <pc:sldMk cId="1217957963" sldId="748"/>
            <ac:spMk id="45" creationId="{25C99A01-6374-4748-84EE-7669935C0AE0}"/>
          </ac:spMkLst>
        </pc:spChg>
        <pc:spChg chg="mod">
          <ac:chgData name="farouk abu hassanain" userId="319a4f4791f24b01" providerId="LiveId" clId="{4D40A78D-E7F1-4554-A4FF-7811B4970108}" dt="2020-04-07T13:41:27.781" v="236"/>
          <ac:spMkLst>
            <pc:docMk/>
            <pc:sldMk cId="1217957963" sldId="748"/>
            <ac:spMk id="52" creationId="{330428CD-5232-45F6-9B9E-3509327A06C8}"/>
          </ac:spMkLst>
        </pc:spChg>
        <pc:spChg chg="mod">
          <ac:chgData name="farouk abu hassanain" userId="319a4f4791f24b01" providerId="LiveId" clId="{4D40A78D-E7F1-4554-A4FF-7811B4970108}" dt="2020-04-07T13:37:31.095" v="19" actId="20577"/>
          <ac:spMkLst>
            <pc:docMk/>
            <pc:sldMk cId="1217957963" sldId="748"/>
            <ac:spMk id="53" creationId="{16CED25A-3047-41B4-B1A4-3FF01A5BDB47}"/>
          </ac:spMkLst>
        </pc:spChg>
        <pc:spChg chg="mod">
          <ac:chgData name="farouk abu hassanain" userId="319a4f4791f24b01" providerId="LiveId" clId="{4D40A78D-E7F1-4554-A4FF-7811B4970108}" dt="2020-04-07T15:23:36.634" v="1362" actId="1076"/>
          <ac:spMkLst>
            <pc:docMk/>
            <pc:sldMk cId="1217957963" sldId="748"/>
            <ac:spMk id="54" creationId="{1AE121A2-6027-4BA0-9FC5-9DC1B8132FDA}"/>
          </ac:spMkLst>
        </pc:spChg>
        <pc:spChg chg="del">
          <ac:chgData name="farouk abu hassanain" userId="319a4f4791f24b01" providerId="LiveId" clId="{4D40A78D-E7F1-4554-A4FF-7811B4970108}" dt="2020-04-07T13:39:15.660" v="112" actId="478"/>
          <ac:spMkLst>
            <pc:docMk/>
            <pc:sldMk cId="1217957963" sldId="748"/>
            <ac:spMk id="55" creationId="{19452A0E-DF74-4887-A144-52273F49CBF4}"/>
          </ac:spMkLst>
        </pc:spChg>
        <pc:spChg chg="del">
          <ac:chgData name="farouk abu hassanain" userId="319a4f4791f24b01" providerId="LiveId" clId="{4D40A78D-E7F1-4554-A4FF-7811B4970108}" dt="2020-04-07T13:39:22.331" v="116" actId="478"/>
          <ac:spMkLst>
            <pc:docMk/>
            <pc:sldMk cId="1217957963" sldId="748"/>
            <ac:spMk id="56" creationId="{784536AB-7F41-4CA5-A9D3-E032308158C5}"/>
          </ac:spMkLst>
        </pc:spChg>
        <pc:spChg chg="mod">
          <ac:chgData name="farouk abu hassanain" userId="319a4f4791f24b01" providerId="LiveId" clId="{4D40A78D-E7F1-4554-A4FF-7811B4970108}" dt="2020-04-07T13:39:12.004" v="111" actId="255"/>
          <ac:spMkLst>
            <pc:docMk/>
            <pc:sldMk cId="1217957963" sldId="748"/>
            <ac:spMk id="57" creationId="{52298173-DF46-427A-A9D5-C9F5051410D1}"/>
          </ac:spMkLst>
        </pc:spChg>
        <pc:spChg chg="del">
          <ac:chgData name="farouk abu hassanain" userId="319a4f4791f24b01" providerId="LiveId" clId="{4D40A78D-E7F1-4554-A4FF-7811B4970108}" dt="2020-04-07T13:39:17.996" v="114" actId="478"/>
          <ac:spMkLst>
            <pc:docMk/>
            <pc:sldMk cId="1217957963" sldId="748"/>
            <ac:spMk id="58" creationId="{F92379B3-DE5D-4B7F-8559-20F4CAF95FB1}"/>
          </ac:spMkLst>
        </pc:spChg>
        <pc:grpChg chg="mod">
          <ac:chgData name="farouk abu hassanain" userId="319a4f4791f24b01" providerId="LiveId" clId="{4D40A78D-E7F1-4554-A4FF-7811B4970108}" dt="2020-04-07T13:37:26.609" v="13" actId="207"/>
          <ac:grpSpMkLst>
            <pc:docMk/>
            <pc:sldMk cId="1217957963" sldId="748"/>
            <ac:grpSpMk id="6" creationId="{44FE5257-7CA8-42A2-916D-759EE97631F4}"/>
          </ac:grpSpMkLst>
        </pc:grpChg>
        <pc:grpChg chg="mod">
          <ac:chgData name="farouk abu hassanain" userId="319a4f4791f24b01" providerId="LiveId" clId="{4D40A78D-E7F1-4554-A4FF-7811B4970108}" dt="2020-04-07T13:41:01.744" v="232" actId="1076"/>
          <ac:grpSpMkLst>
            <pc:docMk/>
            <pc:sldMk cId="1217957963" sldId="748"/>
            <ac:grpSpMk id="24" creationId="{B190750F-0F87-4710-BFAC-977DC5EA9B74}"/>
          </ac:grpSpMkLst>
        </pc:grpChg>
        <pc:cxnChg chg="mod">
          <ac:chgData name="farouk abu hassanain" userId="319a4f4791f24b01" providerId="LiveId" clId="{4D40A78D-E7F1-4554-A4FF-7811B4970108}" dt="2020-04-07T13:37:37.485" v="20" actId="208"/>
          <ac:cxnSpMkLst>
            <pc:docMk/>
            <pc:sldMk cId="1217957963" sldId="748"/>
            <ac:cxnSpMk id="8" creationId="{E075A894-F888-4C98-B7FC-83D1F0F6742E}"/>
          </ac:cxnSpMkLst>
        </pc:cxnChg>
      </pc:sldChg>
      <pc:sldChg chg="addSp delSp modSp add">
        <pc:chgData name="farouk abu hassanain" userId="319a4f4791f24b01" providerId="LiveId" clId="{4D40A78D-E7F1-4554-A4FF-7811B4970108}" dt="2020-04-07T14:14:41.896" v="350" actId="20577"/>
        <pc:sldMkLst>
          <pc:docMk/>
          <pc:sldMk cId="3314668798" sldId="749"/>
        </pc:sldMkLst>
        <pc:spChg chg="mod">
          <ac:chgData name="farouk abu hassanain" userId="319a4f4791f24b01" providerId="LiveId" clId="{4D40A78D-E7F1-4554-A4FF-7811B4970108}" dt="2020-04-07T14:14:41.896" v="350" actId="20577"/>
          <ac:spMkLst>
            <pc:docMk/>
            <pc:sldMk cId="3314668798" sldId="749"/>
            <ac:spMk id="4" creationId="{63633AA5-FD60-4A4D-B3C2-0921970BA2DC}"/>
          </ac:spMkLst>
        </pc:spChg>
        <pc:spChg chg="mod">
          <ac:chgData name="farouk abu hassanain" userId="319a4f4791f24b01" providerId="LiveId" clId="{4D40A78D-E7F1-4554-A4FF-7811B4970108}" dt="2020-04-07T13:42:20.735" v="269" actId="1076"/>
          <ac:spMkLst>
            <pc:docMk/>
            <pc:sldMk cId="3314668798" sldId="749"/>
            <ac:spMk id="53" creationId="{16CED25A-3047-41B4-B1A4-3FF01A5BDB47}"/>
          </ac:spMkLst>
        </pc:spChg>
        <pc:spChg chg="del">
          <ac:chgData name="farouk abu hassanain" userId="319a4f4791f24b01" providerId="LiveId" clId="{4D40A78D-E7F1-4554-A4FF-7811B4970108}" dt="2020-04-07T13:58:53.001" v="274" actId="478"/>
          <ac:spMkLst>
            <pc:docMk/>
            <pc:sldMk cId="3314668798" sldId="749"/>
            <ac:spMk id="54" creationId="{1AE121A2-6027-4BA0-9FC5-9DC1B8132FDA}"/>
          </ac:spMkLst>
        </pc:spChg>
        <pc:grpChg chg="del">
          <ac:chgData name="farouk abu hassanain" userId="319a4f4791f24b01" providerId="LiveId" clId="{4D40A78D-E7F1-4554-A4FF-7811B4970108}" dt="2020-04-07T13:42:32.039" v="270" actId="478"/>
          <ac:grpSpMkLst>
            <pc:docMk/>
            <pc:sldMk cId="3314668798" sldId="749"/>
            <ac:grpSpMk id="24" creationId="{B190750F-0F87-4710-BFAC-977DC5EA9B74}"/>
          </ac:grpSpMkLst>
        </pc:grpChg>
        <pc:grpChg chg="add mod">
          <ac:chgData name="farouk abu hassanain" userId="319a4f4791f24b01" providerId="LiveId" clId="{4D40A78D-E7F1-4554-A4FF-7811B4970108}" dt="2020-04-07T14:14:25.982" v="348" actId="1076"/>
          <ac:grpSpMkLst>
            <pc:docMk/>
            <pc:sldMk cId="3314668798" sldId="749"/>
            <ac:grpSpMk id="25" creationId="{68E3140D-5EA2-4804-A115-DC6203DA621F}"/>
          </ac:grpSpMkLst>
        </pc:grpChg>
        <pc:grpChg chg="add mod">
          <ac:chgData name="farouk abu hassanain" userId="319a4f4791f24b01" providerId="LiveId" clId="{4D40A78D-E7F1-4554-A4FF-7811B4970108}" dt="2020-04-07T14:14:25.982" v="348" actId="1076"/>
          <ac:grpSpMkLst>
            <pc:docMk/>
            <pc:sldMk cId="3314668798" sldId="749"/>
            <ac:grpSpMk id="62" creationId="{A2AF7776-3F44-4270-82EF-A6FF3D954442}"/>
          </ac:grpSpMkLst>
        </pc:grpChg>
      </pc:sldChg>
      <pc:sldChg chg="addSp delSp modSp add">
        <pc:chgData name="farouk abu hassanain" userId="319a4f4791f24b01" providerId="LiveId" clId="{4D40A78D-E7F1-4554-A4FF-7811B4970108}" dt="2020-04-07T15:03:05.990" v="775" actId="478"/>
        <pc:sldMkLst>
          <pc:docMk/>
          <pc:sldMk cId="607749139" sldId="750"/>
        </pc:sldMkLst>
        <pc:spChg chg="mod">
          <ac:chgData name="farouk abu hassanain" userId="319a4f4791f24b01" providerId="LiveId" clId="{4D40A78D-E7F1-4554-A4FF-7811B4970108}" dt="2020-04-07T14:16:53.097" v="390" actId="20577"/>
          <ac:spMkLst>
            <pc:docMk/>
            <pc:sldMk cId="607749139" sldId="750"/>
            <ac:spMk id="4" creationId="{63633AA5-FD60-4A4D-B3C2-0921970BA2DC}"/>
          </ac:spMkLst>
        </pc:spChg>
        <pc:spChg chg="add del mod">
          <ac:chgData name="farouk abu hassanain" userId="319a4f4791f24b01" providerId="LiveId" clId="{4D40A78D-E7F1-4554-A4FF-7811B4970108}" dt="2020-04-07T15:03:05.990" v="775" actId="478"/>
          <ac:spMkLst>
            <pc:docMk/>
            <pc:sldMk cId="607749139" sldId="750"/>
            <ac:spMk id="7" creationId="{25B20A9B-BE8A-4BEF-9187-B79BB640AAFB}"/>
          </ac:spMkLst>
        </pc:spChg>
        <pc:spChg chg="mod">
          <ac:chgData name="farouk abu hassanain" userId="319a4f4791f24b01" providerId="LiveId" clId="{4D40A78D-E7F1-4554-A4FF-7811B4970108}" dt="2020-04-07T14:15:17.637" v="375" actId="20577"/>
          <ac:spMkLst>
            <pc:docMk/>
            <pc:sldMk cId="607749139" sldId="750"/>
            <ac:spMk id="53" creationId="{16CED25A-3047-41B4-B1A4-3FF01A5BDB47}"/>
          </ac:spMkLst>
        </pc:spChg>
        <pc:spChg chg="mod">
          <ac:chgData name="farouk abu hassanain" userId="319a4f4791f24b01" providerId="LiveId" clId="{4D40A78D-E7F1-4554-A4FF-7811B4970108}" dt="2020-04-07T14:42:46.984" v="404" actId="1076"/>
          <ac:spMkLst>
            <pc:docMk/>
            <pc:sldMk cId="607749139" sldId="750"/>
            <ac:spMk id="71" creationId="{66516AC3-7310-4CDB-9E26-16DC7F3B14A1}"/>
          </ac:spMkLst>
        </pc:spChg>
        <pc:spChg chg="mod">
          <ac:chgData name="farouk abu hassanain" userId="319a4f4791f24b01" providerId="LiveId" clId="{4D40A78D-E7F1-4554-A4FF-7811B4970108}" dt="2020-04-07T14:47:06.389" v="516" actId="1076"/>
          <ac:spMkLst>
            <pc:docMk/>
            <pc:sldMk cId="607749139" sldId="750"/>
            <ac:spMk id="78" creationId="{279DFE64-89E1-441D-926B-3AB038EA4463}"/>
          </ac:spMkLst>
        </pc:spChg>
        <pc:spChg chg="mod">
          <ac:chgData name="farouk abu hassanain" userId="319a4f4791f24b01" providerId="LiveId" clId="{4D40A78D-E7F1-4554-A4FF-7811B4970108}" dt="2020-04-07T14:47:02.429" v="515" actId="1076"/>
          <ac:spMkLst>
            <pc:docMk/>
            <pc:sldMk cId="607749139" sldId="750"/>
            <ac:spMk id="79" creationId="{39394435-992F-4438-9A94-A840B841D7F4}"/>
          </ac:spMkLst>
        </pc:spChg>
        <pc:spChg chg="mod">
          <ac:chgData name="farouk abu hassanain" userId="319a4f4791f24b01" providerId="LiveId" clId="{4D40A78D-E7F1-4554-A4FF-7811B4970108}" dt="2020-04-07T14:47:36.257" v="521" actId="1076"/>
          <ac:spMkLst>
            <pc:docMk/>
            <pc:sldMk cId="607749139" sldId="750"/>
            <ac:spMk id="80" creationId="{AD5B5089-D807-4801-82EC-0D78327DD556}"/>
          </ac:spMkLst>
        </pc:spChg>
        <pc:spChg chg="mod">
          <ac:chgData name="farouk abu hassanain" userId="319a4f4791f24b01" providerId="LiveId" clId="{4D40A78D-E7F1-4554-A4FF-7811B4970108}" dt="2020-04-07T14:47:45.261" v="524" actId="1076"/>
          <ac:spMkLst>
            <pc:docMk/>
            <pc:sldMk cId="607749139" sldId="750"/>
            <ac:spMk id="81" creationId="{A3305CC4-E093-448E-9FBF-43967EEA253F}"/>
          </ac:spMkLst>
        </pc:spChg>
        <pc:spChg chg="del">
          <ac:chgData name="farouk abu hassanain" userId="319a4f4791f24b01" providerId="LiveId" clId="{4D40A78D-E7F1-4554-A4FF-7811B4970108}" dt="2020-04-07T14:42:50.170" v="405" actId="478"/>
          <ac:spMkLst>
            <pc:docMk/>
            <pc:sldMk cId="607749139" sldId="750"/>
            <ac:spMk id="82" creationId="{1B58795C-A332-4EE0-8378-0DA160854751}"/>
          </ac:spMkLst>
        </pc:spChg>
        <pc:spChg chg="del">
          <ac:chgData name="farouk abu hassanain" userId="319a4f4791f24b01" providerId="LiveId" clId="{4D40A78D-E7F1-4554-A4FF-7811B4970108}" dt="2020-04-07T14:42:53.029" v="406" actId="478"/>
          <ac:spMkLst>
            <pc:docMk/>
            <pc:sldMk cId="607749139" sldId="750"/>
            <ac:spMk id="83" creationId="{0CCA7AEA-C8E4-49FB-9680-FA94E013E262}"/>
          </ac:spMkLst>
        </pc:spChg>
        <pc:spChg chg="del">
          <ac:chgData name="farouk abu hassanain" userId="319a4f4791f24b01" providerId="LiveId" clId="{4D40A78D-E7F1-4554-A4FF-7811B4970108}" dt="2020-04-07T14:42:55.734" v="407" actId="478"/>
          <ac:spMkLst>
            <pc:docMk/>
            <pc:sldMk cId="607749139" sldId="750"/>
            <ac:spMk id="84" creationId="{D64EAD43-8744-4008-8FF0-989449E35E7D}"/>
          </ac:spMkLst>
        </pc:spChg>
        <pc:spChg chg="del">
          <ac:chgData name="farouk abu hassanain" userId="319a4f4791f24b01" providerId="LiveId" clId="{4D40A78D-E7F1-4554-A4FF-7811B4970108}" dt="2020-04-07T14:43:01.309" v="408" actId="478"/>
          <ac:spMkLst>
            <pc:docMk/>
            <pc:sldMk cId="607749139" sldId="750"/>
            <ac:spMk id="85" creationId="{541A2050-D486-48EF-BE85-6F8858905F05}"/>
          </ac:spMkLst>
        </pc:spChg>
        <pc:spChg chg="add mod">
          <ac:chgData name="farouk abu hassanain" userId="319a4f4791f24b01" providerId="LiveId" clId="{4D40A78D-E7F1-4554-A4FF-7811B4970108}" dt="2020-04-07T14:48:23.168" v="530" actId="1076"/>
          <ac:spMkLst>
            <pc:docMk/>
            <pc:sldMk cId="607749139" sldId="750"/>
            <ac:spMk id="90" creationId="{2CE85130-2BEE-44C8-BCB1-2F8B5EF7C7F8}"/>
          </ac:spMkLst>
        </pc:spChg>
        <pc:grpChg chg="del">
          <ac:chgData name="farouk abu hassanain" userId="319a4f4791f24b01" providerId="LiveId" clId="{4D40A78D-E7F1-4554-A4FF-7811B4970108}" dt="2020-04-07T14:15:03.374" v="352" actId="478"/>
          <ac:grpSpMkLst>
            <pc:docMk/>
            <pc:sldMk cId="607749139" sldId="750"/>
            <ac:grpSpMk id="25" creationId="{68E3140D-5EA2-4804-A115-DC6203DA621F}"/>
          </ac:grpSpMkLst>
        </pc:grpChg>
        <pc:grpChg chg="add mod">
          <ac:chgData name="farouk abu hassanain" userId="319a4f4791f24b01" providerId="LiveId" clId="{4D40A78D-E7F1-4554-A4FF-7811B4970108}" dt="2020-04-07T14:47:59.333" v="526" actId="14100"/>
          <ac:grpSpMkLst>
            <pc:docMk/>
            <pc:sldMk cId="607749139" sldId="750"/>
            <ac:grpSpMk id="38" creationId="{92E56C79-58D0-454A-9E0A-359372A2D178}"/>
          </ac:grpSpMkLst>
        </pc:grpChg>
        <pc:grpChg chg="del">
          <ac:chgData name="farouk abu hassanain" userId="319a4f4791f24b01" providerId="LiveId" clId="{4D40A78D-E7F1-4554-A4FF-7811B4970108}" dt="2020-04-07T14:15:05.949" v="353" actId="478"/>
          <ac:grpSpMkLst>
            <pc:docMk/>
            <pc:sldMk cId="607749139" sldId="750"/>
            <ac:grpSpMk id="62" creationId="{A2AF7776-3F44-4270-82EF-A6FF3D954442}"/>
          </ac:grpSpMkLst>
        </pc:grpChg>
        <pc:graphicFrameChg chg="add del mod">
          <ac:chgData name="farouk abu hassanain" userId="319a4f4791f24b01" providerId="LiveId" clId="{4D40A78D-E7F1-4554-A4FF-7811B4970108}" dt="2020-04-07T14:44:39.014" v="473" actId="478"/>
          <ac:graphicFrameMkLst>
            <pc:docMk/>
            <pc:sldMk cId="607749139" sldId="750"/>
            <ac:graphicFrameMk id="37" creationId="{88FDB3B6-4945-4189-8016-9EEDF502563E}"/>
          </ac:graphicFrameMkLst>
        </pc:graphicFrameChg>
      </pc:sldChg>
      <pc:sldChg chg="del">
        <pc:chgData name="farouk abu hassanain" userId="319a4f4791f24b01" providerId="LiveId" clId="{4D40A78D-E7F1-4554-A4FF-7811B4970108}" dt="2020-04-07T13:40:56.335" v="231" actId="47"/>
        <pc:sldMkLst>
          <pc:docMk/>
          <pc:sldMk cId="3328923742" sldId="750"/>
        </pc:sldMkLst>
      </pc:sldChg>
      <pc:sldChg chg="addSp delSp modSp add">
        <pc:chgData name="farouk abu hassanain" userId="319a4f4791f24b01" providerId="LiveId" clId="{4D40A78D-E7F1-4554-A4FF-7811B4970108}" dt="2020-04-07T15:02:38.771" v="774" actId="1076"/>
        <pc:sldMkLst>
          <pc:docMk/>
          <pc:sldMk cId="1540148091" sldId="751"/>
        </pc:sldMkLst>
        <pc:spChg chg="mod">
          <ac:chgData name="farouk abu hassanain" userId="319a4f4791f24b01" providerId="LiveId" clId="{4D40A78D-E7F1-4554-A4FF-7811B4970108}" dt="2020-04-07T14:17:12.115" v="394" actId="20577"/>
          <ac:spMkLst>
            <pc:docMk/>
            <pc:sldMk cId="1540148091" sldId="751"/>
            <ac:spMk id="4" creationId="{63633AA5-FD60-4A4D-B3C2-0921970BA2DC}"/>
          </ac:spMkLst>
        </pc:spChg>
        <pc:spChg chg="del">
          <ac:chgData name="farouk abu hassanain" userId="319a4f4791f24b01" providerId="LiveId" clId="{4D40A78D-E7F1-4554-A4FF-7811B4970108}" dt="2020-04-07T14:17:37.730" v="398" actId="478"/>
          <ac:spMkLst>
            <pc:docMk/>
            <pc:sldMk cId="1540148091" sldId="751"/>
            <ac:spMk id="7" creationId="{25B20A9B-BE8A-4BEF-9187-B79BB640AAFB}"/>
          </ac:spMkLst>
        </pc:spChg>
        <pc:spChg chg="add mod">
          <ac:chgData name="farouk abu hassanain" userId="319a4f4791f24b01" providerId="LiveId" clId="{4D40A78D-E7F1-4554-A4FF-7811B4970108}" dt="2020-04-07T14:53:08.055" v="567" actId="113"/>
          <ac:spMkLst>
            <pc:docMk/>
            <pc:sldMk cId="1540148091" sldId="751"/>
            <ac:spMk id="13" creationId="{35E5DFA0-0E65-41AD-BD1D-9F704A9F6153}"/>
          </ac:spMkLst>
        </pc:spChg>
        <pc:spChg chg="add mod">
          <ac:chgData name="farouk abu hassanain" userId="319a4f4791f24b01" providerId="LiveId" clId="{4D40A78D-E7F1-4554-A4FF-7811B4970108}" dt="2020-04-07T14:57:17.320" v="584" actId="1076"/>
          <ac:spMkLst>
            <pc:docMk/>
            <pc:sldMk cId="1540148091" sldId="751"/>
            <ac:spMk id="15" creationId="{EFDA4387-727F-422A-BF39-CA7C919FDE8B}"/>
          </ac:spMkLst>
        </pc:spChg>
        <pc:spChg chg="add mod">
          <ac:chgData name="farouk abu hassanain" userId="319a4f4791f24b01" providerId="LiveId" clId="{4D40A78D-E7F1-4554-A4FF-7811B4970108}" dt="2020-04-07T15:02:35.996" v="773" actId="164"/>
          <ac:spMkLst>
            <pc:docMk/>
            <pc:sldMk cId="1540148091" sldId="751"/>
            <ac:spMk id="16" creationId="{4292E272-75D3-4517-A9A3-9C63B768D180}"/>
          </ac:spMkLst>
        </pc:spChg>
        <pc:spChg chg="add mod">
          <ac:chgData name="farouk abu hassanain" userId="319a4f4791f24b01" providerId="LiveId" clId="{4D40A78D-E7F1-4554-A4FF-7811B4970108}" dt="2020-04-07T15:02:35.996" v="773" actId="164"/>
          <ac:spMkLst>
            <pc:docMk/>
            <pc:sldMk cId="1540148091" sldId="751"/>
            <ac:spMk id="17" creationId="{4FFEBFE0-DDF7-46E0-BC08-C7BFF8933CA7}"/>
          </ac:spMkLst>
        </pc:spChg>
        <pc:spChg chg="add mod">
          <ac:chgData name="farouk abu hassanain" userId="319a4f4791f24b01" providerId="LiveId" clId="{4D40A78D-E7F1-4554-A4FF-7811B4970108}" dt="2020-04-07T15:02:35.996" v="773" actId="164"/>
          <ac:spMkLst>
            <pc:docMk/>
            <pc:sldMk cId="1540148091" sldId="751"/>
            <ac:spMk id="18" creationId="{1D014584-94EE-40B0-90BB-A19591179BB2}"/>
          </ac:spMkLst>
        </pc:spChg>
        <pc:spChg chg="add mod">
          <ac:chgData name="farouk abu hassanain" userId="319a4f4791f24b01" providerId="LiveId" clId="{4D40A78D-E7F1-4554-A4FF-7811B4970108}" dt="2020-04-07T15:02:35.996" v="773" actId="164"/>
          <ac:spMkLst>
            <pc:docMk/>
            <pc:sldMk cId="1540148091" sldId="751"/>
            <ac:spMk id="19" creationId="{4BABA214-8E7B-422F-962B-03CBC99E1E2D}"/>
          </ac:spMkLst>
        </pc:spChg>
        <pc:spChg chg="add mod">
          <ac:chgData name="farouk abu hassanain" userId="319a4f4791f24b01" providerId="LiveId" clId="{4D40A78D-E7F1-4554-A4FF-7811B4970108}" dt="2020-04-07T15:02:35.996" v="773" actId="164"/>
          <ac:spMkLst>
            <pc:docMk/>
            <pc:sldMk cId="1540148091" sldId="751"/>
            <ac:spMk id="20" creationId="{49A2A041-3F0D-4C04-A582-8AC893936A40}"/>
          </ac:spMkLst>
        </pc:spChg>
        <pc:spChg chg="add mod">
          <ac:chgData name="farouk abu hassanain" userId="319a4f4791f24b01" providerId="LiveId" clId="{4D40A78D-E7F1-4554-A4FF-7811B4970108}" dt="2020-04-07T15:02:35.996" v="773" actId="164"/>
          <ac:spMkLst>
            <pc:docMk/>
            <pc:sldMk cId="1540148091" sldId="751"/>
            <ac:spMk id="21" creationId="{CCE4943A-577B-43C7-98BF-3B63500CE743}"/>
          </ac:spMkLst>
        </pc:spChg>
        <pc:spChg chg="add mod">
          <ac:chgData name="farouk abu hassanain" userId="319a4f4791f24b01" providerId="LiveId" clId="{4D40A78D-E7F1-4554-A4FF-7811B4970108}" dt="2020-04-07T15:02:35.996" v="773" actId="164"/>
          <ac:spMkLst>
            <pc:docMk/>
            <pc:sldMk cId="1540148091" sldId="751"/>
            <ac:spMk id="22" creationId="{16AB8D14-D6CD-43FE-B332-C42803952032}"/>
          </ac:spMkLst>
        </pc:spChg>
        <pc:spChg chg="add mod">
          <ac:chgData name="farouk abu hassanain" userId="319a4f4791f24b01" providerId="LiveId" clId="{4D40A78D-E7F1-4554-A4FF-7811B4970108}" dt="2020-04-07T15:02:35.996" v="773" actId="164"/>
          <ac:spMkLst>
            <pc:docMk/>
            <pc:sldMk cId="1540148091" sldId="751"/>
            <ac:spMk id="23" creationId="{867FF375-AF14-424D-BF90-66A73E58F207}"/>
          </ac:spMkLst>
        </pc:spChg>
        <pc:spChg chg="mod">
          <ac:chgData name="farouk abu hassanain" userId="319a4f4791f24b01" providerId="LiveId" clId="{4D40A78D-E7F1-4554-A4FF-7811B4970108}" dt="2020-04-07T14:58:08.231" v="595" actId="113"/>
          <ac:spMkLst>
            <pc:docMk/>
            <pc:sldMk cId="1540148091" sldId="751"/>
            <ac:spMk id="25" creationId="{F9346EA5-7445-4AAD-916D-15FC3737F5C5}"/>
          </ac:spMkLst>
        </pc:spChg>
        <pc:spChg chg="mod">
          <ac:chgData name="farouk abu hassanain" userId="319a4f4791f24b01" providerId="LiveId" clId="{4D40A78D-E7F1-4554-A4FF-7811B4970108}" dt="2020-04-07T14:58:08.231" v="595" actId="113"/>
          <ac:spMkLst>
            <pc:docMk/>
            <pc:sldMk cId="1540148091" sldId="751"/>
            <ac:spMk id="26" creationId="{71F4F4B4-C2B1-4C0F-8C77-4A36F57F71CB}"/>
          </ac:spMkLst>
        </pc:spChg>
        <pc:spChg chg="mod">
          <ac:chgData name="farouk abu hassanain" userId="319a4f4791f24b01" providerId="LiveId" clId="{4D40A78D-E7F1-4554-A4FF-7811B4970108}" dt="2020-04-07T14:58:08.231" v="595" actId="113"/>
          <ac:spMkLst>
            <pc:docMk/>
            <pc:sldMk cId="1540148091" sldId="751"/>
            <ac:spMk id="27" creationId="{EB18ABA9-AEE2-4650-928F-935663A86DA7}"/>
          </ac:spMkLst>
        </pc:spChg>
        <pc:spChg chg="mod">
          <ac:chgData name="farouk abu hassanain" userId="319a4f4791f24b01" providerId="LiveId" clId="{4D40A78D-E7F1-4554-A4FF-7811B4970108}" dt="2020-04-07T14:58:08.231" v="595" actId="113"/>
          <ac:spMkLst>
            <pc:docMk/>
            <pc:sldMk cId="1540148091" sldId="751"/>
            <ac:spMk id="29" creationId="{8A53AC7B-FA5A-48E4-AA5C-51CE1D121232}"/>
          </ac:spMkLst>
        </pc:spChg>
        <pc:spChg chg="mod">
          <ac:chgData name="farouk abu hassanain" userId="319a4f4791f24b01" providerId="LiveId" clId="{4D40A78D-E7F1-4554-A4FF-7811B4970108}" dt="2020-04-07T14:58:08.231" v="595" actId="113"/>
          <ac:spMkLst>
            <pc:docMk/>
            <pc:sldMk cId="1540148091" sldId="751"/>
            <ac:spMk id="30" creationId="{6A24EBB9-BDC7-4277-B611-1FBBA1A48D0A}"/>
          </ac:spMkLst>
        </pc:spChg>
        <pc:spChg chg="mod">
          <ac:chgData name="farouk abu hassanain" userId="319a4f4791f24b01" providerId="LiveId" clId="{4D40A78D-E7F1-4554-A4FF-7811B4970108}" dt="2020-04-07T14:58:08.231" v="595" actId="113"/>
          <ac:spMkLst>
            <pc:docMk/>
            <pc:sldMk cId="1540148091" sldId="751"/>
            <ac:spMk id="31" creationId="{28A913EB-1F20-4801-A608-44BE7BD1062D}"/>
          </ac:spMkLst>
        </pc:spChg>
        <pc:spChg chg="mod">
          <ac:chgData name="farouk abu hassanain" userId="319a4f4791f24b01" providerId="LiveId" clId="{4D40A78D-E7F1-4554-A4FF-7811B4970108}" dt="2020-04-07T14:58:08.231" v="595" actId="113"/>
          <ac:spMkLst>
            <pc:docMk/>
            <pc:sldMk cId="1540148091" sldId="751"/>
            <ac:spMk id="33" creationId="{BFB2A1FF-C0E3-4BE2-8074-B7E107A23CD1}"/>
          </ac:spMkLst>
        </pc:spChg>
        <pc:spChg chg="mod">
          <ac:chgData name="farouk abu hassanain" userId="319a4f4791f24b01" providerId="LiveId" clId="{4D40A78D-E7F1-4554-A4FF-7811B4970108}" dt="2020-04-07T14:58:08.231" v="595" actId="113"/>
          <ac:spMkLst>
            <pc:docMk/>
            <pc:sldMk cId="1540148091" sldId="751"/>
            <ac:spMk id="34" creationId="{1B489F00-CCF2-4A72-97F4-9774F1E66475}"/>
          </ac:spMkLst>
        </pc:spChg>
        <pc:spChg chg="mod">
          <ac:chgData name="farouk abu hassanain" userId="319a4f4791f24b01" providerId="LiveId" clId="{4D40A78D-E7F1-4554-A4FF-7811B4970108}" dt="2020-04-07T14:58:08.231" v="595" actId="113"/>
          <ac:spMkLst>
            <pc:docMk/>
            <pc:sldMk cId="1540148091" sldId="751"/>
            <ac:spMk id="35" creationId="{A44EBA76-FB68-40F4-B61E-9F25A7529255}"/>
          </ac:spMkLst>
        </pc:spChg>
        <pc:spChg chg="mod">
          <ac:chgData name="farouk abu hassanain" userId="319a4f4791f24b01" providerId="LiveId" clId="{4D40A78D-E7F1-4554-A4FF-7811B4970108}" dt="2020-04-07T14:58:08.231" v="595" actId="113"/>
          <ac:spMkLst>
            <pc:docMk/>
            <pc:sldMk cId="1540148091" sldId="751"/>
            <ac:spMk id="38" creationId="{B7DDDD79-2025-4260-800E-528D033E647B}"/>
          </ac:spMkLst>
        </pc:spChg>
        <pc:spChg chg="mod">
          <ac:chgData name="farouk abu hassanain" userId="319a4f4791f24b01" providerId="LiveId" clId="{4D40A78D-E7F1-4554-A4FF-7811B4970108}" dt="2020-04-07T14:58:08.231" v="595" actId="113"/>
          <ac:spMkLst>
            <pc:docMk/>
            <pc:sldMk cId="1540148091" sldId="751"/>
            <ac:spMk id="39" creationId="{F031E3D8-9C33-43A5-A01C-694F7CEEDF48}"/>
          </ac:spMkLst>
        </pc:spChg>
        <pc:spChg chg="mod">
          <ac:chgData name="farouk abu hassanain" userId="319a4f4791f24b01" providerId="LiveId" clId="{4D40A78D-E7F1-4554-A4FF-7811B4970108}" dt="2020-04-07T14:58:08.231" v="595" actId="113"/>
          <ac:spMkLst>
            <pc:docMk/>
            <pc:sldMk cId="1540148091" sldId="751"/>
            <ac:spMk id="40" creationId="{7CD0F77E-A090-4321-A460-A6E7D1C80A50}"/>
          </ac:spMkLst>
        </pc:spChg>
        <pc:spChg chg="mod">
          <ac:chgData name="farouk abu hassanain" userId="319a4f4791f24b01" providerId="LiveId" clId="{4D40A78D-E7F1-4554-A4FF-7811B4970108}" dt="2020-04-07T14:57:11.456" v="582" actId="948"/>
          <ac:spMkLst>
            <pc:docMk/>
            <pc:sldMk cId="1540148091" sldId="751"/>
            <ac:spMk id="46" creationId="{E61F87BB-69D7-4973-8849-A79FE9E5738E}"/>
          </ac:spMkLst>
        </pc:spChg>
        <pc:spChg chg="mod">
          <ac:chgData name="farouk abu hassanain" userId="319a4f4791f24b01" providerId="LiveId" clId="{4D40A78D-E7F1-4554-A4FF-7811B4970108}" dt="2020-04-07T14:57:11.456" v="582" actId="948"/>
          <ac:spMkLst>
            <pc:docMk/>
            <pc:sldMk cId="1540148091" sldId="751"/>
            <ac:spMk id="47" creationId="{61313401-AAEA-446E-8BA9-3230B637766D}"/>
          </ac:spMkLst>
        </pc:spChg>
        <pc:spChg chg="add mod">
          <ac:chgData name="farouk abu hassanain" userId="319a4f4791f24b01" providerId="LiveId" clId="{4D40A78D-E7F1-4554-A4FF-7811B4970108}" dt="2020-04-07T15:02:35.996" v="773" actId="164"/>
          <ac:spMkLst>
            <pc:docMk/>
            <pc:sldMk cId="1540148091" sldId="751"/>
            <ac:spMk id="48" creationId="{3181931F-CA41-4801-AA0A-AD62B1AE37A5}"/>
          </ac:spMkLst>
        </pc:spChg>
        <pc:spChg chg="add mod">
          <ac:chgData name="farouk abu hassanain" userId="319a4f4791f24b01" providerId="LiveId" clId="{4D40A78D-E7F1-4554-A4FF-7811B4970108}" dt="2020-04-07T15:02:35.996" v="773" actId="164"/>
          <ac:spMkLst>
            <pc:docMk/>
            <pc:sldMk cId="1540148091" sldId="751"/>
            <ac:spMk id="49" creationId="{250B2927-F004-4DDD-9B0D-5B0B6756BA75}"/>
          </ac:spMkLst>
        </pc:spChg>
        <pc:spChg chg="add mod">
          <ac:chgData name="farouk abu hassanain" userId="319a4f4791f24b01" providerId="LiveId" clId="{4D40A78D-E7F1-4554-A4FF-7811B4970108}" dt="2020-04-07T15:02:35.996" v="773" actId="164"/>
          <ac:spMkLst>
            <pc:docMk/>
            <pc:sldMk cId="1540148091" sldId="751"/>
            <ac:spMk id="50" creationId="{C0CA006C-7EE8-4FC8-9775-C43BEF23455D}"/>
          </ac:spMkLst>
        </pc:spChg>
        <pc:spChg chg="add mod">
          <ac:chgData name="farouk abu hassanain" userId="319a4f4791f24b01" providerId="LiveId" clId="{4D40A78D-E7F1-4554-A4FF-7811B4970108}" dt="2020-04-07T15:02:35.996" v="773" actId="164"/>
          <ac:spMkLst>
            <pc:docMk/>
            <pc:sldMk cId="1540148091" sldId="751"/>
            <ac:spMk id="51" creationId="{E48EA48F-47AB-4029-AD72-AA43AC051047}"/>
          </ac:spMkLst>
        </pc:spChg>
        <pc:spChg chg="add mod">
          <ac:chgData name="farouk abu hassanain" userId="319a4f4791f24b01" providerId="LiveId" clId="{4D40A78D-E7F1-4554-A4FF-7811B4970108}" dt="2020-04-07T15:02:35.996" v="773" actId="164"/>
          <ac:spMkLst>
            <pc:docMk/>
            <pc:sldMk cId="1540148091" sldId="751"/>
            <ac:spMk id="54" creationId="{993D23B1-DB93-4119-B96C-DBDBCDDEEA1C}"/>
          </ac:spMkLst>
        </pc:spChg>
        <pc:spChg chg="add mod">
          <ac:chgData name="farouk abu hassanain" userId="319a4f4791f24b01" providerId="LiveId" clId="{4D40A78D-E7F1-4554-A4FF-7811B4970108}" dt="2020-04-07T15:02:35.996" v="773" actId="164"/>
          <ac:spMkLst>
            <pc:docMk/>
            <pc:sldMk cId="1540148091" sldId="751"/>
            <ac:spMk id="55" creationId="{48783C72-0DDA-4321-8A97-DA010283FBD2}"/>
          </ac:spMkLst>
        </pc:spChg>
        <pc:spChg chg="add mod">
          <ac:chgData name="farouk abu hassanain" userId="319a4f4791f24b01" providerId="LiveId" clId="{4D40A78D-E7F1-4554-A4FF-7811B4970108}" dt="2020-04-07T15:02:35.996" v="773" actId="164"/>
          <ac:spMkLst>
            <pc:docMk/>
            <pc:sldMk cId="1540148091" sldId="751"/>
            <ac:spMk id="56" creationId="{25B04CC0-C945-4F7E-843A-9344DBCFC460}"/>
          </ac:spMkLst>
        </pc:spChg>
        <pc:spChg chg="add mod">
          <ac:chgData name="farouk abu hassanain" userId="319a4f4791f24b01" providerId="LiveId" clId="{4D40A78D-E7F1-4554-A4FF-7811B4970108}" dt="2020-04-07T15:02:35.996" v="773" actId="164"/>
          <ac:spMkLst>
            <pc:docMk/>
            <pc:sldMk cId="1540148091" sldId="751"/>
            <ac:spMk id="57" creationId="{8C5D54A3-30C0-469C-96FD-C50D1470F69B}"/>
          </ac:spMkLst>
        </pc:spChg>
        <pc:spChg chg="add mod">
          <ac:chgData name="farouk abu hassanain" userId="319a4f4791f24b01" providerId="LiveId" clId="{4D40A78D-E7F1-4554-A4FF-7811B4970108}" dt="2020-04-07T15:02:35.996" v="773" actId="164"/>
          <ac:spMkLst>
            <pc:docMk/>
            <pc:sldMk cId="1540148091" sldId="751"/>
            <ac:spMk id="58" creationId="{F0000286-FC19-4708-8E21-B8BC2CEE8BEE}"/>
          </ac:spMkLst>
        </pc:spChg>
        <pc:spChg chg="add mod">
          <ac:chgData name="farouk abu hassanain" userId="319a4f4791f24b01" providerId="LiveId" clId="{4D40A78D-E7F1-4554-A4FF-7811B4970108}" dt="2020-04-07T15:02:35.996" v="773" actId="164"/>
          <ac:spMkLst>
            <pc:docMk/>
            <pc:sldMk cId="1540148091" sldId="751"/>
            <ac:spMk id="59" creationId="{20103984-E6D2-48CB-8CBA-620A365493CC}"/>
          </ac:spMkLst>
        </pc:spChg>
        <pc:spChg chg="add mod">
          <ac:chgData name="farouk abu hassanain" userId="319a4f4791f24b01" providerId="LiveId" clId="{4D40A78D-E7F1-4554-A4FF-7811B4970108}" dt="2020-04-07T15:02:35.996" v="773" actId="164"/>
          <ac:spMkLst>
            <pc:docMk/>
            <pc:sldMk cId="1540148091" sldId="751"/>
            <ac:spMk id="60" creationId="{55223DFA-905C-421C-A885-F0B442E2154A}"/>
          </ac:spMkLst>
        </pc:spChg>
        <pc:spChg chg="add mod">
          <ac:chgData name="farouk abu hassanain" userId="319a4f4791f24b01" providerId="LiveId" clId="{4D40A78D-E7F1-4554-A4FF-7811B4970108}" dt="2020-04-07T15:02:35.996" v="773" actId="164"/>
          <ac:spMkLst>
            <pc:docMk/>
            <pc:sldMk cId="1540148091" sldId="751"/>
            <ac:spMk id="61" creationId="{3639A2D0-E291-4B96-B8F1-4441934907E0}"/>
          </ac:spMkLst>
        </pc:spChg>
        <pc:grpChg chg="add mod">
          <ac:chgData name="farouk abu hassanain" userId="319a4f4791f24b01" providerId="LiveId" clId="{4D40A78D-E7F1-4554-A4FF-7811B4970108}" dt="2020-04-07T15:02:38.771" v="774" actId="1076"/>
          <ac:grpSpMkLst>
            <pc:docMk/>
            <pc:sldMk cId="1540148091" sldId="751"/>
            <ac:grpSpMk id="9" creationId="{517AE647-63F2-43B6-B6D5-2AACCB1F5B65}"/>
          </ac:grpSpMkLst>
        </pc:grpChg>
        <pc:grpChg chg="add mod ord">
          <ac:chgData name="farouk abu hassanain" userId="319a4f4791f24b01" providerId="LiveId" clId="{4D40A78D-E7F1-4554-A4FF-7811B4970108}" dt="2020-04-07T15:02:35.996" v="773" actId="164"/>
          <ac:grpSpMkLst>
            <pc:docMk/>
            <pc:sldMk cId="1540148091" sldId="751"/>
            <ac:grpSpMk id="24" creationId="{B246E434-7016-43E8-ABF0-94E0AAE9D42A}"/>
          </ac:grpSpMkLst>
        </pc:grpChg>
        <pc:grpChg chg="add mod ord">
          <ac:chgData name="farouk abu hassanain" userId="319a4f4791f24b01" providerId="LiveId" clId="{4D40A78D-E7F1-4554-A4FF-7811B4970108}" dt="2020-04-07T15:02:35.996" v="773" actId="164"/>
          <ac:grpSpMkLst>
            <pc:docMk/>
            <pc:sldMk cId="1540148091" sldId="751"/>
            <ac:grpSpMk id="28" creationId="{DDFCE4CD-9E6F-4FB3-85AE-2ABF582F8CFF}"/>
          </ac:grpSpMkLst>
        </pc:grpChg>
        <pc:grpChg chg="add mod ord">
          <ac:chgData name="farouk abu hassanain" userId="319a4f4791f24b01" providerId="LiveId" clId="{4D40A78D-E7F1-4554-A4FF-7811B4970108}" dt="2020-04-07T15:02:35.996" v="773" actId="164"/>
          <ac:grpSpMkLst>
            <pc:docMk/>
            <pc:sldMk cId="1540148091" sldId="751"/>
            <ac:grpSpMk id="32" creationId="{CF26B298-6CE9-42D7-8E43-18DF1E621CEA}"/>
          </ac:grpSpMkLst>
        </pc:grpChg>
        <pc:grpChg chg="add mod ord">
          <ac:chgData name="farouk abu hassanain" userId="319a4f4791f24b01" providerId="LiveId" clId="{4D40A78D-E7F1-4554-A4FF-7811B4970108}" dt="2020-04-07T15:02:35.996" v="773" actId="164"/>
          <ac:grpSpMkLst>
            <pc:docMk/>
            <pc:sldMk cId="1540148091" sldId="751"/>
            <ac:grpSpMk id="36" creationId="{C9639575-4365-4A6C-99FB-8F7633C29351}"/>
          </ac:grpSpMkLst>
        </pc:grpChg>
        <pc:grpChg chg="add del mod">
          <ac:chgData name="farouk abu hassanain" userId="319a4f4791f24b01" providerId="LiveId" clId="{4D40A78D-E7F1-4554-A4FF-7811B4970108}" dt="2020-04-07T14:54:10.691" v="577" actId="478"/>
          <ac:grpSpMkLst>
            <pc:docMk/>
            <pc:sldMk cId="1540148091" sldId="751"/>
            <ac:grpSpMk id="41" creationId="{D8F6AC3E-6615-4CD0-8558-6AB696C5FAA3}"/>
          </ac:grpSpMkLst>
        </pc:grpChg>
        <pc:grpChg chg="add mod">
          <ac:chgData name="farouk abu hassanain" userId="319a4f4791f24b01" providerId="LiveId" clId="{4D40A78D-E7F1-4554-A4FF-7811B4970108}" dt="2020-04-07T14:57:21.212" v="585" actId="1076"/>
          <ac:grpSpMkLst>
            <pc:docMk/>
            <pc:sldMk cId="1540148091" sldId="751"/>
            <ac:grpSpMk id="44" creationId="{755D4360-A702-440E-842E-C7B9BECB3A97}"/>
          </ac:grpSpMkLst>
        </pc:grpChg>
        <pc:graphicFrameChg chg="add del mod">
          <ac:chgData name="farouk abu hassanain" userId="319a4f4791f24b01" providerId="LiveId" clId="{4D40A78D-E7F1-4554-A4FF-7811B4970108}" dt="2020-04-07T14:52:37.496" v="562" actId="478"/>
          <ac:graphicFrameMkLst>
            <pc:docMk/>
            <pc:sldMk cId="1540148091" sldId="751"/>
            <ac:graphicFrameMk id="14" creationId="{4F8F1725-9B46-4AF8-BE0F-7D0D79CC2889}"/>
          </ac:graphicFrameMkLst>
        </pc:graphicFrameChg>
        <pc:graphicFrameChg chg="del">
          <ac:chgData name="farouk abu hassanain" userId="319a4f4791f24b01" providerId="LiveId" clId="{4D40A78D-E7F1-4554-A4FF-7811B4970108}" dt="2020-04-07T14:17:25.106" v="397" actId="478"/>
          <ac:graphicFrameMkLst>
            <pc:docMk/>
            <pc:sldMk cId="1540148091" sldId="751"/>
            <ac:graphicFrameMk id="37" creationId="{88FDB3B6-4945-4189-8016-9EEDF502563E}"/>
          </ac:graphicFrameMkLst>
        </pc:graphicFrameChg>
      </pc:sldChg>
      <pc:sldChg chg="del">
        <pc:chgData name="farouk abu hassanain" userId="319a4f4791f24b01" providerId="LiveId" clId="{4D40A78D-E7F1-4554-A4FF-7811B4970108}" dt="2020-04-07T13:40:56.335" v="231" actId="47"/>
        <pc:sldMkLst>
          <pc:docMk/>
          <pc:sldMk cId="1815803684" sldId="751"/>
        </pc:sldMkLst>
      </pc:sldChg>
      <pc:sldChg chg="addSp delSp modSp add">
        <pc:chgData name="farouk abu hassanain" userId="319a4f4791f24b01" providerId="LiveId" clId="{4D40A78D-E7F1-4554-A4FF-7811B4970108}" dt="2020-04-07T17:29:59.263" v="2913" actId="207"/>
        <pc:sldMkLst>
          <pc:docMk/>
          <pc:sldMk cId="583916612" sldId="752"/>
        </pc:sldMkLst>
        <pc:spChg chg="mod">
          <ac:chgData name="farouk abu hassanain" userId="319a4f4791f24b01" providerId="LiveId" clId="{4D40A78D-E7F1-4554-A4FF-7811B4970108}" dt="2020-04-07T15:04:52.094" v="781" actId="20577"/>
          <ac:spMkLst>
            <pc:docMk/>
            <pc:sldMk cId="583916612" sldId="752"/>
            <ac:spMk id="4" creationId="{63633AA5-FD60-4A4D-B3C2-0921970BA2DC}"/>
          </ac:spMkLst>
        </pc:spChg>
        <pc:spChg chg="del">
          <ac:chgData name="farouk abu hassanain" userId="319a4f4791f24b01" providerId="LiveId" clId="{4D40A78D-E7F1-4554-A4FF-7811B4970108}" dt="2020-04-07T15:03:26.200" v="779" actId="478"/>
          <ac:spMkLst>
            <pc:docMk/>
            <pc:sldMk cId="583916612" sldId="752"/>
            <ac:spMk id="13" creationId="{35E5DFA0-0E65-41AD-BD1D-9F704A9F6153}"/>
          </ac:spMkLst>
        </pc:spChg>
        <pc:spChg chg="del">
          <ac:chgData name="farouk abu hassanain" userId="319a4f4791f24b01" providerId="LiveId" clId="{4D40A78D-E7F1-4554-A4FF-7811B4970108}" dt="2020-04-07T15:03:23.243" v="778" actId="478"/>
          <ac:spMkLst>
            <pc:docMk/>
            <pc:sldMk cId="583916612" sldId="752"/>
            <ac:spMk id="15" creationId="{EFDA4387-727F-422A-BF39-CA7C919FDE8B}"/>
          </ac:spMkLst>
        </pc:spChg>
        <pc:spChg chg="add mod">
          <ac:chgData name="farouk abu hassanain" userId="319a4f4791f24b01" providerId="LiveId" clId="{4D40A78D-E7F1-4554-A4FF-7811B4970108}" dt="2020-04-07T15:23:03.279" v="1358" actId="207"/>
          <ac:spMkLst>
            <pc:docMk/>
            <pc:sldMk cId="583916612" sldId="752"/>
            <ac:spMk id="62" creationId="{A31E5F0D-4650-4A04-8B66-5EF89881559A}"/>
          </ac:spMkLst>
        </pc:spChg>
        <pc:spChg chg="add del mod">
          <ac:chgData name="farouk abu hassanain" userId="319a4f4791f24b01" providerId="LiveId" clId="{4D40A78D-E7F1-4554-A4FF-7811B4970108}" dt="2020-04-07T15:11:22.685" v="797" actId="478"/>
          <ac:spMkLst>
            <pc:docMk/>
            <pc:sldMk cId="583916612" sldId="752"/>
            <ac:spMk id="64" creationId="{FFCDCB13-EBEB-430C-A513-D44FFA88636F}"/>
          </ac:spMkLst>
        </pc:spChg>
        <pc:spChg chg="add del mod">
          <ac:chgData name="farouk abu hassanain" userId="319a4f4791f24b01" providerId="LiveId" clId="{4D40A78D-E7F1-4554-A4FF-7811B4970108}" dt="2020-04-07T15:11:22.685" v="797" actId="478"/>
          <ac:spMkLst>
            <pc:docMk/>
            <pc:sldMk cId="583916612" sldId="752"/>
            <ac:spMk id="65" creationId="{52E6F995-3CA8-484E-B093-E16898C81BCB}"/>
          </ac:spMkLst>
        </pc:spChg>
        <pc:spChg chg="del topLvl">
          <ac:chgData name="farouk abu hassanain" userId="319a4f4791f24b01" providerId="LiveId" clId="{4D40A78D-E7F1-4554-A4FF-7811B4970108}" dt="2020-04-07T15:11:22.685" v="797" actId="478"/>
          <ac:spMkLst>
            <pc:docMk/>
            <pc:sldMk cId="583916612" sldId="752"/>
            <ac:spMk id="67" creationId="{43CB4531-0EE0-4C40-A7C8-BFC38DE2EC99}"/>
          </ac:spMkLst>
        </pc:spChg>
        <pc:spChg chg="del topLvl">
          <ac:chgData name="farouk abu hassanain" userId="319a4f4791f24b01" providerId="LiveId" clId="{4D40A78D-E7F1-4554-A4FF-7811B4970108}" dt="2020-04-07T15:10:37.161" v="790" actId="478"/>
          <ac:spMkLst>
            <pc:docMk/>
            <pc:sldMk cId="583916612" sldId="752"/>
            <ac:spMk id="68" creationId="{4E4F741C-C7DF-4263-B294-6E35D0912AEB}"/>
          </ac:spMkLst>
        </pc:spChg>
        <pc:spChg chg="del">
          <ac:chgData name="farouk abu hassanain" userId="319a4f4791f24b01" providerId="LiveId" clId="{4D40A78D-E7F1-4554-A4FF-7811B4970108}" dt="2020-04-07T15:10:35.390" v="789" actId="478"/>
          <ac:spMkLst>
            <pc:docMk/>
            <pc:sldMk cId="583916612" sldId="752"/>
            <ac:spMk id="69" creationId="{60E2A65B-4492-474E-AC52-23BB234B31FB}"/>
          </ac:spMkLst>
        </pc:spChg>
        <pc:spChg chg="add del mod">
          <ac:chgData name="farouk abu hassanain" userId="319a4f4791f24b01" providerId="LiveId" clId="{4D40A78D-E7F1-4554-A4FF-7811B4970108}" dt="2020-04-07T15:10:10.211" v="787" actId="478"/>
          <ac:spMkLst>
            <pc:docMk/>
            <pc:sldMk cId="583916612" sldId="752"/>
            <ac:spMk id="70" creationId="{F45DDB40-9D65-4143-83B1-7BF98EAA5912}"/>
          </ac:spMkLst>
        </pc:spChg>
        <pc:spChg chg="add del mod">
          <ac:chgData name="farouk abu hassanain" userId="319a4f4791f24b01" providerId="LiveId" clId="{4D40A78D-E7F1-4554-A4FF-7811B4970108}" dt="2020-04-07T15:10:10.211" v="787" actId="478"/>
          <ac:spMkLst>
            <pc:docMk/>
            <pc:sldMk cId="583916612" sldId="752"/>
            <ac:spMk id="71" creationId="{CE9C52B2-ADA7-42D6-BEA7-8517E132A700}"/>
          </ac:spMkLst>
        </pc:spChg>
        <pc:spChg chg="del topLvl">
          <ac:chgData name="farouk abu hassanain" userId="319a4f4791f24b01" providerId="LiveId" clId="{4D40A78D-E7F1-4554-A4FF-7811B4970108}" dt="2020-04-07T15:11:22.685" v="797" actId="478"/>
          <ac:spMkLst>
            <pc:docMk/>
            <pc:sldMk cId="583916612" sldId="752"/>
            <ac:spMk id="73" creationId="{923836AC-F21D-43CD-B22D-0A436123ED6D}"/>
          </ac:spMkLst>
        </pc:spChg>
        <pc:spChg chg="del topLvl">
          <ac:chgData name="farouk abu hassanain" userId="319a4f4791f24b01" providerId="LiveId" clId="{4D40A78D-E7F1-4554-A4FF-7811B4970108}" dt="2020-04-07T15:10:38.934" v="791" actId="478"/>
          <ac:spMkLst>
            <pc:docMk/>
            <pc:sldMk cId="583916612" sldId="752"/>
            <ac:spMk id="74" creationId="{77685A8A-A274-4B54-BB0D-B8E69CB32C1A}"/>
          </ac:spMkLst>
        </pc:spChg>
        <pc:spChg chg="del">
          <ac:chgData name="farouk abu hassanain" userId="319a4f4791f24b01" providerId="LiveId" clId="{4D40A78D-E7F1-4554-A4FF-7811B4970108}" dt="2020-04-07T15:10:32.914" v="788" actId="478"/>
          <ac:spMkLst>
            <pc:docMk/>
            <pc:sldMk cId="583916612" sldId="752"/>
            <ac:spMk id="75" creationId="{44D44FC2-A54D-412B-949D-2A2FD6F1EAD2}"/>
          </ac:spMkLst>
        </pc:spChg>
        <pc:spChg chg="add del mod">
          <ac:chgData name="farouk abu hassanain" userId="319a4f4791f24b01" providerId="LiveId" clId="{4D40A78D-E7F1-4554-A4FF-7811B4970108}" dt="2020-04-07T15:10:10.211" v="787" actId="478"/>
          <ac:spMkLst>
            <pc:docMk/>
            <pc:sldMk cId="583916612" sldId="752"/>
            <ac:spMk id="76" creationId="{724AA265-0035-4A59-9BC8-C19F781877A6}"/>
          </ac:spMkLst>
        </pc:spChg>
        <pc:spChg chg="add del mod">
          <ac:chgData name="farouk abu hassanain" userId="319a4f4791f24b01" providerId="LiveId" clId="{4D40A78D-E7F1-4554-A4FF-7811B4970108}" dt="2020-04-07T15:10:10.211" v="787" actId="478"/>
          <ac:spMkLst>
            <pc:docMk/>
            <pc:sldMk cId="583916612" sldId="752"/>
            <ac:spMk id="77" creationId="{F490AE61-B7C3-43FD-A53A-DBC2E8C55B9E}"/>
          </ac:spMkLst>
        </pc:spChg>
        <pc:spChg chg="add del mod">
          <ac:chgData name="farouk abu hassanain" userId="319a4f4791f24b01" providerId="LiveId" clId="{4D40A78D-E7F1-4554-A4FF-7811B4970108}" dt="2020-04-07T15:11:12.385" v="794" actId="478"/>
          <ac:spMkLst>
            <pc:docMk/>
            <pc:sldMk cId="583916612" sldId="752"/>
            <ac:spMk id="87" creationId="{11DE9DD4-BBF0-4E58-BA88-FB888D8A2035}"/>
          </ac:spMkLst>
        </pc:spChg>
        <pc:spChg chg="add del mod">
          <ac:chgData name="farouk abu hassanain" userId="319a4f4791f24b01" providerId="LiveId" clId="{4D40A78D-E7F1-4554-A4FF-7811B4970108}" dt="2020-04-07T15:11:17.365" v="795" actId="478"/>
          <ac:spMkLst>
            <pc:docMk/>
            <pc:sldMk cId="583916612" sldId="752"/>
            <ac:spMk id="88" creationId="{C36C4207-D13A-4DC4-9042-A559686DC239}"/>
          </ac:spMkLst>
        </pc:spChg>
        <pc:spChg chg="add mod">
          <ac:chgData name="farouk abu hassanain" userId="319a4f4791f24b01" providerId="LiveId" clId="{4D40A78D-E7F1-4554-A4FF-7811B4970108}" dt="2020-04-07T15:21:59.026" v="1322" actId="1037"/>
          <ac:spMkLst>
            <pc:docMk/>
            <pc:sldMk cId="583916612" sldId="752"/>
            <ac:spMk id="89" creationId="{4947F52F-27D7-4441-9DBB-CCFC94E1EAE9}"/>
          </ac:spMkLst>
        </pc:spChg>
        <pc:spChg chg="add mod">
          <ac:chgData name="farouk abu hassanain" userId="319a4f4791f24b01" providerId="LiveId" clId="{4D40A78D-E7F1-4554-A4FF-7811B4970108}" dt="2020-04-07T15:22:09.651" v="1351" actId="1038"/>
          <ac:spMkLst>
            <pc:docMk/>
            <pc:sldMk cId="583916612" sldId="752"/>
            <ac:spMk id="90" creationId="{0C04E170-5D85-4ADC-B3E0-30DEE17AC808}"/>
          </ac:spMkLst>
        </pc:spChg>
        <pc:spChg chg="add del mod">
          <ac:chgData name="farouk abu hassanain" userId="319a4f4791f24b01" providerId="LiveId" clId="{4D40A78D-E7F1-4554-A4FF-7811B4970108}" dt="2020-04-07T15:11:19.293" v="796" actId="478"/>
          <ac:spMkLst>
            <pc:docMk/>
            <pc:sldMk cId="583916612" sldId="752"/>
            <ac:spMk id="91" creationId="{AF7B6686-2939-44FE-9007-9BFDDF81235A}"/>
          </ac:spMkLst>
        </pc:spChg>
        <pc:spChg chg="add del mod">
          <ac:chgData name="farouk abu hassanain" userId="319a4f4791f24b01" providerId="LiveId" clId="{4D40A78D-E7F1-4554-A4FF-7811B4970108}" dt="2020-04-07T15:11:19.293" v="796" actId="478"/>
          <ac:spMkLst>
            <pc:docMk/>
            <pc:sldMk cId="583916612" sldId="752"/>
            <ac:spMk id="96" creationId="{AB6B5FB6-5692-4B89-8581-4B967290B493}"/>
          </ac:spMkLst>
        </pc:spChg>
        <pc:spChg chg="add del mod">
          <ac:chgData name="farouk abu hassanain" userId="319a4f4791f24b01" providerId="LiveId" clId="{4D40A78D-E7F1-4554-A4FF-7811B4970108}" dt="2020-04-07T15:11:19.293" v="796" actId="478"/>
          <ac:spMkLst>
            <pc:docMk/>
            <pc:sldMk cId="583916612" sldId="752"/>
            <ac:spMk id="97" creationId="{7283F3FD-63A1-4F55-92C8-454615FF663F}"/>
          </ac:spMkLst>
        </pc:spChg>
        <pc:spChg chg="mod topLvl">
          <ac:chgData name="farouk abu hassanain" userId="319a4f4791f24b01" providerId="LiveId" clId="{4D40A78D-E7F1-4554-A4FF-7811B4970108}" dt="2020-04-07T17:29:59.263" v="2913" actId="207"/>
          <ac:spMkLst>
            <pc:docMk/>
            <pc:sldMk cId="583916612" sldId="752"/>
            <ac:spMk id="99" creationId="{38B9049E-F5D3-4557-8FC6-31A3ABE63C50}"/>
          </ac:spMkLst>
        </pc:spChg>
        <pc:spChg chg="del topLvl">
          <ac:chgData name="farouk abu hassanain" userId="319a4f4791f24b01" providerId="LiveId" clId="{4D40A78D-E7F1-4554-A4FF-7811B4970108}" dt="2020-04-07T15:11:56.202" v="802" actId="478"/>
          <ac:spMkLst>
            <pc:docMk/>
            <pc:sldMk cId="583916612" sldId="752"/>
            <ac:spMk id="100" creationId="{5244E02F-39CC-4DC7-A147-17F5542CC3CE}"/>
          </ac:spMkLst>
        </pc:spChg>
        <pc:spChg chg="del">
          <ac:chgData name="farouk abu hassanain" userId="319a4f4791f24b01" providerId="LiveId" clId="{4D40A78D-E7F1-4554-A4FF-7811B4970108}" dt="2020-04-07T15:11:51.518" v="799" actId="478"/>
          <ac:spMkLst>
            <pc:docMk/>
            <pc:sldMk cId="583916612" sldId="752"/>
            <ac:spMk id="101" creationId="{D5FEA89D-78BE-469D-96F3-F35C266FC8BB}"/>
          </ac:spMkLst>
        </pc:spChg>
        <pc:spChg chg="add del mod">
          <ac:chgData name="farouk abu hassanain" userId="319a4f4791f24b01" providerId="LiveId" clId="{4D40A78D-E7F1-4554-A4FF-7811B4970108}" dt="2020-04-07T15:12:04.470" v="805" actId="478"/>
          <ac:spMkLst>
            <pc:docMk/>
            <pc:sldMk cId="583916612" sldId="752"/>
            <ac:spMk id="102" creationId="{A5CD3449-9EB8-4CCB-8010-FE3EDAF8BB47}"/>
          </ac:spMkLst>
        </pc:spChg>
        <pc:spChg chg="add del mod">
          <ac:chgData name="farouk abu hassanain" userId="319a4f4791f24b01" providerId="LiveId" clId="{4D40A78D-E7F1-4554-A4FF-7811B4970108}" dt="2020-04-07T15:12:04.470" v="805" actId="478"/>
          <ac:spMkLst>
            <pc:docMk/>
            <pc:sldMk cId="583916612" sldId="752"/>
            <ac:spMk id="103" creationId="{62498FF8-5320-4238-A985-B4C9C7916FD9}"/>
          </ac:spMkLst>
        </pc:spChg>
        <pc:spChg chg="mod topLvl">
          <ac:chgData name="farouk abu hassanain" userId="319a4f4791f24b01" providerId="LiveId" clId="{4D40A78D-E7F1-4554-A4FF-7811B4970108}" dt="2020-04-07T17:29:48.777" v="2893" actId="207"/>
          <ac:spMkLst>
            <pc:docMk/>
            <pc:sldMk cId="583916612" sldId="752"/>
            <ac:spMk id="105" creationId="{5442353F-037C-49B6-8987-6392AEE37196}"/>
          </ac:spMkLst>
        </pc:spChg>
        <pc:spChg chg="del topLvl">
          <ac:chgData name="farouk abu hassanain" userId="319a4f4791f24b01" providerId="LiveId" clId="{4D40A78D-E7F1-4554-A4FF-7811B4970108}" dt="2020-04-07T15:11:54.825" v="801" actId="478"/>
          <ac:spMkLst>
            <pc:docMk/>
            <pc:sldMk cId="583916612" sldId="752"/>
            <ac:spMk id="106" creationId="{BB36BDB1-D3E6-4927-96A1-3492B4E76D3B}"/>
          </ac:spMkLst>
        </pc:spChg>
        <pc:spChg chg="del">
          <ac:chgData name="farouk abu hassanain" userId="319a4f4791f24b01" providerId="LiveId" clId="{4D40A78D-E7F1-4554-A4FF-7811B4970108}" dt="2020-04-07T15:11:53.468" v="800" actId="478"/>
          <ac:spMkLst>
            <pc:docMk/>
            <pc:sldMk cId="583916612" sldId="752"/>
            <ac:spMk id="107" creationId="{11A882FB-C50E-44FD-BCF0-6202EEFF54B2}"/>
          </ac:spMkLst>
        </pc:spChg>
        <pc:spChg chg="add del mod">
          <ac:chgData name="farouk abu hassanain" userId="319a4f4791f24b01" providerId="LiveId" clId="{4D40A78D-E7F1-4554-A4FF-7811B4970108}" dt="2020-04-07T15:12:04.470" v="805" actId="478"/>
          <ac:spMkLst>
            <pc:docMk/>
            <pc:sldMk cId="583916612" sldId="752"/>
            <ac:spMk id="108" creationId="{7E37C230-14B1-4858-8173-6275F1B0C343}"/>
          </ac:spMkLst>
        </pc:spChg>
        <pc:spChg chg="add del mod">
          <ac:chgData name="farouk abu hassanain" userId="319a4f4791f24b01" providerId="LiveId" clId="{4D40A78D-E7F1-4554-A4FF-7811B4970108}" dt="2020-04-07T15:12:04.470" v="805" actId="478"/>
          <ac:spMkLst>
            <pc:docMk/>
            <pc:sldMk cId="583916612" sldId="752"/>
            <ac:spMk id="109" creationId="{FAEAD17A-013C-4B60-8B31-7BAFA394D6E2}"/>
          </ac:spMkLst>
        </pc:spChg>
        <pc:spChg chg="add del mod">
          <ac:chgData name="farouk abu hassanain" userId="319a4f4791f24b01" providerId="LiveId" clId="{4D40A78D-E7F1-4554-A4FF-7811B4970108}" dt="2020-04-07T15:11:17.365" v="795" actId="478"/>
          <ac:spMkLst>
            <pc:docMk/>
            <pc:sldMk cId="583916612" sldId="752"/>
            <ac:spMk id="114" creationId="{86792967-DA98-4A9F-B41A-FD759CB37CE2}"/>
          </ac:spMkLst>
        </pc:spChg>
        <pc:spChg chg="add del mod">
          <ac:chgData name="farouk abu hassanain" userId="319a4f4791f24b01" providerId="LiveId" clId="{4D40A78D-E7F1-4554-A4FF-7811B4970108}" dt="2020-04-07T15:11:17.365" v="795" actId="478"/>
          <ac:spMkLst>
            <pc:docMk/>
            <pc:sldMk cId="583916612" sldId="752"/>
            <ac:spMk id="115" creationId="{E7390FB7-82C5-4D2A-A464-7101066AE064}"/>
          </ac:spMkLst>
        </pc:spChg>
        <pc:spChg chg="add del mod">
          <ac:chgData name="farouk abu hassanain" userId="319a4f4791f24b01" providerId="LiveId" clId="{4D40A78D-E7F1-4554-A4FF-7811B4970108}" dt="2020-04-07T15:11:12.385" v="794" actId="478"/>
          <ac:spMkLst>
            <pc:docMk/>
            <pc:sldMk cId="583916612" sldId="752"/>
            <ac:spMk id="120" creationId="{0FDB748E-4ABF-4CBA-B6DA-51EF456626EA}"/>
          </ac:spMkLst>
        </pc:spChg>
        <pc:spChg chg="add del mod">
          <ac:chgData name="farouk abu hassanain" userId="319a4f4791f24b01" providerId="LiveId" clId="{4D40A78D-E7F1-4554-A4FF-7811B4970108}" dt="2020-04-07T15:11:12.385" v="794" actId="478"/>
          <ac:spMkLst>
            <pc:docMk/>
            <pc:sldMk cId="583916612" sldId="752"/>
            <ac:spMk id="121" creationId="{8DCCC62F-F54C-4C90-ACE7-6978A53C8779}"/>
          </ac:spMkLst>
        </pc:spChg>
        <pc:spChg chg="add del mod">
          <ac:chgData name="farouk abu hassanain" userId="319a4f4791f24b01" providerId="LiveId" clId="{4D40A78D-E7F1-4554-A4FF-7811B4970108}" dt="2020-04-07T15:11:17.365" v="795" actId="478"/>
          <ac:spMkLst>
            <pc:docMk/>
            <pc:sldMk cId="583916612" sldId="752"/>
            <ac:spMk id="125" creationId="{FE094946-D16D-47A1-95BB-ABA6CE74B1B4}"/>
          </ac:spMkLst>
        </pc:spChg>
        <pc:spChg chg="add mod topLvl">
          <ac:chgData name="farouk abu hassanain" userId="319a4f4791f24b01" providerId="LiveId" clId="{4D40A78D-E7F1-4554-A4FF-7811B4970108}" dt="2020-04-07T15:21:59.026" v="1322" actId="1037"/>
          <ac:spMkLst>
            <pc:docMk/>
            <pc:sldMk cId="583916612" sldId="752"/>
            <ac:spMk id="139" creationId="{A4FA6086-F821-4EC5-9B69-E77BCAE53232}"/>
          </ac:spMkLst>
        </pc:spChg>
        <pc:spChg chg="add mod topLvl">
          <ac:chgData name="farouk abu hassanain" userId="319a4f4791f24b01" providerId="LiveId" clId="{4D40A78D-E7F1-4554-A4FF-7811B4970108}" dt="2020-04-07T15:22:09.651" v="1351" actId="1038"/>
          <ac:spMkLst>
            <pc:docMk/>
            <pc:sldMk cId="583916612" sldId="752"/>
            <ac:spMk id="140" creationId="{2CD35C9F-59A8-4778-9659-F2CEB8197FA6}"/>
          </ac:spMkLst>
        </pc:spChg>
        <pc:spChg chg="add mod">
          <ac:chgData name="farouk abu hassanain" userId="319a4f4791f24b01" providerId="LiveId" clId="{4D40A78D-E7F1-4554-A4FF-7811B4970108}" dt="2020-04-07T15:21:59.026" v="1322" actId="1037"/>
          <ac:spMkLst>
            <pc:docMk/>
            <pc:sldMk cId="583916612" sldId="752"/>
            <ac:spMk id="141" creationId="{951F51B4-2ED5-4B60-BB54-F1472085BAF1}"/>
          </ac:spMkLst>
        </pc:spChg>
        <pc:spChg chg="add mod">
          <ac:chgData name="farouk abu hassanain" userId="319a4f4791f24b01" providerId="LiveId" clId="{4D40A78D-E7F1-4554-A4FF-7811B4970108}" dt="2020-04-07T15:22:09.651" v="1351" actId="1038"/>
          <ac:spMkLst>
            <pc:docMk/>
            <pc:sldMk cId="583916612" sldId="752"/>
            <ac:spMk id="142" creationId="{61098E76-3F27-47F5-A772-277D80837AD7}"/>
          </ac:spMkLst>
        </pc:spChg>
        <pc:spChg chg="add mod">
          <ac:chgData name="farouk abu hassanain" userId="319a4f4791f24b01" providerId="LiveId" clId="{4D40A78D-E7F1-4554-A4FF-7811B4970108}" dt="2020-04-07T15:21:59.026" v="1322" actId="1037"/>
          <ac:spMkLst>
            <pc:docMk/>
            <pc:sldMk cId="583916612" sldId="752"/>
            <ac:spMk id="143" creationId="{01148524-1CAD-4D70-9F2C-37BE64AA752C}"/>
          </ac:spMkLst>
        </pc:spChg>
        <pc:spChg chg="add mod">
          <ac:chgData name="farouk abu hassanain" userId="319a4f4791f24b01" providerId="LiveId" clId="{4D40A78D-E7F1-4554-A4FF-7811B4970108}" dt="2020-04-07T15:22:09.651" v="1351" actId="1038"/>
          <ac:spMkLst>
            <pc:docMk/>
            <pc:sldMk cId="583916612" sldId="752"/>
            <ac:spMk id="144" creationId="{8D94FD5D-9416-416A-9B32-6FD6591C15AA}"/>
          </ac:spMkLst>
        </pc:spChg>
        <pc:spChg chg="add mod">
          <ac:chgData name="farouk abu hassanain" userId="319a4f4791f24b01" providerId="LiveId" clId="{4D40A78D-E7F1-4554-A4FF-7811B4970108}" dt="2020-04-07T15:21:59.026" v="1322" actId="1037"/>
          <ac:spMkLst>
            <pc:docMk/>
            <pc:sldMk cId="583916612" sldId="752"/>
            <ac:spMk id="145" creationId="{669BC41B-C59E-448C-8051-F532B16C24E4}"/>
          </ac:spMkLst>
        </pc:spChg>
        <pc:spChg chg="add mod">
          <ac:chgData name="farouk abu hassanain" userId="319a4f4791f24b01" providerId="LiveId" clId="{4D40A78D-E7F1-4554-A4FF-7811B4970108}" dt="2020-04-07T15:22:09.651" v="1351" actId="1038"/>
          <ac:spMkLst>
            <pc:docMk/>
            <pc:sldMk cId="583916612" sldId="752"/>
            <ac:spMk id="146" creationId="{C24F73A6-188D-4221-9F8A-57FFD3D02BA9}"/>
          </ac:spMkLst>
        </pc:spChg>
        <pc:spChg chg="add mod">
          <ac:chgData name="farouk abu hassanain" userId="319a4f4791f24b01" providerId="LiveId" clId="{4D40A78D-E7F1-4554-A4FF-7811B4970108}" dt="2020-04-07T15:21:59.026" v="1322" actId="1037"/>
          <ac:spMkLst>
            <pc:docMk/>
            <pc:sldMk cId="583916612" sldId="752"/>
            <ac:spMk id="147" creationId="{098D8083-310F-4F4B-A801-E04A2E70D318}"/>
          </ac:spMkLst>
        </pc:spChg>
        <pc:spChg chg="add mod">
          <ac:chgData name="farouk abu hassanain" userId="319a4f4791f24b01" providerId="LiveId" clId="{4D40A78D-E7F1-4554-A4FF-7811B4970108}" dt="2020-04-07T15:22:09.651" v="1351" actId="1038"/>
          <ac:spMkLst>
            <pc:docMk/>
            <pc:sldMk cId="583916612" sldId="752"/>
            <ac:spMk id="148" creationId="{0F3C2699-5438-49C9-8FF0-1A78E2658271}"/>
          </ac:spMkLst>
        </pc:spChg>
        <pc:spChg chg="add mod">
          <ac:chgData name="farouk abu hassanain" userId="319a4f4791f24b01" providerId="LiveId" clId="{4D40A78D-E7F1-4554-A4FF-7811B4970108}" dt="2020-04-07T15:21:59.026" v="1322" actId="1037"/>
          <ac:spMkLst>
            <pc:docMk/>
            <pc:sldMk cId="583916612" sldId="752"/>
            <ac:spMk id="149" creationId="{62ADED1B-234C-4F47-BC57-84C52D4C6EA2}"/>
          </ac:spMkLst>
        </pc:spChg>
        <pc:spChg chg="add mod">
          <ac:chgData name="farouk abu hassanain" userId="319a4f4791f24b01" providerId="LiveId" clId="{4D40A78D-E7F1-4554-A4FF-7811B4970108}" dt="2020-04-07T15:22:09.651" v="1351" actId="1038"/>
          <ac:spMkLst>
            <pc:docMk/>
            <pc:sldMk cId="583916612" sldId="752"/>
            <ac:spMk id="150" creationId="{33533AD2-3710-42B1-BE46-20295A362842}"/>
          </ac:spMkLst>
        </pc:spChg>
        <pc:spChg chg="add del mod">
          <ac:chgData name="farouk abu hassanain" userId="319a4f4791f24b01" providerId="LiveId" clId="{4D40A78D-E7F1-4554-A4FF-7811B4970108}" dt="2020-04-07T15:20:26.080" v="1248" actId="478"/>
          <ac:spMkLst>
            <pc:docMk/>
            <pc:sldMk cId="583916612" sldId="752"/>
            <ac:spMk id="151" creationId="{58D1BE8C-41B3-4578-9374-F7167BAE8C05}"/>
          </ac:spMkLst>
        </pc:spChg>
        <pc:spChg chg="add mod">
          <ac:chgData name="farouk abu hassanain" userId="319a4f4791f24b01" providerId="LiveId" clId="{4D40A78D-E7F1-4554-A4FF-7811B4970108}" dt="2020-04-07T15:22:39.169" v="1355" actId="14100"/>
          <ac:spMkLst>
            <pc:docMk/>
            <pc:sldMk cId="583916612" sldId="752"/>
            <ac:spMk id="152" creationId="{AFFD2D19-F68B-4E7C-B934-6E91D9C6DA76}"/>
          </ac:spMkLst>
        </pc:spChg>
        <pc:spChg chg="add mod">
          <ac:chgData name="farouk abu hassanain" userId="319a4f4791f24b01" providerId="LiveId" clId="{4D40A78D-E7F1-4554-A4FF-7811B4970108}" dt="2020-04-07T15:22:27.813" v="1352" actId="207"/>
          <ac:spMkLst>
            <pc:docMk/>
            <pc:sldMk cId="583916612" sldId="752"/>
            <ac:spMk id="153" creationId="{121F439D-E3FD-4BD5-B3BE-985CE724FB5C}"/>
          </ac:spMkLst>
        </pc:spChg>
        <pc:spChg chg="add mod">
          <ac:chgData name="farouk abu hassanain" userId="319a4f4791f24b01" providerId="LiveId" clId="{4D40A78D-E7F1-4554-A4FF-7811B4970108}" dt="2020-04-07T15:22:27.813" v="1352" actId="207"/>
          <ac:spMkLst>
            <pc:docMk/>
            <pc:sldMk cId="583916612" sldId="752"/>
            <ac:spMk id="154" creationId="{B242D0EF-ACDE-4D98-9AB8-56DA17C98A96}"/>
          </ac:spMkLst>
        </pc:spChg>
        <pc:grpChg chg="add del mod">
          <ac:chgData name="farouk abu hassanain" userId="319a4f4791f24b01" providerId="LiveId" clId="{4D40A78D-E7F1-4554-A4FF-7811B4970108}" dt="2020-04-07T15:19:45.659" v="1167" actId="165"/>
          <ac:grpSpMkLst>
            <pc:docMk/>
            <pc:sldMk cId="583916612" sldId="752"/>
            <ac:grpSpMk id="7" creationId="{99137CD5-410D-44A8-B30D-14B8A178F2DE}"/>
          </ac:grpSpMkLst>
        </pc:grpChg>
        <pc:grpChg chg="del">
          <ac:chgData name="farouk abu hassanain" userId="319a4f4791f24b01" providerId="LiveId" clId="{4D40A78D-E7F1-4554-A4FF-7811B4970108}" dt="2020-04-07T15:03:20.176" v="777" actId="478"/>
          <ac:grpSpMkLst>
            <pc:docMk/>
            <pc:sldMk cId="583916612" sldId="752"/>
            <ac:grpSpMk id="9" creationId="{517AE647-63F2-43B6-B6D5-2AACCB1F5B65}"/>
          </ac:grpSpMkLst>
        </pc:grpChg>
        <pc:grpChg chg="del">
          <ac:chgData name="farouk abu hassanain" userId="319a4f4791f24b01" providerId="LiveId" clId="{4D40A78D-E7F1-4554-A4FF-7811B4970108}" dt="2020-04-07T15:03:23.243" v="778" actId="478"/>
          <ac:grpSpMkLst>
            <pc:docMk/>
            <pc:sldMk cId="583916612" sldId="752"/>
            <ac:grpSpMk id="44" creationId="{755D4360-A702-440E-842E-C7B9BECB3A97}"/>
          </ac:grpSpMkLst>
        </pc:grpChg>
        <pc:grpChg chg="add del mod">
          <ac:chgData name="farouk abu hassanain" userId="319a4f4791f24b01" providerId="LiveId" clId="{4D40A78D-E7F1-4554-A4FF-7811B4970108}" dt="2020-04-07T15:10:37.161" v="790" actId="478"/>
          <ac:grpSpMkLst>
            <pc:docMk/>
            <pc:sldMk cId="583916612" sldId="752"/>
            <ac:grpSpMk id="66" creationId="{37FE8AD5-168D-44DA-A0B2-AC14B25B7F50}"/>
          </ac:grpSpMkLst>
        </pc:grpChg>
        <pc:grpChg chg="add del mod">
          <ac:chgData name="farouk abu hassanain" userId="319a4f4791f24b01" providerId="LiveId" clId="{4D40A78D-E7F1-4554-A4FF-7811B4970108}" dt="2020-04-07T15:10:38.934" v="791" actId="478"/>
          <ac:grpSpMkLst>
            <pc:docMk/>
            <pc:sldMk cId="583916612" sldId="752"/>
            <ac:grpSpMk id="72" creationId="{3D4EAD3C-D5FE-4AB3-8563-F463EEE41BCE}"/>
          </ac:grpSpMkLst>
        </pc:grpChg>
        <pc:grpChg chg="add del mod">
          <ac:chgData name="farouk abu hassanain" userId="319a4f4791f24b01" providerId="LiveId" clId="{4D40A78D-E7F1-4554-A4FF-7811B4970108}" dt="2020-04-07T15:11:22.685" v="797" actId="478"/>
          <ac:grpSpMkLst>
            <pc:docMk/>
            <pc:sldMk cId="583916612" sldId="752"/>
            <ac:grpSpMk id="78" creationId="{CBC67B4C-65B1-40A1-AF9D-16B4AE4BD76B}"/>
          </ac:grpSpMkLst>
        </pc:grpChg>
        <pc:grpChg chg="add del mod">
          <ac:chgData name="farouk abu hassanain" userId="319a4f4791f24b01" providerId="LiveId" clId="{4D40A78D-E7F1-4554-A4FF-7811B4970108}" dt="2020-04-07T15:11:22.685" v="797" actId="478"/>
          <ac:grpSpMkLst>
            <pc:docMk/>
            <pc:sldMk cId="583916612" sldId="752"/>
            <ac:grpSpMk id="83" creationId="{A5AB547C-E1A1-4EC7-8E8C-E54957D08F9B}"/>
          </ac:grpSpMkLst>
        </pc:grpChg>
        <pc:grpChg chg="add del mod">
          <ac:chgData name="farouk abu hassanain" userId="319a4f4791f24b01" providerId="LiveId" clId="{4D40A78D-E7F1-4554-A4FF-7811B4970108}" dt="2020-04-07T15:11:19.293" v="796" actId="478"/>
          <ac:grpSpMkLst>
            <pc:docMk/>
            <pc:sldMk cId="583916612" sldId="752"/>
            <ac:grpSpMk id="92" creationId="{4EEDEBAE-06C3-427A-93A4-A04890757BFE}"/>
          </ac:grpSpMkLst>
        </pc:grpChg>
        <pc:grpChg chg="add del mod">
          <ac:chgData name="farouk abu hassanain" userId="319a4f4791f24b01" providerId="LiveId" clId="{4D40A78D-E7F1-4554-A4FF-7811B4970108}" dt="2020-04-07T15:11:56.202" v="802" actId="478"/>
          <ac:grpSpMkLst>
            <pc:docMk/>
            <pc:sldMk cId="583916612" sldId="752"/>
            <ac:grpSpMk id="98" creationId="{B7D9079C-C9A6-45C1-83AD-ED1F097B05F5}"/>
          </ac:grpSpMkLst>
        </pc:grpChg>
        <pc:grpChg chg="add del mod">
          <ac:chgData name="farouk abu hassanain" userId="319a4f4791f24b01" providerId="LiveId" clId="{4D40A78D-E7F1-4554-A4FF-7811B4970108}" dt="2020-04-07T15:11:54.825" v="801" actId="478"/>
          <ac:grpSpMkLst>
            <pc:docMk/>
            <pc:sldMk cId="583916612" sldId="752"/>
            <ac:grpSpMk id="104" creationId="{4953DDF4-346B-418D-A441-20301241CBD6}"/>
          </ac:grpSpMkLst>
        </pc:grpChg>
        <pc:grpChg chg="add del mod">
          <ac:chgData name="farouk abu hassanain" userId="319a4f4791f24b01" providerId="LiveId" clId="{4D40A78D-E7F1-4554-A4FF-7811B4970108}" dt="2020-04-07T15:11:17.365" v="795" actId="478"/>
          <ac:grpSpMkLst>
            <pc:docMk/>
            <pc:sldMk cId="583916612" sldId="752"/>
            <ac:grpSpMk id="110" creationId="{198629AD-2667-469C-AFCB-C3D6F3724C0E}"/>
          </ac:grpSpMkLst>
        </pc:grpChg>
        <pc:grpChg chg="add del mod">
          <ac:chgData name="farouk abu hassanain" userId="319a4f4791f24b01" providerId="LiveId" clId="{4D40A78D-E7F1-4554-A4FF-7811B4970108}" dt="2020-04-07T15:11:12.385" v="794" actId="478"/>
          <ac:grpSpMkLst>
            <pc:docMk/>
            <pc:sldMk cId="583916612" sldId="752"/>
            <ac:grpSpMk id="116" creationId="{BB9E1157-F377-4204-9C69-E3C7E3155DD5}"/>
          </ac:grpSpMkLst>
        </pc:grpChg>
        <pc:grpChg chg="add del mod">
          <ac:chgData name="farouk abu hassanain" userId="319a4f4791f24b01" providerId="LiveId" clId="{4D40A78D-E7F1-4554-A4FF-7811B4970108}" dt="2020-04-07T15:11:12.385" v="794" actId="478"/>
          <ac:grpSpMkLst>
            <pc:docMk/>
            <pc:sldMk cId="583916612" sldId="752"/>
            <ac:grpSpMk id="122" creationId="{C61C85A5-B69B-45DC-9829-AFBC24F85020}"/>
          </ac:grpSpMkLst>
        </pc:grpChg>
        <pc:grpChg chg="add del mod">
          <ac:chgData name="farouk abu hassanain" userId="319a4f4791f24b01" providerId="LiveId" clId="{4D40A78D-E7F1-4554-A4FF-7811B4970108}" dt="2020-04-07T15:11:59.093" v="803" actId="478"/>
          <ac:grpSpMkLst>
            <pc:docMk/>
            <pc:sldMk cId="583916612" sldId="752"/>
            <ac:grpSpMk id="126" creationId="{2D33E2CE-8BFD-4C1F-BB04-E174C893EC73}"/>
          </ac:grpSpMkLst>
        </pc:grpChg>
        <pc:grpChg chg="add del mod">
          <ac:chgData name="farouk abu hassanain" userId="319a4f4791f24b01" providerId="LiveId" clId="{4D40A78D-E7F1-4554-A4FF-7811B4970108}" dt="2020-04-07T15:11:19.293" v="796" actId="478"/>
          <ac:grpSpMkLst>
            <pc:docMk/>
            <pc:sldMk cId="583916612" sldId="752"/>
            <ac:grpSpMk id="130" creationId="{72EE7DBD-C1F9-44A5-9A9F-65A7511CBC07}"/>
          </ac:grpSpMkLst>
        </pc:grpChg>
        <pc:grpChg chg="add del mod">
          <ac:chgData name="farouk abu hassanain" userId="319a4f4791f24b01" providerId="LiveId" clId="{4D40A78D-E7F1-4554-A4FF-7811B4970108}" dt="2020-04-07T15:12:00.418" v="804" actId="478"/>
          <ac:grpSpMkLst>
            <pc:docMk/>
            <pc:sldMk cId="583916612" sldId="752"/>
            <ac:grpSpMk id="135" creationId="{84E4F87B-5BA2-47D7-8539-3135E6EDF8EA}"/>
          </ac:grpSpMkLst>
        </pc:grpChg>
        <pc:graphicFrameChg chg="add del mod">
          <ac:chgData name="farouk abu hassanain" userId="319a4f4791f24b01" providerId="LiveId" clId="{4D40A78D-E7F1-4554-A4FF-7811B4970108}" dt="2020-04-07T15:16:41.055" v="1166" actId="478"/>
          <ac:graphicFrameMkLst>
            <pc:docMk/>
            <pc:sldMk cId="583916612" sldId="752"/>
            <ac:graphicFrameMk id="63" creationId="{9D6683C0-E2C7-4739-AB21-B8C290180AF3}"/>
          </ac:graphicFrameMkLst>
        </pc:graphicFrameChg>
      </pc:sldChg>
      <pc:sldChg chg="del">
        <pc:chgData name="farouk abu hassanain" userId="319a4f4791f24b01" providerId="LiveId" clId="{4D40A78D-E7F1-4554-A4FF-7811B4970108}" dt="2020-04-07T13:40:56.335" v="231" actId="47"/>
        <pc:sldMkLst>
          <pc:docMk/>
          <pc:sldMk cId="2478643058" sldId="752"/>
        </pc:sldMkLst>
      </pc:sldChg>
      <pc:sldChg chg="del">
        <pc:chgData name="farouk abu hassanain" userId="319a4f4791f24b01" providerId="LiveId" clId="{4D40A78D-E7F1-4554-A4FF-7811B4970108}" dt="2020-04-07T13:40:56.335" v="231" actId="47"/>
        <pc:sldMkLst>
          <pc:docMk/>
          <pc:sldMk cId="1492976353" sldId="753"/>
        </pc:sldMkLst>
      </pc:sldChg>
      <pc:sldChg chg="addSp delSp modSp add setBg">
        <pc:chgData name="farouk abu hassanain" userId="319a4f4791f24b01" providerId="LiveId" clId="{4D40A78D-E7F1-4554-A4FF-7811B4970108}" dt="2020-04-07T17:28:05.879" v="2819" actId="20577"/>
        <pc:sldMkLst>
          <pc:docMk/>
          <pc:sldMk cId="4268050409" sldId="753"/>
        </pc:sldMkLst>
        <pc:spChg chg="mod">
          <ac:chgData name="farouk abu hassanain" userId="319a4f4791f24b01" providerId="LiveId" clId="{4D40A78D-E7F1-4554-A4FF-7811B4970108}" dt="2020-04-07T17:28:05.879" v="2819" actId="20577"/>
          <ac:spMkLst>
            <pc:docMk/>
            <pc:sldMk cId="4268050409" sldId="753"/>
            <ac:spMk id="4" creationId="{63633AA5-FD60-4A4D-B3C2-0921970BA2DC}"/>
          </ac:spMkLst>
        </pc:spChg>
        <pc:spChg chg="add mod">
          <ac:chgData name="farouk abu hassanain" userId="319a4f4791f24b01" providerId="LiveId" clId="{4D40A78D-E7F1-4554-A4FF-7811B4970108}" dt="2020-04-07T15:40:40.227" v="2313" actId="207"/>
          <ac:spMkLst>
            <pc:docMk/>
            <pc:sldMk cId="4268050409" sldId="753"/>
            <ac:spMk id="31" creationId="{506E0B2B-EF2D-4305-8E32-6BD319C5C73E}"/>
          </ac:spMkLst>
        </pc:spChg>
        <pc:spChg chg="add mod">
          <ac:chgData name="farouk abu hassanain" userId="319a4f4791f24b01" providerId="LiveId" clId="{4D40A78D-E7F1-4554-A4FF-7811B4970108}" dt="2020-04-07T15:47:33.909" v="2394" actId="14100"/>
          <ac:spMkLst>
            <pc:docMk/>
            <pc:sldMk cId="4268050409" sldId="753"/>
            <ac:spMk id="32" creationId="{25774F7F-A6A2-4340-B40D-6DB551B33379}"/>
          </ac:spMkLst>
        </pc:spChg>
        <pc:spChg chg="mod topLvl">
          <ac:chgData name="farouk abu hassanain" userId="319a4f4791f24b01" providerId="LiveId" clId="{4D40A78D-E7F1-4554-A4FF-7811B4970108}" dt="2020-04-07T15:47:59.110" v="2399" actId="164"/>
          <ac:spMkLst>
            <pc:docMk/>
            <pc:sldMk cId="4268050409" sldId="753"/>
            <ac:spMk id="35" creationId="{C81509FA-6E7C-4DA5-82C6-DBE8E5B2DE5A}"/>
          </ac:spMkLst>
        </pc:spChg>
        <pc:spChg chg="mod topLvl">
          <ac:chgData name="farouk abu hassanain" userId="319a4f4791f24b01" providerId="LiveId" clId="{4D40A78D-E7F1-4554-A4FF-7811B4970108}" dt="2020-04-07T15:48:02.781" v="2400" actId="164"/>
          <ac:spMkLst>
            <pc:docMk/>
            <pc:sldMk cId="4268050409" sldId="753"/>
            <ac:spMk id="37" creationId="{35AFA68B-4229-4A76-95FD-E3B2378108AF}"/>
          </ac:spMkLst>
        </pc:spChg>
        <pc:spChg chg="mod topLvl">
          <ac:chgData name="farouk abu hassanain" userId="319a4f4791f24b01" providerId="LiveId" clId="{4D40A78D-E7F1-4554-A4FF-7811B4970108}" dt="2020-04-07T15:48:05.704" v="2401" actId="164"/>
          <ac:spMkLst>
            <pc:docMk/>
            <pc:sldMk cId="4268050409" sldId="753"/>
            <ac:spMk id="39" creationId="{EC1DEAC1-1C52-4A9A-9ECD-180AC29117D9}"/>
          </ac:spMkLst>
        </pc:spChg>
        <pc:spChg chg="mod topLvl">
          <ac:chgData name="farouk abu hassanain" userId="319a4f4791f24b01" providerId="LiveId" clId="{4D40A78D-E7F1-4554-A4FF-7811B4970108}" dt="2020-04-07T15:48:08.483" v="2402" actId="164"/>
          <ac:spMkLst>
            <pc:docMk/>
            <pc:sldMk cId="4268050409" sldId="753"/>
            <ac:spMk id="41" creationId="{A7A8061C-2727-4231-8979-F9DE53629A58}"/>
          </ac:spMkLst>
        </pc:spChg>
        <pc:spChg chg="mod topLvl">
          <ac:chgData name="farouk abu hassanain" userId="319a4f4791f24b01" providerId="LiveId" clId="{4D40A78D-E7F1-4554-A4FF-7811B4970108}" dt="2020-04-07T15:48:10.965" v="2403" actId="164"/>
          <ac:spMkLst>
            <pc:docMk/>
            <pc:sldMk cId="4268050409" sldId="753"/>
            <ac:spMk id="43" creationId="{1B945AB8-E8BC-41DB-93C7-3A78872E1BD6}"/>
          </ac:spMkLst>
        </pc:spChg>
        <pc:spChg chg="del">
          <ac:chgData name="farouk abu hassanain" userId="319a4f4791f24b01" providerId="LiveId" clId="{4D40A78D-E7F1-4554-A4FF-7811B4970108}" dt="2020-04-07T15:23:17.220" v="1360" actId="478"/>
          <ac:spMkLst>
            <pc:docMk/>
            <pc:sldMk cId="4268050409" sldId="753"/>
            <ac:spMk id="62" creationId="{A31E5F0D-4650-4A04-8B66-5EF89881559A}"/>
          </ac:spMkLst>
        </pc:spChg>
        <pc:spChg chg="add mod">
          <ac:chgData name="farouk abu hassanain" userId="319a4f4791f24b01" providerId="LiveId" clId="{4D40A78D-E7F1-4554-A4FF-7811B4970108}" dt="2020-04-07T15:48:34.579" v="2465" actId="1035"/>
          <ac:spMkLst>
            <pc:docMk/>
            <pc:sldMk cId="4268050409" sldId="753"/>
            <ac:spMk id="63" creationId="{29D7C357-441B-4E2D-85A4-55EDA81A4731}"/>
          </ac:spMkLst>
        </pc:spChg>
        <pc:spChg chg="add mod">
          <ac:chgData name="farouk abu hassanain" userId="319a4f4791f24b01" providerId="LiveId" clId="{4D40A78D-E7F1-4554-A4FF-7811B4970108}" dt="2020-04-07T15:47:30.069" v="2393" actId="122"/>
          <ac:spMkLst>
            <pc:docMk/>
            <pc:sldMk cId="4268050409" sldId="753"/>
            <ac:spMk id="64" creationId="{2C17EA0A-981F-496D-8AB5-ED49812615DA}"/>
          </ac:spMkLst>
        </pc:spChg>
        <pc:spChg chg="add mod">
          <ac:chgData name="farouk abu hassanain" userId="319a4f4791f24b01" providerId="LiveId" clId="{4D40A78D-E7F1-4554-A4FF-7811B4970108}" dt="2020-04-07T15:48:34.579" v="2465" actId="1035"/>
          <ac:spMkLst>
            <pc:docMk/>
            <pc:sldMk cId="4268050409" sldId="753"/>
            <ac:spMk id="65" creationId="{B57AE98C-2C24-406F-A75E-07B8DFB94DCD}"/>
          </ac:spMkLst>
        </pc:spChg>
        <pc:spChg chg="add mod">
          <ac:chgData name="farouk abu hassanain" userId="319a4f4791f24b01" providerId="LiveId" clId="{4D40A78D-E7F1-4554-A4FF-7811B4970108}" dt="2020-04-07T15:47:45.084" v="2397" actId="20577"/>
          <ac:spMkLst>
            <pc:docMk/>
            <pc:sldMk cId="4268050409" sldId="753"/>
            <ac:spMk id="66" creationId="{94D0376A-258C-4096-AEEA-CE6DB8BAA03B}"/>
          </ac:spMkLst>
        </pc:spChg>
        <pc:spChg chg="del">
          <ac:chgData name="farouk abu hassanain" userId="319a4f4791f24b01" providerId="LiveId" clId="{4D40A78D-E7F1-4554-A4FF-7811B4970108}" dt="2020-04-07T15:23:17.220" v="1360" actId="478"/>
          <ac:spMkLst>
            <pc:docMk/>
            <pc:sldMk cId="4268050409" sldId="753"/>
            <ac:spMk id="89" creationId="{4947F52F-27D7-4441-9DBB-CCFC94E1EAE9}"/>
          </ac:spMkLst>
        </pc:spChg>
        <pc:spChg chg="del">
          <ac:chgData name="farouk abu hassanain" userId="319a4f4791f24b01" providerId="LiveId" clId="{4D40A78D-E7F1-4554-A4FF-7811B4970108}" dt="2020-04-07T15:23:17.220" v="1360" actId="478"/>
          <ac:spMkLst>
            <pc:docMk/>
            <pc:sldMk cId="4268050409" sldId="753"/>
            <ac:spMk id="90" creationId="{0C04E170-5D85-4ADC-B3E0-30DEE17AC808}"/>
          </ac:spMkLst>
        </pc:spChg>
        <pc:spChg chg="del">
          <ac:chgData name="farouk abu hassanain" userId="319a4f4791f24b01" providerId="LiveId" clId="{4D40A78D-E7F1-4554-A4FF-7811B4970108}" dt="2020-04-07T15:23:17.220" v="1360" actId="478"/>
          <ac:spMkLst>
            <pc:docMk/>
            <pc:sldMk cId="4268050409" sldId="753"/>
            <ac:spMk id="99" creationId="{38B9049E-F5D3-4557-8FC6-31A3ABE63C50}"/>
          </ac:spMkLst>
        </pc:spChg>
        <pc:spChg chg="del">
          <ac:chgData name="farouk abu hassanain" userId="319a4f4791f24b01" providerId="LiveId" clId="{4D40A78D-E7F1-4554-A4FF-7811B4970108}" dt="2020-04-07T15:23:17.220" v="1360" actId="478"/>
          <ac:spMkLst>
            <pc:docMk/>
            <pc:sldMk cId="4268050409" sldId="753"/>
            <ac:spMk id="105" creationId="{5442353F-037C-49B6-8987-6392AEE37196}"/>
          </ac:spMkLst>
        </pc:spChg>
        <pc:spChg chg="del">
          <ac:chgData name="farouk abu hassanain" userId="319a4f4791f24b01" providerId="LiveId" clId="{4D40A78D-E7F1-4554-A4FF-7811B4970108}" dt="2020-04-07T15:23:17.220" v="1360" actId="478"/>
          <ac:spMkLst>
            <pc:docMk/>
            <pc:sldMk cId="4268050409" sldId="753"/>
            <ac:spMk id="139" creationId="{A4FA6086-F821-4EC5-9B69-E77BCAE53232}"/>
          </ac:spMkLst>
        </pc:spChg>
        <pc:spChg chg="del">
          <ac:chgData name="farouk abu hassanain" userId="319a4f4791f24b01" providerId="LiveId" clId="{4D40A78D-E7F1-4554-A4FF-7811B4970108}" dt="2020-04-07T15:23:17.220" v="1360" actId="478"/>
          <ac:spMkLst>
            <pc:docMk/>
            <pc:sldMk cId="4268050409" sldId="753"/>
            <ac:spMk id="140" creationId="{2CD35C9F-59A8-4778-9659-F2CEB8197FA6}"/>
          </ac:spMkLst>
        </pc:spChg>
        <pc:spChg chg="del">
          <ac:chgData name="farouk abu hassanain" userId="319a4f4791f24b01" providerId="LiveId" clId="{4D40A78D-E7F1-4554-A4FF-7811B4970108}" dt="2020-04-07T15:23:17.220" v="1360" actId="478"/>
          <ac:spMkLst>
            <pc:docMk/>
            <pc:sldMk cId="4268050409" sldId="753"/>
            <ac:spMk id="141" creationId="{951F51B4-2ED5-4B60-BB54-F1472085BAF1}"/>
          </ac:spMkLst>
        </pc:spChg>
        <pc:spChg chg="del">
          <ac:chgData name="farouk abu hassanain" userId="319a4f4791f24b01" providerId="LiveId" clId="{4D40A78D-E7F1-4554-A4FF-7811B4970108}" dt="2020-04-07T15:23:17.220" v="1360" actId="478"/>
          <ac:spMkLst>
            <pc:docMk/>
            <pc:sldMk cId="4268050409" sldId="753"/>
            <ac:spMk id="142" creationId="{61098E76-3F27-47F5-A772-277D80837AD7}"/>
          </ac:spMkLst>
        </pc:spChg>
        <pc:spChg chg="del">
          <ac:chgData name="farouk abu hassanain" userId="319a4f4791f24b01" providerId="LiveId" clId="{4D40A78D-E7F1-4554-A4FF-7811B4970108}" dt="2020-04-07T15:23:17.220" v="1360" actId="478"/>
          <ac:spMkLst>
            <pc:docMk/>
            <pc:sldMk cId="4268050409" sldId="753"/>
            <ac:spMk id="143" creationId="{01148524-1CAD-4D70-9F2C-37BE64AA752C}"/>
          </ac:spMkLst>
        </pc:spChg>
        <pc:spChg chg="del">
          <ac:chgData name="farouk abu hassanain" userId="319a4f4791f24b01" providerId="LiveId" clId="{4D40A78D-E7F1-4554-A4FF-7811B4970108}" dt="2020-04-07T15:23:17.220" v="1360" actId="478"/>
          <ac:spMkLst>
            <pc:docMk/>
            <pc:sldMk cId="4268050409" sldId="753"/>
            <ac:spMk id="144" creationId="{8D94FD5D-9416-416A-9B32-6FD6591C15AA}"/>
          </ac:spMkLst>
        </pc:spChg>
        <pc:spChg chg="del">
          <ac:chgData name="farouk abu hassanain" userId="319a4f4791f24b01" providerId="LiveId" clId="{4D40A78D-E7F1-4554-A4FF-7811B4970108}" dt="2020-04-07T15:23:17.220" v="1360" actId="478"/>
          <ac:spMkLst>
            <pc:docMk/>
            <pc:sldMk cId="4268050409" sldId="753"/>
            <ac:spMk id="145" creationId="{669BC41B-C59E-448C-8051-F532B16C24E4}"/>
          </ac:spMkLst>
        </pc:spChg>
        <pc:spChg chg="del">
          <ac:chgData name="farouk abu hassanain" userId="319a4f4791f24b01" providerId="LiveId" clId="{4D40A78D-E7F1-4554-A4FF-7811B4970108}" dt="2020-04-07T15:23:17.220" v="1360" actId="478"/>
          <ac:spMkLst>
            <pc:docMk/>
            <pc:sldMk cId="4268050409" sldId="753"/>
            <ac:spMk id="146" creationId="{C24F73A6-188D-4221-9F8A-57FFD3D02BA9}"/>
          </ac:spMkLst>
        </pc:spChg>
        <pc:spChg chg="del">
          <ac:chgData name="farouk abu hassanain" userId="319a4f4791f24b01" providerId="LiveId" clId="{4D40A78D-E7F1-4554-A4FF-7811B4970108}" dt="2020-04-07T15:23:17.220" v="1360" actId="478"/>
          <ac:spMkLst>
            <pc:docMk/>
            <pc:sldMk cId="4268050409" sldId="753"/>
            <ac:spMk id="147" creationId="{098D8083-310F-4F4B-A801-E04A2E70D318}"/>
          </ac:spMkLst>
        </pc:spChg>
        <pc:spChg chg="del">
          <ac:chgData name="farouk abu hassanain" userId="319a4f4791f24b01" providerId="LiveId" clId="{4D40A78D-E7F1-4554-A4FF-7811B4970108}" dt="2020-04-07T15:23:17.220" v="1360" actId="478"/>
          <ac:spMkLst>
            <pc:docMk/>
            <pc:sldMk cId="4268050409" sldId="753"/>
            <ac:spMk id="148" creationId="{0F3C2699-5438-49C9-8FF0-1A78E2658271}"/>
          </ac:spMkLst>
        </pc:spChg>
        <pc:spChg chg="del">
          <ac:chgData name="farouk abu hassanain" userId="319a4f4791f24b01" providerId="LiveId" clId="{4D40A78D-E7F1-4554-A4FF-7811B4970108}" dt="2020-04-07T15:23:17.220" v="1360" actId="478"/>
          <ac:spMkLst>
            <pc:docMk/>
            <pc:sldMk cId="4268050409" sldId="753"/>
            <ac:spMk id="149" creationId="{62ADED1B-234C-4F47-BC57-84C52D4C6EA2}"/>
          </ac:spMkLst>
        </pc:spChg>
        <pc:spChg chg="del">
          <ac:chgData name="farouk abu hassanain" userId="319a4f4791f24b01" providerId="LiveId" clId="{4D40A78D-E7F1-4554-A4FF-7811B4970108}" dt="2020-04-07T15:23:17.220" v="1360" actId="478"/>
          <ac:spMkLst>
            <pc:docMk/>
            <pc:sldMk cId="4268050409" sldId="753"/>
            <ac:spMk id="150" creationId="{33533AD2-3710-42B1-BE46-20295A362842}"/>
          </ac:spMkLst>
        </pc:spChg>
        <pc:spChg chg="del">
          <ac:chgData name="farouk abu hassanain" userId="319a4f4791f24b01" providerId="LiveId" clId="{4D40A78D-E7F1-4554-A4FF-7811B4970108}" dt="2020-04-07T15:23:17.220" v="1360" actId="478"/>
          <ac:spMkLst>
            <pc:docMk/>
            <pc:sldMk cId="4268050409" sldId="753"/>
            <ac:spMk id="152" creationId="{AFFD2D19-F68B-4E7C-B934-6E91D9C6DA76}"/>
          </ac:spMkLst>
        </pc:spChg>
        <pc:spChg chg="del">
          <ac:chgData name="farouk abu hassanain" userId="319a4f4791f24b01" providerId="LiveId" clId="{4D40A78D-E7F1-4554-A4FF-7811B4970108}" dt="2020-04-07T15:23:17.220" v="1360" actId="478"/>
          <ac:spMkLst>
            <pc:docMk/>
            <pc:sldMk cId="4268050409" sldId="753"/>
            <ac:spMk id="153" creationId="{121F439D-E3FD-4BD5-B3BE-985CE724FB5C}"/>
          </ac:spMkLst>
        </pc:spChg>
        <pc:spChg chg="del">
          <ac:chgData name="farouk abu hassanain" userId="319a4f4791f24b01" providerId="LiveId" clId="{4D40A78D-E7F1-4554-A4FF-7811B4970108}" dt="2020-04-07T15:23:17.220" v="1360" actId="478"/>
          <ac:spMkLst>
            <pc:docMk/>
            <pc:sldMk cId="4268050409" sldId="753"/>
            <ac:spMk id="154" creationId="{B242D0EF-ACDE-4D98-9AB8-56DA17C98A96}"/>
          </ac:spMkLst>
        </pc:spChg>
        <pc:grpChg chg="add mod">
          <ac:chgData name="farouk abu hassanain" userId="319a4f4791f24b01" providerId="LiveId" clId="{4D40A78D-E7F1-4554-A4FF-7811B4970108}" dt="2020-04-07T15:47:59.110" v="2399" actId="164"/>
          <ac:grpSpMkLst>
            <pc:docMk/>
            <pc:sldMk cId="4268050409" sldId="753"/>
            <ac:grpSpMk id="7" creationId="{5AFF8383-A24B-4731-B0EB-02CBC715AD30}"/>
          </ac:grpSpMkLst>
        </pc:grpChg>
        <pc:grpChg chg="add mod">
          <ac:chgData name="farouk abu hassanain" userId="319a4f4791f24b01" providerId="LiveId" clId="{4D40A78D-E7F1-4554-A4FF-7811B4970108}" dt="2020-04-07T15:48:34.579" v="2465" actId="1035"/>
          <ac:grpSpMkLst>
            <pc:docMk/>
            <pc:sldMk cId="4268050409" sldId="753"/>
            <ac:grpSpMk id="9" creationId="{F3380185-ED5D-4BDE-B021-4A2B21BEDACA}"/>
          </ac:grpSpMkLst>
        </pc:grpChg>
        <pc:grpChg chg="add mod">
          <ac:chgData name="farouk abu hassanain" userId="319a4f4791f24b01" providerId="LiveId" clId="{4D40A78D-E7F1-4554-A4FF-7811B4970108}" dt="2020-04-07T15:48:05.704" v="2401" actId="164"/>
          <ac:grpSpMkLst>
            <pc:docMk/>
            <pc:sldMk cId="4268050409" sldId="753"/>
            <ac:grpSpMk id="10" creationId="{64684A05-2DCA-4983-B996-2D0AA7B0962F}"/>
          </ac:grpSpMkLst>
        </pc:grpChg>
        <pc:grpChg chg="add mod">
          <ac:chgData name="farouk abu hassanain" userId="319a4f4791f24b01" providerId="LiveId" clId="{4D40A78D-E7F1-4554-A4FF-7811B4970108}" dt="2020-04-07T15:48:34.579" v="2465" actId="1035"/>
          <ac:grpSpMkLst>
            <pc:docMk/>
            <pc:sldMk cId="4268050409" sldId="753"/>
            <ac:grpSpMk id="11" creationId="{133F84C1-58B9-4E50-8395-AB4C62BEC37E}"/>
          </ac:grpSpMkLst>
        </pc:grpChg>
        <pc:grpChg chg="add mod">
          <ac:chgData name="farouk abu hassanain" userId="319a4f4791f24b01" providerId="LiveId" clId="{4D40A78D-E7F1-4554-A4FF-7811B4970108}" dt="2020-04-07T15:48:10.965" v="2403" actId="164"/>
          <ac:grpSpMkLst>
            <pc:docMk/>
            <pc:sldMk cId="4268050409" sldId="753"/>
            <ac:grpSpMk id="12" creationId="{B5EAD478-BC58-4C3F-B7D5-EF8A36C09CFE}"/>
          </ac:grpSpMkLst>
        </pc:grpChg>
        <pc:grpChg chg="add del mod">
          <ac:chgData name="farouk abu hassanain" userId="319a4f4791f24b01" providerId="LiveId" clId="{4D40A78D-E7F1-4554-A4FF-7811B4970108}" dt="2020-04-07T15:47:54.200" v="2398" actId="165"/>
          <ac:grpSpMkLst>
            <pc:docMk/>
            <pc:sldMk cId="4268050409" sldId="753"/>
            <ac:grpSpMk id="33" creationId="{ED0451B2-F7AF-4DDA-A037-BE35D0D80CFF}"/>
          </ac:grpSpMkLst>
        </pc:grpChg>
        <pc:grpChg chg="mod topLvl">
          <ac:chgData name="farouk abu hassanain" userId="319a4f4791f24b01" providerId="LiveId" clId="{4D40A78D-E7F1-4554-A4FF-7811B4970108}" dt="2020-04-07T15:47:59.110" v="2399" actId="164"/>
          <ac:grpSpMkLst>
            <pc:docMk/>
            <pc:sldMk cId="4268050409" sldId="753"/>
            <ac:grpSpMk id="34" creationId="{C1D12403-54A1-45DA-B0F8-7DF018E1494C}"/>
          </ac:grpSpMkLst>
        </pc:grpChg>
        <pc:grpChg chg="mod topLvl">
          <ac:chgData name="farouk abu hassanain" userId="319a4f4791f24b01" providerId="LiveId" clId="{4D40A78D-E7F1-4554-A4FF-7811B4970108}" dt="2020-04-07T15:48:34.579" v="2465" actId="1035"/>
          <ac:grpSpMkLst>
            <pc:docMk/>
            <pc:sldMk cId="4268050409" sldId="753"/>
            <ac:grpSpMk id="36" creationId="{37A1C79B-F8B3-4F07-9D6C-BA8CAE03D4CC}"/>
          </ac:grpSpMkLst>
        </pc:grpChg>
        <pc:grpChg chg="mod topLvl">
          <ac:chgData name="farouk abu hassanain" userId="319a4f4791f24b01" providerId="LiveId" clId="{4D40A78D-E7F1-4554-A4FF-7811B4970108}" dt="2020-04-07T15:48:05.704" v="2401" actId="164"/>
          <ac:grpSpMkLst>
            <pc:docMk/>
            <pc:sldMk cId="4268050409" sldId="753"/>
            <ac:grpSpMk id="38" creationId="{908914E7-BAC4-4778-9A54-ED2A265AB242}"/>
          </ac:grpSpMkLst>
        </pc:grpChg>
        <pc:grpChg chg="mod topLvl">
          <ac:chgData name="farouk abu hassanain" userId="319a4f4791f24b01" providerId="LiveId" clId="{4D40A78D-E7F1-4554-A4FF-7811B4970108}" dt="2020-04-07T15:48:34.579" v="2465" actId="1035"/>
          <ac:grpSpMkLst>
            <pc:docMk/>
            <pc:sldMk cId="4268050409" sldId="753"/>
            <ac:grpSpMk id="40" creationId="{78260555-22DE-4D4D-A4FF-5A6D87631D62}"/>
          </ac:grpSpMkLst>
        </pc:grpChg>
        <pc:grpChg chg="mod topLvl">
          <ac:chgData name="farouk abu hassanain" userId="319a4f4791f24b01" providerId="LiveId" clId="{4D40A78D-E7F1-4554-A4FF-7811B4970108}" dt="2020-04-07T15:48:10.965" v="2403" actId="164"/>
          <ac:grpSpMkLst>
            <pc:docMk/>
            <pc:sldMk cId="4268050409" sldId="753"/>
            <ac:grpSpMk id="42" creationId="{99B52933-205E-49D1-B7DD-F9C6F29BF106}"/>
          </ac:grpSpMkLst>
        </pc:grpChg>
      </pc:sldChg>
      <pc:sldChg chg="del">
        <pc:chgData name="farouk abu hassanain" userId="319a4f4791f24b01" providerId="LiveId" clId="{4D40A78D-E7F1-4554-A4FF-7811B4970108}" dt="2020-04-07T13:40:56.335" v="231" actId="47"/>
        <pc:sldMkLst>
          <pc:docMk/>
          <pc:sldMk cId="1663589756" sldId="754"/>
        </pc:sldMkLst>
      </pc:sldChg>
      <pc:sldChg chg="addSp delSp modSp add delAnim modAnim">
        <pc:chgData name="farouk abu hassanain" userId="319a4f4791f24b01" providerId="LiveId" clId="{4D40A78D-E7F1-4554-A4FF-7811B4970108}" dt="2020-04-07T17:30:42.314" v="2914"/>
        <pc:sldMkLst>
          <pc:docMk/>
          <pc:sldMk cId="1789778756" sldId="754"/>
        </pc:sldMkLst>
        <pc:spChg chg="mod">
          <ac:chgData name="farouk abu hassanain" userId="319a4f4791f24b01" providerId="LiveId" clId="{4D40A78D-E7F1-4554-A4FF-7811B4970108}" dt="2020-04-07T17:28:13.784" v="2821" actId="20577"/>
          <ac:spMkLst>
            <pc:docMk/>
            <pc:sldMk cId="1789778756" sldId="754"/>
            <ac:spMk id="4" creationId="{63633AA5-FD60-4A4D-B3C2-0921970BA2DC}"/>
          </ac:spMkLst>
        </pc:spChg>
        <pc:spChg chg="add del">
          <ac:chgData name="farouk abu hassanain" userId="319a4f4791f24b01" providerId="LiveId" clId="{4D40A78D-E7F1-4554-A4FF-7811B4970108}" dt="2020-04-07T15:49:45.307" v="2496" actId="478"/>
          <ac:spMkLst>
            <pc:docMk/>
            <pc:sldMk cId="1789778756" sldId="754"/>
            <ac:spMk id="31" creationId="{506E0B2B-EF2D-4305-8E32-6BD319C5C73E}"/>
          </ac:spMkLst>
        </pc:spChg>
        <pc:spChg chg="del">
          <ac:chgData name="farouk abu hassanain" userId="319a4f4791f24b01" providerId="LiveId" clId="{4D40A78D-E7F1-4554-A4FF-7811B4970108}" dt="2020-04-07T15:49:04.734" v="2470" actId="478"/>
          <ac:spMkLst>
            <pc:docMk/>
            <pc:sldMk cId="1789778756" sldId="754"/>
            <ac:spMk id="32" creationId="{25774F7F-A6A2-4340-B40D-6DB551B33379}"/>
          </ac:spMkLst>
        </pc:spChg>
        <pc:spChg chg="mod">
          <ac:chgData name="farouk abu hassanain" userId="319a4f4791f24b01" providerId="LiveId" clId="{4D40A78D-E7F1-4554-A4FF-7811B4970108}" dt="2020-04-07T15:49:40.001" v="2494" actId="20577"/>
          <ac:spMkLst>
            <pc:docMk/>
            <pc:sldMk cId="1789778756" sldId="754"/>
            <ac:spMk id="53" creationId="{16CED25A-3047-41B4-B1A4-3FF01A5BDB47}"/>
          </ac:spMkLst>
        </pc:spChg>
        <pc:spChg chg="add del mod">
          <ac:chgData name="farouk abu hassanain" userId="319a4f4791f24b01" providerId="LiveId" clId="{4D40A78D-E7F1-4554-A4FF-7811B4970108}" dt="2020-04-07T15:49:43.708" v="2495" actId="478"/>
          <ac:spMkLst>
            <pc:docMk/>
            <pc:sldMk cId="1789778756" sldId="754"/>
            <ac:spMk id="62" creationId="{71689483-A50A-441F-A36E-E0991AB36448}"/>
          </ac:spMkLst>
        </pc:spChg>
        <pc:spChg chg="del">
          <ac:chgData name="farouk abu hassanain" userId="319a4f4791f24b01" providerId="LiveId" clId="{4D40A78D-E7F1-4554-A4FF-7811B4970108}" dt="2020-04-07T15:49:04.734" v="2470" actId="478"/>
          <ac:spMkLst>
            <pc:docMk/>
            <pc:sldMk cId="1789778756" sldId="754"/>
            <ac:spMk id="63" creationId="{29D7C357-441B-4E2D-85A4-55EDA81A4731}"/>
          </ac:spMkLst>
        </pc:spChg>
        <pc:spChg chg="del">
          <ac:chgData name="farouk abu hassanain" userId="319a4f4791f24b01" providerId="LiveId" clId="{4D40A78D-E7F1-4554-A4FF-7811B4970108}" dt="2020-04-07T15:49:04.734" v="2470" actId="478"/>
          <ac:spMkLst>
            <pc:docMk/>
            <pc:sldMk cId="1789778756" sldId="754"/>
            <ac:spMk id="64" creationId="{2C17EA0A-981F-496D-8AB5-ED49812615DA}"/>
          </ac:spMkLst>
        </pc:spChg>
        <pc:spChg chg="del">
          <ac:chgData name="farouk abu hassanain" userId="319a4f4791f24b01" providerId="LiveId" clId="{4D40A78D-E7F1-4554-A4FF-7811B4970108}" dt="2020-04-07T15:49:04.734" v="2470" actId="478"/>
          <ac:spMkLst>
            <pc:docMk/>
            <pc:sldMk cId="1789778756" sldId="754"/>
            <ac:spMk id="65" creationId="{B57AE98C-2C24-406F-A75E-07B8DFB94DCD}"/>
          </ac:spMkLst>
        </pc:spChg>
        <pc:spChg chg="del">
          <ac:chgData name="farouk abu hassanain" userId="319a4f4791f24b01" providerId="LiveId" clId="{4D40A78D-E7F1-4554-A4FF-7811B4970108}" dt="2020-04-07T15:49:04.734" v="2470" actId="478"/>
          <ac:spMkLst>
            <pc:docMk/>
            <pc:sldMk cId="1789778756" sldId="754"/>
            <ac:spMk id="66" creationId="{94D0376A-258C-4096-AEEA-CE6DB8BAA03B}"/>
          </ac:spMkLst>
        </pc:spChg>
        <pc:spChg chg="add mod">
          <ac:chgData name="farouk abu hassanain" userId="319a4f4791f24b01" providerId="LiveId" clId="{4D40A78D-E7F1-4554-A4FF-7811B4970108}" dt="2020-04-07T16:22:46.429" v="2547" actId="1076"/>
          <ac:spMkLst>
            <pc:docMk/>
            <pc:sldMk cId="1789778756" sldId="754"/>
            <ac:spMk id="68" creationId="{8B75B0B2-468D-4F9E-BCCD-B19C057D953E}"/>
          </ac:spMkLst>
        </pc:spChg>
        <pc:spChg chg="add mod">
          <ac:chgData name="farouk abu hassanain" userId="319a4f4791f24b01" providerId="LiveId" clId="{4D40A78D-E7F1-4554-A4FF-7811B4970108}" dt="2020-04-07T16:22:46.429" v="2547" actId="1076"/>
          <ac:spMkLst>
            <pc:docMk/>
            <pc:sldMk cId="1789778756" sldId="754"/>
            <ac:spMk id="69" creationId="{8190DA42-1AFB-435A-9346-F7FBC97E31AE}"/>
          </ac:spMkLst>
        </pc:spChg>
        <pc:spChg chg="add mod">
          <ac:chgData name="farouk abu hassanain" userId="319a4f4791f24b01" providerId="LiveId" clId="{4D40A78D-E7F1-4554-A4FF-7811B4970108}" dt="2020-04-07T16:22:46.429" v="2547" actId="1076"/>
          <ac:spMkLst>
            <pc:docMk/>
            <pc:sldMk cId="1789778756" sldId="754"/>
            <ac:spMk id="70" creationId="{C0B4E091-57BE-4917-94CC-B1E80A0C8B8F}"/>
          </ac:spMkLst>
        </pc:spChg>
        <pc:spChg chg="add del mod">
          <ac:chgData name="farouk abu hassanain" userId="319a4f4791f24b01" providerId="LiveId" clId="{4D40A78D-E7F1-4554-A4FF-7811B4970108}" dt="2020-04-07T15:59:51.340" v="2502" actId="478"/>
          <ac:spMkLst>
            <pc:docMk/>
            <pc:sldMk cId="1789778756" sldId="754"/>
            <ac:spMk id="82" creationId="{F93BEF5C-6991-45B0-839D-38100A3B4ACB}"/>
          </ac:spMkLst>
        </pc:spChg>
        <pc:spChg chg="add del mod">
          <ac:chgData name="farouk abu hassanain" userId="319a4f4791f24b01" providerId="LiveId" clId="{4D40A78D-E7F1-4554-A4FF-7811B4970108}" dt="2020-04-07T15:59:51.340" v="2502" actId="478"/>
          <ac:spMkLst>
            <pc:docMk/>
            <pc:sldMk cId="1789778756" sldId="754"/>
            <ac:spMk id="83" creationId="{4FE66346-BDAD-4B26-9D28-8CF2C6B27896}"/>
          </ac:spMkLst>
        </pc:spChg>
        <pc:spChg chg="add del mod">
          <ac:chgData name="farouk abu hassanain" userId="319a4f4791f24b01" providerId="LiveId" clId="{4D40A78D-E7F1-4554-A4FF-7811B4970108}" dt="2020-04-07T15:59:51.340" v="2502" actId="478"/>
          <ac:spMkLst>
            <pc:docMk/>
            <pc:sldMk cId="1789778756" sldId="754"/>
            <ac:spMk id="84" creationId="{09F23617-6D93-4598-8162-6CF1BD3AAB2D}"/>
          </ac:spMkLst>
        </pc:spChg>
        <pc:spChg chg="add mod">
          <ac:chgData name="farouk abu hassanain" userId="319a4f4791f24b01" providerId="LiveId" clId="{4D40A78D-E7F1-4554-A4FF-7811B4970108}" dt="2020-04-07T16:22:46.429" v="2547" actId="1076"/>
          <ac:spMkLst>
            <pc:docMk/>
            <pc:sldMk cId="1789778756" sldId="754"/>
            <ac:spMk id="85" creationId="{B6E083DE-404E-42AC-A5F2-F6DC54CA6B6F}"/>
          </ac:spMkLst>
        </pc:spChg>
        <pc:spChg chg="add mod">
          <ac:chgData name="farouk abu hassanain" userId="319a4f4791f24b01" providerId="LiveId" clId="{4D40A78D-E7F1-4554-A4FF-7811B4970108}" dt="2020-04-07T16:22:46.429" v="2547" actId="1076"/>
          <ac:spMkLst>
            <pc:docMk/>
            <pc:sldMk cId="1789778756" sldId="754"/>
            <ac:spMk id="86" creationId="{D52EAB89-E992-4071-B0D5-FE8C1F85CA2C}"/>
          </ac:spMkLst>
        </pc:spChg>
        <pc:spChg chg="add mod">
          <ac:chgData name="farouk abu hassanain" userId="319a4f4791f24b01" providerId="LiveId" clId="{4D40A78D-E7F1-4554-A4FF-7811B4970108}" dt="2020-04-07T16:22:46.429" v="2547" actId="1076"/>
          <ac:spMkLst>
            <pc:docMk/>
            <pc:sldMk cId="1789778756" sldId="754"/>
            <ac:spMk id="87" creationId="{97D39391-45D6-4D9A-9EBF-AE971FCF0321}"/>
          </ac:spMkLst>
        </pc:spChg>
        <pc:grpChg chg="del">
          <ac:chgData name="farouk abu hassanain" userId="319a4f4791f24b01" providerId="LiveId" clId="{4D40A78D-E7F1-4554-A4FF-7811B4970108}" dt="2020-04-07T15:49:04.734" v="2470" actId="478"/>
          <ac:grpSpMkLst>
            <pc:docMk/>
            <pc:sldMk cId="1789778756" sldId="754"/>
            <ac:grpSpMk id="7" creationId="{5AFF8383-A24B-4731-B0EB-02CBC715AD30}"/>
          </ac:grpSpMkLst>
        </pc:grpChg>
        <pc:grpChg chg="del">
          <ac:chgData name="farouk abu hassanain" userId="319a4f4791f24b01" providerId="LiveId" clId="{4D40A78D-E7F1-4554-A4FF-7811B4970108}" dt="2020-04-07T15:49:04.734" v="2470" actId="478"/>
          <ac:grpSpMkLst>
            <pc:docMk/>
            <pc:sldMk cId="1789778756" sldId="754"/>
            <ac:grpSpMk id="9" creationId="{F3380185-ED5D-4BDE-B021-4A2B21BEDACA}"/>
          </ac:grpSpMkLst>
        </pc:grpChg>
        <pc:grpChg chg="del">
          <ac:chgData name="farouk abu hassanain" userId="319a4f4791f24b01" providerId="LiveId" clId="{4D40A78D-E7F1-4554-A4FF-7811B4970108}" dt="2020-04-07T15:49:04.734" v="2470" actId="478"/>
          <ac:grpSpMkLst>
            <pc:docMk/>
            <pc:sldMk cId="1789778756" sldId="754"/>
            <ac:grpSpMk id="10" creationId="{64684A05-2DCA-4983-B996-2D0AA7B0962F}"/>
          </ac:grpSpMkLst>
        </pc:grpChg>
        <pc:grpChg chg="del">
          <ac:chgData name="farouk abu hassanain" userId="319a4f4791f24b01" providerId="LiveId" clId="{4D40A78D-E7F1-4554-A4FF-7811B4970108}" dt="2020-04-07T15:49:04.734" v="2470" actId="478"/>
          <ac:grpSpMkLst>
            <pc:docMk/>
            <pc:sldMk cId="1789778756" sldId="754"/>
            <ac:grpSpMk id="11" creationId="{133F84C1-58B9-4E50-8395-AB4C62BEC37E}"/>
          </ac:grpSpMkLst>
        </pc:grpChg>
        <pc:grpChg chg="del">
          <ac:chgData name="farouk abu hassanain" userId="319a4f4791f24b01" providerId="LiveId" clId="{4D40A78D-E7F1-4554-A4FF-7811B4970108}" dt="2020-04-07T15:49:04.734" v="2470" actId="478"/>
          <ac:grpSpMkLst>
            <pc:docMk/>
            <pc:sldMk cId="1789778756" sldId="754"/>
            <ac:grpSpMk id="12" creationId="{B5EAD478-BC58-4C3F-B7D5-EF8A36C09CFE}"/>
          </ac:grpSpMkLst>
        </pc:grpChg>
        <pc:grpChg chg="add mod">
          <ac:chgData name="farouk abu hassanain" userId="319a4f4791f24b01" providerId="LiveId" clId="{4D40A78D-E7F1-4554-A4FF-7811B4970108}" dt="2020-04-07T16:22:46.429" v="2547" actId="1076"/>
          <ac:grpSpMkLst>
            <pc:docMk/>
            <pc:sldMk cId="1789778756" sldId="754"/>
            <ac:grpSpMk id="71" creationId="{10141D4F-5E10-4E4A-B285-AA2CB0627ED1}"/>
          </ac:grpSpMkLst>
        </pc:grpChg>
        <pc:grpChg chg="add mod">
          <ac:chgData name="farouk abu hassanain" userId="319a4f4791f24b01" providerId="LiveId" clId="{4D40A78D-E7F1-4554-A4FF-7811B4970108}" dt="2020-04-07T16:22:46.429" v="2547" actId="1076"/>
          <ac:grpSpMkLst>
            <pc:docMk/>
            <pc:sldMk cId="1789778756" sldId="754"/>
            <ac:grpSpMk id="75" creationId="{4ADD8194-E3AD-4297-A04D-3A2E586F1D83}"/>
          </ac:grpSpMkLst>
        </pc:grpChg>
        <pc:grpChg chg="add mod">
          <ac:chgData name="farouk abu hassanain" userId="319a4f4791f24b01" providerId="LiveId" clId="{4D40A78D-E7F1-4554-A4FF-7811B4970108}" dt="2020-04-07T16:22:46.429" v="2547" actId="1076"/>
          <ac:grpSpMkLst>
            <pc:docMk/>
            <pc:sldMk cId="1789778756" sldId="754"/>
            <ac:grpSpMk id="79" creationId="{B1A11326-5DCE-4BC7-A61D-DE97AD3FC1F4}"/>
          </ac:grpSpMkLst>
        </pc:grpChg>
        <pc:graphicFrameChg chg="add del mod">
          <ac:chgData name="farouk abu hassanain" userId="319a4f4791f24b01" providerId="LiveId" clId="{4D40A78D-E7F1-4554-A4FF-7811B4970108}" dt="2020-04-07T16:01:42.584" v="2546" actId="478"/>
          <ac:graphicFrameMkLst>
            <pc:docMk/>
            <pc:sldMk cId="1789778756" sldId="754"/>
            <ac:graphicFrameMk id="67" creationId="{61743A02-975E-43F7-96D7-117A0502FC2A}"/>
          </ac:graphicFrameMkLst>
        </pc:graphicFrameChg>
      </pc:sldChg>
      <pc:sldChg chg="addSp delSp modSp add modAnim">
        <pc:chgData name="farouk abu hassanain" userId="319a4f4791f24b01" providerId="LiveId" clId="{4D40A78D-E7F1-4554-A4FF-7811B4970108}" dt="2020-04-07T17:28:17.236" v="2823" actId="20577"/>
        <pc:sldMkLst>
          <pc:docMk/>
          <pc:sldMk cId="906568112" sldId="755"/>
        </pc:sldMkLst>
        <pc:spChg chg="mod">
          <ac:chgData name="farouk abu hassanain" userId="319a4f4791f24b01" providerId="LiveId" clId="{4D40A78D-E7F1-4554-A4FF-7811B4970108}" dt="2020-04-07T17:28:17.236" v="2823" actId="20577"/>
          <ac:spMkLst>
            <pc:docMk/>
            <pc:sldMk cId="906568112" sldId="755"/>
            <ac:spMk id="4" creationId="{63633AA5-FD60-4A4D-B3C2-0921970BA2DC}"/>
          </ac:spMkLst>
        </pc:spChg>
        <pc:spChg chg="add mod">
          <ac:chgData name="farouk abu hassanain" userId="319a4f4791f24b01" providerId="LiveId" clId="{4D40A78D-E7F1-4554-A4FF-7811B4970108}" dt="2020-04-07T16:57:04.099" v="2667" actId="553"/>
          <ac:spMkLst>
            <pc:docMk/>
            <pc:sldMk cId="906568112" sldId="755"/>
            <ac:spMk id="13" creationId="{26CCC9A0-353C-47A1-96A3-94479DF93305}"/>
          </ac:spMkLst>
        </pc:spChg>
        <pc:spChg chg="add mod">
          <ac:chgData name="farouk abu hassanain" userId="319a4f4791f24b01" providerId="LiveId" clId="{4D40A78D-E7F1-4554-A4FF-7811B4970108}" dt="2020-04-07T16:57:04.099" v="2667" actId="553"/>
          <ac:spMkLst>
            <pc:docMk/>
            <pc:sldMk cId="906568112" sldId="755"/>
            <ac:spMk id="14" creationId="{A089952A-C088-48DD-B818-79D7E16056A9}"/>
          </ac:spMkLst>
        </pc:spChg>
        <pc:spChg chg="add mod">
          <ac:chgData name="farouk abu hassanain" userId="319a4f4791f24b01" providerId="LiveId" clId="{4D40A78D-E7F1-4554-A4FF-7811B4970108}" dt="2020-04-07T16:57:04.099" v="2667" actId="553"/>
          <ac:spMkLst>
            <pc:docMk/>
            <pc:sldMk cId="906568112" sldId="755"/>
            <ac:spMk id="15" creationId="{5C4B3026-0F6E-4127-8996-B7FB654C13AC}"/>
          </ac:spMkLst>
        </pc:spChg>
        <pc:spChg chg="add mod">
          <ac:chgData name="farouk abu hassanain" userId="319a4f4791f24b01" providerId="LiveId" clId="{4D40A78D-E7F1-4554-A4FF-7811B4970108}" dt="2020-04-07T16:57:16.852" v="2670" actId="1076"/>
          <ac:spMkLst>
            <pc:docMk/>
            <pc:sldMk cId="906568112" sldId="755"/>
            <ac:spMk id="16" creationId="{EBA14E53-02EB-4D5A-B708-167C53A0F631}"/>
          </ac:spMkLst>
        </pc:spChg>
        <pc:spChg chg="add mod">
          <ac:chgData name="farouk abu hassanain" userId="319a4f4791f24b01" providerId="LiveId" clId="{4D40A78D-E7F1-4554-A4FF-7811B4970108}" dt="2020-04-07T16:57:16.852" v="2670" actId="1076"/>
          <ac:spMkLst>
            <pc:docMk/>
            <pc:sldMk cId="906568112" sldId="755"/>
            <ac:spMk id="17" creationId="{041D040C-55A4-4A8D-AD79-6A6144091EFD}"/>
          </ac:spMkLst>
        </pc:spChg>
        <pc:spChg chg="add mod">
          <ac:chgData name="farouk abu hassanain" userId="319a4f4791f24b01" providerId="LiveId" clId="{4D40A78D-E7F1-4554-A4FF-7811B4970108}" dt="2020-04-07T16:57:21.692" v="2678" actId="1036"/>
          <ac:spMkLst>
            <pc:docMk/>
            <pc:sldMk cId="906568112" sldId="755"/>
            <ac:spMk id="18" creationId="{4C5D3FAE-3F09-4631-896A-8C3674308C6D}"/>
          </ac:spMkLst>
        </pc:spChg>
        <pc:spChg chg="mod">
          <ac:chgData name="farouk abu hassanain" userId="319a4f4791f24b01" providerId="LiveId" clId="{4D40A78D-E7F1-4554-A4FF-7811B4970108}" dt="2020-04-07T16:34:29.111" v="2598" actId="404"/>
          <ac:spMkLst>
            <pc:docMk/>
            <pc:sldMk cId="906568112" sldId="755"/>
            <ac:spMk id="31" creationId="{506E0B2B-EF2D-4305-8E32-6BD319C5C73E}"/>
          </ac:spMkLst>
        </pc:spChg>
        <pc:spChg chg="del">
          <ac:chgData name="farouk abu hassanain" userId="319a4f4791f24b01" providerId="LiveId" clId="{4D40A78D-E7F1-4554-A4FF-7811B4970108}" dt="2020-04-07T15:49:11.020" v="2471" actId="478"/>
          <ac:spMkLst>
            <pc:docMk/>
            <pc:sldMk cId="906568112" sldId="755"/>
            <ac:spMk id="32" creationId="{25774F7F-A6A2-4340-B40D-6DB551B33379}"/>
          </ac:spMkLst>
        </pc:spChg>
        <pc:spChg chg="add del mod">
          <ac:chgData name="farouk abu hassanain" userId="319a4f4791f24b01" providerId="LiveId" clId="{4D40A78D-E7F1-4554-A4FF-7811B4970108}" dt="2020-04-07T16:28:54.095" v="2552" actId="478"/>
          <ac:spMkLst>
            <pc:docMk/>
            <pc:sldMk cId="906568112" sldId="755"/>
            <ac:spMk id="62" creationId="{79B2A3DB-DC51-42DF-B794-3BAA4E6D6618}"/>
          </ac:spMkLst>
        </pc:spChg>
        <pc:spChg chg="del">
          <ac:chgData name="farouk abu hassanain" userId="319a4f4791f24b01" providerId="LiveId" clId="{4D40A78D-E7F1-4554-A4FF-7811B4970108}" dt="2020-04-07T15:49:11.020" v="2471" actId="478"/>
          <ac:spMkLst>
            <pc:docMk/>
            <pc:sldMk cId="906568112" sldId="755"/>
            <ac:spMk id="63" creationId="{29D7C357-441B-4E2D-85A4-55EDA81A4731}"/>
          </ac:spMkLst>
        </pc:spChg>
        <pc:spChg chg="del">
          <ac:chgData name="farouk abu hassanain" userId="319a4f4791f24b01" providerId="LiveId" clId="{4D40A78D-E7F1-4554-A4FF-7811B4970108}" dt="2020-04-07T15:49:11.020" v="2471" actId="478"/>
          <ac:spMkLst>
            <pc:docMk/>
            <pc:sldMk cId="906568112" sldId="755"/>
            <ac:spMk id="64" creationId="{2C17EA0A-981F-496D-8AB5-ED49812615DA}"/>
          </ac:spMkLst>
        </pc:spChg>
        <pc:spChg chg="del">
          <ac:chgData name="farouk abu hassanain" userId="319a4f4791f24b01" providerId="LiveId" clId="{4D40A78D-E7F1-4554-A4FF-7811B4970108}" dt="2020-04-07T15:49:11.020" v="2471" actId="478"/>
          <ac:spMkLst>
            <pc:docMk/>
            <pc:sldMk cId="906568112" sldId="755"/>
            <ac:spMk id="65" creationId="{B57AE98C-2C24-406F-A75E-07B8DFB94DCD}"/>
          </ac:spMkLst>
        </pc:spChg>
        <pc:spChg chg="del">
          <ac:chgData name="farouk abu hassanain" userId="319a4f4791f24b01" providerId="LiveId" clId="{4D40A78D-E7F1-4554-A4FF-7811B4970108}" dt="2020-04-07T15:49:11.020" v="2471" actId="478"/>
          <ac:spMkLst>
            <pc:docMk/>
            <pc:sldMk cId="906568112" sldId="755"/>
            <ac:spMk id="66" creationId="{94D0376A-258C-4096-AEEA-CE6DB8BAA03B}"/>
          </ac:spMkLst>
        </pc:spChg>
        <pc:spChg chg="add mod topLvl">
          <ac:chgData name="farouk abu hassanain" userId="319a4f4791f24b01" providerId="LiveId" clId="{4D40A78D-E7F1-4554-A4FF-7811B4970108}" dt="2020-04-07T16:56:46.043" v="2664" actId="164"/>
          <ac:spMkLst>
            <pc:docMk/>
            <pc:sldMk cId="906568112" sldId="755"/>
            <ac:spMk id="68" creationId="{195CF84C-8E18-4091-8B1F-2FA409A90A3D}"/>
          </ac:spMkLst>
        </pc:spChg>
        <pc:spChg chg="mod topLvl">
          <ac:chgData name="farouk abu hassanain" userId="319a4f4791f24b01" providerId="LiveId" clId="{4D40A78D-E7F1-4554-A4FF-7811B4970108}" dt="2020-04-07T16:56:46.043" v="2664" actId="164"/>
          <ac:spMkLst>
            <pc:docMk/>
            <pc:sldMk cId="906568112" sldId="755"/>
            <ac:spMk id="70" creationId="{45491B7D-7A70-4167-8EF7-4ED0E6A41C87}"/>
          </ac:spMkLst>
        </pc:spChg>
        <pc:spChg chg="mod topLvl">
          <ac:chgData name="farouk abu hassanain" userId="319a4f4791f24b01" providerId="LiveId" clId="{4D40A78D-E7F1-4554-A4FF-7811B4970108}" dt="2020-04-07T16:56:46.043" v="2664" actId="164"/>
          <ac:spMkLst>
            <pc:docMk/>
            <pc:sldMk cId="906568112" sldId="755"/>
            <ac:spMk id="71" creationId="{13D41B38-11FD-47CF-A60A-830F5EFA61BC}"/>
          </ac:spMkLst>
        </pc:spChg>
        <pc:spChg chg="mod topLvl">
          <ac:chgData name="farouk abu hassanain" userId="319a4f4791f24b01" providerId="LiveId" clId="{4D40A78D-E7F1-4554-A4FF-7811B4970108}" dt="2020-04-07T16:56:46.043" v="2664" actId="164"/>
          <ac:spMkLst>
            <pc:docMk/>
            <pc:sldMk cId="906568112" sldId="755"/>
            <ac:spMk id="72" creationId="{2EBF66E5-82DC-441D-B119-6EA120204FE0}"/>
          </ac:spMkLst>
        </pc:spChg>
        <pc:spChg chg="mod topLvl">
          <ac:chgData name="farouk abu hassanain" userId="319a4f4791f24b01" providerId="LiveId" clId="{4D40A78D-E7F1-4554-A4FF-7811B4970108}" dt="2020-04-07T16:58:09.381" v="2690"/>
          <ac:spMkLst>
            <pc:docMk/>
            <pc:sldMk cId="906568112" sldId="755"/>
            <ac:spMk id="73" creationId="{6F3D0F5E-3659-4DF1-AC27-76E2DD44520E}"/>
          </ac:spMkLst>
        </pc:spChg>
        <pc:spChg chg="del">
          <ac:chgData name="farouk abu hassanain" userId="319a4f4791f24b01" providerId="LiveId" clId="{4D40A78D-E7F1-4554-A4FF-7811B4970108}" dt="2020-04-07T16:37:32.041" v="2626" actId="478"/>
          <ac:spMkLst>
            <pc:docMk/>
            <pc:sldMk cId="906568112" sldId="755"/>
            <ac:spMk id="75" creationId="{49530DC1-8338-4E3B-9846-FE81A5CB56E4}"/>
          </ac:spMkLst>
        </pc:spChg>
        <pc:spChg chg="del">
          <ac:chgData name="farouk abu hassanain" userId="319a4f4791f24b01" providerId="LiveId" clId="{4D40A78D-E7F1-4554-A4FF-7811B4970108}" dt="2020-04-07T16:37:49.614" v="2628" actId="478"/>
          <ac:spMkLst>
            <pc:docMk/>
            <pc:sldMk cId="906568112" sldId="755"/>
            <ac:spMk id="76" creationId="{D2D856A1-CBAF-4127-941C-C59119E7BF7F}"/>
          </ac:spMkLst>
        </pc:spChg>
        <pc:spChg chg="del mod topLvl">
          <ac:chgData name="farouk abu hassanain" userId="319a4f4791f24b01" providerId="LiveId" clId="{4D40A78D-E7F1-4554-A4FF-7811B4970108}" dt="2020-04-07T16:56:34.878" v="2663" actId="478"/>
          <ac:spMkLst>
            <pc:docMk/>
            <pc:sldMk cId="906568112" sldId="755"/>
            <ac:spMk id="77" creationId="{DDDC484D-B9FF-49F5-A50E-121EBF5CC4BA}"/>
          </ac:spMkLst>
        </pc:spChg>
        <pc:spChg chg="mod topLvl">
          <ac:chgData name="farouk abu hassanain" userId="319a4f4791f24b01" providerId="LiveId" clId="{4D40A78D-E7F1-4554-A4FF-7811B4970108}" dt="2020-04-07T16:56:46.043" v="2664" actId="164"/>
          <ac:spMkLst>
            <pc:docMk/>
            <pc:sldMk cId="906568112" sldId="755"/>
            <ac:spMk id="79" creationId="{AB85FF9F-C07B-4150-A8AD-036B9C93B764}"/>
          </ac:spMkLst>
        </pc:spChg>
        <pc:spChg chg="mod topLvl">
          <ac:chgData name="farouk abu hassanain" userId="319a4f4791f24b01" providerId="LiveId" clId="{4D40A78D-E7F1-4554-A4FF-7811B4970108}" dt="2020-04-07T16:56:46.043" v="2664" actId="164"/>
          <ac:spMkLst>
            <pc:docMk/>
            <pc:sldMk cId="906568112" sldId="755"/>
            <ac:spMk id="80" creationId="{E52F93AF-FC6A-4658-9BFA-C64102DE0187}"/>
          </ac:spMkLst>
        </pc:spChg>
        <pc:spChg chg="mod topLvl">
          <ac:chgData name="farouk abu hassanain" userId="319a4f4791f24b01" providerId="LiveId" clId="{4D40A78D-E7F1-4554-A4FF-7811B4970108}" dt="2020-04-07T16:56:46.043" v="2664" actId="164"/>
          <ac:spMkLst>
            <pc:docMk/>
            <pc:sldMk cId="906568112" sldId="755"/>
            <ac:spMk id="81" creationId="{06949F96-68CD-4034-9ECD-09861B00225C}"/>
          </ac:spMkLst>
        </pc:spChg>
        <pc:spChg chg="mod topLvl">
          <ac:chgData name="farouk abu hassanain" userId="319a4f4791f24b01" providerId="LiveId" clId="{4D40A78D-E7F1-4554-A4FF-7811B4970108}" dt="2020-04-07T16:58:02.959" v="2689"/>
          <ac:spMkLst>
            <pc:docMk/>
            <pc:sldMk cId="906568112" sldId="755"/>
            <ac:spMk id="82" creationId="{32015769-6487-4365-AB74-8E684DB8EE02}"/>
          </ac:spMkLst>
        </pc:spChg>
        <pc:spChg chg="mod topLvl">
          <ac:chgData name="farouk abu hassanain" userId="319a4f4791f24b01" providerId="LiveId" clId="{4D40A78D-E7F1-4554-A4FF-7811B4970108}" dt="2020-04-07T16:56:46.043" v="2664" actId="164"/>
          <ac:spMkLst>
            <pc:docMk/>
            <pc:sldMk cId="906568112" sldId="755"/>
            <ac:spMk id="92" creationId="{D372B9F2-F7DE-45CB-9B8F-3763ACA7F609}"/>
          </ac:spMkLst>
        </pc:spChg>
        <pc:spChg chg="mod topLvl">
          <ac:chgData name="farouk abu hassanain" userId="319a4f4791f24b01" providerId="LiveId" clId="{4D40A78D-E7F1-4554-A4FF-7811B4970108}" dt="2020-04-07T16:56:46.043" v="2664" actId="164"/>
          <ac:spMkLst>
            <pc:docMk/>
            <pc:sldMk cId="906568112" sldId="755"/>
            <ac:spMk id="93" creationId="{DE881C76-FBA4-4D34-ACF9-7030086CD5CB}"/>
          </ac:spMkLst>
        </pc:spChg>
        <pc:spChg chg="mod topLvl">
          <ac:chgData name="farouk abu hassanain" userId="319a4f4791f24b01" providerId="LiveId" clId="{4D40A78D-E7F1-4554-A4FF-7811B4970108}" dt="2020-04-07T16:56:46.043" v="2664" actId="164"/>
          <ac:spMkLst>
            <pc:docMk/>
            <pc:sldMk cId="906568112" sldId="755"/>
            <ac:spMk id="94" creationId="{C5D924E7-40D2-4A80-8E29-56EB0B53CB7E}"/>
          </ac:spMkLst>
        </pc:spChg>
        <pc:spChg chg="mod topLvl">
          <ac:chgData name="farouk abu hassanain" userId="319a4f4791f24b01" providerId="LiveId" clId="{4D40A78D-E7F1-4554-A4FF-7811B4970108}" dt="2020-04-07T16:58:09.381" v="2690"/>
          <ac:spMkLst>
            <pc:docMk/>
            <pc:sldMk cId="906568112" sldId="755"/>
            <ac:spMk id="95" creationId="{02389D5B-B43F-4654-9A07-51F6FCE92D2D}"/>
          </ac:spMkLst>
        </pc:spChg>
        <pc:spChg chg="mod topLvl">
          <ac:chgData name="farouk abu hassanain" userId="319a4f4791f24b01" providerId="LiveId" clId="{4D40A78D-E7F1-4554-A4FF-7811B4970108}" dt="2020-04-07T16:56:46.043" v="2664" actId="164"/>
          <ac:spMkLst>
            <pc:docMk/>
            <pc:sldMk cId="906568112" sldId="755"/>
            <ac:spMk id="100" creationId="{AB3B9FDF-EB90-4590-AADA-FB819798F604}"/>
          </ac:spMkLst>
        </pc:spChg>
        <pc:spChg chg="mod topLvl">
          <ac:chgData name="farouk abu hassanain" userId="319a4f4791f24b01" providerId="LiveId" clId="{4D40A78D-E7F1-4554-A4FF-7811B4970108}" dt="2020-04-07T16:56:46.043" v="2664" actId="164"/>
          <ac:spMkLst>
            <pc:docMk/>
            <pc:sldMk cId="906568112" sldId="755"/>
            <ac:spMk id="101" creationId="{05BB1EFB-B309-4F0A-B4C8-34B90134C689}"/>
          </ac:spMkLst>
        </pc:spChg>
        <pc:spChg chg="mod topLvl">
          <ac:chgData name="farouk abu hassanain" userId="319a4f4791f24b01" providerId="LiveId" clId="{4D40A78D-E7F1-4554-A4FF-7811B4970108}" dt="2020-04-07T16:56:46.043" v="2664" actId="164"/>
          <ac:spMkLst>
            <pc:docMk/>
            <pc:sldMk cId="906568112" sldId="755"/>
            <ac:spMk id="102" creationId="{F7368C19-A4B1-49CB-A102-E0EC0CBEAAEC}"/>
          </ac:spMkLst>
        </pc:spChg>
        <pc:spChg chg="mod topLvl">
          <ac:chgData name="farouk abu hassanain" userId="319a4f4791f24b01" providerId="LiveId" clId="{4D40A78D-E7F1-4554-A4FF-7811B4970108}" dt="2020-04-07T16:58:02.959" v="2689"/>
          <ac:spMkLst>
            <pc:docMk/>
            <pc:sldMk cId="906568112" sldId="755"/>
            <ac:spMk id="103" creationId="{30EE4735-15C7-4608-88E3-CF214946F0E0}"/>
          </ac:spMkLst>
        </pc:spChg>
        <pc:spChg chg="mod topLvl">
          <ac:chgData name="farouk abu hassanain" userId="319a4f4791f24b01" providerId="LiveId" clId="{4D40A78D-E7F1-4554-A4FF-7811B4970108}" dt="2020-04-07T16:56:46.043" v="2664" actId="164"/>
          <ac:spMkLst>
            <pc:docMk/>
            <pc:sldMk cId="906568112" sldId="755"/>
            <ac:spMk id="111" creationId="{8F2A4CEC-D22B-4C9B-B5D3-49869A66903F}"/>
          </ac:spMkLst>
        </pc:spChg>
        <pc:spChg chg="mod topLvl">
          <ac:chgData name="farouk abu hassanain" userId="319a4f4791f24b01" providerId="LiveId" clId="{4D40A78D-E7F1-4554-A4FF-7811B4970108}" dt="2020-04-07T16:56:46.043" v="2664" actId="164"/>
          <ac:spMkLst>
            <pc:docMk/>
            <pc:sldMk cId="906568112" sldId="755"/>
            <ac:spMk id="112" creationId="{EEAF96A2-479C-4472-B5CF-35AA6D5AA7B0}"/>
          </ac:spMkLst>
        </pc:spChg>
        <pc:spChg chg="mod topLvl">
          <ac:chgData name="farouk abu hassanain" userId="319a4f4791f24b01" providerId="LiveId" clId="{4D40A78D-E7F1-4554-A4FF-7811B4970108}" dt="2020-04-07T16:56:46.043" v="2664" actId="164"/>
          <ac:spMkLst>
            <pc:docMk/>
            <pc:sldMk cId="906568112" sldId="755"/>
            <ac:spMk id="113" creationId="{AF69EADF-674D-4BC7-9FC4-B59ACF10B0CB}"/>
          </ac:spMkLst>
        </pc:spChg>
        <pc:spChg chg="mod topLvl">
          <ac:chgData name="farouk abu hassanain" userId="319a4f4791f24b01" providerId="LiveId" clId="{4D40A78D-E7F1-4554-A4FF-7811B4970108}" dt="2020-04-07T16:58:09.381" v="2690"/>
          <ac:spMkLst>
            <pc:docMk/>
            <pc:sldMk cId="906568112" sldId="755"/>
            <ac:spMk id="114" creationId="{DA723E4C-F2FB-48C3-A469-D8A9CEEB700B}"/>
          </ac:spMkLst>
        </pc:spChg>
        <pc:spChg chg="mod topLvl">
          <ac:chgData name="farouk abu hassanain" userId="319a4f4791f24b01" providerId="LiveId" clId="{4D40A78D-E7F1-4554-A4FF-7811B4970108}" dt="2020-04-07T16:56:46.043" v="2664" actId="164"/>
          <ac:spMkLst>
            <pc:docMk/>
            <pc:sldMk cId="906568112" sldId="755"/>
            <ac:spMk id="119" creationId="{6C4E2AE1-D29F-4623-BB5E-3F6A3170F11F}"/>
          </ac:spMkLst>
        </pc:spChg>
        <pc:spChg chg="mod topLvl">
          <ac:chgData name="farouk abu hassanain" userId="319a4f4791f24b01" providerId="LiveId" clId="{4D40A78D-E7F1-4554-A4FF-7811B4970108}" dt="2020-04-07T16:56:46.043" v="2664" actId="164"/>
          <ac:spMkLst>
            <pc:docMk/>
            <pc:sldMk cId="906568112" sldId="755"/>
            <ac:spMk id="120" creationId="{DAC7B9C6-CA03-4DD5-8273-1BC2F7E22E0C}"/>
          </ac:spMkLst>
        </pc:spChg>
        <pc:spChg chg="mod topLvl">
          <ac:chgData name="farouk abu hassanain" userId="319a4f4791f24b01" providerId="LiveId" clId="{4D40A78D-E7F1-4554-A4FF-7811B4970108}" dt="2020-04-07T16:56:46.043" v="2664" actId="164"/>
          <ac:spMkLst>
            <pc:docMk/>
            <pc:sldMk cId="906568112" sldId="755"/>
            <ac:spMk id="121" creationId="{54EB737A-D32A-4961-816F-A26175620948}"/>
          </ac:spMkLst>
        </pc:spChg>
        <pc:spChg chg="mod topLvl">
          <ac:chgData name="farouk abu hassanain" userId="319a4f4791f24b01" providerId="LiveId" clId="{4D40A78D-E7F1-4554-A4FF-7811B4970108}" dt="2020-04-07T16:58:02.959" v="2689"/>
          <ac:spMkLst>
            <pc:docMk/>
            <pc:sldMk cId="906568112" sldId="755"/>
            <ac:spMk id="122" creationId="{537509C3-0135-4810-9CC0-006A4D46C4EB}"/>
          </ac:spMkLst>
        </pc:spChg>
        <pc:spChg chg="add del mod">
          <ac:chgData name="farouk abu hassanain" userId="319a4f4791f24b01" providerId="LiveId" clId="{4D40A78D-E7F1-4554-A4FF-7811B4970108}" dt="2020-04-07T16:32:18.593" v="2568" actId="21"/>
          <ac:spMkLst>
            <pc:docMk/>
            <pc:sldMk cId="906568112" sldId="755"/>
            <ac:spMk id="152" creationId="{1716C84B-2F76-4BFB-8705-A5CE5D374960}"/>
          </ac:spMkLst>
        </pc:spChg>
        <pc:spChg chg="add del mod">
          <ac:chgData name="farouk abu hassanain" userId="319a4f4791f24b01" providerId="LiveId" clId="{4D40A78D-E7F1-4554-A4FF-7811B4970108}" dt="2020-04-07T16:32:18.593" v="2568" actId="21"/>
          <ac:spMkLst>
            <pc:docMk/>
            <pc:sldMk cId="906568112" sldId="755"/>
            <ac:spMk id="153" creationId="{88DA6EC9-51E8-4B86-BF2C-74CF21380CBA}"/>
          </ac:spMkLst>
        </pc:spChg>
        <pc:spChg chg="add del mod">
          <ac:chgData name="farouk abu hassanain" userId="319a4f4791f24b01" providerId="LiveId" clId="{4D40A78D-E7F1-4554-A4FF-7811B4970108}" dt="2020-04-07T16:32:18.593" v="2568" actId="21"/>
          <ac:spMkLst>
            <pc:docMk/>
            <pc:sldMk cId="906568112" sldId="755"/>
            <ac:spMk id="154" creationId="{69F3348A-C3EF-40A2-A32E-EE9FEBACF559}"/>
          </ac:spMkLst>
        </pc:spChg>
        <pc:grpChg chg="del">
          <ac:chgData name="farouk abu hassanain" userId="319a4f4791f24b01" providerId="LiveId" clId="{4D40A78D-E7F1-4554-A4FF-7811B4970108}" dt="2020-04-07T15:49:11.020" v="2471" actId="478"/>
          <ac:grpSpMkLst>
            <pc:docMk/>
            <pc:sldMk cId="906568112" sldId="755"/>
            <ac:grpSpMk id="7" creationId="{5AFF8383-A24B-4731-B0EB-02CBC715AD30}"/>
          </ac:grpSpMkLst>
        </pc:grpChg>
        <pc:grpChg chg="del">
          <ac:chgData name="farouk abu hassanain" userId="319a4f4791f24b01" providerId="LiveId" clId="{4D40A78D-E7F1-4554-A4FF-7811B4970108}" dt="2020-04-07T15:49:11.020" v="2471" actId="478"/>
          <ac:grpSpMkLst>
            <pc:docMk/>
            <pc:sldMk cId="906568112" sldId="755"/>
            <ac:grpSpMk id="9" creationId="{F3380185-ED5D-4BDE-B021-4A2B21BEDACA}"/>
          </ac:grpSpMkLst>
        </pc:grpChg>
        <pc:grpChg chg="del">
          <ac:chgData name="farouk abu hassanain" userId="319a4f4791f24b01" providerId="LiveId" clId="{4D40A78D-E7F1-4554-A4FF-7811B4970108}" dt="2020-04-07T15:49:11.020" v="2471" actId="478"/>
          <ac:grpSpMkLst>
            <pc:docMk/>
            <pc:sldMk cId="906568112" sldId="755"/>
            <ac:grpSpMk id="10" creationId="{64684A05-2DCA-4983-B996-2D0AA7B0962F}"/>
          </ac:grpSpMkLst>
        </pc:grpChg>
        <pc:grpChg chg="del">
          <ac:chgData name="farouk abu hassanain" userId="319a4f4791f24b01" providerId="LiveId" clId="{4D40A78D-E7F1-4554-A4FF-7811B4970108}" dt="2020-04-07T15:49:11.020" v="2471" actId="478"/>
          <ac:grpSpMkLst>
            <pc:docMk/>
            <pc:sldMk cId="906568112" sldId="755"/>
            <ac:grpSpMk id="11" creationId="{133F84C1-58B9-4E50-8395-AB4C62BEC37E}"/>
          </ac:grpSpMkLst>
        </pc:grpChg>
        <pc:grpChg chg="del">
          <ac:chgData name="farouk abu hassanain" userId="319a4f4791f24b01" providerId="LiveId" clId="{4D40A78D-E7F1-4554-A4FF-7811B4970108}" dt="2020-04-07T15:49:11.020" v="2471" actId="478"/>
          <ac:grpSpMkLst>
            <pc:docMk/>
            <pc:sldMk cId="906568112" sldId="755"/>
            <ac:grpSpMk id="12" creationId="{B5EAD478-BC58-4C3F-B7D5-EF8A36C09CFE}"/>
          </ac:grpSpMkLst>
        </pc:grpChg>
        <pc:grpChg chg="add del mod">
          <ac:chgData name="farouk abu hassanain" userId="319a4f4791f24b01" providerId="LiveId" clId="{4D40A78D-E7F1-4554-A4FF-7811B4970108}" dt="2020-04-07T16:37:36.830" v="2627" actId="165"/>
          <ac:grpSpMkLst>
            <pc:docMk/>
            <pc:sldMk cId="906568112" sldId="755"/>
            <ac:grpSpMk id="19" creationId="{B2DE235A-3FF8-47A7-8FAF-07A007BC993F}"/>
          </ac:grpSpMkLst>
        </pc:grpChg>
        <pc:grpChg chg="add mod">
          <ac:chgData name="farouk abu hassanain" userId="319a4f4791f24b01" providerId="LiveId" clId="{4D40A78D-E7F1-4554-A4FF-7811B4970108}" dt="2020-04-07T16:57:51.284" v="2686" actId="1076"/>
          <ac:grpSpMkLst>
            <pc:docMk/>
            <pc:sldMk cId="906568112" sldId="755"/>
            <ac:grpSpMk id="20" creationId="{897C3154-108A-4279-9EE1-4D9F421D56F0}"/>
          </ac:grpSpMkLst>
        </pc:grpChg>
        <pc:grpChg chg="add del mod topLvl">
          <ac:chgData name="farouk abu hassanain" userId="319a4f4791f24b01" providerId="LiveId" clId="{4D40A78D-E7F1-4554-A4FF-7811B4970108}" dt="2020-04-07T16:56:30.189" v="2662" actId="165"/>
          <ac:grpSpMkLst>
            <pc:docMk/>
            <pc:sldMk cId="906568112" sldId="755"/>
            <ac:grpSpMk id="69" creationId="{FA8BAF97-F3CC-48B1-961E-D46293CA9401}"/>
          </ac:grpSpMkLst>
        </pc:grpChg>
        <pc:grpChg chg="del mod">
          <ac:chgData name="farouk abu hassanain" userId="319a4f4791f24b01" providerId="LiveId" clId="{4D40A78D-E7F1-4554-A4FF-7811B4970108}" dt="2020-04-07T16:37:49.614" v="2628" actId="478"/>
          <ac:grpSpMkLst>
            <pc:docMk/>
            <pc:sldMk cId="906568112" sldId="755"/>
            <ac:grpSpMk id="74" creationId="{53C631BD-1008-4011-8D30-95409C105B3F}"/>
          </ac:grpSpMkLst>
        </pc:grpChg>
        <pc:grpChg chg="add del mod topLvl">
          <ac:chgData name="farouk abu hassanain" userId="319a4f4791f24b01" providerId="LiveId" clId="{4D40A78D-E7F1-4554-A4FF-7811B4970108}" dt="2020-04-07T16:39:27.836" v="2629" actId="165"/>
          <ac:grpSpMkLst>
            <pc:docMk/>
            <pc:sldMk cId="906568112" sldId="755"/>
            <ac:grpSpMk id="78" creationId="{C74C6BB1-69CD-4D60-AD5C-BAA29BC755DB}"/>
          </ac:grpSpMkLst>
        </pc:grpChg>
        <pc:grpChg chg="del mod topLvl">
          <ac:chgData name="farouk abu hassanain" userId="319a4f4791f24b01" providerId="LiveId" clId="{4D40A78D-E7F1-4554-A4FF-7811B4970108}" dt="2020-04-07T16:39:31.401" v="2630" actId="478"/>
          <ac:grpSpMkLst>
            <pc:docMk/>
            <pc:sldMk cId="906568112" sldId="755"/>
            <ac:grpSpMk id="83" creationId="{89B7E740-35C2-4B3A-89A3-83B789475806}"/>
          </ac:grpSpMkLst>
        </pc:grpChg>
        <pc:grpChg chg="add del mod topLvl">
          <ac:chgData name="farouk abu hassanain" userId="319a4f4791f24b01" providerId="LiveId" clId="{4D40A78D-E7F1-4554-A4FF-7811B4970108}" dt="2020-04-07T16:52:31.898" v="2631" actId="165"/>
          <ac:grpSpMkLst>
            <pc:docMk/>
            <pc:sldMk cId="906568112" sldId="755"/>
            <ac:grpSpMk id="91" creationId="{FAB840F9-B3E3-4964-9980-672F1820A165}"/>
          </ac:grpSpMkLst>
        </pc:grpChg>
        <pc:grpChg chg="del mod topLvl">
          <ac:chgData name="farouk abu hassanain" userId="319a4f4791f24b01" providerId="LiveId" clId="{4D40A78D-E7F1-4554-A4FF-7811B4970108}" dt="2020-04-07T16:52:34.372" v="2632" actId="478"/>
          <ac:grpSpMkLst>
            <pc:docMk/>
            <pc:sldMk cId="906568112" sldId="755"/>
            <ac:grpSpMk id="96" creationId="{BF860A2D-6C6E-4212-BFA8-7AF07C701C79}"/>
          </ac:grpSpMkLst>
        </pc:grpChg>
        <pc:grpChg chg="add del mod topLvl">
          <ac:chgData name="farouk abu hassanain" userId="319a4f4791f24b01" providerId="LiveId" clId="{4D40A78D-E7F1-4554-A4FF-7811B4970108}" dt="2020-04-07T16:52:38.665" v="2633" actId="165"/>
          <ac:grpSpMkLst>
            <pc:docMk/>
            <pc:sldMk cId="906568112" sldId="755"/>
            <ac:grpSpMk id="99" creationId="{097F5220-1782-4353-AA31-6AB56FA19351}"/>
          </ac:grpSpMkLst>
        </pc:grpChg>
        <pc:grpChg chg="del mod topLvl">
          <ac:chgData name="farouk abu hassanain" userId="319a4f4791f24b01" providerId="LiveId" clId="{4D40A78D-E7F1-4554-A4FF-7811B4970108}" dt="2020-04-07T16:52:40.380" v="2634" actId="478"/>
          <ac:grpSpMkLst>
            <pc:docMk/>
            <pc:sldMk cId="906568112" sldId="755"/>
            <ac:grpSpMk id="104" creationId="{4316ECCA-DBA4-46F5-96F8-456B78BF39D0}"/>
          </ac:grpSpMkLst>
        </pc:grpChg>
        <pc:grpChg chg="add del mod topLvl">
          <ac:chgData name="farouk abu hassanain" userId="319a4f4791f24b01" providerId="LiveId" clId="{4D40A78D-E7F1-4554-A4FF-7811B4970108}" dt="2020-04-07T16:52:43.526" v="2635" actId="165"/>
          <ac:grpSpMkLst>
            <pc:docMk/>
            <pc:sldMk cId="906568112" sldId="755"/>
            <ac:grpSpMk id="110" creationId="{B0A3D7A1-52C3-4E60-B962-96E41F7D7F66}"/>
          </ac:grpSpMkLst>
        </pc:grpChg>
        <pc:grpChg chg="del mod topLvl">
          <ac:chgData name="farouk abu hassanain" userId="319a4f4791f24b01" providerId="LiveId" clId="{4D40A78D-E7F1-4554-A4FF-7811B4970108}" dt="2020-04-07T16:52:45.407" v="2636" actId="478"/>
          <ac:grpSpMkLst>
            <pc:docMk/>
            <pc:sldMk cId="906568112" sldId="755"/>
            <ac:grpSpMk id="115" creationId="{24BC2505-44B1-4B6D-9314-27B80D7DE50F}"/>
          </ac:grpSpMkLst>
        </pc:grpChg>
        <pc:grpChg chg="add del mod topLvl">
          <ac:chgData name="farouk abu hassanain" userId="319a4f4791f24b01" providerId="LiveId" clId="{4D40A78D-E7F1-4554-A4FF-7811B4970108}" dt="2020-04-07T16:52:50.508" v="2637" actId="165"/>
          <ac:grpSpMkLst>
            <pc:docMk/>
            <pc:sldMk cId="906568112" sldId="755"/>
            <ac:grpSpMk id="118" creationId="{75A2E94F-0BEE-4C15-AE72-E64328CCF389}"/>
          </ac:grpSpMkLst>
        </pc:grpChg>
        <pc:grpChg chg="del mod topLvl">
          <ac:chgData name="farouk abu hassanain" userId="319a4f4791f24b01" providerId="LiveId" clId="{4D40A78D-E7F1-4554-A4FF-7811B4970108}" dt="2020-04-07T16:52:52.106" v="2638" actId="478"/>
          <ac:grpSpMkLst>
            <pc:docMk/>
            <pc:sldMk cId="906568112" sldId="755"/>
            <ac:grpSpMk id="123" creationId="{CB89DF09-B1D6-49BF-AC9B-4D04988F7C87}"/>
          </ac:grpSpMkLst>
        </pc:grpChg>
        <pc:grpChg chg="add del mod">
          <ac:chgData name="farouk abu hassanain" userId="319a4f4791f24b01" providerId="LiveId" clId="{4D40A78D-E7F1-4554-A4FF-7811B4970108}" dt="2020-04-07T16:32:18.593" v="2568" actId="21"/>
          <ac:grpSpMkLst>
            <pc:docMk/>
            <pc:sldMk cId="906568112" sldId="755"/>
            <ac:grpSpMk id="129" creationId="{62D3FB0D-BDB0-4705-BC9C-CE8F1578232A}"/>
          </ac:grpSpMkLst>
        </pc:grpChg>
        <pc:graphicFrameChg chg="add del mod">
          <ac:chgData name="farouk abu hassanain" userId="319a4f4791f24b01" providerId="LiveId" clId="{4D40A78D-E7F1-4554-A4FF-7811B4970108}" dt="2020-04-07T16:34:07.642" v="2594" actId="478"/>
          <ac:graphicFrameMkLst>
            <pc:docMk/>
            <pc:sldMk cId="906568112" sldId="755"/>
            <ac:graphicFrameMk id="67" creationId="{F50FB64C-4D1C-43AD-8BAD-C9BD5EE7ED6D}"/>
          </ac:graphicFrameMkLst>
        </pc:graphicFrameChg>
      </pc:sldChg>
      <pc:sldChg chg="del">
        <pc:chgData name="farouk abu hassanain" userId="319a4f4791f24b01" providerId="LiveId" clId="{4D40A78D-E7F1-4554-A4FF-7811B4970108}" dt="2020-04-07T13:40:56.335" v="231" actId="47"/>
        <pc:sldMkLst>
          <pc:docMk/>
          <pc:sldMk cId="3663278887" sldId="755"/>
        </pc:sldMkLst>
      </pc:sldChg>
      <pc:sldChg chg="del">
        <pc:chgData name="farouk abu hassanain" userId="319a4f4791f24b01" providerId="LiveId" clId="{4D40A78D-E7F1-4554-A4FF-7811B4970108}" dt="2020-04-07T13:40:56.335" v="231" actId="47"/>
        <pc:sldMkLst>
          <pc:docMk/>
          <pc:sldMk cId="2853293946" sldId="756"/>
        </pc:sldMkLst>
      </pc:sldChg>
      <pc:sldChg chg="addSp delSp modSp add delAnim modAnim">
        <pc:chgData name="farouk abu hassanain" userId="319a4f4791f24b01" providerId="LiveId" clId="{4D40A78D-E7F1-4554-A4FF-7811B4970108}" dt="2020-04-07T17:30:48.542" v="2915"/>
        <pc:sldMkLst>
          <pc:docMk/>
          <pc:sldMk cId="4230943858" sldId="756"/>
        </pc:sldMkLst>
        <pc:spChg chg="mod">
          <ac:chgData name="farouk abu hassanain" userId="319a4f4791f24b01" providerId="LiveId" clId="{4D40A78D-E7F1-4554-A4FF-7811B4970108}" dt="2020-04-07T17:28:21.388" v="2825" actId="20577"/>
          <ac:spMkLst>
            <pc:docMk/>
            <pc:sldMk cId="4230943858" sldId="756"/>
            <ac:spMk id="4" creationId="{63633AA5-FD60-4A4D-B3C2-0921970BA2DC}"/>
          </ac:spMkLst>
        </pc:spChg>
        <pc:spChg chg="del">
          <ac:chgData name="farouk abu hassanain" userId="319a4f4791f24b01" providerId="LiveId" clId="{4D40A78D-E7F1-4554-A4FF-7811B4970108}" dt="2020-04-07T17:01:26.664" v="2695" actId="478"/>
          <ac:spMkLst>
            <pc:docMk/>
            <pc:sldMk cId="4230943858" sldId="756"/>
            <ac:spMk id="31" creationId="{506E0B2B-EF2D-4305-8E32-6BD319C5C73E}"/>
          </ac:spMkLst>
        </pc:spChg>
        <pc:spChg chg="del">
          <ac:chgData name="farouk abu hassanain" userId="319a4f4791f24b01" providerId="LiveId" clId="{4D40A78D-E7F1-4554-A4FF-7811B4970108}" dt="2020-04-07T15:49:14.099" v="2472" actId="478"/>
          <ac:spMkLst>
            <pc:docMk/>
            <pc:sldMk cId="4230943858" sldId="756"/>
            <ac:spMk id="32" creationId="{25774F7F-A6A2-4340-B40D-6DB551B33379}"/>
          </ac:spMkLst>
        </pc:spChg>
        <pc:spChg chg="mod">
          <ac:chgData name="farouk abu hassanain" userId="319a4f4791f24b01" providerId="LiveId" clId="{4D40A78D-E7F1-4554-A4FF-7811B4970108}" dt="2020-04-07T16:29:13.937" v="2554"/>
          <ac:spMkLst>
            <pc:docMk/>
            <pc:sldMk cId="4230943858" sldId="756"/>
            <ac:spMk id="53" creationId="{16CED25A-3047-41B4-B1A4-3FF01A5BDB47}"/>
          </ac:spMkLst>
        </pc:spChg>
        <pc:spChg chg="add mod">
          <ac:chgData name="farouk abu hassanain" userId="319a4f4791f24b01" providerId="LiveId" clId="{4D40A78D-E7F1-4554-A4FF-7811B4970108}" dt="2020-04-07T17:29:24.921" v="2872" actId="1076"/>
          <ac:spMkLst>
            <pc:docMk/>
            <pc:sldMk cId="4230943858" sldId="756"/>
            <ac:spMk id="62" creationId="{EB7D6E24-3B06-45C5-A852-212E29561696}"/>
          </ac:spMkLst>
        </pc:spChg>
        <pc:spChg chg="del">
          <ac:chgData name="farouk abu hassanain" userId="319a4f4791f24b01" providerId="LiveId" clId="{4D40A78D-E7F1-4554-A4FF-7811B4970108}" dt="2020-04-07T15:49:14.099" v="2472" actId="478"/>
          <ac:spMkLst>
            <pc:docMk/>
            <pc:sldMk cId="4230943858" sldId="756"/>
            <ac:spMk id="63" creationId="{29D7C357-441B-4E2D-85A4-55EDA81A4731}"/>
          </ac:spMkLst>
        </pc:spChg>
        <pc:spChg chg="del">
          <ac:chgData name="farouk abu hassanain" userId="319a4f4791f24b01" providerId="LiveId" clId="{4D40A78D-E7F1-4554-A4FF-7811B4970108}" dt="2020-04-07T15:49:14.099" v="2472" actId="478"/>
          <ac:spMkLst>
            <pc:docMk/>
            <pc:sldMk cId="4230943858" sldId="756"/>
            <ac:spMk id="64" creationId="{2C17EA0A-981F-496D-8AB5-ED49812615DA}"/>
          </ac:spMkLst>
        </pc:spChg>
        <pc:spChg chg="del">
          <ac:chgData name="farouk abu hassanain" userId="319a4f4791f24b01" providerId="LiveId" clId="{4D40A78D-E7F1-4554-A4FF-7811B4970108}" dt="2020-04-07T15:49:14.099" v="2472" actId="478"/>
          <ac:spMkLst>
            <pc:docMk/>
            <pc:sldMk cId="4230943858" sldId="756"/>
            <ac:spMk id="65" creationId="{B57AE98C-2C24-406F-A75E-07B8DFB94DCD}"/>
          </ac:spMkLst>
        </pc:spChg>
        <pc:spChg chg="del">
          <ac:chgData name="farouk abu hassanain" userId="319a4f4791f24b01" providerId="LiveId" clId="{4D40A78D-E7F1-4554-A4FF-7811B4970108}" dt="2020-04-07T15:49:14.099" v="2472" actId="478"/>
          <ac:spMkLst>
            <pc:docMk/>
            <pc:sldMk cId="4230943858" sldId="756"/>
            <ac:spMk id="66" creationId="{94D0376A-258C-4096-AEEA-CE6DB8BAA03B}"/>
          </ac:spMkLst>
        </pc:spChg>
        <pc:spChg chg="add mod">
          <ac:chgData name="farouk abu hassanain" userId="319a4f4791f24b01" providerId="LiveId" clId="{4D40A78D-E7F1-4554-A4FF-7811B4970108}" dt="2020-04-07T16:32:28.132" v="2573" actId="164"/>
          <ac:spMkLst>
            <pc:docMk/>
            <pc:sldMk cId="4230943858" sldId="756"/>
            <ac:spMk id="90" creationId="{298AEE2F-9B4F-426E-998B-FBA409753ED5}"/>
          </ac:spMkLst>
        </pc:spChg>
        <pc:spChg chg="add mod">
          <ac:chgData name="farouk abu hassanain" userId="319a4f4791f24b01" providerId="LiveId" clId="{4D40A78D-E7F1-4554-A4FF-7811B4970108}" dt="2020-04-07T16:32:28.132" v="2573" actId="164"/>
          <ac:spMkLst>
            <pc:docMk/>
            <pc:sldMk cId="4230943858" sldId="756"/>
            <ac:spMk id="91" creationId="{AC55502E-2CD0-4767-BF31-432EB131E491}"/>
          </ac:spMkLst>
        </pc:spChg>
        <pc:spChg chg="add mod">
          <ac:chgData name="farouk abu hassanain" userId="319a4f4791f24b01" providerId="LiveId" clId="{4D40A78D-E7F1-4554-A4FF-7811B4970108}" dt="2020-04-07T16:32:28.132" v="2573" actId="164"/>
          <ac:spMkLst>
            <pc:docMk/>
            <pc:sldMk cId="4230943858" sldId="756"/>
            <ac:spMk id="92" creationId="{77CD7456-04A9-49F2-97B2-6AADA15C08A9}"/>
          </ac:spMkLst>
        </pc:spChg>
        <pc:spChg chg="add del mod">
          <ac:chgData name="farouk abu hassanain" userId="319a4f4791f24b01" providerId="LiveId" clId="{4D40A78D-E7F1-4554-A4FF-7811B4970108}" dt="2020-04-07T16:32:23.904" v="2572" actId="478"/>
          <ac:spMkLst>
            <pc:docMk/>
            <pc:sldMk cId="4230943858" sldId="756"/>
            <ac:spMk id="116" creationId="{575AA62B-12DE-4A9F-A860-0F47736AF06C}"/>
          </ac:spMkLst>
        </pc:spChg>
        <pc:spChg chg="add del mod">
          <ac:chgData name="farouk abu hassanain" userId="319a4f4791f24b01" providerId="LiveId" clId="{4D40A78D-E7F1-4554-A4FF-7811B4970108}" dt="2020-04-07T16:32:23.904" v="2572" actId="478"/>
          <ac:spMkLst>
            <pc:docMk/>
            <pc:sldMk cId="4230943858" sldId="756"/>
            <ac:spMk id="117" creationId="{D2CDED46-08BD-4EAB-8A94-97EF89724851}"/>
          </ac:spMkLst>
        </pc:spChg>
        <pc:spChg chg="add del mod">
          <ac:chgData name="farouk abu hassanain" userId="319a4f4791f24b01" providerId="LiveId" clId="{4D40A78D-E7F1-4554-A4FF-7811B4970108}" dt="2020-04-07T16:32:23.904" v="2572" actId="478"/>
          <ac:spMkLst>
            <pc:docMk/>
            <pc:sldMk cId="4230943858" sldId="756"/>
            <ac:spMk id="118" creationId="{98C6CFF7-3AF7-43AA-AA35-593BD50D501A}"/>
          </ac:spMkLst>
        </pc:spChg>
        <pc:spChg chg="add">
          <ac:chgData name="farouk abu hassanain" userId="319a4f4791f24b01" providerId="LiveId" clId="{4D40A78D-E7F1-4554-A4FF-7811B4970108}" dt="2020-04-07T17:01:30.405" v="2697"/>
          <ac:spMkLst>
            <pc:docMk/>
            <pc:sldMk cId="4230943858" sldId="756"/>
            <ac:spMk id="123" creationId="{A4F406DD-2F0A-48BF-AC7F-A36C4A98691E}"/>
          </ac:spMkLst>
        </pc:spChg>
        <pc:spChg chg="add">
          <ac:chgData name="farouk abu hassanain" userId="319a4f4791f24b01" providerId="LiveId" clId="{4D40A78D-E7F1-4554-A4FF-7811B4970108}" dt="2020-04-07T17:01:30.405" v="2697"/>
          <ac:spMkLst>
            <pc:docMk/>
            <pc:sldMk cId="4230943858" sldId="756"/>
            <ac:spMk id="124" creationId="{68A7E616-0751-4748-B22A-75E7D8EF4C6D}"/>
          </ac:spMkLst>
        </pc:spChg>
        <pc:spChg chg="add">
          <ac:chgData name="farouk abu hassanain" userId="319a4f4791f24b01" providerId="LiveId" clId="{4D40A78D-E7F1-4554-A4FF-7811B4970108}" dt="2020-04-07T17:01:30.405" v="2697"/>
          <ac:spMkLst>
            <pc:docMk/>
            <pc:sldMk cId="4230943858" sldId="756"/>
            <ac:spMk id="125" creationId="{A4F2E833-A870-4AAC-95D2-CBB375828BD4}"/>
          </ac:spMkLst>
        </pc:spChg>
        <pc:spChg chg="add">
          <ac:chgData name="farouk abu hassanain" userId="319a4f4791f24b01" providerId="LiveId" clId="{4D40A78D-E7F1-4554-A4FF-7811B4970108}" dt="2020-04-07T17:01:30.405" v="2697"/>
          <ac:spMkLst>
            <pc:docMk/>
            <pc:sldMk cId="4230943858" sldId="756"/>
            <ac:spMk id="126" creationId="{C443B8A2-6048-4F84-A632-AE6B76D98FC8}"/>
          </ac:spMkLst>
        </pc:spChg>
        <pc:spChg chg="add mod">
          <ac:chgData name="farouk abu hassanain" userId="319a4f4791f24b01" providerId="LiveId" clId="{4D40A78D-E7F1-4554-A4FF-7811B4970108}" dt="2020-04-07T17:29:05.180" v="2870" actId="207"/>
          <ac:spMkLst>
            <pc:docMk/>
            <pc:sldMk cId="4230943858" sldId="756"/>
            <ac:spMk id="127" creationId="{E8CEC045-CB19-4C72-A043-AE86C168DACF}"/>
          </ac:spMkLst>
        </pc:spChg>
        <pc:spChg chg="add mod">
          <ac:chgData name="farouk abu hassanain" userId="319a4f4791f24b01" providerId="LiveId" clId="{4D40A78D-E7F1-4554-A4FF-7811B4970108}" dt="2020-04-07T17:07:52.567" v="2749" actId="207"/>
          <ac:spMkLst>
            <pc:docMk/>
            <pc:sldMk cId="4230943858" sldId="756"/>
            <ac:spMk id="128" creationId="{3CCFADAD-9B2B-4EAA-81E2-CF9B3FDFD68C}"/>
          </ac:spMkLst>
        </pc:spChg>
        <pc:spChg chg="add del">
          <ac:chgData name="farouk abu hassanain" userId="319a4f4791f24b01" providerId="LiveId" clId="{4D40A78D-E7F1-4554-A4FF-7811B4970108}" dt="2020-04-07T17:07:24.664" v="2720" actId="478"/>
          <ac:spMkLst>
            <pc:docMk/>
            <pc:sldMk cId="4230943858" sldId="756"/>
            <ac:spMk id="141" creationId="{09B3B765-2E47-40E1-896E-E6B7F6A72ECC}"/>
          </ac:spMkLst>
        </pc:spChg>
        <pc:spChg chg="add del">
          <ac:chgData name="farouk abu hassanain" userId="319a4f4791f24b01" providerId="LiveId" clId="{4D40A78D-E7F1-4554-A4FF-7811B4970108}" dt="2020-04-07T17:07:24.664" v="2720" actId="478"/>
          <ac:spMkLst>
            <pc:docMk/>
            <pc:sldMk cId="4230943858" sldId="756"/>
            <ac:spMk id="142" creationId="{88E8BCA4-806E-478F-BC80-FB2D1D874B45}"/>
          </ac:spMkLst>
        </pc:spChg>
        <pc:spChg chg="add del">
          <ac:chgData name="farouk abu hassanain" userId="319a4f4791f24b01" providerId="LiveId" clId="{4D40A78D-E7F1-4554-A4FF-7811B4970108}" dt="2020-04-07T17:07:24.664" v="2720" actId="478"/>
          <ac:spMkLst>
            <pc:docMk/>
            <pc:sldMk cId="4230943858" sldId="756"/>
            <ac:spMk id="143" creationId="{BDB0AFE2-B15E-4334-940E-53D9A3EE698E}"/>
          </ac:spMkLst>
        </pc:spChg>
        <pc:spChg chg="add del">
          <ac:chgData name="farouk abu hassanain" userId="319a4f4791f24b01" providerId="LiveId" clId="{4D40A78D-E7F1-4554-A4FF-7811B4970108}" dt="2020-04-07T17:07:24.664" v="2720" actId="478"/>
          <ac:spMkLst>
            <pc:docMk/>
            <pc:sldMk cId="4230943858" sldId="756"/>
            <ac:spMk id="144" creationId="{AE30DA88-EFF2-4CF8-AC63-684829D8ECD5}"/>
          </ac:spMkLst>
        </pc:spChg>
        <pc:spChg chg="add del">
          <ac:chgData name="farouk abu hassanain" userId="319a4f4791f24b01" providerId="LiveId" clId="{4D40A78D-E7F1-4554-A4FF-7811B4970108}" dt="2020-04-07T17:07:24.664" v="2720" actId="478"/>
          <ac:spMkLst>
            <pc:docMk/>
            <pc:sldMk cId="4230943858" sldId="756"/>
            <ac:spMk id="145" creationId="{F413D68D-B67C-4D23-96E0-161374C4052F}"/>
          </ac:spMkLst>
        </pc:spChg>
        <pc:spChg chg="add del">
          <ac:chgData name="farouk abu hassanain" userId="319a4f4791f24b01" providerId="LiveId" clId="{4D40A78D-E7F1-4554-A4FF-7811B4970108}" dt="2020-04-07T17:07:24.664" v="2720" actId="478"/>
          <ac:spMkLst>
            <pc:docMk/>
            <pc:sldMk cId="4230943858" sldId="756"/>
            <ac:spMk id="146" creationId="{39A0643B-1009-4711-89B6-0D533B489DAA}"/>
          </ac:spMkLst>
        </pc:spChg>
        <pc:spChg chg="add del">
          <ac:chgData name="farouk abu hassanain" userId="319a4f4791f24b01" providerId="LiveId" clId="{4D40A78D-E7F1-4554-A4FF-7811B4970108}" dt="2020-04-07T17:07:24.664" v="2720" actId="478"/>
          <ac:spMkLst>
            <pc:docMk/>
            <pc:sldMk cId="4230943858" sldId="756"/>
            <ac:spMk id="147" creationId="{FB8B31C4-8A63-4B6A-9D6B-FEE1EC1C3C2A}"/>
          </ac:spMkLst>
        </pc:spChg>
        <pc:spChg chg="add del">
          <ac:chgData name="farouk abu hassanain" userId="319a4f4791f24b01" providerId="LiveId" clId="{4D40A78D-E7F1-4554-A4FF-7811B4970108}" dt="2020-04-07T17:07:24.664" v="2720" actId="478"/>
          <ac:spMkLst>
            <pc:docMk/>
            <pc:sldMk cId="4230943858" sldId="756"/>
            <ac:spMk id="148" creationId="{A3265BCA-CD2E-4FA8-997A-CB1FA1C42D5A}"/>
          </ac:spMkLst>
        </pc:spChg>
        <pc:spChg chg="del">
          <ac:chgData name="farouk abu hassanain" userId="319a4f4791f24b01" providerId="LiveId" clId="{4D40A78D-E7F1-4554-A4FF-7811B4970108}" dt="2020-04-07T17:05:23.455" v="2705" actId="478"/>
          <ac:spMkLst>
            <pc:docMk/>
            <pc:sldMk cId="4230943858" sldId="756"/>
            <ac:spMk id="157" creationId="{C306437E-8113-464C-ADD9-6CDBF814C79D}"/>
          </ac:spMkLst>
        </pc:spChg>
        <pc:spChg chg="del mod">
          <ac:chgData name="farouk abu hassanain" userId="319a4f4791f24b01" providerId="LiveId" clId="{4D40A78D-E7F1-4554-A4FF-7811B4970108}" dt="2020-04-07T17:05:25.221" v="2706" actId="478"/>
          <ac:spMkLst>
            <pc:docMk/>
            <pc:sldMk cId="4230943858" sldId="756"/>
            <ac:spMk id="158" creationId="{9368C388-5F1E-4B6A-B14A-3DB56146751F}"/>
          </ac:spMkLst>
        </pc:spChg>
        <pc:spChg chg="mod">
          <ac:chgData name="farouk abu hassanain" userId="319a4f4791f24b01" providerId="LiveId" clId="{4D40A78D-E7F1-4554-A4FF-7811B4970108}" dt="2020-04-07T17:06:44.505" v="2712" actId="948"/>
          <ac:spMkLst>
            <pc:docMk/>
            <pc:sldMk cId="4230943858" sldId="756"/>
            <ac:spMk id="166" creationId="{BFF3EC2D-464F-4B2D-9ED5-45E11C5AA796}"/>
          </ac:spMkLst>
        </pc:spChg>
        <pc:spChg chg="mod">
          <ac:chgData name="farouk abu hassanain" userId="319a4f4791f24b01" providerId="LiveId" clId="{4D40A78D-E7F1-4554-A4FF-7811B4970108}" dt="2020-04-07T17:08:18.861" v="2751" actId="208"/>
          <ac:spMkLst>
            <pc:docMk/>
            <pc:sldMk cId="4230943858" sldId="756"/>
            <ac:spMk id="167" creationId="{DBA0D6A0-3BA0-47A9-A07D-0A263FAB1973}"/>
          </ac:spMkLst>
        </pc:spChg>
        <pc:spChg chg="add mod">
          <ac:chgData name="farouk abu hassanain" userId="319a4f4791f24b01" providerId="LiveId" clId="{4D40A78D-E7F1-4554-A4FF-7811B4970108}" dt="2020-04-07T17:27:45.911" v="2816" actId="1076"/>
          <ac:spMkLst>
            <pc:docMk/>
            <pc:sldMk cId="4230943858" sldId="756"/>
            <ac:spMk id="168" creationId="{2DD32542-12EF-4017-A0CB-E35875A08893}"/>
          </ac:spMkLst>
        </pc:spChg>
        <pc:spChg chg="add mod">
          <ac:chgData name="farouk abu hassanain" userId="319a4f4791f24b01" providerId="LiveId" clId="{4D40A78D-E7F1-4554-A4FF-7811B4970108}" dt="2020-04-07T17:29:21.612" v="2871" actId="1076"/>
          <ac:spMkLst>
            <pc:docMk/>
            <pc:sldMk cId="4230943858" sldId="756"/>
            <ac:spMk id="169" creationId="{211EDB14-C138-4342-87EA-7E98F64A9DFB}"/>
          </ac:spMkLst>
        </pc:spChg>
        <pc:spChg chg="add mod">
          <ac:chgData name="farouk abu hassanain" userId="319a4f4791f24b01" providerId="LiveId" clId="{4D40A78D-E7F1-4554-A4FF-7811B4970108}" dt="2020-04-07T17:29:27.932" v="2873" actId="1076"/>
          <ac:spMkLst>
            <pc:docMk/>
            <pc:sldMk cId="4230943858" sldId="756"/>
            <ac:spMk id="170" creationId="{95A32480-1E5D-4AF4-B064-24037E011F47}"/>
          </ac:spMkLst>
        </pc:spChg>
        <pc:spChg chg="add mod">
          <ac:chgData name="farouk abu hassanain" userId="319a4f4791f24b01" providerId="LiveId" clId="{4D40A78D-E7F1-4554-A4FF-7811B4970108}" dt="2020-04-07T17:29:31.041" v="2874" actId="1076"/>
          <ac:spMkLst>
            <pc:docMk/>
            <pc:sldMk cId="4230943858" sldId="756"/>
            <ac:spMk id="171" creationId="{5D41F841-6D41-4489-8E9E-69EA9007396C}"/>
          </ac:spMkLst>
        </pc:spChg>
        <pc:spChg chg="add mod">
          <ac:chgData name="farouk abu hassanain" userId="319a4f4791f24b01" providerId="LiveId" clId="{4D40A78D-E7F1-4554-A4FF-7811B4970108}" dt="2020-04-07T17:18:00.454" v="2786" actId="403"/>
          <ac:spMkLst>
            <pc:docMk/>
            <pc:sldMk cId="4230943858" sldId="756"/>
            <ac:spMk id="172" creationId="{CDA304A2-27AA-4F86-803D-25D1674190EC}"/>
          </ac:spMkLst>
        </pc:spChg>
        <pc:spChg chg="add mod">
          <ac:chgData name="farouk abu hassanain" userId="319a4f4791f24b01" providerId="LiveId" clId="{4D40A78D-E7F1-4554-A4FF-7811B4970108}" dt="2020-04-07T17:18:41.774" v="2799" actId="1076"/>
          <ac:spMkLst>
            <pc:docMk/>
            <pc:sldMk cId="4230943858" sldId="756"/>
            <ac:spMk id="173" creationId="{109BEC36-FC75-4B21-BB8C-3D0E17AB0DD0}"/>
          </ac:spMkLst>
        </pc:spChg>
        <pc:spChg chg="add mod">
          <ac:chgData name="farouk abu hassanain" userId="319a4f4791f24b01" providerId="LiveId" clId="{4D40A78D-E7F1-4554-A4FF-7811B4970108}" dt="2020-04-07T17:18:45.346" v="2800" actId="1076"/>
          <ac:spMkLst>
            <pc:docMk/>
            <pc:sldMk cId="4230943858" sldId="756"/>
            <ac:spMk id="174" creationId="{D568E5B2-918D-4157-B6EA-3A565CCFA960}"/>
          </ac:spMkLst>
        </pc:spChg>
        <pc:spChg chg="add mod">
          <ac:chgData name="farouk abu hassanain" userId="319a4f4791f24b01" providerId="LiveId" clId="{4D40A78D-E7F1-4554-A4FF-7811B4970108}" dt="2020-04-07T17:18:54.495" v="2802" actId="1076"/>
          <ac:spMkLst>
            <pc:docMk/>
            <pc:sldMk cId="4230943858" sldId="756"/>
            <ac:spMk id="175" creationId="{B42ED420-A518-4848-9A8C-F9E5DDEA5C54}"/>
          </ac:spMkLst>
        </pc:spChg>
        <pc:spChg chg="add mod">
          <ac:chgData name="farouk abu hassanain" userId="319a4f4791f24b01" providerId="LiveId" clId="{4D40A78D-E7F1-4554-A4FF-7811B4970108}" dt="2020-04-07T17:18:49.574" v="2801" actId="1076"/>
          <ac:spMkLst>
            <pc:docMk/>
            <pc:sldMk cId="4230943858" sldId="756"/>
            <ac:spMk id="176" creationId="{E425F586-DF1E-4B1F-BCA3-08687149E0CC}"/>
          </ac:spMkLst>
        </pc:spChg>
        <pc:grpChg chg="del">
          <ac:chgData name="farouk abu hassanain" userId="319a4f4791f24b01" providerId="LiveId" clId="{4D40A78D-E7F1-4554-A4FF-7811B4970108}" dt="2020-04-07T15:49:14.099" v="2472" actId="478"/>
          <ac:grpSpMkLst>
            <pc:docMk/>
            <pc:sldMk cId="4230943858" sldId="756"/>
            <ac:grpSpMk id="7" creationId="{5AFF8383-A24B-4731-B0EB-02CBC715AD30}"/>
          </ac:grpSpMkLst>
        </pc:grpChg>
        <pc:grpChg chg="del">
          <ac:chgData name="farouk abu hassanain" userId="319a4f4791f24b01" providerId="LiveId" clId="{4D40A78D-E7F1-4554-A4FF-7811B4970108}" dt="2020-04-07T15:49:14.099" v="2472" actId="478"/>
          <ac:grpSpMkLst>
            <pc:docMk/>
            <pc:sldMk cId="4230943858" sldId="756"/>
            <ac:grpSpMk id="9" creationId="{F3380185-ED5D-4BDE-B021-4A2B21BEDACA}"/>
          </ac:grpSpMkLst>
        </pc:grpChg>
        <pc:grpChg chg="del">
          <ac:chgData name="farouk abu hassanain" userId="319a4f4791f24b01" providerId="LiveId" clId="{4D40A78D-E7F1-4554-A4FF-7811B4970108}" dt="2020-04-07T15:49:14.099" v="2472" actId="478"/>
          <ac:grpSpMkLst>
            <pc:docMk/>
            <pc:sldMk cId="4230943858" sldId="756"/>
            <ac:grpSpMk id="10" creationId="{64684A05-2DCA-4983-B996-2D0AA7B0962F}"/>
          </ac:grpSpMkLst>
        </pc:grpChg>
        <pc:grpChg chg="del">
          <ac:chgData name="farouk abu hassanain" userId="319a4f4791f24b01" providerId="LiveId" clId="{4D40A78D-E7F1-4554-A4FF-7811B4970108}" dt="2020-04-07T15:49:14.099" v="2472" actId="478"/>
          <ac:grpSpMkLst>
            <pc:docMk/>
            <pc:sldMk cId="4230943858" sldId="756"/>
            <ac:grpSpMk id="11" creationId="{133F84C1-58B9-4E50-8395-AB4C62BEC37E}"/>
          </ac:grpSpMkLst>
        </pc:grpChg>
        <pc:grpChg chg="del">
          <ac:chgData name="farouk abu hassanain" userId="319a4f4791f24b01" providerId="LiveId" clId="{4D40A78D-E7F1-4554-A4FF-7811B4970108}" dt="2020-04-07T15:49:14.099" v="2472" actId="478"/>
          <ac:grpSpMkLst>
            <pc:docMk/>
            <pc:sldMk cId="4230943858" sldId="756"/>
            <ac:grpSpMk id="12" creationId="{B5EAD478-BC58-4C3F-B7D5-EF8A36C09CFE}"/>
          </ac:grpSpMkLst>
        </pc:grpChg>
        <pc:grpChg chg="add mod">
          <ac:chgData name="farouk abu hassanain" userId="319a4f4791f24b01" providerId="LiveId" clId="{4D40A78D-E7F1-4554-A4FF-7811B4970108}" dt="2020-04-07T17:01:42.115" v="2700" actId="1076"/>
          <ac:grpSpMkLst>
            <pc:docMk/>
            <pc:sldMk cId="4230943858" sldId="756"/>
            <ac:grpSpMk id="13" creationId="{EB5A6B17-22A1-4292-8621-6D3D07735696}"/>
          </ac:grpSpMkLst>
        </pc:grpChg>
        <pc:grpChg chg="add mod">
          <ac:chgData name="farouk abu hassanain" userId="319a4f4791f24b01" providerId="LiveId" clId="{4D40A78D-E7F1-4554-A4FF-7811B4970108}" dt="2020-04-07T17:01:42.115" v="2700" actId="1076"/>
          <ac:grpSpMkLst>
            <pc:docMk/>
            <pc:sldMk cId="4230943858" sldId="756"/>
            <ac:grpSpMk id="67" creationId="{7526E1F0-A53E-459B-B89A-A1BD3D25D06B}"/>
          </ac:grpSpMkLst>
        </pc:grpChg>
        <pc:grpChg chg="add del mod">
          <ac:chgData name="farouk abu hassanain" userId="319a4f4791f24b01" providerId="LiveId" clId="{4D40A78D-E7F1-4554-A4FF-7811B4970108}" dt="2020-04-07T16:32:23.904" v="2572" actId="478"/>
          <ac:grpSpMkLst>
            <pc:docMk/>
            <pc:sldMk cId="4230943858" sldId="756"/>
            <ac:grpSpMk id="93" creationId="{FDF0219B-4FC4-467A-8BC5-0C80AB90248C}"/>
          </ac:grpSpMkLst>
        </pc:grpChg>
        <pc:grpChg chg="add">
          <ac:chgData name="farouk abu hassanain" userId="319a4f4791f24b01" providerId="LiveId" clId="{4D40A78D-E7F1-4554-A4FF-7811B4970108}" dt="2020-04-07T17:01:30.405" v="2697"/>
          <ac:grpSpMkLst>
            <pc:docMk/>
            <pc:sldMk cId="4230943858" sldId="756"/>
            <ac:grpSpMk id="119" creationId="{1308E593-88A0-4BA5-A477-B0016E80EEAC}"/>
          </ac:grpSpMkLst>
        </pc:grpChg>
        <pc:grpChg chg="add mod">
          <ac:chgData name="farouk abu hassanain" userId="319a4f4791f24b01" providerId="LiveId" clId="{4D40A78D-E7F1-4554-A4FF-7811B4970108}" dt="2020-04-07T17:07:10.959" v="2718" actId="1076"/>
          <ac:grpSpMkLst>
            <pc:docMk/>
            <pc:sldMk cId="4230943858" sldId="756"/>
            <ac:grpSpMk id="129" creationId="{834FBC57-8E0A-4A3E-BF39-0AC817E11132}"/>
          </ac:grpSpMkLst>
        </pc:grpChg>
        <pc:grpChg chg="add mod">
          <ac:chgData name="farouk abu hassanain" userId="319a4f4791f24b01" providerId="LiveId" clId="{4D40A78D-E7F1-4554-A4FF-7811B4970108}" dt="2020-04-07T17:07:04.935" v="2717" actId="1076"/>
          <ac:grpSpMkLst>
            <pc:docMk/>
            <pc:sldMk cId="4230943858" sldId="756"/>
            <ac:grpSpMk id="132" creationId="{C9C74D13-7DA2-4D03-A5BB-1C6ABD6B61CF}"/>
          </ac:grpSpMkLst>
        </pc:grpChg>
        <pc:grpChg chg="add mod">
          <ac:chgData name="farouk abu hassanain" userId="319a4f4791f24b01" providerId="LiveId" clId="{4D40A78D-E7F1-4554-A4FF-7811B4970108}" dt="2020-04-07T17:07:13.906" v="2719" actId="1076"/>
          <ac:grpSpMkLst>
            <pc:docMk/>
            <pc:sldMk cId="4230943858" sldId="756"/>
            <ac:grpSpMk id="135" creationId="{7E184A8F-3714-426D-BC08-3D145D761CCC}"/>
          </ac:grpSpMkLst>
        </pc:grpChg>
        <pc:grpChg chg="add mod">
          <ac:chgData name="farouk abu hassanain" userId="319a4f4791f24b01" providerId="LiveId" clId="{4D40A78D-E7F1-4554-A4FF-7811B4970108}" dt="2020-04-07T17:06:59.471" v="2715" actId="1076"/>
          <ac:grpSpMkLst>
            <pc:docMk/>
            <pc:sldMk cId="4230943858" sldId="756"/>
            <ac:grpSpMk id="138" creationId="{C7E53CFA-CA7E-4E74-8C1F-BFEB24CADEF2}"/>
          </ac:grpSpMkLst>
        </pc:grpChg>
        <pc:grpChg chg="add del">
          <ac:chgData name="farouk abu hassanain" userId="319a4f4791f24b01" providerId="LiveId" clId="{4D40A78D-E7F1-4554-A4FF-7811B4970108}" dt="2020-04-07T17:05:15.195" v="2703" actId="478"/>
          <ac:grpSpMkLst>
            <pc:docMk/>
            <pc:sldMk cId="4230943858" sldId="756"/>
            <ac:grpSpMk id="149" creationId="{060C0A53-D2DE-48D5-9793-8E73B6F89E62}"/>
          </ac:grpSpMkLst>
        </pc:grpChg>
        <pc:grpChg chg="add del mod">
          <ac:chgData name="farouk abu hassanain" userId="319a4f4791f24b01" providerId="LiveId" clId="{4D40A78D-E7F1-4554-A4FF-7811B4970108}" dt="2020-04-07T17:05:23.455" v="2705" actId="478"/>
          <ac:grpSpMkLst>
            <pc:docMk/>
            <pc:sldMk cId="4230943858" sldId="756"/>
            <ac:grpSpMk id="156" creationId="{6E18EBFD-EA3A-4D40-B640-E14976589B56}"/>
          </ac:grpSpMkLst>
        </pc:grpChg>
        <pc:grpChg chg="add del">
          <ac:chgData name="farouk abu hassanain" userId="319a4f4791f24b01" providerId="LiveId" clId="{4D40A78D-E7F1-4554-A4FF-7811B4970108}" dt="2020-04-07T17:05:12.775" v="2702" actId="478"/>
          <ac:grpSpMkLst>
            <pc:docMk/>
            <pc:sldMk cId="4230943858" sldId="756"/>
            <ac:grpSpMk id="159" creationId="{998C23D5-CAAB-4D30-BC9B-41BDB53E194E}"/>
          </ac:grpSpMkLst>
        </pc:grpChg>
        <pc:grpChg chg="add del">
          <ac:chgData name="farouk abu hassanain" userId="319a4f4791f24b01" providerId="LiveId" clId="{4D40A78D-E7F1-4554-A4FF-7811B4970108}" dt="2020-04-07T17:05:17.070" v="2704" actId="478"/>
          <ac:grpSpMkLst>
            <pc:docMk/>
            <pc:sldMk cId="4230943858" sldId="756"/>
            <ac:grpSpMk id="162" creationId="{9E4A69EE-AE4E-4461-A163-7E1377BA3C09}"/>
          </ac:grpSpMkLst>
        </pc:grpChg>
        <pc:grpChg chg="add mod">
          <ac:chgData name="farouk abu hassanain" userId="319a4f4791f24b01" providerId="LiveId" clId="{4D40A78D-E7F1-4554-A4FF-7811B4970108}" dt="2020-04-07T17:07:01.939" v="2716" actId="1076"/>
          <ac:grpSpMkLst>
            <pc:docMk/>
            <pc:sldMk cId="4230943858" sldId="756"/>
            <ac:grpSpMk id="165" creationId="{E72B248C-989A-4F75-A1E8-35FFB3C04E5F}"/>
          </ac:grpSpMkLst>
        </pc:grpChg>
      </pc:sldChg>
      <pc:sldChg chg="del">
        <pc:chgData name="farouk abu hassanain" userId="319a4f4791f24b01" providerId="LiveId" clId="{4D40A78D-E7F1-4554-A4FF-7811B4970108}" dt="2020-04-07T13:40:56.335" v="231" actId="47"/>
        <pc:sldMkLst>
          <pc:docMk/>
          <pc:sldMk cId="1845247652" sldId="757"/>
        </pc:sldMkLst>
      </pc:sldChg>
      <pc:sldMasterChg chg="delSldLayout">
        <pc:chgData name="farouk abu hassanain" userId="319a4f4791f24b01" providerId="LiveId" clId="{4D40A78D-E7F1-4554-A4FF-7811B4970108}" dt="2020-04-07T16:29:28.996" v="2556" actId="47"/>
        <pc:sldMasterMkLst>
          <pc:docMk/>
          <pc:sldMasterMk cId="0" sldId="2147483648"/>
        </pc:sldMasterMkLst>
        <pc:sldLayoutChg chg="del">
          <pc:chgData name="farouk abu hassanain" userId="319a4f4791f24b01" providerId="LiveId" clId="{4D40A78D-E7F1-4554-A4FF-7811B4970108}" dt="2020-04-07T16:29:28.996" v="2556" actId="47"/>
          <pc:sldLayoutMkLst>
            <pc:docMk/>
            <pc:sldMasterMk cId="0" sldId="2147483648"/>
            <pc:sldLayoutMk cId="2329624184" sldId="2147484625"/>
          </pc:sldLayoutMkLst>
        </pc:sldLayoutChg>
      </pc:sldMasterChg>
    </pc:docChg>
  </pc:docChgLst>
  <pc:docChgLst>
    <pc:chgData name="farouk abu hassanain" userId="319a4f4791f24b01" providerId="LiveId" clId="{88F81DCA-CFD6-44AF-9011-1C2CC4F46807}"/>
    <pc:docChg chg="undo custSel addSld delSld modSld modMainMaster">
      <pc:chgData name="farouk abu hassanain" userId="319a4f4791f24b01" providerId="LiveId" clId="{88F81DCA-CFD6-44AF-9011-1C2CC4F46807}" dt="2020-04-07T19:29:11.585" v="1722" actId="47"/>
      <pc:docMkLst>
        <pc:docMk/>
      </pc:docMkLst>
      <pc:sldChg chg="add del">
        <pc:chgData name="farouk abu hassanain" userId="319a4f4791f24b01" providerId="LiveId" clId="{88F81DCA-CFD6-44AF-9011-1C2CC4F46807}" dt="2020-04-07T17:54:26.525" v="332" actId="47"/>
        <pc:sldMkLst>
          <pc:docMk/>
          <pc:sldMk cId="1151206162" sldId="256"/>
        </pc:sldMkLst>
      </pc:sldChg>
      <pc:sldChg chg="add del">
        <pc:chgData name="farouk abu hassanain" userId="319a4f4791f24b01" providerId="LiveId" clId="{88F81DCA-CFD6-44AF-9011-1C2CC4F46807}" dt="2020-04-07T18:01:51.353" v="582" actId="47"/>
        <pc:sldMkLst>
          <pc:docMk/>
          <pc:sldMk cId="2261531502" sldId="257"/>
        </pc:sldMkLst>
      </pc:sldChg>
      <pc:sldChg chg="add del">
        <pc:chgData name="farouk abu hassanain" userId="319a4f4791f24b01" providerId="LiveId" clId="{88F81DCA-CFD6-44AF-9011-1C2CC4F46807}" dt="2020-04-07T18:53:48.112" v="977" actId="47"/>
        <pc:sldMkLst>
          <pc:docMk/>
          <pc:sldMk cId="990392393" sldId="258"/>
        </pc:sldMkLst>
      </pc:sldChg>
      <pc:sldChg chg="add del">
        <pc:chgData name="farouk abu hassanain" userId="319a4f4791f24b01" providerId="LiveId" clId="{88F81DCA-CFD6-44AF-9011-1C2CC4F46807}" dt="2020-04-07T19:06:53.307" v="1070" actId="47"/>
        <pc:sldMkLst>
          <pc:docMk/>
          <pc:sldMk cId="3944521102" sldId="259"/>
        </pc:sldMkLst>
      </pc:sldChg>
      <pc:sldChg chg="addSp delSp modSp add del">
        <pc:chgData name="farouk abu hassanain" userId="319a4f4791f24b01" providerId="LiveId" clId="{88F81DCA-CFD6-44AF-9011-1C2CC4F46807}" dt="2020-04-07T19:20:41.375" v="1434" actId="47"/>
        <pc:sldMkLst>
          <pc:docMk/>
          <pc:sldMk cId="4101998553" sldId="260"/>
        </pc:sldMkLst>
        <pc:spChg chg="del">
          <ac:chgData name="farouk abu hassanain" userId="319a4f4791f24b01" providerId="LiveId" clId="{88F81DCA-CFD6-44AF-9011-1C2CC4F46807}" dt="2020-04-07T19:18:57.448" v="1380" actId="21"/>
          <ac:spMkLst>
            <pc:docMk/>
            <pc:sldMk cId="4101998553" sldId="260"/>
            <ac:spMk id="3" creationId="{00000000-0000-0000-0000-000000000000}"/>
          </ac:spMkLst>
        </pc:spChg>
        <pc:spChg chg="del">
          <ac:chgData name="farouk abu hassanain" userId="319a4f4791f24b01" providerId="LiveId" clId="{88F81DCA-CFD6-44AF-9011-1C2CC4F46807}" dt="2020-04-07T19:18:57.448" v="1380" actId="21"/>
          <ac:spMkLst>
            <pc:docMk/>
            <pc:sldMk cId="4101998553" sldId="260"/>
            <ac:spMk id="6" creationId="{00000000-0000-0000-0000-000000000000}"/>
          </ac:spMkLst>
        </pc:spChg>
        <pc:spChg chg="add mod">
          <ac:chgData name="farouk abu hassanain" userId="319a4f4791f24b01" providerId="LiveId" clId="{88F81DCA-CFD6-44AF-9011-1C2CC4F46807}" dt="2020-04-07T19:18:57.448" v="1380" actId="21"/>
          <ac:spMkLst>
            <pc:docMk/>
            <pc:sldMk cId="4101998553" sldId="260"/>
            <ac:spMk id="7" creationId="{6159F7D1-B0DE-4ECE-9993-C9E8CD354CB4}"/>
          </ac:spMkLst>
        </pc:spChg>
      </pc:sldChg>
      <pc:sldChg chg="addSp delSp modSp add del">
        <pc:chgData name="farouk abu hassanain" userId="319a4f4791f24b01" providerId="LiveId" clId="{88F81DCA-CFD6-44AF-9011-1C2CC4F46807}" dt="2020-04-07T19:29:11.585" v="1722" actId="47"/>
        <pc:sldMkLst>
          <pc:docMk/>
          <pc:sldMk cId="3543032321" sldId="261"/>
        </pc:sldMkLst>
        <pc:spChg chg="del">
          <ac:chgData name="farouk abu hassanain" userId="319a4f4791f24b01" providerId="LiveId" clId="{88F81DCA-CFD6-44AF-9011-1C2CC4F46807}" dt="2020-04-07T19:21:09.099" v="1438" actId="21"/>
          <ac:spMkLst>
            <pc:docMk/>
            <pc:sldMk cId="3543032321" sldId="261"/>
            <ac:spMk id="2" creationId="{00000000-0000-0000-0000-000000000000}"/>
          </ac:spMkLst>
        </pc:spChg>
        <pc:spChg chg="add mod">
          <ac:chgData name="farouk abu hassanain" userId="319a4f4791f24b01" providerId="LiveId" clId="{88F81DCA-CFD6-44AF-9011-1C2CC4F46807}" dt="2020-04-07T19:21:09.099" v="1438" actId="21"/>
          <ac:spMkLst>
            <pc:docMk/>
            <pc:sldMk cId="3543032321" sldId="261"/>
            <ac:spMk id="3" creationId="{0D9C21B8-DE27-4482-BE7E-480CA6F9DAC5}"/>
          </ac:spMkLst>
        </pc:spChg>
        <pc:graphicFrameChg chg="del">
          <ac:chgData name="farouk abu hassanain" userId="319a4f4791f24b01" providerId="LiveId" clId="{88F81DCA-CFD6-44AF-9011-1C2CC4F46807}" dt="2020-04-07T19:21:09.099" v="1438" actId="21"/>
          <ac:graphicFrameMkLst>
            <pc:docMk/>
            <pc:sldMk cId="3543032321" sldId="261"/>
            <ac:graphicFrameMk id="8" creationId="{00000000-0000-0000-0000-000000000000}"/>
          </ac:graphicFrameMkLst>
        </pc:graphicFrameChg>
      </pc:sldChg>
      <pc:sldChg chg="add">
        <pc:chgData name="farouk abu hassanain" userId="319a4f4791f24b01" providerId="LiveId" clId="{88F81DCA-CFD6-44AF-9011-1C2CC4F46807}" dt="2020-04-07T17:39:11.923" v="30"/>
        <pc:sldMkLst>
          <pc:docMk/>
          <pc:sldMk cId="1491375377" sldId="262"/>
        </pc:sldMkLst>
      </pc:sldChg>
      <pc:sldChg chg="add">
        <pc:chgData name="farouk abu hassanain" userId="319a4f4791f24b01" providerId="LiveId" clId="{88F81DCA-CFD6-44AF-9011-1C2CC4F46807}" dt="2020-04-07T17:39:11.923" v="30"/>
        <pc:sldMkLst>
          <pc:docMk/>
          <pc:sldMk cId="2051151516" sldId="263"/>
        </pc:sldMkLst>
      </pc:sldChg>
      <pc:sldChg chg="add">
        <pc:chgData name="farouk abu hassanain" userId="319a4f4791f24b01" providerId="LiveId" clId="{88F81DCA-CFD6-44AF-9011-1C2CC4F46807}" dt="2020-04-07T17:39:11.923" v="30"/>
        <pc:sldMkLst>
          <pc:docMk/>
          <pc:sldMk cId="2998621988" sldId="264"/>
        </pc:sldMkLst>
      </pc:sldChg>
      <pc:sldChg chg="add">
        <pc:chgData name="farouk abu hassanain" userId="319a4f4791f24b01" providerId="LiveId" clId="{88F81DCA-CFD6-44AF-9011-1C2CC4F46807}" dt="2020-04-07T17:39:11.923" v="30"/>
        <pc:sldMkLst>
          <pc:docMk/>
          <pc:sldMk cId="1726201645" sldId="265"/>
        </pc:sldMkLst>
      </pc:sldChg>
      <pc:sldChg chg="add">
        <pc:chgData name="farouk abu hassanain" userId="319a4f4791f24b01" providerId="LiveId" clId="{88F81DCA-CFD6-44AF-9011-1C2CC4F46807}" dt="2020-04-07T17:39:11.923" v="30"/>
        <pc:sldMkLst>
          <pc:docMk/>
          <pc:sldMk cId="635548617" sldId="266"/>
        </pc:sldMkLst>
      </pc:sldChg>
      <pc:sldChg chg="add">
        <pc:chgData name="farouk abu hassanain" userId="319a4f4791f24b01" providerId="LiveId" clId="{88F81DCA-CFD6-44AF-9011-1C2CC4F46807}" dt="2020-04-07T17:39:11.923" v="30"/>
        <pc:sldMkLst>
          <pc:docMk/>
          <pc:sldMk cId="3551148763" sldId="267"/>
        </pc:sldMkLst>
      </pc:sldChg>
      <pc:sldChg chg="add">
        <pc:chgData name="farouk abu hassanain" userId="319a4f4791f24b01" providerId="LiveId" clId="{88F81DCA-CFD6-44AF-9011-1C2CC4F46807}" dt="2020-04-07T17:39:11.923" v="30"/>
        <pc:sldMkLst>
          <pc:docMk/>
          <pc:sldMk cId="3398212784" sldId="268"/>
        </pc:sldMkLst>
      </pc:sldChg>
      <pc:sldChg chg="add">
        <pc:chgData name="farouk abu hassanain" userId="319a4f4791f24b01" providerId="LiveId" clId="{88F81DCA-CFD6-44AF-9011-1C2CC4F46807}" dt="2020-04-07T17:39:11.923" v="30"/>
        <pc:sldMkLst>
          <pc:docMk/>
          <pc:sldMk cId="2005323040" sldId="269"/>
        </pc:sldMkLst>
      </pc:sldChg>
      <pc:sldChg chg="add">
        <pc:chgData name="farouk abu hassanain" userId="319a4f4791f24b01" providerId="LiveId" clId="{88F81DCA-CFD6-44AF-9011-1C2CC4F46807}" dt="2020-04-07T17:39:11.923" v="30"/>
        <pc:sldMkLst>
          <pc:docMk/>
          <pc:sldMk cId="2709121622" sldId="270"/>
        </pc:sldMkLst>
      </pc:sldChg>
      <pc:sldChg chg="add">
        <pc:chgData name="farouk abu hassanain" userId="319a4f4791f24b01" providerId="LiveId" clId="{88F81DCA-CFD6-44AF-9011-1C2CC4F46807}" dt="2020-04-07T17:39:11.923" v="30"/>
        <pc:sldMkLst>
          <pc:docMk/>
          <pc:sldMk cId="736575166" sldId="271"/>
        </pc:sldMkLst>
      </pc:sldChg>
      <pc:sldChg chg="add">
        <pc:chgData name="farouk abu hassanain" userId="319a4f4791f24b01" providerId="LiveId" clId="{88F81DCA-CFD6-44AF-9011-1C2CC4F46807}" dt="2020-04-07T17:39:11.923" v="30"/>
        <pc:sldMkLst>
          <pc:docMk/>
          <pc:sldMk cId="979704648" sldId="272"/>
        </pc:sldMkLst>
      </pc:sldChg>
      <pc:sldChg chg="add">
        <pc:chgData name="farouk abu hassanain" userId="319a4f4791f24b01" providerId="LiveId" clId="{88F81DCA-CFD6-44AF-9011-1C2CC4F46807}" dt="2020-04-07T17:39:11.923" v="30"/>
        <pc:sldMkLst>
          <pc:docMk/>
          <pc:sldMk cId="3813702995" sldId="273"/>
        </pc:sldMkLst>
      </pc:sldChg>
      <pc:sldChg chg="addSp delSp modSp setBg">
        <pc:chgData name="farouk abu hassanain" userId="319a4f4791f24b01" providerId="LiveId" clId="{88F81DCA-CFD6-44AF-9011-1C2CC4F46807}" dt="2020-04-07T17:57:51.923" v="522"/>
        <pc:sldMkLst>
          <pc:docMk/>
          <pc:sldMk cId="3960331076" sldId="747"/>
        </pc:sldMkLst>
        <pc:spChg chg="mod">
          <ac:chgData name="farouk abu hassanain" userId="319a4f4791f24b01" providerId="LiveId" clId="{88F81DCA-CFD6-44AF-9011-1C2CC4F46807}" dt="2020-04-07T17:37:00.050" v="19" actId="164"/>
          <ac:spMkLst>
            <pc:docMk/>
            <pc:sldMk cId="3960331076" sldId="747"/>
            <ac:spMk id="2" creationId="{FA05293B-D236-4D7D-852B-28CCA7AA4413}"/>
          </ac:spMkLst>
        </pc:spChg>
        <pc:spChg chg="mod topLvl">
          <ac:chgData name="farouk abu hassanain" userId="319a4f4791f24b01" providerId="LiveId" clId="{88F81DCA-CFD6-44AF-9011-1C2CC4F46807}" dt="2020-04-07T17:37:00.050" v="19" actId="164"/>
          <ac:spMkLst>
            <pc:docMk/>
            <pc:sldMk cId="3960331076" sldId="747"/>
            <ac:spMk id="22" creationId="{476D82A8-0FD3-4561-B6B8-E77957EE5C22}"/>
          </ac:spMkLst>
        </pc:spChg>
        <pc:spChg chg="mod">
          <ac:chgData name="farouk abu hassanain" userId="319a4f4791f24b01" providerId="LiveId" clId="{88F81DCA-CFD6-44AF-9011-1C2CC4F46807}" dt="2020-04-07T17:35:32.654" v="0" actId="207"/>
          <ac:spMkLst>
            <pc:docMk/>
            <pc:sldMk cId="3960331076" sldId="747"/>
            <ac:spMk id="23" creationId="{822F490A-FA75-4642-9737-85FF60DB45E1}"/>
          </ac:spMkLst>
        </pc:spChg>
        <pc:spChg chg="mod topLvl">
          <ac:chgData name="farouk abu hassanain" userId="319a4f4791f24b01" providerId="LiveId" clId="{88F81DCA-CFD6-44AF-9011-1C2CC4F46807}" dt="2020-04-07T17:37:00.050" v="19" actId="164"/>
          <ac:spMkLst>
            <pc:docMk/>
            <pc:sldMk cId="3960331076" sldId="747"/>
            <ac:spMk id="25" creationId="{B1A7F0F3-5470-4B76-A157-0127D692FB77}"/>
          </ac:spMkLst>
        </pc:spChg>
        <pc:spChg chg="mod">
          <ac:chgData name="farouk abu hassanain" userId="319a4f4791f24b01" providerId="LiveId" clId="{88F81DCA-CFD6-44AF-9011-1C2CC4F46807}" dt="2020-04-07T17:37:07.525" v="20" actId="207"/>
          <ac:spMkLst>
            <pc:docMk/>
            <pc:sldMk cId="3960331076" sldId="747"/>
            <ac:spMk id="26" creationId="{41241BE9-941D-454F-B325-EDAE396927EB}"/>
          </ac:spMkLst>
        </pc:spChg>
        <pc:spChg chg="mod topLvl">
          <ac:chgData name="farouk abu hassanain" userId="319a4f4791f24b01" providerId="LiveId" clId="{88F81DCA-CFD6-44AF-9011-1C2CC4F46807}" dt="2020-04-07T17:37:00.050" v="19" actId="164"/>
          <ac:spMkLst>
            <pc:docMk/>
            <pc:sldMk cId="3960331076" sldId="747"/>
            <ac:spMk id="35" creationId="{81781816-24C4-4537-ABA4-D260B7B0EB98}"/>
          </ac:spMkLst>
        </pc:spChg>
        <pc:spChg chg="mod topLvl">
          <ac:chgData name="farouk abu hassanain" userId="319a4f4791f24b01" providerId="LiveId" clId="{88F81DCA-CFD6-44AF-9011-1C2CC4F46807}" dt="2020-04-07T17:37:00.050" v="19" actId="164"/>
          <ac:spMkLst>
            <pc:docMk/>
            <pc:sldMk cId="3960331076" sldId="747"/>
            <ac:spMk id="36" creationId="{90F83D54-2AAD-4DEC-998B-1412F5F4DB47}"/>
          </ac:spMkLst>
        </pc:spChg>
        <pc:grpChg chg="del">
          <ac:chgData name="farouk abu hassanain" userId="319a4f4791f24b01" providerId="LiveId" clId="{88F81DCA-CFD6-44AF-9011-1C2CC4F46807}" dt="2020-04-07T17:35:43.322" v="1" actId="165"/>
          <ac:grpSpMkLst>
            <pc:docMk/>
            <pc:sldMk cId="3960331076" sldId="747"/>
            <ac:grpSpMk id="3" creationId="{27F4780A-B1E1-49E5-8BD0-423608B06B00}"/>
          </ac:grpSpMkLst>
        </pc:grpChg>
        <pc:grpChg chg="add mod">
          <ac:chgData name="farouk abu hassanain" userId="319a4f4791f24b01" providerId="LiveId" clId="{88F81DCA-CFD6-44AF-9011-1C2CC4F46807}" dt="2020-04-07T17:37:00.050" v="19" actId="164"/>
          <ac:grpSpMkLst>
            <pc:docMk/>
            <pc:sldMk cId="3960331076" sldId="747"/>
            <ac:grpSpMk id="4" creationId="{F338C976-8413-4425-9C77-3E3E464FECAF}"/>
          </ac:grpSpMkLst>
        </pc:grpChg>
        <pc:picChg chg="mod">
          <ac:chgData name="farouk abu hassanain" userId="319a4f4791f24b01" providerId="LiveId" clId="{88F81DCA-CFD6-44AF-9011-1C2CC4F46807}" dt="2020-04-07T17:37:11.544" v="21" actId="1076"/>
          <ac:picMkLst>
            <pc:docMk/>
            <pc:sldMk cId="3960331076" sldId="747"/>
            <ac:picMk id="27" creationId="{4529B755-3F7A-4C84-B311-3105F8025380}"/>
          </ac:picMkLst>
        </pc:picChg>
      </pc:sldChg>
      <pc:sldChg chg="addSp delSp modSp setBg">
        <pc:chgData name="farouk abu hassanain" userId="319a4f4791f24b01" providerId="LiveId" clId="{88F81DCA-CFD6-44AF-9011-1C2CC4F46807}" dt="2020-04-07T18:35:14.559" v="802" actId="207"/>
        <pc:sldMkLst>
          <pc:docMk/>
          <pc:sldMk cId="1217957963" sldId="748"/>
        </pc:sldMkLst>
        <pc:spChg chg="mod">
          <ac:chgData name="farouk abu hassanain" userId="319a4f4791f24b01" providerId="LiveId" clId="{88F81DCA-CFD6-44AF-9011-1C2CC4F46807}" dt="2020-04-07T17:59:03.243" v="532" actId="164"/>
          <ac:spMkLst>
            <pc:docMk/>
            <pc:sldMk cId="1217957963" sldId="748"/>
            <ac:spMk id="3" creationId="{350F52EB-5F3C-4C0E-ABAA-46AC3111FF86}"/>
          </ac:spMkLst>
        </pc:spChg>
        <pc:spChg chg="mod">
          <ac:chgData name="farouk abu hassanain" userId="319a4f4791f24b01" providerId="LiveId" clId="{88F81DCA-CFD6-44AF-9011-1C2CC4F46807}" dt="2020-04-07T17:59:03.243" v="532" actId="164"/>
          <ac:spMkLst>
            <pc:docMk/>
            <pc:sldMk cId="1217957963" sldId="748"/>
            <ac:spMk id="4" creationId="{63633AA5-FD60-4A4D-B3C2-0921970BA2DC}"/>
          </ac:spMkLst>
        </pc:spChg>
        <pc:spChg chg="mod">
          <ac:chgData name="farouk abu hassanain" userId="319a4f4791f24b01" providerId="LiveId" clId="{88F81DCA-CFD6-44AF-9011-1C2CC4F46807}" dt="2020-04-07T17:56:02.501" v="389" actId="207"/>
          <ac:spMkLst>
            <pc:docMk/>
            <pc:sldMk cId="1217957963" sldId="748"/>
            <ac:spMk id="5" creationId="{98AC0D06-26D1-435D-BF82-E0BD759FFDFE}"/>
          </ac:spMkLst>
        </pc:spChg>
        <pc:spChg chg="add del mod">
          <ac:chgData name="farouk abu hassanain" userId="319a4f4791f24b01" providerId="LiveId" clId="{88F81DCA-CFD6-44AF-9011-1C2CC4F46807}" dt="2020-04-07T17:59:09.674" v="533" actId="478"/>
          <ac:spMkLst>
            <pc:docMk/>
            <pc:sldMk cId="1217957963" sldId="748"/>
            <ac:spMk id="7" creationId="{4FFD13DA-C367-48C0-9F04-652603C5F1E1}"/>
          </ac:spMkLst>
        </pc:spChg>
        <pc:spChg chg="del">
          <ac:chgData name="farouk abu hassanain" userId="319a4f4791f24b01" providerId="LiveId" clId="{88F81DCA-CFD6-44AF-9011-1C2CC4F46807}" dt="2020-04-07T17:59:16.601" v="536" actId="478"/>
          <ac:spMkLst>
            <pc:docMk/>
            <pc:sldMk cId="1217957963" sldId="748"/>
            <ac:spMk id="29" creationId="{E4E5B95B-F048-40C4-A0B6-4692BE59450F}"/>
          </ac:spMkLst>
        </pc:spChg>
        <pc:spChg chg="mod">
          <ac:chgData name="farouk abu hassanain" userId="319a4f4791f24b01" providerId="LiveId" clId="{88F81DCA-CFD6-44AF-9011-1C2CC4F46807}" dt="2020-04-07T17:59:33.854" v="539" actId="14100"/>
          <ac:spMkLst>
            <pc:docMk/>
            <pc:sldMk cId="1217957963" sldId="748"/>
            <ac:spMk id="31" creationId="{0A5B3764-090B-490A-8802-04A0CAC77F70}"/>
          </ac:spMkLst>
        </pc:spChg>
        <pc:spChg chg="mod">
          <ac:chgData name="farouk abu hassanain" userId="319a4f4791f24b01" providerId="LiveId" clId="{88F81DCA-CFD6-44AF-9011-1C2CC4F46807}" dt="2020-04-07T17:59:43.412" v="541" actId="403"/>
          <ac:spMkLst>
            <pc:docMk/>
            <pc:sldMk cId="1217957963" sldId="748"/>
            <ac:spMk id="32" creationId="{7B24EA59-FB1A-4D3E-B502-29E2A8AD2EF5}"/>
          </ac:spMkLst>
        </pc:spChg>
        <pc:spChg chg="mod">
          <ac:chgData name="farouk abu hassanain" userId="319a4f4791f24b01" providerId="LiveId" clId="{88F81DCA-CFD6-44AF-9011-1C2CC4F46807}" dt="2020-04-07T17:54:59.811" v="387" actId="20577"/>
          <ac:spMkLst>
            <pc:docMk/>
            <pc:sldMk cId="1217957963" sldId="748"/>
            <ac:spMk id="33" creationId="{301731D2-B20A-4E85-97CB-2F35109A1734}"/>
          </ac:spMkLst>
        </pc:spChg>
        <pc:spChg chg="del">
          <ac:chgData name="farouk abu hassanain" userId="319a4f4791f24b01" providerId="LiveId" clId="{88F81DCA-CFD6-44AF-9011-1C2CC4F46807}" dt="2020-04-07T17:59:14.927" v="535" actId="478"/>
          <ac:spMkLst>
            <pc:docMk/>
            <pc:sldMk cId="1217957963" sldId="748"/>
            <ac:spMk id="35" creationId="{617E68D0-D386-42F3-A802-99A6E2489079}"/>
          </ac:spMkLst>
        </pc:spChg>
        <pc:spChg chg="mod">
          <ac:chgData name="farouk abu hassanain" userId="319a4f4791f24b01" providerId="LiveId" clId="{88F81DCA-CFD6-44AF-9011-1C2CC4F46807}" dt="2020-04-07T17:37:20.665" v="22" actId="207"/>
          <ac:spMkLst>
            <pc:docMk/>
            <pc:sldMk cId="1217957963" sldId="748"/>
            <ac:spMk id="45" creationId="{25C99A01-6374-4748-84EE-7669935C0AE0}"/>
          </ac:spMkLst>
        </pc:spChg>
        <pc:spChg chg="mod">
          <ac:chgData name="farouk abu hassanain" userId="319a4f4791f24b01" providerId="LiveId" clId="{88F81DCA-CFD6-44AF-9011-1C2CC4F46807}" dt="2020-04-07T18:35:14.559" v="802" actId="207"/>
          <ac:spMkLst>
            <pc:docMk/>
            <pc:sldMk cId="1217957963" sldId="748"/>
            <ac:spMk id="52" creationId="{330428CD-5232-45F6-9B9E-3509327A06C8}"/>
          </ac:spMkLst>
        </pc:spChg>
        <pc:spChg chg="mod">
          <ac:chgData name="farouk abu hassanain" userId="319a4f4791f24b01" providerId="LiveId" clId="{88F81DCA-CFD6-44AF-9011-1C2CC4F46807}" dt="2020-04-07T17:37:27.762" v="29" actId="20577"/>
          <ac:spMkLst>
            <pc:docMk/>
            <pc:sldMk cId="1217957963" sldId="748"/>
            <ac:spMk id="53" creationId="{16CED25A-3047-41B4-B1A4-3FF01A5BDB47}"/>
          </ac:spMkLst>
        </pc:spChg>
        <pc:spChg chg="mod">
          <ac:chgData name="farouk abu hassanain" userId="319a4f4791f24b01" providerId="LiveId" clId="{88F81DCA-CFD6-44AF-9011-1C2CC4F46807}" dt="2020-04-07T17:52:48.181" v="330" actId="1076"/>
          <ac:spMkLst>
            <pc:docMk/>
            <pc:sldMk cId="1217957963" sldId="748"/>
            <ac:spMk id="54" creationId="{1AE121A2-6027-4BA0-9FC5-9DC1B8132FDA}"/>
          </ac:spMkLst>
        </pc:spChg>
        <pc:spChg chg="del">
          <ac:chgData name="farouk abu hassanain" userId="319a4f4791f24b01" providerId="LiveId" clId="{88F81DCA-CFD6-44AF-9011-1C2CC4F46807}" dt="2020-04-07T17:59:12.778" v="534" actId="478"/>
          <ac:spMkLst>
            <pc:docMk/>
            <pc:sldMk cId="1217957963" sldId="748"/>
            <ac:spMk id="57" creationId="{52298173-DF46-427A-A9D5-C9F5051410D1}"/>
          </ac:spMkLst>
        </pc:spChg>
        <pc:grpChg chg="mod">
          <ac:chgData name="farouk abu hassanain" userId="319a4f4791f24b01" providerId="LiveId" clId="{88F81DCA-CFD6-44AF-9011-1C2CC4F46807}" dt="2020-04-07T17:56:08.597" v="391" actId="1038"/>
          <ac:grpSpMkLst>
            <pc:docMk/>
            <pc:sldMk cId="1217957963" sldId="748"/>
            <ac:grpSpMk id="6" creationId="{44FE5257-7CA8-42A2-916D-759EE97631F4}"/>
          </ac:grpSpMkLst>
        </pc:grpChg>
        <pc:grpChg chg="add mod">
          <ac:chgData name="farouk abu hassanain" userId="319a4f4791f24b01" providerId="LiveId" clId="{88F81DCA-CFD6-44AF-9011-1C2CC4F46807}" dt="2020-04-07T17:59:03.243" v="532" actId="164"/>
          <ac:grpSpMkLst>
            <pc:docMk/>
            <pc:sldMk cId="1217957963" sldId="748"/>
            <ac:grpSpMk id="9" creationId="{F1E3FDC0-EEFD-4BB8-BCCD-E45AFA274175}"/>
          </ac:grpSpMkLst>
        </pc:grpChg>
        <pc:grpChg chg="mod">
          <ac:chgData name="farouk abu hassanain" userId="319a4f4791f24b01" providerId="LiveId" clId="{88F81DCA-CFD6-44AF-9011-1C2CC4F46807}" dt="2020-04-07T18:00:38.518" v="544" actId="1076"/>
          <ac:grpSpMkLst>
            <pc:docMk/>
            <pc:sldMk cId="1217957963" sldId="748"/>
            <ac:grpSpMk id="24" creationId="{B190750F-0F87-4710-BFAC-977DC5EA9B74}"/>
          </ac:grpSpMkLst>
        </pc:grpChg>
        <pc:cxnChg chg="mod">
          <ac:chgData name="farouk abu hassanain" userId="319a4f4791f24b01" providerId="LiveId" clId="{88F81DCA-CFD6-44AF-9011-1C2CC4F46807}" dt="2020-04-07T17:56:15.318" v="395" actId="1038"/>
          <ac:cxnSpMkLst>
            <pc:docMk/>
            <pc:sldMk cId="1217957963" sldId="748"/>
            <ac:cxnSpMk id="8" creationId="{E075A894-F888-4C98-B7FC-83D1F0F6742E}"/>
          </ac:cxnSpMkLst>
        </pc:cxnChg>
      </pc:sldChg>
      <pc:sldChg chg="addSp delSp modSp add modAnim">
        <pc:chgData name="farouk abu hassanain" userId="319a4f4791f24b01" providerId="LiveId" clId="{88F81DCA-CFD6-44AF-9011-1C2CC4F46807}" dt="2020-04-07T19:07:14.355" v="1072" actId="403"/>
        <pc:sldMkLst>
          <pc:docMk/>
          <pc:sldMk cId="1375095986" sldId="749"/>
        </pc:sldMkLst>
        <pc:spChg chg="mod">
          <ac:chgData name="farouk abu hassanain" userId="319a4f4791f24b01" providerId="LiveId" clId="{88F81DCA-CFD6-44AF-9011-1C2CC4F46807}" dt="2020-04-07T18:01:31.929" v="580" actId="20577"/>
          <ac:spMkLst>
            <pc:docMk/>
            <pc:sldMk cId="1375095986" sldId="749"/>
            <ac:spMk id="4" creationId="{63633AA5-FD60-4A4D-B3C2-0921970BA2DC}"/>
          </ac:spMkLst>
        </pc:spChg>
        <pc:spChg chg="add mod">
          <ac:chgData name="farouk abu hassanain" userId="319a4f4791f24b01" providerId="LiveId" clId="{88F81DCA-CFD6-44AF-9011-1C2CC4F46807}" dt="2020-04-07T19:07:14.355" v="1072" actId="403"/>
          <ac:spMkLst>
            <pc:docMk/>
            <pc:sldMk cId="1375095986" sldId="749"/>
            <ac:spMk id="7" creationId="{5C5D26A2-F217-42A4-8295-5A0E92D70FAD}"/>
          </ac:spMkLst>
        </pc:spChg>
        <pc:spChg chg="add mod topLvl">
          <ac:chgData name="farouk abu hassanain" userId="319a4f4791f24b01" providerId="LiveId" clId="{88F81DCA-CFD6-44AF-9011-1C2CC4F46807}" dt="2020-04-07T18:52:56.700" v="969" actId="12789"/>
          <ac:spMkLst>
            <pc:docMk/>
            <pc:sldMk cId="1375095986" sldId="749"/>
            <ac:spMk id="10" creationId="{A4BA046A-2E66-4884-9328-C225DB8D0BE7}"/>
          </ac:spMkLst>
        </pc:spChg>
        <pc:spChg chg="add mod">
          <ac:chgData name="farouk abu hassanain" userId="319a4f4791f24b01" providerId="LiveId" clId="{88F81DCA-CFD6-44AF-9011-1C2CC4F46807}" dt="2020-04-07T18:45:41.045" v="888" actId="164"/>
          <ac:spMkLst>
            <pc:docMk/>
            <pc:sldMk cId="1375095986" sldId="749"/>
            <ac:spMk id="11" creationId="{C4BF42C4-3559-493B-87F3-2A6765648578}"/>
          </ac:spMkLst>
        </pc:spChg>
        <pc:spChg chg="add mod">
          <ac:chgData name="farouk abu hassanain" userId="319a4f4791f24b01" providerId="LiveId" clId="{88F81DCA-CFD6-44AF-9011-1C2CC4F46807}" dt="2020-04-07T18:45:41.045" v="888" actId="164"/>
          <ac:spMkLst>
            <pc:docMk/>
            <pc:sldMk cId="1375095986" sldId="749"/>
            <ac:spMk id="12" creationId="{A3879E57-2BB4-401D-8787-62BAF36459F5}"/>
          </ac:spMkLst>
        </pc:spChg>
        <pc:spChg chg="add mod">
          <ac:chgData name="farouk abu hassanain" userId="319a4f4791f24b01" providerId="LiveId" clId="{88F81DCA-CFD6-44AF-9011-1C2CC4F46807}" dt="2020-04-07T18:45:41.045" v="888" actId="164"/>
          <ac:spMkLst>
            <pc:docMk/>
            <pc:sldMk cId="1375095986" sldId="749"/>
            <ac:spMk id="13" creationId="{76E9172A-8A75-4D68-8408-F7457DB10ABB}"/>
          </ac:spMkLst>
        </pc:spChg>
        <pc:spChg chg="add mod">
          <ac:chgData name="farouk abu hassanain" userId="319a4f4791f24b01" providerId="LiveId" clId="{88F81DCA-CFD6-44AF-9011-1C2CC4F46807}" dt="2020-04-07T18:45:41.045" v="888" actId="164"/>
          <ac:spMkLst>
            <pc:docMk/>
            <pc:sldMk cId="1375095986" sldId="749"/>
            <ac:spMk id="14" creationId="{43049082-9D6D-47A8-A1F7-4BDB6FA84489}"/>
          </ac:spMkLst>
        </pc:spChg>
        <pc:spChg chg="add mod">
          <ac:chgData name="farouk abu hassanain" userId="319a4f4791f24b01" providerId="LiveId" clId="{88F81DCA-CFD6-44AF-9011-1C2CC4F46807}" dt="2020-04-07T18:45:41.045" v="888" actId="164"/>
          <ac:spMkLst>
            <pc:docMk/>
            <pc:sldMk cId="1375095986" sldId="749"/>
            <ac:spMk id="15" creationId="{265D0DAE-B41A-48BF-92B2-B3CC79CEC3DC}"/>
          </ac:spMkLst>
        </pc:spChg>
        <pc:spChg chg="add mod">
          <ac:chgData name="farouk abu hassanain" userId="319a4f4791f24b01" providerId="LiveId" clId="{88F81DCA-CFD6-44AF-9011-1C2CC4F46807}" dt="2020-04-07T18:50:25.233" v="943" actId="1076"/>
          <ac:spMkLst>
            <pc:docMk/>
            <pc:sldMk cId="1375095986" sldId="749"/>
            <ac:spMk id="25" creationId="{C60E16D4-9A35-4B20-AAA3-A4DED507CA61}"/>
          </ac:spMkLst>
        </pc:spChg>
        <pc:spChg chg="add mod">
          <ac:chgData name="farouk abu hassanain" userId="319a4f4791f24b01" providerId="LiveId" clId="{88F81DCA-CFD6-44AF-9011-1C2CC4F46807}" dt="2020-04-07T18:50:39.613" v="947" actId="1076"/>
          <ac:spMkLst>
            <pc:docMk/>
            <pc:sldMk cId="1375095986" sldId="749"/>
            <ac:spMk id="29" creationId="{03674BFB-A094-4440-B55A-21D453161218}"/>
          </ac:spMkLst>
        </pc:spChg>
        <pc:spChg chg="add del mod">
          <ac:chgData name="farouk abu hassanain" userId="319a4f4791f24b01" providerId="LiveId" clId="{88F81DCA-CFD6-44AF-9011-1C2CC4F46807}" dt="2020-04-07T18:44:24.705" v="856" actId="478"/>
          <ac:spMkLst>
            <pc:docMk/>
            <pc:sldMk cId="1375095986" sldId="749"/>
            <ac:spMk id="30" creationId="{1ED6EA0B-C514-4567-9866-1F36DEFB8403}"/>
          </ac:spMkLst>
        </pc:spChg>
        <pc:spChg chg="mod">
          <ac:chgData name="farouk abu hassanain" userId="319a4f4791f24b01" providerId="LiveId" clId="{88F81DCA-CFD6-44AF-9011-1C2CC4F46807}" dt="2020-04-07T18:35:19.711" v="803" actId="207"/>
          <ac:spMkLst>
            <pc:docMk/>
            <pc:sldMk cId="1375095986" sldId="749"/>
            <ac:spMk id="52" creationId="{330428CD-5232-45F6-9B9E-3509327A06C8}"/>
          </ac:spMkLst>
        </pc:spChg>
        <pc:spChg chg="mod">
          <ac:chgData name="farouk abu hassanain" userId="319a4f4791f24b01" providerId="LiveId" clId="{88F81DCA-CFD6-44AF-9011-1C2CC4F46807}" dt="2020-04-07T18:01:19.591" v="578" actId="1037"/>
          <ac:spMkLst>
            <pc:docMk/>
            <pc:sldMk cId="1375095986" sldId="749"/>
            <ac:spMk id="53" creationId="{16CED25A-3047-41B4-B1A4-3FF01A5BDB47}"/>
          </ac:spMkLst>
        </pc:spChg>
        <pc:spChg chg="del">
          <ac:chgData name="farouk abu hassanain" userId="319a4f4791f24b01" providerId="LiveId" clId="{88F81DCA-CFD6-44AF-9011-1C2CC4F46807}" dt="2020-04-07T18:01:45.664" v="581" actId="478"/>
          <ac:spMkLst>
            <pc:docMk/>
            <pc:sldMk cId="1375095986" sldId="749"/>
            <ac:spMk id="54" creationId="{1AE121A2-6027-4BA0-9FC5-9DC1B8132FDA}"/>
          </ac:spMkLst>
        </pc:spChg>
        <pc:spChg chg="mod">
          <ac:chgData name="farouk abu hassanain" userId="319a4f4791f24b01" providerId="LiveId" clId="{88F81DCA-CFD6-44AF-9011-1C2CC4F46807}" dt="2020-04-07T18:53:02.920" v="970" actId="6549"/>
          <ac:spMkLst>
            <pc:docMk/>
            <pc:sldMk cId="1375095986" sldId="749"/>
            <ac:spMk id="81" creationId="{D174F4DF-A30F-42AF-8B90-39987E3D3319}"/>
          </ac:spMkLst>
        </pc:spChg>
        <pc:spChg chg="add mod topLvl">
          <ac:chgData name="farouk abu hassanain" userId="319a4f4791f24b01" providerId="LiveId" clId="{88F81DCA-CFD6-44AF-9011-1C2CC4F46807}" dt="2020-04-07T18:52:56.700" v="969" actId="12789"/>
          <ac:spMkLst>
            <pc:docMk/>
            <pc:sldMk cId="1375095986" sldId="749"/>
            <ac:spMk id="87" creationId="{961AB034-2CAF-4C6F-8531-F9FF9AA8EA7B}"/>
          </ac:spMkLst>
        </pc:spChg>
        <pc:spChg chg="del mod topLvl">
          <ac:chgData name="farouk abu hassanain" userId="319a4f4791f24b01" providerId="LiveId" clId="{88F81DCA-CFD6-44AF-9011-1C2CC4F46807}" dt="2020-04-07T18:53:10.230" v="971" actId="478"/>
          <ac:spMkLst>
            <pc:docMk/>
            <pc:sldMk cId="1375095986" sldId="749"/>
            <ac:spMk id="89" creationId="{923D0239-7219-4CEB-BA02-E1F307CB67AF}"/>
          </ac:spMkLst>
        </pc:spChg>
        <pc:spChg chg="del mod topLvl">
          <ac:chgData name="farouk abu hassanain" userId="319a4f4791f24b01" providerId="LiveId" clId="{88F81DCA-CFD6-44AF-9011-1C2CC4F46807}" dt="2020-04-07T18:47:35.496" v="907" actId="478"/>
          <ac:spMkLst>
            <pc:docMk/>
            <pc:sldMk cId="1375095986" sldId="749"/>
            <ac:spMk id="90" creationId="{4B955F27-2BD9-475E-9F71-0570F30A6CA1}"/>
          </ac:spMkLst>
        </pc:spChg>
        <pc:spChg chg="del mod topLvl">
          <ac:chgData name="farouk abu hassanain" userId="319a4f4791f24b01" providerId="LiveId" clId="{88F81DCA-CFD6-44AF-9011-1C2CC4F46807}" dt="2020-04-07T18:47:35.496" v="907" actId="478"/>
          <ac:spMkLst>
            <pc:docMk/>
            <pc:sldMk cId="1375095986" sldId="749"/>
            <ac:spMk id="91" creationId="{35F91235-1D81-4029-82E8-608C89BA4044}"/>
          </ac:spMkLst>
        </pc:spChg>
        <pc:spChg chg="del mod topLvl">
          <ac:chgData name="farouk abu hassanain" userId="319a4f4791f24b01" providerId="LiveId" clId="{88F81DCA-CFD6-44AF-9011-1C2CC4F46807}" dt="2020-04-07T18:47:35.496" v="907" actId="478"/>
          <ac:spMkLst>
            <pc:docMk/>
            <pc:sldMk cId="1375095986" sldId="749"/>
            <ac:spMk id="92" creationId="{7726ECEE-3E51-4F09-A131-5D2B68B073A0}"/>
          </ac:spMkLst>
        </pc:spChg>
        <pc:spChg chg="del mod topLvl">
          <ac:chgData name="farouk abu hassanain" userId="319a4f4791f24b01" providerId="LiveId" clId="{88F81DCA-CFD6-44AF-9011-1C2CC4F46807}" dt="2020-04-07T18:47:35.496" v="907" actId="478"/>
          <ac:spMkLst>
            <pc:docMk/>
            <pc:sldMk cId="1375095986" sldId="749"/>
            <ac:spMk id="93" creationId="{3D250FEE-2A73-46C7-8096-4F8E757265F8}"/>
          </ac:spMkLst>
        </pc:spChg>
        <pc:spChg chg="del mod topLvl">
          <ac:chgData name="farouk abu hassanain" userId="319a4f4791f24b01" providerId="LiveId" clId="{88F81DCA-CFD6-44AF-9011-1C2CC4F46807}" dt="2020-04-07T18:47:35.496" v="907" actId="478"/>
          <ac:spMkLst>
            <pc:docMk/>
            <pc:sldMk cId="1375095986" sldId="749"/>
            <ac:spMk id="94" creationId="{55067FEB-FF00-46E0-A76A-E9F08264FED4}"/>
          </ac:spMkLst>
        </pc:spChg>
        <pc:spChg chg="del mod topLvl">
          <ac:chgData name="farouk abu hassanain" userId="319a4f4791f24b01" providerId="LiveId" clId="{88F81DCA-CFD6-44AF-9011-1C2CC4F46807}" dt="2020-04-07T18:47:35.496" v="907" actId="478"/>
          <ac:spMkLst>
            <pc:docMk/>
            <pc:sldMk cId="1375095986" sldId="749"/>
            <ac:spMk id="95" creationId="{C868EEAF-9F01-4A82-98D5-64CB14FA99BD}"/>
          </ac:spMkLst>
        </pc:spChg>
        <pc:spChg chg="del mod topLvl">
          <ac:chgData name="farouk abu hassanain" userId="319a4f4791f24b01" providerId="LiveId" clId="{88F81DCA-CFD6-44AF-9011-1C2CC4F46807}" dt="2020-04-07T18:47:35.496" v="907" actId="478"/>
          <ac:spMkLst>
            <pc:docMk/>
            <pc:sldMk cId="1375095986" sldId="749"/>
            <ac:spMk id="96" creationId="{C22B4DF9-AB1A-45FF-AE4F-791226FB0B79}"/>
          </ac:spMkLst>
        </pc:spChg>
        <pc:spChg chg="mod ord topLvl">
          <ac:chgData name="farouk abu hassanain" userId="319a4f4791f24b01" providerId="LiveId" clId="{88F81DCA-CFD6-44AF-9011-1C2CC4F46807}" dt="2020-04-07T18:48:39.935" v="925" actId="1076"/>
          <ac:spMkLst>
            <pc:docMk/>
            <pc:sldMk cId="1375095986" sldId="749"/>
            <ac:spMk id="98" creationId="{E8769F12-197C-4B28-AE24-354207AA071F}"/>
          </ac:spMkLst>
        </pc:spChg>
        <pc:spChg chg="del mod topLvl">
          <ac:chgData name="farouk abu hassanain" userId="319a4f4791f24b01" providerId="LiveId" clId="{88F81DCA-CFD6-44AF-9011-1C2CC4F46807}" dt="2020-04-07T18:47:35.496" v="907" actId="478"/>
          <ac:spMkLst>
            <pc:docMk/>
            <pc:sldMk cId="1375095986" sldId="749"/>
            <ac:spMk id="99" creationId="{C413FD09-55E6-4183-8BB1-85F25F1D7B11}"/>
          </ac:spMkLst>
        </pc:spChg>
        <pc:spChg chg="del mod topLvl">
          <ac:chgData name="farouk abu hassanain" userId="319a4f4791f24b01" providerId="LiveId" clId="{88F81DCA-CFD6-44AF-9011-1C2CC4F46807}" dt="2020-04-07T18:47:35.496" v="907" actId="478"/>
          <ac:spMkLst>
            <pc:docMk/>
            <pc:sldMk cId="1375095986" sldId="749"/>
            <ac:spMk id="100" creationId="{71EADC3C-57C1-448D-BD32-E14CAE259B5C}"/>
          </ac:spMkLst>
        </pc:spChg>
        <pc:spChg chg="del mod topLvl">
          <ac:chgData name="farouk abu hassanain" userId="319a4f4791f24b01" providerId="LiveId" clId="{88F81DCA-CFD6-44AF-9011-1C2CC4F46807}" dt="2020-04-07T18:47:35.496" v="907" actId="478"/>
          <ac:spMkLst>
            <pc:docMk/>
            <pc:sldMk cId="1375095986" sldId="749"/>
            <ac:spMk id="101" creationId="{744D8A69-4DCC-4F8B-A9B1-6B7F1AEAFE8C}"/>
          </ac:spMkLst>
        </pc:spChg>
        <pc:spChg chg="del mod topLvl">
          <ac:chgData name="farouk abu hassanain" userId="319a4f4791f24b01" providerId="LiveId" clId="{88F81DCA-CFD6-44AF-9011-1C2CC4F46807}" dt="2020-04-07T18:47:35.496" v="907" actId="478"/>
          <ac:spMkLst>
            <pc:docMk/>
            <pc:sldMk cId="1375095986" sldId="749"/>
            <ac:spMk id="102" creationId="{2204A488-87E9-4EFE-8A7D-EE5A396EB2D9}"/>
          </ac:spMkLst>
        </pc:spChg>
        <pc:spChg chg="del mod topLvl">
          <ac:chgData name="farouk abu hassanain" userId="319a4f4791f24b01" providerId="LiveId" clId="{88F81DCA-CFD6-44AF-9011-1C2CC4F46807}" dt="2020-04-07T18:47:35.496" v="907" actId="478"/>
          <ac:spMkLst>
            <pc:docMk/>
            <pc:sldMk cId="1375095986" sldId="749"/>
            <ac:spMk id="103" creationId="{A7536A28-C0BF-468F-B840-54BA9EB31EBD}"/>
          </ac:spMkLst>
        </pc:spChg>
        <pc:spChg chg="del mod topLvl">
          <ac:chgData name="farouk abu hassanain" userId="319a4f4791f24b01" providerId="LiveId" clId="{88F81DCA-CFD6-44AF-9011-1C2CC4F46807}" dt="2020-04-07T18:47:35.496" v="907" actId="478"/>
          <ac:spMkLst>
            <pc:docMk/>
            <pc:sldMk cId="1375095986" sldId="749"/>
            <ac:spMk id="104" creationId="{2A3A5533-30CE-479F-9AAA-E6B03D4A84FB}"/>
          </ac:spMkLst>
        </pc:spChg>
        <pc:spChg chg="del mod topLvl">
          <ac:chgData name="farouk abu hassanain" userId="319a4f4791f24b01" providerId="LiveId" clId="{88F81DCA-CFD6-44AF-9011-1C2CC4F46807}" dt="2020-04-07T18:47:35.496" v="907" actId="478"/>
          <ac:spMkLst>
            <pc:docMk/>
            <pc:sldMk cId="1375095986" sldId="749"/>
            <ac:spMk id="105" creationId="{FC8F2FE1-D834-4A84-A463-C4BE942ABE81}"/>
          </ac:spMkLst>
        </pc:spChg>
        <pc:spChg chg="del mod topLvl">
          <ac:chgData name="farouk abu hassanain" userId="319a4f4791f24b01" providerId="LiveId" clId="{88F81DCA-CFD6-44AF-9011-1C2CC4F46807}" dt="2020-04-07T18:47:35.496" v="907" actId="478"/>
          <ac:spMkLst>
            <pc:docMk/>
            <pc:sldMk cId="1375095986" sldId="749"/>
            <ac:spMk id="106" creationId="{900B9BD0-216A-49FC-AC63-3488D99AB97F}"/>
          </ac:spMkLst>
        </pc:spChg>
        <pc:spChg chg="add mod ord">
          <ac:chgData name="farouk abu hassanain" userId="319a4f4791f24b01" providerId="LiveId" clId="{88F81DCA-CFD6-44AF-9011-1C2CC4F46807}" dt="2020-04-07T18:48:35.568" v="923" actId="167"/>
          <ac:spMkLst>
            <pc:docMk/>
            <pc:sldMk cId="1375095986" sldId="749"/>
            <ac:spMk id="107" creationId="{FDA74F74-BCA2-4C7B-9648-D2150011EDCF}"/>
          </ac:spMkLst>
        </pc:spChg>
        <pc:grpChg chg="add mod ord">
          <ac:chgData name="farouk abu hassanain" userId="319a4f4791f24b01" providerId="LiveId" clId="{88F81DCA-CFD6-44AF-9011-1C2CC4F46807}" dt="2020-04-07T18:46:45.444" v="899" actId="166"/>
          <ac:grpSpMkLst>
            <pc:docMk/>
            <pc:sldMk cId="1375095986" sldId="749"/>
            <ac:grpSpMk id="16" creationId="{CF521452-C9DB-49E4-85E3-F294004AF169}"/>
          </ac:grpSpMkLst>
        </pc:grpChg>
        <pc:grpChg chg="add del mod">
          <ac:chgData name="farouk abu hassanain" userId="319a4f4791f24b01" providerId="LiveId" clId="{88F81DCA-CFD6-44AF-9011-1C2CC4F46807}" dt="2020-04-07T18:52:42.175" v="966" actId="165"/>
          <ac:grpSpMkLst>
            <pc:docMk/>
            <pc:sldMk cId="1375095986" sldId="749"/>
            <ac:grpSpMk id="17" creationId="{43DA0648-680E-491A-9AE0-D1E19B786DBB}"/>
          </ac:grpSpMkLst>
        </pc:grpChg>
        <pc:grpChg chg="add del mod">
          <ac:chgData name="farouk abu hassanain" userId="319a4f4791f24b01" providerId="LiveId" clId="{88F81DCA-CFD6-44AF-9011-1C2CC4F46807}" dt="2020-04-07T18:47:23.111" v="904" actId="165"/>
          <ac:grpSpMkLst>
            <pc:docMk/>
            <pc:sldMk cId="1375095986" sldId="749"/>
            <ac:grpSpMk id="18" creationId="{E9C30BBF-2FC4-48A8-9FA7-02D1AA58EE17}"/>
          </ac:grpSpMkLst>
        </pc:grpChg>
        <pc:grpChg chg="del">
          <ac:chgData name="farouk abu hassanain" userId="319a4f4791f24b01" providerId="LiveId" clId="{88F81DCA-CFD6-44AF-9011-1C2CC4F46807}" dt="2020-04-07T18:00:57.814" v="546" actId="478"/>
          <ac:grpSpMkLst>
            <pc:docMk/>
            <pc:sldMk cId="1375095986" sldId="749"/>
            <ac:grpSpMk id="24" creationId="{B190750F-0F87-4710-BFAC-977DC5EA9B74}"/>
          </ac:grpSpMkLst>
        </pc:grpChg>
        <pc:grpChg chg="add mod">
          <ac:chgData name="farouk abu hassanain" userId="319a4f4791f24b01" providerId="LiveId" clId="{88F81DCA-CFD6-44AF-9011-1C2CC4F46807}" dt="2020-04-07T18:45:41.045" v="888" actId="164"/>
          <ac:grpSpMkLst>
            <pc:docMk/>
            <pc:sldMk cId="1375095986" sldId="749"/>
            <ac:grpSpMk id="35" creationId="{21EAC10B-7801-4D98-B057-A21D6025CC8E}"/>
          </ac:grpSpMkLst>
        </pc:grpChg>
        <pc:grpChg chg="add del mod topLvl">
          <ac:chgData name="farouk abu hassanain" userId="319a4f4791f24b01" providerId="LiveId" clId="{88F81DCA-CFD6-44AF-9011-1C2CC4F46807}" dt="2020-04-07T18:47:27.838" v="905" actId="165"/>
          <ac:grpSpMkLst>
            <pc:docMk/>
            <pc:sldMk cId="1375095986" sldId="749"/>
            <ac:grpSpMk id="88" creationId="{C81AFA74-4FA0-4092-AA52-EE46A9E8519E}"/>
          </ac:grpSpMkLst>
        </pc:grpChg>
        <pc:grpChg chg="add del mod topLvl">
          <ac:chgData name="farouk abu hassanain" userId="319a4f4791f24b01" providerId="LiveId" clId="{88F81DCA-CFD6-44AF-9011-1C2CC4F46807}" dt="2020-04-07T18:47:31.268" v="906" actId="165"/>
          <ac:grpSpMkLst>
            <pc:docMk/>
            <pc:sldMk cId="1375095986" sldId="749"/>
            <ac:grpSpMk id="97" creationId="{6F31DE67-F28F-4F1B-9BD6-955C746A4D90}"/>
          </ac:grpSpMkLst>
        </pc:grpChg>
      </pc:sldChg>
      <pc:sldChg chg="del">
        <pc:chgData name="farouk abu hassanain" userId="319a4f4791f24b01" providerId="LiveId" clId="{88F81DCA-CFD6-44AF-9011-1C2CC4F46807}" dt="2020-04-07T17:39:30.102" v="32" actId="47"/>
        <pc:sldMkLst>
          <pc:docMk/>
          <pc:sldMk cId="3314668798" sldId="749"/>
        </pc:sldMkLst>
      </pc:sldChg>
      <pc:sldChg chg="del">
        <pc:chgData name="farouk abu hassanain" userId="319a4f4791f24b01" providerId="LiveId" clId="{88F81DCA-CFD6-44AF-9011-1C2CC4F46807}" dt="2020-04-07T17:39:28.308" v="31" actId="47"/>
        <pc:sldMkLst>
          <pc:docMk/>
          <pc:sldMk cId="607749139" sldId="750"/>
        </pc:sldMkLst>
      </pc:sldChg>
      <pc:sldChg chg="addSp delSp modSp add">
        <pc:chgData name="farouk abu hassanain" userId="319a4f4791f24b01" providerId="LiveId" clId="{88F81DCA-CFD6-44AF-9011-1C2CC4F46807}" dt="2020-04-07T19:18:27.999" v="1374" actId="21"/>
        <pc:sldMkLst>
          <pc:docMk/>
          <pc:sldMk cId="3395436358" sldId="750"/>
        </pc:sldMkLst>
        <pc:spChg chg="mod">
          <ac:chgData name="farouk abu hassanain" userId="319a4f4791f24b01" providerId="LiveId" clId="{88F81DCA-CFD6-44AF-9011-1C2CC4F46807}" dt="2020-04-07T18:53:25.774" v="974" actId="20577"/>
          <ac:spMkLst>
            <pc:docMk/>
            <pc:sldMk cId="3395436358" sldId="750"/>
            <ac:spMk id="4" creationId="{63633AA5-FD60-4A4D-B3C2-0921970BA2DC}"/>
          </ac:spMkLst>
        </pc:spChg>
        <pc:spChg chg="mod">
          <ac:chgData name="farouk abu hassanain" userId="319a4f4791f24b01" providerId="LiveId" clId="{88F81DCA-CFD6-44AF-9011-1C2CC4F46807}" dt="2020-04-07T19:17:53.142" v="1347" actId="207"/>
          <ac:spMkLst>
            <pc:docMk/>
            <pc:sldMk cId="3395436358" sldId="750"/>
            <ac:spMk id="7" creationId="{5C5D26A2-F217-42A4-8295-5A0E92D70FAD}"/>
          </ac:spMkLst>
        </pc:spChg>
        <pc:spChg chg="del">
          <ac:chgData name="farouk abu hassanain" userId="319a4f4791f24b01" providerId="LiveId" clId="{88F81DCA-CFD6-44AF-9011-1C2CC4F46807}" dt="2020-04-07T18:53:37.105" v="975" actId="478"/>
          <ac:spMkLst>
            <pc:docMk/>
            <pc:sldMk cId="3395436358" sldId="750"/>
            <ac:spMk id="10" creationId="{A4BA046A-2E66-4884-9328-C225DB8D0BE7}"/>
          </ac:spMkLst>
        </pc:spChg>
        <pc:spChg chg="del">
          <ac:chgData name="farouk abu hassanain" userId="319a4f4791f24b01" providerId="LiveId" clId="{88F81DCA-CFD6-44AF-9011-1C2CC4F46807}" dt="2020-04-07T18:53:37.105" v="975" actId="478"/>
          <ac:spMkLst>
            <pc:docMk/>
            <pc:sldMk cId="3395436358" sldId="750"/>
            <ac:spMk id="25" creationId="{C60E16D4-9A35-4B20-AAA3-A4DED507CA61}"/>
          </ac:spMkLst>
        </pc:spChg>
        <pc:spChg chg="del">
          <ac:chgData name="farouk abu hassanain" userId="319a4f4791f24b01" providerId="LiveId" clId="{88F81DCA-CFD6-44AF-9011-1C2CC4F46807}" dt="2020-04-07T18:53:41.158" v="976" actId="478"/>
          <ac:spMkLst>
            <pc:docMk/>
            <pc:sldMk cId="3395436358" sldId="750"/>
            <ac:spMk id="29" creationId="{03674BFB-A094-4440-B55A-21D453161218}"/>
          </ac:spMkLst>
        </pc:spChg>
        <pc:spChg chg="del">
          <ac:chgData name="farouk abu hassanain" userId="319a4f4791f24b01" providerId="LiveId" clId="{88F81DCA-CFD6-44AF-9011-1C2CC4F46807}" dt="2020-04-07T18:53:37.105" v="975" actId="478"/>
          <ac:spMkLst>
            <pc:docMk/>
            <pc:sldMk cId="3395436358" sldId="750"/>
            <ac:spMk id="87" creationId="{961AB034-2CAF-4C6F-8531-F9FF9AA8EA7B}"/>
          </ac:spMkLst>
        </pc:spChg>
        <pc:spChg chg="add mod">
          <ac:chgData name="farouk abu hassanain" userId="319a4f4791f24b01" providerId="LiveId" clId="{88F81DCA-CFD6-44AF-9011-1C2CC4F46807}" dt="2020-04-07T19:18:21.713" v="1372" actId="1076"/>
          <ac:spMkLst>
            <pc:docMk/>
            <pc:sldMk cId="3395436358" sldId="750"/>
            <ac:spMk id="88" creationId="{6763A0BB-D1AF-4A28-BF78-B0C2ACFA0AA0}"/>
          </ac:spMkLst>
        </pc:spChg>
        <pc:spChg chg="add mod">
          <ac:chgData name="farouk abu hassanain" userId="319a4f4791f24b01" providerId="LiveId" clId="{88F81DCA-CFD6-44AF-9011-1C2CC4F46807}" dt="2020-04-07T19:16:44.856" v="1259" actId="1036"/>
          <ac:spMkLst>
            <pc:docMk/>
            <pc:sldMk cId="3395436358" sldId="750"/>
            <ac:spMk id="89" creationId="{3C1777A5-582C-40AC-BF78-8BDF19A680C4}"/>
          </ac:spMkLst>
        </pc:spChg>
        <pc:spChg chg="del">
          <ac:chgData name="farouk abu hassanain" userId="319a4f4791f24b01" providerId="LiveId" clId="{88F81DCA-CFD6-44AF-9011-1C2CC4F46807}" dt="2020-04-07T18:53:37.105" v="975" actId="478"/>
          <ac:spMkLst>
            <pc:docMk/>
            <pc:sldMk cId="3395436358" sldId="750"/>
            <ac:spMk id="98" creationId="{E8769F12-197C-4B28-AE24-354207AA071F}"/>
          </ac:spMkLst>
        </pc:spChg>
        <pc:spChg chg="del">
          <ac:chgData name="farouk abu hassanain" userId="319a4f4791f24b01" providerId="LiveId" clId="{88F81DCA-CFD6-44AF-9011-1C2CC4F46807}" dt="2020-04-07T18:53:41.158" v="976" actId="478"/>
          <ac:spMkLst>
            <pc:docMk/>
            <pc:sldMk cId="3395436358" sldId="750"/>
            <ac:spMk id="107" creationId="{FDA74F74-BCA2-4C7B-9648-D2150011EDCF}"/>
          </ac:spMkLst>
        </pc:spChg>
        <pc:spChg chg="add mod">
          <ac:chgData name="farouk abu hassanain" userId="319a4f4791f24b01" providerId="LiveId" clId="{88F81DCA-CFD6-44AF-9011-1C2CC4F46807}" dt="2020-04-07T19:16:13.167" v="1188" actId="465"/>
          <ac:spMkLst>
            <pc:docMk/>
            <pc:sldMk cId="3395436358" sldId="750"/>
            <ac:spMk id="128" creationId="{79CBA214-9D65-4AA4-BF03-9725C48D4BFF}"/>
          </ac:spMkLst>
        </pc:spChg>
        <pc:spChg chg="add mod">
          <ac:chgData name="farouk abu hassanain" userId="319a4f4791f24b01" providerId="LiveId" clId="{88F81DCA-CFD6-44AF-9011-1C2CC4F46807}" dt="2020-04-07T19:16:13.167" v="1188" actId="465"/>
          <ac:spMkLst>
            <pc:docMk/>
            <pc:sldMk cId="3395436358" sldId="750"/>
            <ac:spMk id="129" creationId="{98539D8C-0C63-4DFE-96D2-52A538292454}"/>
          </ac:spMkLst>
        </pc:spChg>
        <pc:spChg chg="add mod">
          <ac:chgData name="farouk abu hassanain" userId="319a4f4791f24b01" providerId="LiveId" clId="{88F81DCA-CFD6-44AF-9011-1C2CC4F46807}" dt="2020-04-07T19:16:13.167" v="1188" actId="465"/>
          <ac:spMkLst>
            <pc:docMk/>
            <pc:sldMk cId="3395436358" sldId="750"/>
            <ac:spMk id="130" creationId="{AFEE454B-3ADF-4337-80B4-4B9BBF2A9FAF}"/>
          </ac:spMkLst>
        </pc:spChg>
        <pc:spChg chg="add mod">
          <ac:chgData name="farouk abu hassanain" userId="319a4f4791f24b01" providerId="LiveId" clId="{88F81DCA-CFD6-44AF-9011-1C2CC4F46807}" dt="2020-04-07T19:16:13.167" v="1188" actId="465"/>
          <ac:spMkLst>
            <pc:docMk/>
            <pc:sldMk cId="3395436358" sldId="750"/>
            <ac:spMk id="131" creationId="{0B024EDE-7CF2-4BB5-9D3A-0D09FD0C393D}"/>
          </ac:spMkLst>
        </pc:spChg>
        <pc:spChg chg="add mod">
          <ac:chgData name="farouk abu hassanain" userId="319a4f4791f24b01" providerId="LiveId" clId="{88F81DCA-CFD6-44AF-9011-1C2CC4F46807}" dt="2020-04-07T19:02:37.267" v="1022" actId="164"/>
          <ac:spMkLst>
            <pc:docMk/>
            <pc:sldMk cId="3395436358" sldId="750"/>
            <ac:spMk id="132" creationId="{26196FC1-DAF8-4BB1-B2B2-52951F572E56}"/>
          </ac:spMkLst>
        </pc:spChg>
        <pc:spChg chg="add mod">
          <ac:chgData name="farouk abu hassanain" userId="319a4f4791f24b01" providerId="LiveId" clId="{88F81DCA-CFD6-44AF-9011-1C2CC4F46807}" dt="2020-04-07T19:02:37.267" v="1022" actId="164"/>
          <ac:spMkLst>
            <pc:docMk/>
            <pc:sldMk cId="3395436358" sldId="750"/>
            <ac:spMk id="133" creationId="{DC0FCD60-BFB2-4A8B-9C21-F83AEB610E95}"/>
          </ac:spMkLst>
        </pc:spChg>
        <pc:spChg chg="add mod">
          <ac:chgData name="farouk abu hassanain" userId="319a4f4791f24b01" providerId="LiveId" clId="{88F81DCA-CFD6-44AF-9011-1C2CC4F46807}" dt="2020-04-07T19:02:37.267" v="1022" actId="164"/>
          <ac:spMkLst>
            <pc:docMk/>
            <pc:sldMk cId="3395436358" sldId="750"/>
            <ac:spMk id="134" creationId="{91AA65F6-D198-47D7-95FB-B39AF975E8AF}"/>
          </ac:spMkLst>
        </pc:spChg>
        <pc:spChg chg="add mod">
          <ac:chgData name="farouk abu hassanain" userId="319a4f4791f24b01" providerId="LiveId" clId="{88F81DCA-CFD6-44AF-9011-1C2CC4F46807}" dt="2020-04-07T19:02:37.267" v="1022" actId="164"/>
          <ac:spMkLst>
            <pc:docMk/>
            <pc:sldMk cId="3395436358" sldId="750"/>
            <ac:spMk id="135" creationId="{369B48AC-0772-45C2-8310-ACFE3489E97A}"/>
          </ac:spMkLst>
        </pc:spChg>
        <pc:spChg chg="add mod">
          <ac:chgData name="farouk abu hassanain" userId="319a4f4791f24b01" providerId="LiveId" clId="{88F81DCA-CFD6-44AF-9011-1C2CC4F46807}" dt="2020-04-07T19:02:37.267" v="1022" actId="164"/>
          <ac:spMkLst>
            <pc:docMk/>
            <pc:sldMk cId="3395436358" sldId="750"/>
            <ac:spMk id="136" creationId="{A5EC64F8-92E7-4091-BD74-874251E6182A}"/>
          </ac:spMkLst>
        </pc:spChg>
        <pc:spChg chg="add mod">
          <ac:chgData name="farouk abu hassanain" userId="319a4f4791f24b01" providerId="LiveId" clId="{88F81DCA-CFD6-44AF-9011-1C2CC4F46807}" dt="2020-04-07T19:02:37.267" v="1022" actId="164"/>
          <ac:spMkLst>
            <pc:docMk/>
            <pc:sldMk cId="3395436358" sldId="750"/>
            <ac:spMk id="137" creationId="{F1FFAA96-65B5-41F2-8D65-367F991B0548}"/>
          </ac:spMkLst>
        </pc:spChg>
        <pc:spChg chg="add mod">
          <ac:chgData name="farouk abu hassanain" userId="319a4f4791f24b01" providerId="LiveId" clId="{88F81DCA-CFD6-44AF-9011-1C2CC4F46807}" dt="2020-04-07T19:02:37.267" v="1022" actId="164"/>
          <ac:spMkLst>
            <pc:docMk/>
            <pc:sldMk cId="3395436358" sldId="750"/>
            <ac:spMk id="138" creationId="{24FB5275-368F-49D3-9CEF-7F90A0126FB4}"/>
          </ac:spMkLst>
        </pc:spChg>
        <pc:spChg chg="add mod">
          <ac:chgData name="farouk abu hassanain" userId="319a4f4791f24b01" providerId="LiveId" clId="{88F81DCA-CFD6-44AF-9011-1C2CC4F46807}" dt="2020-04-07T19:02:37.267" v="1022" actId="164"/>
          <ac:spMkLst>
            <pc:docMk/>
            <pc:sldMk cId="3395436358" sldId="750"/>
            <ac:spMk id="139" creationId="{EA0A75D5-0CA8-4AA9-B303-80B61253DDC7}"/>
          </ac:spMkLst>
        </pc:spChg>
        <pc:spChg chg="add mod">
          <ac:chgData name="farouk abu hassanain" userId="319a4f4791f24b01" providerId="LiveId" clId="{88F81DCA-CFD6-44AF-9011-1C2CC4F46807}" dt="2020-04-07T19:02:37.267" v="1022" actId="164"/>
          <ac:spMkLst>
            <pc:docMk/>
            <pc:sldMk cId="3395436358" sldId="750"/>
            <ac:spMk id="140" creationId="{A6C82294-D9FC-4FC7-B8DE-A75A495707A9}"/>
          </ac:spMkLst>
        </pc:spChg>
        <pc:spChg chg="add mod">
          <ac:chgData name="farouk abu hassanain" userId="319a4f4791f24b01" providerId="LiveId" clId="{88F81DCA-CFD6-44AF-9011-1C2CC4F46807}" dt="2020-04-07T19:12:58.186" v="1113" actId="1035"/>
          <ac:spMkLst>
            <pc:docMk/>
            <pc:sldMk cId="3395436358" sldId="750"/>
            <ac:spMk id="141" creationId="{28524B8D-F216-4FB1-9235-22D523D747C8}"/>
          </ac:spMkLst>
        </pc:spChg>
        <pc:spChg chg="add mod">
          <ac:chgData name="farouk abu hassanain" userId="319a4f4791f24b01" providerId="LiveId" clId="{88F81DCA-CFD6-44AF-9011-1C2CC4F46807}" dt="2020-04-07T19:16:33.920" v="1207" actId="1036"/>
          <ac:spMkLst>
            <pc:docMk/>
            <pc:sldMk cId="3395436358" sldId="750"/>
            <ac:spMk id="142" creationId="{A9979A81-D3A6-4999-8161-AB81EB5938B7}"/>
          </ac:spMkLst>
        </pc:spChg>
        <pc:spChg chg="add mod">
          <ac:chgData name="farouk abu hassanain" userId="319a4f4791f24b01" providerId="LiveId" clId="{88F81DCA-CFD6-44AF-9011-1C2CC4F46807}" dt="2020-04-07T19:16:39.298" v="1230" actId="1036"/>
          <ac:spMkLst>
            <pc:docMk/>
            <pc:sldMk cId="3395436358" sldId="750"/>
            <ac:spMk id="143" creationId="{E70F7278-558A-4AE9-B2BF-3CB77BC18E0F}"/>
          </ac:spMkLst>
        </pc:spChg>
        <pc:spChg chg="add del mod">
          <ac:chgData name="farouk abu hassanain" userId="319a4f4791f24b01" providerId="LiveId" clId="{88F81DCA-CFD6-44AF-9011-1C2CC4F46807}" dt="2020-04-07T19:17:16.670" v="1306" actId="478"/>
          <ac:spMkLst>
            <pc:docMk/>
            <pc:sldMk cId="3395436358" sldId="750"/>
            <ac:spMk id="144" creationId="{A0347143-8FF6-4702-9C8F-F0DC26BB5852}"/>
          </ac:spMkLst>
        </pc:spChg>
        <pc:spChg chg="add mod">
          <ac:chgData name="farouk abu hassanain" userId="319a4f4791f24b01" providerId="LiveId" clId="{88F81DCA-CFD6-44AF-9011-1C2CC4F46807}" dt="2020-04-07T19:18:04.500" v="1371" actId="207"/>
          <ac:spMkLst>
            <pc:docMk/>
            <pc:sldMk cId="3395436358" sldId="750"/>
            <ac:spMk id="145" creationId="{9F31AFBA-6CAF-45C7-B22E-567A4962106C}"/>
          </ac:spMkLst>
        </pc:spChg>
        <pc:grpChg chg="del">
          <ac:chgData name="farouk abu hassanain" userId="319a4f4791f24b01" providerId="LiveId" clId="{88F81DCA-CFD6-44AF-9011-1C2CC4F46807}" dt="2020-04-07T18:53:37.105" v="975" actId="478"/>
          <ac:grpSpMkLst>
            <pc:docMk/>
            <pc:sldMk cId="3395436358" sldId="750"/>
            <ac:grpSpMk id="16" creationId="{CF521452-C9DB-49E4-85E3-F294004AF169}"/>
          </ac:grpSpMkLst>
        </pc:grpChg>
        <pc:grpChg chg="add del mod">
          <ac:chgData name="farouk abu hassanain" userId="319a4f4791f24b01" providerId="LiveId" clId="{88F81DCA-CFD6-44AF-9011-1C2CC4F46807}" dt="2020-04-07T19:18:27.999" v="1374" actId="21"/>
          <ac:grpSpMkLst>
            <pc:docMk/>
            <pc:sldMk cId="3395436358" sldId="750"/>
            <ac:grpSpMk id="17" creationId="{D6BBD3AE-F696-435D-B507-F18CFF017E80}"/>
          </ac:grpSpMkLst>
        </pc:grpChg>
        <pc:grpChg chg="add mod">
          <ac:chgData name="farouk abu hassanain" userId="319a4f4791f24b01" providerId="LiveId" clId="{88F81DCA-CFD6-44AF-9011-1C2CC4F46807}" dt="2020-04-07T19:13:06.359" v="1116" actId="1076"/>
          <ac:grpSpMkLst>
            <pc:docMk/>
            <pc:sldMk cId="3395436358" sldId="750"/>
            <ac:grpSpMk id="90" creationId="{97719F8F-BC2B-4075-B6E6-49550C51B327}"/>
          </ac:grpSpMkLst>
        </pc:grpChg>
        <pc:grpChg chg="mod">
          <ac:chgData name="farouk abu hassanain" userId="319a4f4791f24b01" providerId="LiveId" clId="{88F81DCA-CFD6-44AF-9011-1C2CC4F46807}" dt="2020-04-07T19:13:06.359" v="1116" actId="1076"/>
          <ac:grpSpMkLst>
            <pc:docMk/>
            <pc:sldMk cId="3395436358" sldId="750"/>
            <ac:grpSpMk id="100" creationId="{8253A1F9-0772-4056-9223-4C3E50317C8F}"/>
          </ac:grpSpMkLst>
        </pc:grpChg>
      </pc:sldChg>
      <pc:sldChg chg="addSp delSp modSp add">
        <pc:chgData name="farouk abu hassanain" userId="319a4f4791f24b01" providerId="LiveId" clId="{88F81DCA-CFD6-44AF-9011-1C2CC4F46807}" dt="2020-04-07T19:20:38.980" v="1433" actId="21"/>
        <pc:sldMkLst>
          <pc:docMk/>
          <pc:sldMk cId="242700331" sldId="751"/>
        </pc:sldMkLst>
        <pc:spChg chg="mod">
          <ac:chgData name="farouk abu hassanain" userId="319a4f4791f24b01" providerId="LiveId" clId="{88F81DCA-CFD6-44AF-9011-1C2CC4F46807}" dt="2020-04-07T19:19:07.639" v="1390" actId="20577"/>
          <ac:spMkLst>
            <pc:docMk/>
            <pc:sldMk cId="242700331" sldId="751"/>
            <ac:spMk id="7" creationId="{5C5D26A2-F217-42A4-8295-5A0E92D70FAD}"/>
          </ac:spMkLst>
        </pc:spChg>
        <pc:spChg chg="add mod">
          <ac:chgData name="farouk abu hassanain" userId="319a4f4791f24b01" providerId="LiveId" clId="{88F81DCA-CFD6-44AF-9011-1C2CC4F46807}" dt="2020-04-07T19:20:33.771" v="1432" actId="113"/>
          <ac:spMkLst>
            <pc:docMk/>
            <pc:sldMk cId="242700331" sldId="751"/>
            <ac:spMk id="69" creationId="{145FBA37-198F-46D2-9C12-906AB15250F1}"/>
          </ac:spMkLst>
        </pc:spChg>
        <pc:spChg chg="add mod">
          <ac:chgData name="farouk abu hassanain" userId="319a4f4791f24b01" providerId="LiveId" clId="{88F81DCA-CFD6-44AF-9011-1C2CC4F46807}" dt="2020-04-07T19:20:21.008" v="1425" actId="113"/>
          <ac:spMkLst>
            <pc:docMk/>
            <pc:sldMk cId="242700331" sldId="751"/>
            <ac:spMk id="70" creationId="{545815BF-5EA9-43DD-87A5-57FFE6FBF9F8}"/>
          </ac:spMkLst>
        </pc:spChg>
        <pc:spChg chg="add mod">
          <ac:chgData name="farouk abu hassanain" userId="319a4f4791f24b01" providerId="LiveId" clId="{88F81DCA-CFD6-44AF-9011-1C2CC4F46807}" dt="2020-04-07T19:19:15.738" v="1399" actId="20577"/>
          <ac:spMkLst>
            <pc:docMk/>
            <pc:sldMk cId="242700331" sldId="751"/>
            <ac:spMk id="71" creationId="{C81030AF-1678-4719-891E-C6C87A528BB6}"/>
          </ac:spMkLst>
        </pc:spChg>
        <pc:spChg chg="del">
          <ac:chgData name="farouk abu hassanain" userId="319a4f4791f24b01" providerId="LiveId" clId="{88F81DCA-CFD6-44AF-9011-1C2CC4F46807}" dt="2020-04-07T19:18:41.247" v="1377" actId="478"/>
          <ac:spMkLst>
            <pc:docMk/>
            <pc:sldMk cId="242700331" sldId="751"/>
            <ac:spMk id="88" creationId="{6763A0BB-D1AF-4A28-BF78-B0C2ACFA0AA0}"/>
          </ac:spMkLst>
        </pc:spChg>
        <pc:spChg chg="del">
          <ac:chgData name="farouk abu hassanain" userId="319a4f4791f24b01" providerId="LiveId" clId="{88F81DCA-CFD6-44AF-9011-1C2CC4F46807}" dt="2020-04-07T19:18:39.385" v="1376" actId="478"/>
          <ac:spMkLst>
            <pc:docMk/>
            <pc:sldMk cId="242700331" sldId="751"/>
            <ac:spMk id="89" creationId="{3C1777A5-582C-40AC-BF78-8BDF19A680C4}"/>
          </ac:spMkLst>
        </pc:spChg>
        <pc:spChg chg="del">
          <ac:chgData name="farouk abu hassanain" userId="319a4f4791f24b01" providerId="LiveId" clId="{88F81DCA-CFD6-44AF-9011-1C2CC4F46807}" dt="2020-04-07T19:18:39.385" v="1376" actId="478"/>
          <ac:spMkLst>
            <pc:docMk/>
            <pc:sldMk cId="242700331" sldId="751"/>
            <ac:spMk id="128" creationId="{79CBA214-9D65-4AA4-BF03-9725C48D4BFF}"/>
          </ac:spMkLst>
        </pc:spChg>
        <pc:spChg chg="del">
          <ac:chgData name="farouk abu hassanain" userId="319a4f4791f24b01" providerId="LiveId" clId="{88F81DCA-CFD6-44AF-9011-1C2CC4F46807}" dt="2020-04-07T19:18:39.385" v="1376" actId="478"/>
          <ac:spMkLst>
            <pc:docMk/>
            <pc:sldMk cId="242700331" sldId="751"/>
            <ac:spMk id="129" creationId="{98539D8C-0C63-4DFE-96D2-52A538292454}"/>
          </ac:spMkLst>
        </pc:spChg>
        <pc:spChg chg="del">
          <ac:chgData name="farouk abu hassanain" userId="319a4f4791f24b01" providerId="LiveId" clId="{88F81DCA-CFD6-44AF-9011-1C2CC4F46807}" dt="2020-04-07T19:18:39.385" v="1376" actId="478"/>
          <ac:spMkLst>
            <pc:docMk/>
            <pc:sldMk cId="242700331" sldId="751"/>
            <ac:spMk id="130" creationId="{AFEE454B-3ADF-4337-80B4-4B9BBF2A9FAF}"/>
          </ac:spMkLst>
        </pc:spChg>
        <pc:spChg chg="del">
          <ac:chgData name="farouk abu hassanain" userId="319a4f4791f24b01" providerId="LiveId" clId="{88F81DCA-CFD6-44AF-9011-1C2CC4F46807}" dt="2020-04-07T19:18:39.385" v="1376" actId="478"/>
          <ac:spMkLst>
            <pc:docMk/>
            <pc:sldMk cId="242700331" sldId="751"/>
            <ac:spMk id="131" creationId="{0B024EDE-7CF2-4BB5-9D3A-0D09FD0C393D}"/>
          </ac:spMkLst>
        </pc:spChg>
        <pc:spChg chg="del">
          <ac:chgData name="farouk abu hassanain" userId="319a4f4791f24b01" providerId="LiveId" clId="{88F81DCA-CFD6-44AF-9011-1C2CC4F46807}" dt="2020-04-07T19:18:39.385" v="1376" actId="478"/>
          <ac:spMkLst>
            <pc:docMk/>
            <pc:sldMk cId="242700331" sldId="751"/>
            <ac:spMk id="141" creationId="{28524B8D-F216-4FB1-9235-22D523D747C8}"/>
          </ac:spMkLst>
        </pc:spChg>
        <pc:spChg chg="del">
          <ac:chgData name="farouk abu hassanain" userId="319a4f4791f24b01" providerId="LiveId" clId="{88F81DCA-CFD6-44AF-9011-1C2CC4F46807}" dt="2020-04-07T19:18:39.385" v="1376" actId="478"/>
          <ac:spMkLst>
            <pc:docMk/>
            <pc:sldMk cId="242700331" sldId="751"/>
            <ac:spMk id="142" creationId="{A9979A81-D3A6-4999-8161-AB81EB5938B7}"/>
          </ac:spMkLst>
        </pc:spChg>
        <pc:spChg chg="del">
          <ac:chgData name="farouk abu hassanain" userId="319a4f4791f24b01" providerId="LiveId" clId="{88F81DCA-CFD6-44AF-9011-1C2CC4F46807}" dt="2020-04-07T19:18:39.385" v="1376" actId="478"/>
          <ac:spMkLst>
            <pc:docMk/>
            <pc:sldMk cId="242700331" sldId="751"/>
            <ac:spMk id="143" creationId="{E70F7278-558A-4AE9-B2BF-3CB77BC18E0F}"/>
          </ac:spMkLst>
        </pc:spChg>
        <pc:spChg chg="del">
          <ac:chgData name="farouk abu hassanain" userId="319a4f4791f24b01" providerId="LiveId" clId="{88F81DCA-CFD6-44AF-9011-1C2CC4F46807}" dt="2020-04-07T19:18:39.385" v="1376" actId="478"/>
          <ac:spMkLst>
            <pc:docMk/>
            <pc:sldMk cId="242700331" sldId="751"/>
            <ac:spMk id="145" creationId="{9F31AFBA-6CAF-45C7-B22E-567A4962106C}"/>
          </ac:spMkLst>
        </pc:spChg>
        <pc:grpChg chg="add del mod">
          <ac:chgData name="farouk abu hassanain" userId="319a4f4791f24b01" providerId="LiveId" clId="{88F81DCA-CFD6-44AF-9011-1C2CC4F46807}" dt="2020-04-07T19:20:38.980" v="1433" actId="21"/>
          <ac:grpSpMkLst>
            <pc:docMk/>
            <pc:sldMk cId="242700331" sldId="751"/>
            <ac:grpSpMk id="59" creationId="{CE36B920-1095-44D4-AF0B-151551455D76}"/>
          </ac:grpSpMkLst>
        </pc:grpChg>
        <pc:grpChg chg="del">
          <ac:chgData name="farouk abu hassanain" userId="319a4f4791f24b01" providerId="LiveId" clId="{88F81DCA-CFD6-44AF-9011-1C2CC4F46807}" dt="2020-04-07T19:18:39.385" v="1376" actId="478"/>
          <ac:grpSpMkLst>
            <pc:docMk/>
            <pc:sldMk cId="242700331" sldId="751"/>
            <ac:grpSpMk id="90" creationId="{97719F8F-BC2B-4075-B6E6-49550C51B327}"/>
          </ac:grpSpMkLst>
        </pc:grpChg>
      </pc:sldChg>
      <pc:sldChg chg="del">
        <pc:chgData name="farouk abu hassanain" userId="319a4f4791f24b01" providerId="LiveId" clId="{88F81DCA-CFD6-44AF-9011-1C2CC4F46807}" dt="2020-04-07T17:39:28.308" v="31" actId="47"/>
        <pc:sldMkLst>
          <pc:docMk/>
          <pc:sldMk cId="1540148091" sldId="751"/>
        </pc:sldMkLst>
      </pc:sldChg>
      <pc:sldChg chg="del">
        <pc:chgData name="farouk abu hassanain" userId="319a4f4791f24b01" providerId="LiveId" clId="{88F81DCA-CFD6-44AF-9011-1C2CC4F46807}" dt="2020-04-07T17:39:28.308" v="31" actId="47"/>
        <pc:sldMkLst>
          <pc:docMk/>
          <pc:sldMk cId="583916612" sldId="752"/>
        </pc:sldMkLst>
      </pc:sldChg>
      <pc:sldChg chg="addSp delSp modSp add">
        <pc:chgData name="farouk abu hassanain" userId="319a4f4791f24b01" providerId="LiveId" clId="{88F81DCA-CFD6-44AF-9011-1C2CC4F46807}" dt="2020-04-07T19:29:07.213" v="1721" actId="21"/>
        <pc:sldMkLst>
          <pc:docMk/>
          <pc:sldMk cId="1382845762" sldId="752"/>
        </pc:sldMkLst>
        <pc:spChg chg="mod">
          <ac:chgData name="farouk abu hassanain" userId="319a4f4791f24b01" providerId="LiveId" clId="{88F81DCA-CFD6-44AF-9011-1C2CC4F46807}" dt="2020-04-07T19:21:38.979" v="1481" actId="14100"/>
          <ac:spMkLst>
            <pc:docMk/>
            <pc:sldMk cId="1382845762" sldId="752"/>
            <ac:spMk id="7" creationId="{5C5D26A2-F217-42A4-8295-5A0E92D70FAD}"/>
          </ac:spMkLst>
        </pc:spChg>
        <pc:spChg chg="add mod">
          <ac:chgData name="farouk abu hassanain" userId="319a4f4791f24b01" providerId="LiveId" clId="{88F81DCA-CFD6-44AF-9011-1C2CC4F46807}" dt="2020-04-07T19:28:54.460" v="1719" actId="1036"/>
          <ac:spMkLst>
            <pc:docMk/>
            <pc:sldMk cId="1382845762" sldId="752"/>
            <ac:spMk id="10" creationId="{BA8E1833-45BB-44DC-95A5-26F0AF2457AE}"/>
          </ac:spMkLst>
        </pc:spChg>
        <pc:spChg chg="add mod">
          <ac:chgData name="farouk abu hassanain" userId="319a4f4791f24b01" providerId="LiveId" clId="{88F81DCA-CFD6-44AF-9011-1C2CC4F46807}" dt="2020-04-07T19:28:54.460" v="1719" actId="1036"/>
          <ac:spMkLst>
            <pc:docMk/>
            <pc:sldMk cId="1382845762" sldId="752"/>
            <ac:spMk id="11" creationId="{50FDF9D8-3ACA-4915-A55F-B443846C2F5C}"/>
          </ac:spMkLst>
        </pc:spChg>
        <pc:spChg chg="add del mod">
          <ac:chgData name="farouk abu hassanain" userId="319a4f4791f24b01" providerId="LiveId" clId="{88F81DCA-CFD6-44AF-9011-1C2CC4F46807}" dt="2020-04-07T19:21:31.041" v="1478" actId="478"/>
          <ac:spMkLst>
            <pc:docMk/>
            <pc:sldMk cId="1382845762" sldId="752"/>
            <ac:spMk id="26" creationId="{C8E6910A-132D-4F75-8745-1FAAB8C3EABD}"/>
          </ac:spMkLst>
        </pc:spChg>
        <pc:spChg chg="add del mod">
          <ac:chgData name="farouk abu hassanain" userId="319a4f4791f24b01" providerId="LiveId" clId="{88F81DCA-CFD6-44AF-9011-1C2CC4F46807}" dt="2020-04-07T19:23:12.147" v="1508" actId="478"/>
          <ac:spMkLst>
            <pc:docMk/>
            <pc:sldMk cId="1382845762" sldId="752"/>
            <ac:spMk id="28" creationId="{4D3565FE-6ED6-4BBB-8606-5DE6D787257E}"/>
          </ac:spMkLst>
        </pc:spChg>
        <pc:spChg chg="add mod">
          <ac:chgData name="farouk abu hassanain" userId="319a4f4791f24b01" providerId="LiveId" clId="{88F81DCA-CFD6-44AF-9011-1C2CC4F46807}" dt="2020-04-07T19:28:47.403" v="1707" actId="14100"/>
          <ac:spMkLst>
            <pc:docMk/>
            <pc:sldMk cId="1382845762" sldId="752"/>
            <ac:spMk id="29" creationId="{453DAE12-F788-40FD-BBC2-4958A1D989F4}"/>
          </ac:spMkLst>
        </pc:spChg>
        <pc:spChg chg="add mod">
          <ac:chgData name="farouk abu hassanain" userId="319a4f4791f24b01" providerId="LiveId" clId="{88F81DCA-CFD6-44AF-9011-1C2CC4F46807}" dt="2020-04-07T19:28:47.403" v="1707" actId="14100"/>
          <ac:spMkLst>
            <pc:docMk/>
            <pc:sldMk cId="1382845762" sldId="752"/>
            <ac:spMk id="30" creationId="{0049723C-AE26-433B-A132-A416F4F51B3E}"/>
          </ac:spMkLst>
        </pc:spChg>
        <pc:spChg chg="add mod">
          <ac:chgData name="farouk abu hassanain" userId="319a4f4791f24b01" providerId="LiveId" clId="{88F81DCA-CFD6-44AF-9011-1C2CC4F46807}" dt="2020-04-07T19:28:47.403" v="1707" actId="14100"/>
          <ac:spMkLst>
            <pc:docMk/>
            <pc:sldMk cId="1382845762" sldId="752"/>
            <ac:spMk id="31" creationId="{F4D87B0F-4E62-44DC-91FF-6A993E1340E9}"/>
          </ac:spMkLst>
        </pc:spChg>
        <pc:spChg chg="add mod">
          <ac:chgData name="farouk abu hassanain" userId="319a4f4791f24b01" providerId="LiveId" clId="{88F81DCA-CFD6-44AF-9011-1C2CC4F46807}" dt="2020-04-07T19:28:54.460" v="1719" actId="1036"/>
          <ac:spMkLst>
            <pc:docMk/>
            <pc:sldMk cId="1382845762" sldId="752"/>
            <ac:spMk id="34" creationId="{7425B967-1ED7-4C73-9419-FDEA7933A95C}"/>
          </ac:spMkLst>
        </pc:spChg>
        <pc:spChg chg="add mod">
          <ac:chgData name="farouk abu hassanain" userId="319a4f4791f24b01" providerId="LiveId" clId="{88F81DCA-CFD6-44AF-9011-1C2CC4F46807}" dt="2020-04-07T19:26:34.479" v="1658" actId="1076"/>
          <ac:spMkLst>
            <pc:docMk/>
            <pc:sldMk cId="1382845762" sldId="752"/>
            <ac:spMk id="35" creationId="{634CEFEB-93B9-490E-A325-35E255EFE1F2}"/>
          </ac:spMkLst>
        </pc:spChg>
        <pc:spChg chg="add mod">
          <ac:chgData name="farouk abu hassanain" userId="319a4f4791f24b01" providerId="LiveId" clId="{88F81DCA-CFD6-44AF-9011-1C2CC4F46807}" dt="2020-04-07T19:25:30.419" v="1610" actId="14100"/>
          <ac:spMkLst>
            <pc:docMk/>
            <pc:sldMk cId="1382845762" sldId="752"/>
            <ac:spMk id="36" creationId="{BBBB973F-4C46-4727-9615-58126262159F}"/>
          </ac:spMkLst>
        </pc:spChg>
        <pc:spChg chg="add mod">
          <ac:chgData name="farouk abu hassanain" userId="319a4f4791f24b01" providerId="LiveId" clId="{88F81DCA-CFD6-44AF-9011-1C2CC4F46807}" dt="2020-04-07T19:26:11.212" v="1650" actId="1076"/>
          <ac:spMkLst>
            <pc:docMk/>
            <pc:sldMk cId="1382845762" sldId="752"/>
            <ac:spMk id="37" creationId="{AC708AED-E42E-47AC-8403-53C27D79D6BB}"/>
          </ac:spMkLst>
        </pc:spChg>
        <pc:spChg chg="add mod">
          <ac:chgData name="farouk abu hassanain" userId="319a4f4791f24b01" providerId="LiveId" clId="{88F81DCA-CFD6-44AF-9011-1C2CC4F46807}" dt="2020-04-07T19:27:24.155" v="1680" actId="1038"/>
          <ac:spMkLst>
            <pc:docMk/>
            <pc:sldMk cId="1382845762" sldId="752"/>
            <ac:spMk id="38" creationId="{1CE12BE2-19FB-44E2-AF2E-36C089241C62}"/>
          </ac:spMkLst>
        </pc:spChg>
        <pc:spChg chg="add mod">
          <ac:chgData name="farouk abu hassanain" userId="319a4f4791f24b01" providerId="LiveId" clId="{88F81DCA-CFD6-44AF-9011-1C2CC4F46807}" dt="2020-04-07T19:27:24.155" v="1680" actId="1038"/>
          <ac:spMkLst>
            <pc:docMk/>
            <pc:sldMk cId="1382845762" sldId="752"/>
            <ac:spMk id="39" creationId="{9EFE0722-4AB2-42B1-9269-7761A37D9671}"/>
          </ac:spMkLst>
        </pc:spChg>
        <pc:spChg chg="add mod">
          <ac:chgData name="farouk abu hassanain" userId="319a4f4791f24b01" providerId="LiveId" clId="{88F81DCA-CFD6-44AF-9011-1C2CC4F46807}" dt="2020-04-07T19:27:24.155" v="1680" actId="1038"/>
          <ac:spMkLst>
            <pc:docMk/>
            <pc:sldMk cId="1382845762" sldId="752"/>
            <ac:spMk id="40" creationId="{6C824F0E-4E20-43BD-AD0B-F78A9B4EF551}"/>
          </ac:spMkLst>
        </pc:spChg>
        <pc:spChg chg="del">
          <ac:chgData name="farouk abu hassanain" userId="319a4f4791f24b01" providerId="LiveId" clId="{88F81DCA-CFD6-44AF-9011-1C2CC4F46807}" dt="2020-04-07T19:20:49.096" v="1436" actId="478"/>
          <ac:spMkLst>
            <pc:docMk/>
            <pc:sldMk cId="1382845762" sldId="752"/>
            <ac:spMk id="69" creationId="{145FBA37-198F-46D2-9C12-906AB15250F1}"/>
          </ac:spMkLst>
        </pc:spChg>
        <pc:spChg chg="del">
          <ac:chgData name="farouk abu hassanain" userId="319a4f4791f24b01" providerId="LiveId" clId="{88F81DCA-CFD6-44AF-9011-1C2CC4F46807}" dt="2020-04-07T19:20:49.096" v="1436" actId="478"/>
          <ac:spMkLst>
            <pc:docMk/>
            <pc:sldMk cId="1382845762" sldId="752"/>
            <ac:spMk id="70" creationId="{545815BF-5EA9-43DD-87A5-57FFE6FBF9F8}"/>
          </ac:spMkLst>
        </pc:spChg>
        <pc:spChg chg="del">
          <ac:chgData name="farouk abu hassanain" userId="319a4f4791f24b01" providerId="LiveId" clId="{88F81DCA-CFD6-44AF-9011-1C2CC4F46807}" dt="2020-04-07T19:20:49.096" v="1436" actId="478"/>
          <ac:spMkLst>
            <pc:docMk/>
            <pc:sldMk cId="1382845762" sldId="752"/>
            <ac:spMk id="71" creationId="{C81030AF-1678-4719-891E-C6C87A528BB6}"/>
          </ac:spMkLst>
        </pc:spChg>
        <pc:grpChg chg="add del">
          <ac:chgData name="farouk abu hassanain" userId="319a4f4791f24b01" providerId="LiveId" clId="{88F81DCA-CFD6-44AF-9011-1C2CC4F46807}" dt="2020-04-07T19:29:07.213" v="1721" actId="21"/>
          <ac:grpSpMkLst>
            <pc:docMk/>
            <pc:sldMk cId="1382845762" sldId="752"/>
            <ac:grpSpMk id="16" creationId="{2BC03896-3EF6-4D6B-8A7C-71CC9515DDEA}"/>
          </ac:grpSpMkLst>
        </pc:grpChg>
        <pc:graphicFrameChg chg="add del mod">
          <ac:chgData name="farouk abu hassanain" userId="319a4f4791f24b01" providerId="LiveId" clId="{88F81DCA-CFD6-44AF-9011-1C2CC4F46807}" dt="2020-04-07T19:29:03.983" v="1720" actId="478"/>
          <ac:graphicFrameMkLst>
            <pc:docMk/>
            <pc:sldMk cId="1382845762" sldId="752"/>
            <ac:graphicFrameMk id="27" creationId="{127A3EC8-D443-4D7C-BB56-F41D1F126E8E}"/>
          </ac:graphicFrameMkLst>
        </pc:graphicFrameChg>
      </pc:sldChg>
      <pc:sldChg chg="del">
        <pc:chgData name="farouk abu hassanain" userId="319a4f4791f24b01" providerId="LiveId" clId="{88F81DCA-CFD6-44AF-9011-1C2CC4F46807}" dt="2020-04-07T17:39:28.308" v="31" actId="47"/>
        <pc:sldMkLst>
          <pc:docMk/>
          <pc:sldMk cId="4268050409" sldId="753"/>
        </pc:sldMkLst>
      </pc:sldChg>
      <pc:sldChg chg="del">
        <pc:chgData name="farouk abu hassanain" userId="319a4f4791f24b01" providerId="LiveId" clId="{88F81DCA-CFD6-44AF-9011-1C2CC4F46807}" dt="2020-04-07T17:39:28.308" v="31" actId="47"/>
        <pc:sldMkLst>
          <pc:docMk/>
          <pc:sldMk cId="1789778756" sldId="754"/>
        </pc:sldMkLst>
      </pc:sldChg>
      <pc:sldChg chg="del">
        <pc:chgData name="farouk abu hassanain" userId="319a4f4791f24b01" providerId="LiveId" clId="{88F81DCA-CFD6-44AF-9011-1C2CC4F46807}" dt="2020-04-07T17:39:28.308" v="31" actId="47"/>
        <pc:sldMkLst>
          <pc:docMk/>
          <pc:sldMk cId="906568112" sldId="755"/>
        </pc:sldMkLst>
      </pc:sldChg>
      <pc:sldChg chg="del">
        <pc:chgData name="farouk abu hassanain" userId="319a4f4791f24b01" providerId="LiveId" clId="{88F81DCA-CFD6-44AF-9011-1C2CC4F46807}" dt="2020-04-07T17:39:28.308" v="31" actId="47"/>
        <pc:sldMkLst>
          <pc:docMk/>
          <pc:sldMk cId="4230943858" sldId="756"/>
        </pc:sldMkLst>
      </pc:sldChg>
      <pc:sldMasterChg chg="setBg modSldLayout">
        <pc:chgData name="farouk abu hassanain" userId="319a4f4791f24b01" providerId="LiveId" clId="{88F81DCA-CFD6-44AF-9011-1C2CC4F46807}" dt="2020-04-07T17:57:51.923" v="522"/>
        <pc:sldMasterMkLst>
          <pc:docMk/>
          <pc:sldMasterMk cId="0" sldId="2147483648"/>
        </pc:sldMasterMkLst>
        <pc:sldLayoutChg chg="setBg">
          <pc:chgData name="farouk abu hassanain" userId="319a4f4791f24b01" providerId="LiveId" clId="{88F81DCA-CFD6-44AF-9011-1C2CC4F46807}" dt="2020-04-07T17:57:51.923" v="522"/>
          <pc:sldLayoutMkLst>
            <pc:docMk/>
            <pc:sldMasterMk cId="0" sldId="2147483648"/>
            <pc:sldLayoutMk cId="4239460930" sldId="2147484583"/>
          </pc:sldLayoutMkLst>
        </pc:sldLayoutChg>
        <pc:sldLayoutChg chg="setBg">
          <pc:chgData name="farouk abu hassanain" userId="319a4f4791f24b01" providerId="LiveId" clId="{88F81DCA-CFD6-44AF-9011-1C2CC4F46807}" dt="2020-04-07T17:57:51.923" v="522"/>
          <pc:sldLayoutMkLst>
            <pc:docMk/>
            <pc:sldMasterMk cId="0" sldId="2147483648"/>
            <pc:sldLayoutMk cId="3217882456" sldId="2147484584"/>
          </pc:sldLayoutMkLst>
        </pc:sldLayoutChg>
        <pc:sldLayoutChg chg="setBg">
          <pc:chgData name="farouk abu hassanain" userId="319a4f4791f24b01" providerId="LiveId" clId="{88F81DCA-CFD6-44AF-9011-1C2CC4F46807}" dt="2020-04-07T17:57:51.923" v="522"/>
          <pc:sldLayoutMkLst>
            <pc:docMk/>
            <pc:sldMasterMk cId="0" sldId="2147483648"/>
            <pc:sldLayoutMk cId="4031402251" sldId="2147484585"/>
          </pc:sldLayoutMkLst>
        </pc:sldLayoutChg>
        <pc:sldLayoutChg chg="setBg">
          <pc:chgData name="farouk abu hassanain" userId="319a4f4791f24b01" providerId="LiveId" clId="{88F81DCA-CFD6-44AF-9011-1C2CC4F46807}" dt="2020-04-07T17:57:51.923" v="522"/>
          <pc:sldLayoutMkLst>
            <pc:docMk/>
            <pc:sldMasterMk cId="0" sldId="2147483648"/>
            <pc:sldLayoutMk cId="1550069820" sldId="2147484586"/>
          </pc:sldLayoutMkLst>
        </pc:sldLayoutChg>
        <pc:sldLayoutChg chg="setBg">
          <pc:chgData name="farouk abu hassanain" userId="319a4f4791f24b01" providerId="LiveId" clId="{88F81DCA-CFD6-44AF-9011-1C2CC4F46807}" dt="2020-04-07T17:57:51.923" v="522"/>
          <pc:sldLayoutMkLst>
            <pc:docMk/>
            <pc:sldMasterMk cId="0" sldId="2147483648"/>
            <pc:sldLayoutMk cId="2734946766" sldId="2147484587"/>
          </pc:sldLayoutMkLst>
        </pc:sldLayoutChg>
        <pc:sldLayoutChg chg="setBg">
          <pc:chgData name="farouk abu hassanain" userId="319a4f4791f24b01" providerId="LiveId" clId="{88F81DCA-CFD6-44AF-9011-1C2CC4F46807}" dt="2020-04-07T17:57:51.923" v="522"/>
          <pc:sldLayoutMkLst>
            <pc:docMk/>
            <pc:sldMasterMk cId="0" sldId="2147483648"/>
            <pc:sldLayoutMk cId="107904052" sldId="2147484588"/>
          </pc:sldLayoutMkLst>
        </pc:sldLayoutChg>
        <pc:sldLayoutChg chg="setBg">
          <pc:chgData name="farouk abu hassanain" userId="319a4f4791f24b01" providerId="LiveId" clId="{88F81DCA-CFD6-44AF-9011-1C2CC4F46807}" dt="2020-04-07T17:57:51.923" v="522"/>
          <pc:sldLayoutMkLst>
            <pc:docMk/>
            <pc:sldMasterMk cId="0" sldId="2147483648"/>
            <pc:sldLayoutMk cId="2803958123" sldId="2147484589"/>
          </pc:sldLayoutMkLst>
        </pc:sldLayoutChg>
        <pc:sldLayoutChg chg="setBg">
          <pc:chgData name="farouk abu hassanain" userId="319a4f4791f24b01" providerId="LiveId" clId="{88F81DCA-CFD6-44AF-9011-1C2CC4F46807}" dt="2020-04-07T17:57:51.923" v="522"/>
          <pc:sldLayoutMkLst>
            <pc:docMk/>
            <pc:sldMasterMk cId="0" sldId="2147483648"/>
            <pc:sldLayoutMk cId="2214231948" sldId="2147484590"/>
          </pc:sldLayoutMkLst>
        </pc:sldLayoutChg>
        <pc:sldLayoutChg chg="setBg">
          <pc:chgData name="farouk abu hassanain" userId="319a4f4791f24b01" providerId="LiveId" clId="{88F81DCA-CFD6-44AF-9011-1C2CC4F46807}" dt="2020-04-07T17:57:51.923" v="522"/>
          <pc:sldLayoutMkLst>
            <pc:docMk/>
            <pc:sldMasterMk cId="0" sldId="2147483648"/>
            <pc:sldLayoutMk cId="3772976750" sldId="2147484591"/>
          </pc:sldLayoutMkLst>
        </pc:sldLayoutChg>
        <pc:sldLayoutChg chg="setBg">
          <pc:chgData name="farouk abu hassanain" userId="319a4f4791f24b01" providerId="LiveId" clId="{88F81DCA-CFD6-44AF-9011-1C2CC4F46807}" dt="2020-04-07T17:57:51.923" v="522"/>
          <pc:sldLayoutMkLst>
            <pc:docMk/>
            <pc:sldMasterMk cId="0" sldId="2147483648"/>
            <pc:sldLayoutMk cId="1729153522" sldId="2147484592"/>
          </pc:sldLayoutMkLst>
        </pc:sldLayoutChg>
        <pc:sldLayoutChg chg="setBg">
          <pc:chgData name="farouk abu hassanain" userId="319a4f4791f24b01" providerId="LiveId" clId="{88F81DCA-CFD6-44AF-9011-1C2CC4F46807}" dt="2020-04-07T17:57:51.923" v="522"/>
          <pc:sldLayoutMkLst>
            <pc:docMk/>
            <pc:sldMasterMk cId="0" sldId="2147483648"/>
            <pc:sldLayoutMk cId="3448691414" sldId="2147484593"/>
          </pc:sldLayoutMkLst>
        </pc:sldLayoutChg>
        <pc:sldLayoutChg chg="setBg">
          <pc:chgData name="farouk abu hassanain" userId="319a4f4791f24b01" providerId="LiveId" clId="{88F81DCA-CFD6-44AF-9011-1C2CC4F46807}" dt="2020-04-07T17:57:51.923" v="522"/>
          <pc:sldLayoutMkLst>
            <pc:docMk/>
            <pc:sldMasterMk cId="0" sldId="2147483648"/>
            <pc:sldLayoutMk cId="1835734736" sldId="2147484594"/>
          </pc:sldLayoutMkLst>
        </pc:sldLayoutChg>
        <pc:sldLayoutChg chg="setBg">
          <pc:chgData name="farouk abu hassanain" userId="319a4f4791f24b01" providerId="LiveId" clId="{88F81DCA-CFD6-44AF-9011-1C2CC4F46807}" dt="2020-04-07T17:57:51.923" v="522"/>
          <pc:sldLayoutMkLst>
            <pc:docMk/>
            <pc:sldMasterMk cId="0" sldId="2147483648"/>
            <pc:sldLayoutMk cId="2006601582" sldId="2147484595"/>
          </pc:sldLayoutMkLst>
        </pc:sldLayoutChg>
        <pc:sldLayoutChg chg="setBg">
          <pc:chgData name="farouk abu hassanain" userId="319a4f4791f24b01" providerId="LiveId" clId="{88F81DCA-CFD6-44AF-9011-1C2CC4F46807}" dt="2020-04-07T17:57:51.923" v="522"/>
          <pc:sldLayoutMkLst>
            <pc:docMk/>
            <pc:sldMasterMk cId="0" sldId="2147483648"/>
            <pc:sldLayoutMk cId="1110765406" sldId="2147484596"/>
          </pc:sldLayoutMkLst>
        </pc:sldLayoutChg>
        <pc:sldLayoutChg chg="setBg">
          <pc:chgData name="farouk abu hassanain" userId="319a4f4791f24b01" providerId="LiveId" clId="{88F81DCA-CFD6-44AF-9011-1C2CC4F46807}" dt="2020-04-07T17:57:51.923" v="522"/>
          <pc:sldLayoutMkLst>
            <pc:docMk/>
            <pc:sldMasterMk cId="0" sldId="2147483648"/>
            <pc:sldLayoutMk cId="150981582" sldId="2147484597"/>
          </pc:sldLayoutMkLst>
        </pc:sldLayoutChg>
        <pc:sldLayoutChg chg="setBg">
          <pc:chgData name="farouk abu hassanain" userId="319a4f4791f24b01" providerId="LiveId" clId="{88F81DCA-CFD6-44AF-9011-1C2CC4F46807}" dt="2020-04-07T17:57:51.923" v="522"/>
          <pc:sldLayoutMkLst>
            <pc:docMk/>
            <pc:sldMasterMk cId="0" sldId="2147483648"/>
            <pc:sldLayoutMk cId="62152868" sldId="2147484598"/>
          </pc:sldLayoutMkLst>
        </pc:sldLayoutChg>
        <pc:sldLayoutChg chg="setBg">
          <pc:chgData name="farouk abu hassanain" userId="319a4f4791f24b01" providerId="LiveId" clId="{88F81DCA-CFD6-44AF-9011-1C2CC4F46807}" dt="2020-04-07T17:57:51.923" v="522"/>
          <pc:sldLayoutMkLst>
            <pc:docMk/>
            <pc:sldMasterMk cId="0" sldId="2147483648"/>
            <pc:sldLayoutMk cId="1967361350" sldId="2147484599"/>
          </pc:sldLayoutMkLst>
        </pc:sldLayoutChg>
        <pc:sldLayoutChg chg="setBg">
          <pc:chgData name="farouk abu hassanain" userId="319a4f4791f24b01" providerId="LiveId" clId="{88F81DCA-CFD6-44AF-9011-1C2CC4F46807}" dt="2020-04-07T17:57:51.923" v="522"/>
          <pc:sldLayoutMkLst>
            <pc:docMk/>
            <pc:sldMasterMk cId="0" sldId="2147483648"/>
            <pc:sldLayoutMk cId="1366098753" sldId="2147484600"/>
          </pc:sldLayoutMkLst>
        </pc:sldLayoutChg>
        <pc:sldLayoutChg chg="setBg">
          <pc:chgData name="farouk abu hassanain" userId="319a4f4791f24b01" providerId="LiveId" clId="{88F81DCA-CFD6-44AF-9011-1C2CC4F46807}" dt="2020-04-07T17:57:51.923" v="522"/>
          <pc:sldLayoutMkLst>
            <pc:docMk/>
            <pc:sldMasterMk cId="0" sldId="2147483648"/>
            <pc:sldLayoutMk cId="3516444898" sldId="2147484601"/>
          </pc:sldLayoutMkLst>
        </pc:sldLayoutChg>
        <pc:sldLayoutChg chg="setBg">
          <pc:chgData name="farouk abu hassanain" userId="319a4f4791f24b01" providerId="LiveId" clId="{88F81DCA-CFD6-44AF-9011-1C2CC4F46807}" dt="2020-04-07T17:57:51.923" v="522"/>
          <pc:sldLayoutMkLst>
            <pc:docMk/>
            <pc:sldMasterMk cId="0" sldId="2147483648"/>
            <pc:sldLayoutMk cId="2870400702" sldId="2147484602"/>
          </pc:sldLayoutMkLst>
        </pc:sldLayoutChg>
        <pc:sldLayoutChg chg="setBg">
          <pc:chgData name="farouk abu hassanain" userId="319a4f4791f24b01" providerId="LiveId" clId="{88F81DCA-CFD6-44AF-9011-1C2CC4F46807}" dt="2020-04-07T17:57:51.923" v="522"/>
          <pc:sldLayoutMkLst>
            <pc:docMk/>
            <pc:sldMasterMk cId="0" sldId="2147483648"/>
            <pc:sldLayoutMk cId="2156385566" sldId="2147484603"/>
          </pc:sldLayoutMkLst>
        </pc:sldLayoutChg>
        <pc:sldLayoutChg chg="setBg">
          <pc:chgData name="farouk abu hassanain" userId="319a4f4791f24b01" providerId="LiveId" clId="{88F81DCA-CFD6-44AF-9011-1C2CC4F46807}" dt="2020-04-07T17:57:51.923" v="522"/>
          <pc:sldLayoutMkLst>
            <pc:docMk/>
            <pc:sldMasterMk cId="0" sldId="2147483648"/>
            <pc:sldLayoutMk cId="3279795029" sldId="2147484604"/>
          </pc:sldLayoutMkLst>
        </pc:sldLayoutChg>
        <pc:sldLayoutChg chg="setBg">
          <pc:chgData name="farouk abu hassanain" userId="319a4f4791f24b01" providerId="LiveId" clId="{88F81DCA-CFD6-44AF-9011-1C2CC4F46807}" dt="2020-04-07T17:57:51.923" v="522"/>
          <pc:sldLayoutMkLst>
            <pc:docMk/>
            <pc:sldMasterMk cId="0" sldId="2147483648"/>
            <pc:sldLayoutMk cId="3928703638" sldId="2147484605"/>
          </pc:sldLayoutMkLst>
        </pc:sldLayoutChg>
        <pc:sldLayoutChg chg="setBg">
          <pc:chgData name="farouk abu hassanain" userId="319a4f4791f24b01" providerId="LiveId" clId="{88F81DCA-CFD6-44AF-9011-1C2CC4F46807}" dt="2020-04-07T17:57:51.923" v="522"/>
          <pc:sldLayoutMkLst>
            <pc:docMk/>
            <pc:sldMasterMk cId="0" sldId="2147483648"/>
            <pc:sldLayoutMk cId="319489919" sldId="2147484606"/>
          </pc:sldLayoutMkLst>
        </pc:sldLayoutChg>
        <pc:sldLayoutChg chg="setBg">
          <pc:chgData name="farouk abu hassanain" userId="319a4f4791f24b01" providerId="LiveId" clId="{88F81DCA-CFD6-44AF-9011-1C2CC4F46807}" dt="2020-04-07T17:57:51.923" v="522"/>
          <pc:sldLayoutMkLst>
            <pc:docMk/>
            <pc:sldMasterMk cId="0" sldId="2147483648"/>
            <pc:sldLayoutMk cId="913712504" sldId="2147484607"/>
          </pc:sldLayoutMkLst>
        </pc:sldLayoutChg>
        <pc:sldLayoutChg chg="setBg">
          <pc:chgData name="farouk abu hassanain" userId="319a4f4791f24b01" providerId="LiveId" clId="{88F81DCA-CFD6-44AF-9011-1C2CC4F46807}" dt="2020-04-07T17:57:51.923" v="522"/>
          <pc:sldLayoutMkLst>
            <pc:docMk/>
            <pc:sldMasterMk cId="0" sldId="2147483648"/>
            <pc:sldLayoutMk cId="3491987511" sldId="2147484608"/>
          </pc:sldLayoutMkLst>
        </pc:sldLayoutChg>
        <pc:sldLayoutChg chg="setBg">
          <pc:chgData name="farouk abu hassanain" userId="319a4f4791f24b01" providerId="LiveId" clId="{88F81DCA-CFD6-44AF-9011-1C2CC4F46807}" dt="2020-04-07T17:57:51.923" v="522"/>
          <pc:sldLayoutMkLst>
            <pc:docMk/>
            <pc:sldMasterMk cId="0" sldId="2147483648"/>
            <pc:sldLayoutMk cId="4178023540" sldId="2147484609"/>
          </pc:sldLayoutMkLst>
        </pc:sldLayoutChg>
        <pc:sldLayoutChg chg="setBg">
          <pc:chgData name="farouk abu hassanain" userId="319a4f4791f24b01" providerId="LiveId" clId="{88F81DCA-CFD6-44AF-9011-1C2CC4F46807}" dt="2020-04-07T17:57:51.923" v="522"/>
          <pc:sldLayoutMkLst>
            <pc:docMk/>
            <pc:sldMasterMk cId="0" sldId="2147483648"/>
            <pc:sldLayoutMk cId="125934014" sldId="2147484610"/>
          </pc:sldLayoutMkLst>
        </pc:sldLayoutChg>
        <pc:sldLayoutChg chg="setBg">
          <pc:chgData name="farouk abu hassanain" userId="319a4f4791f24b01" providerId="LiveId" clId="{88F81DCA-CFD6-44AF-9011-1C2CC4F46807}" dt="2020-04-07T17:57:51.923" v="522"/>
          <pc:sldLayoutMkLst>
            <pc:docMk/>
            <pc:sldMasterMk cId="0" sldId="2147483648"/>
            <pc:sldLayoutMk cId="3430914097" sldId="2147484611"/>
          </pc:sldLayoutMkLst>
        </pc:sldLayoutChg>
        <pc:sldLayoutChg chg="setBg">
          <pc:chgData name="farouk abu hassanain" userId="319a4f4791f24b01" providerId="LiveId" clId="{88F81DCA-CFD6-44AF-9011-1C2CC4F46807}" dt="2020-04-07T17:57:51.923" v="522"/>
          <pc:sldLayoutMkLst>
            <pc:docMk/>
            <pc:sldMasterMk cId="0" sldId="2147483648"/>
            <pc:sldLayoutMk cId="502281212" sldId="2147484612"/>
          </pc:sldLayoutMkLst>
        </pc:sldLayoutChg>
        <pc:sldLayoutChg chg="setBg">
          <pc:chgData name="farouk abu hassanain" userId="319a4f4791f24b01" providerId="LiveId" clId="{88F81DCA-CFD6-44AF-9011-1C2CC4F46807}" dt="2020-04-07T17:57:51.923" v="522"/>
          <pc:sldLayoutMkLst>
            <pc:docMk/>
            <pc:sldMasterMk cId="0" sldId="2147483648"/>
            <pc:sldLayoutMk cId="4245409014" sldId="2147484613"/>
          </pc:sldLayoutMkLst>
        </pc:sldLayoutChg>
        <pc:sldLayoutChg chg="setBg">
          <pc:chgData name="farouk abu hassanain" userId="319a4f4791f24b01" providerId="LiveId" clId="{88F81DCA-CFD6-44AF-9011-1C2CC4F46807}" dt="2020-04-07T17:57:51.923" v="522"/>
          <pc:sldLayoutMkLst>
            <pc:docMk/>
            <pc:sldMasterMk cId="0" sldId="2147483648"/>
            <pc:sldLayoutMk cId="2769301136" sldId="2147484614"/>
          </pc:sldLayoutMkLst>
        </pc:sldLayoutChg>
        <pc:sldLayoutChg chg="setBg">
          <pc:chgData name="farouk abu hassanain" userId="319a4f4791f24b01" providerId="LiveId" clId="{88F81DCA-CFD6-44AF-9011-1C2CC4F46807}" dt="2020-04-07T17:57:51.923" v="522"/>
          <pc:sldLayoutMkLst>
            <pc:docMk/>
            <pc:sldMasterMk cId="0" sldId="2147483648"/>
            <pc:sldLayoutMk cId="525072594" sldId="2147484615"/>
          </pc:sldLayoutMkLst>
        </pc:sldLayoutChg>
        <pc:sldLayoutChg chg="setBg">
          <pc:chgData name="farouk abu hassanain" userId="319a4f4791f24b01" providerId="LiveId" clId="{88F81DCA-CFD6-44AF-9011-1C2CC4F46807}" dt="2020-04-07T17:57:51.923" v="522"/>
          <pc:sldLayoutMkLst>
            <pc:docMk/>
            <pc:sldMasterMk cId="0" sldId="2147483648"/>
            <pc:sldLayoutMk cId="825076702" sldId="2147484616"/>
          </pc:sldLayoutMkLst>
        </pc:sldLayoutChg>
        <pc:sldLayoutChg chg="setBg">
          <pc:chgData name="farouk abu hassanain" userId="319a4f4791f24b01" providerId="LiveId" clId="{88F81DCA-CFD6-44AF-9011-1C2CC4F46807}" dt="2020-04-07T17:57:51.923" v="522"/>
          <pc:sldLayoutMkLst>
            <pc:docMk/>
            <pc:sldMasterMk cId="0" sldId="2147483648"/>
            <pc:sldLayoutMk cId="3639592199" sldId="2147484617"/>
          </pc:sldLayoutMkLst>
        </pc:sldLayoutChg>
        <pc:sldLayoutChg chg="setBg">
          <pc:chgData name="farouk abu hassanain" userId="319a4f4791f24b01" providerId="LiveId" clId="{88F81DCA-CFD6-44AF-9011-1C2CC4F46807}" dt="2020-04-07T17:57:51.923" v="522"/>
          <pc:sldLayoutMkLst>
            <pc:docMk/>
            <pc:sldMasterMk cId="0" sldId="2147483648"/>
            <pc:sldLayoutMk cId="155699403" sldId="2147484618"/>
          </pc:sldLayoutMkLst>
        </pc:sldLayoutChg>
        <pc:sldLayoutChg chg="setBg">
          <pc:chgData name="farouk abu hassanain" userId="319a4f4791f24b01" providerId="LiveId" clId="{88F81DCA-CFD6-44AF-9011-1C2CC4F46807}" dt="2020-04-07T17:57:51.923" v="522"/>
          <pc:sldLayoutMkLst>
            <pc:docMk/>
            <pc:sldMasterMk cId="0" sldId="2147483648"/>
            <pc:sldLayoutMk cId="4104609746" sldId="2147484619"/>
          </pc:sldLayoutMkLst>
        </pc:sldLayoutChg>
        <pc:sldLayoutChg chg="setBg">
          <pc:chgData name="farouk abu hassanain" userId="319a4f4791f24b01" providerId="LiveId" clId="{88F81DCA-CFD6-44AF-9011-1C2CC4F46807}" dt="2020-04-07T17:57:51.923" v="522"/>
          <pc:sldLayoutMkLst>
            <pc:docMk/>
            <pc:sldMasterMk cId="0" sldId="2147483648"/>
            <pc:sldLayoutMk cId="4043922144" sldId="2147484620"/>
          </pc:sldLayoutMkLst>
        </pc:sldLayoutChg>
        <pc:sldLayoutChg chg="setBg">
          <pc:chgData name="farouk abu hassanain" userId="319a4f4791f24b01" providerId="LiveId" clId="{88F81DCA-CFD6-44AF-9011-1C2CC4F46807}" dt="2020-04-07T17:57:51.923" v="522"/>
          <pc:sldLayoutMkLst>
            <pc:docMk/>
            <pc:sldMasterMk cId="0" sldId="2147483648"/>
            <pc:sldLayoutMk cId="3517436552" sldId="2147484621"/>
          </pc:sldLayoutMkLst>
        </pc:sldLayoutChg>
        <pc:sldLayoutChg chg="setBg">
          <pc:chgData name="farouk abu hassanain" userId="319a4f4791f24b01" providerId="LiveId" clId="{88F81DCA-CFD6-44AF-9011-1C2CC4F46807}" dt="2020-04-07T17:57:51.923" v="522"/>
          <pc:sldLayoutMkLst>
            <pc:docMk/>
            <pc:sldMasterMk cId="0" sldId="2147483648"/>
            <pc:sldLayoutMk cId="969735342" sldId="2147484624"/>
          </pc:sldLayoutMkLst>
        </pc:sldLayoutChg>
        <pc:sldLayoutChg chg="setBg">
          <pc:chgData name="farouk abu hassanain" userId="319a4f4791f24b01" providerId="LiveId" clId="{88F81DCA-CFD6-44AF-9011-1C2CC4F46807}" dt="2020-04-07T17:57:51.923" v="522"/>
          <pc:sldLayoutMkLst>
            <pc:docMk/>
            <pc:sldMasterMk cId="0" sldId="2147483648"/>
            <pc:sldLayoutMk cId="2870084188" sldId="2147484625"/>
          </pc:sldLayoutMkLst>
        </pc:sldLayoutChg>
      </pc:sldMasterChg>
    </pc:docChg>
  </pc:docChgLst>
  <pc:docChgLst>
    <pc:chgData name="farouk abu hassanain" userId="319a4f4791f24b01" providerId="LiveId" clId="{63A4131A-ED2C-47DB-BA98-3343500CB7B0}"/>
    <pc:docChg chg="modSld">
      <pc:chgData name="farouk abu hassanain" userId="319a4f4791f24b01" providerId="LiveId" clId="{63A4131A-ED2C-47DB-BA98-3343500CB7B0}" dt="2020-04-07T19:39:04.737" v="6" actId="6549"/>
      <pc:docMkLst>
        <pc:docMk/>
      </pc:docMkLst>
      <pc:sldChg chg="modSp">
        <pc:chgData name="farouk abu hassanain" userId="319a4f4791f24b01" providerId="LiveId" clId="{63A4131A-ED2C-47DB-BA98-3343500CB7B0}" dt="2020-04-07T19:39:04.737" v="6" actId="6549"/>
        <pc:sldMkLst>
          <pc:docMk/>
          <pc:sldMk cId="3960331076" sldId="747"/>
        </pc:sldMkLst>
        <pc:spChg chg="mod">
          <ac:chgData name="farouk abu hassanain" userId="319a4f4791f24b01" providerId="LiveId" clId="{63A4131A-ED2C-47DB-BA98-3343500CB7B0}" dt="2020-04-07T19:39:04.737" v="6" actId="6549"/>
          <ac:spMkLst>
            <pc:docMk/>
            <pc:sldMk cId="3960331076" sldId="747"/>
            <ac:spMk id="25" creationId="{B1A7F0F3-5470-4B76-A157-0127D692FB77}"/>
          </ac:spMkLst>
        </pc:spChg>
        <pc:spChg chg="mod">
          <ac:chgData name="farouk abu hassanain" userId="319a4f4791f24b01" providerId="LiveId" clId="{63A4131A-ED2C-47DB-BA98-3343500CB7B0}" dt="2020-04-07T19:39:01.438" v="5"/>
          <ac:spMkLst>
            <pc:docMk/>
            <pc:sldMk cId="3960331076" sldId="747"/>
            <ac:spMk id="35" creationId="{81781816-24C4-4537-ABA4-D260B7B0EB98}"/>
          </ac:spMkLst>
        </pc:spChg>
      </pc:sldChg>
    </pc:docChg>
  </pc:docChgLst>
  <pc:docChgLst>
    <pc:chgData name="farouk abu hassanain" userId="319a4f4791f24b01" providerId="LiveId" clId="{C3F2FFE4-805C-49BA-AC7E-91D82D32C8BD}"/>
    <pc:docChg chg="undo custSel modSld">
      <pc:chgData name="farouk abu hassanain" userId="319a4f4791f24b01" providerId="LiveId" clId="{C3F2FFE4-805C-49BA-AC7E-91D82D32C8BD}" dt="2020-04-07T13:27:16.119" v="341" actId="1035"/>
      <pc:docMkLst>
        <pc:docMk/>
      </pc:docMkLst>
      <pc:sldChg chg="modSp">
        <pc:chgData name="farouk abu hassanain" userId="319a4f4791f24b01" providerId="LiveId" clId="{C3F2FFE4-805C-49BA-AC7E-91D82D32C8BD}" dt="2020-04-07T13:15:59.061" v="1" actId="1076"/>
        <pc:sldMkLst>
          <pc:docMk/>
          <pc:sldMk cId="3960331076" sldId="747"/>
        </pc:sldMkLst>
        <pc:picChg chg="mod">
          <ac:chgData name="farouk abu hassanain" userId="319a4f4791f24b01" providerId="LiveId" clId="{C3F2FFE4-805C-49BA-AC7E-91D82D32C8BD}" dt="2020-04-07T13:15:59.061" v="1" actId="1076"/>
          <ac:picMkLst>
            <pc:docMk/>
            <pc:sldMk cId="3960331076" sldId="747"/>
            <ac:picMk id="27" creationId="{4529B755-3F7A-4C84-B311-3105F8025380}"/>
          </ac:picMkLst>
        </pc:picChg>
      </pc:sldChg>
      <pc:sldChg chg="addSp modSp">
        <pc:chgData name="farouk abu hassanain" userId="319a4f4791f24b01" providerId="LiveId" clId="{C3F2FFE4-805C-49BA-AC7E-91D82D32C8BD}" dt="2020-04-07T13:19:50.435" v="71" actId="166"/>
        <pc:sldMkLst>
          <pc:docMk/>
          <pc:sldMk cId="1217957963" sldId="748"/>
        </pc:sldMkLst>
        <pc:spChg chg="ord">
          <ac:chgData name="farouk abu hassanain" userId="319a4f4791f24b01" providerId="LiveId" clId="{C3F2FFE4-805C-49BA-AC7E-91D82D32C8BD}" dt="2020-04-07T13:19:50.435" v="71" actId="166"/>
          <ac:spMkLst>
            <pc:docMk/>
            <pc:sldMk cId="1217957963" sldId="748"/>
            <ac:spMk id="53" creationId="{16CED25A-3047-41B4-B1A4-3FF01A5BDB47}"/>
          </ac:spMkLst>
        </pc:spChg>
        <pc:grpChg chg="mod ord">
          <ac:chgData name="farouk abu hassanain" userId="319a4f4791f24b01" providerId="LiveId" clId="{C3F2FFE4-805C-49BA-AC7E-91D82D32C8BD}" dt="2020-04-07T13:19:50.435" v="71" actId="166"/>
          <ac:grpSpMkLst>
            <pc:docMk/>
            <pc:sldMk cId="1217957963" sldId="748"/>
            <ac:grpSpMk id="6" creationId="{44FE5257-7CA8-42A2-916D-759EE97631F4}"/>
          </ac:grpSpMkLst>
        </pc:grpChg>
        <pc:cxnChg chg="add mod">
          <ac:chgData name="farouk abu hassanain" userId="319a4f4791f24b01" providerId="LiveId" clId="{C3F2FFE4-805C-49BA-AC7E-91D82D32C8BD}" dt="2020-04-07T13:19:38.919" v="70" actId="14861"/>
          <ac:cxnSpMkLst>
            <pc:docMk/>
            <pc:sldMk cId="1217957963" sldId="748"/>
            <ac:cxnSpMk id="8" creationId="{E075A894-F888-4C98-B7FC-83D1F0F6742E}"/>
          </ac:cxnSpMkLst>
        </pc:cxnChg>
      </pc:sldChg>
      <pc:sldChg chg="addSp modSp">
        <pc:chgData name="farouk abu hassanain" userId="319a4f4791f24b01" providerId="LiveId" clId="{C3F2FFE4-805C-49BA-AC7E-91D82D32C8BD}" dt="2020-04-07T13:23:12.319" v="109" actId="166"/>
        <pc:sldMkLst>
          <pc:docMk/>
          <pc:sldMk cId="3328923742" sldId="750"/>
        </pc:sldMkLst>
        <pc:spChg chg="mod">
          <ac:chgData name="farouk abu hassanain" userId="319a4f4791f24b01" providerId="LiveId" clId="{C3F2FFE4-805C-49BA-AC7E-91D82D32C8BD}" dt="2020-04-07T13:23:09.175" v="108" actId="164"/>
          <ac:spMkLst>
            <pc:docMk/>
            <pc:sldMk cId="3328923742" sldId="750"/>
            <ac:spMk id="8" creationId="{8C2CFA5F-4F57-402B-B6EA-FC11596E8D66}"/>
          </ac:spMkLst>
        </pc:spChg>
        <pc:spChg chg="mod ord">
          <ac:chgData name="farouk abu hassanain" userId="319a4f4791f24b01" providerId="LiveId" clId="{C3F2FFE4-805C-49BA-AC7E-91D82D32C8BD}" dt="2020-04-07T13:20:23.419" v="105" actId="1035"/>
          <ac:spMkLst>
            <pc:docMk/>
            <pc:sldMk cId="3328923742" sldId="750"/>
            <ac:spMk id="53" creationId="{16CED25A-3047-41B4-B1A4-3FF01A5BDB47}"/>
          </ac:spMkLst>
        </pc:spChg>
        <pc:spChg chg="mod ord">
          <ac:chgData name="farouk abu hassanain" userId="319a4f4791f24b01" providerId="LiveId" clId="{C3F2FFE4-805C-49BA-AC7E-91D82D32C8BD}" dt="2020-04-07T13:23:09.175" v="108" actId="164"/>
          <ac:spMkLst>
            <pc:docMk/>
            <pc:sldMk cId="3328923742" sldId="750"/>
            <ac:spMk id="243" creationId="{E059DB18-8989-4444-B2CF-110C7ADDC6A7}"/>
          </ac:spMkLst>
        </pc:spChg>
        <pc:spChg chg="mod">
          <ac:chgData name="farouk abu hassanain" userId="319a4f4791f24b01" providerId="LiveId" clId="{C3F2FFE4-805C-49BA-AC7E-91D82D32C8BD}" dt="2020-04-07T13:23:09.175" v="108" actId="164"/>
          <ac:spMkLst>
            <pc:docMk/>
            <pc:sldMk cId="3328923742" sldId="750"/>
            <ac:spMk id="249" creationId="{4275237E-0190-4611-9189-F7628A97D5F9}"/>
          </ac:spMkLst>
        </pc:spChg>
        <pc:grpChg chg="mod ord">
          <ac:chgData name="farouk abu hassanain" userId="319a4f4791f24b01" providerId="LiveId" clId="{C3F2FFE4-805C-49BA-AC7E-91D82D32C8BD}" dt="2020-04-07T13:20:23.419" v="105" actId="1035"/>
          <ac:grpSpMkLst>
            <pc:docMk/>
            <pc:sldMk cId="3328923742" sldId="750"/>
            <ac:grpSpMk id="6" creationId="{44FE5257-7CA8-42A2-916D-759EE97631F4}"/>
          </ac:grpSpMkLst>
        </pc:grpChg>
        <pc:grpChg chg="add mod ord">
          <ac:chgData name="farouk abu hassanain" userId="319a4f4791f24b01" providerId="LiveId" clId="{C3F2FFE4-805C-49BA-AC7E-91D82D32C8BD}" dt="2020-04-07T13:23:12.319" v="109" actId="166"/>
          <ac:grpSpMkLst>
            <pc:docMk/>
            <pc:sldMk cId="3328923742" sldId="750"/>
            <ac:grpSpMk id="7" creationId="{71539FE9-4A05-4380-AA4D-F46D70E6BB8C}"/>
          </ac:grpSpMkLst>
        </pc:grpChg>
        <pc:cxnChg chg="add">
          <ac:chgData name="farouk abu hassanain" userId="319a4f4791f24b01" providerId="LiveId" clId="{C3F2FFE4-805C-49BA-AC7E-91D82D32C8BD}" dt="2020-04-07T13:20:05.631" v="72"/>
          <ac:cxnSpMkLst>
            <pc:docMk/>
            <pc:sldMk cId="3328923742" sldId="750"/>
            <ac:cxnSpMk id="250" creationId="{56528EFD-7D1A-45B2-8133-F39D19F84F11}"/>
          </ac:cxnSpMkLst>
        </pc:cxnChg>
      </pc:sldChg>
      <pc:sldChg chg="addSp modSp">
        <pc:chgData name="farouk abu hassanain" userId="319a4f4791f24b01" providerId="LiveId" clId="{C3F2FFE4-805C-49BA-AC7E-91D82D32C8BD}" dt="2020-04-07T13:23:42.636" v="147" actId="1037"/>
        <pc:sldMkLst>
          <pc:docMk/>
          <pc:sldMk cId="1815803684" sldId="751"/>
        </pc:sldMkLst>
        <pc:spChg chg="mod">
          <ac:chgData name="farouk abu hassanain" userId="319a4f4791f24b01" providerId="LiveId" clId="{C3F2FFE4-805C-49BA-AC7E-91D82D32C8BD}" dt="2020-04-07T13:23:30.825" v="113" actId="164"/>
          <ac:spMkLst>
            <pc:docMk/>
            <pc:sldMk cId="1815803684" sldId="751"/>
            <ac:spMk id="251" creationId="{0DE398FC-C6A6-42A0-BE46-B25AFC063077}"/>
          </ac:spMkLst>
        </pc:spChg>
        <pc:grpChg chg="mod ord">
          <ac:chgData name="farouk abu hassanain" userId="319a4f4791f24b01" providerId="LiveId" clId="{C3F2FFE4-805C-49BA-AC7E-91D82D32C8BD}" dt="2020-04-07T13:23:30.825" v="113" actId="164"/>
          <ac:grpSpMkLst>
            <pc:docMk/>
            <pc:sldMk cId="1815803684" sldId="751"/>
            <ac:grpSpMk id="6" creationId="{44FE5257-7CA8-42A2-916D-759EE97631F4}"/>
          </ac:grpSpMkLst>
        </pc:grpChg>
        <pc:grpChg chg="add mod ord">
          <ac:chgData name="farouk abu hassanain" userId="319a4f4791f24b01" providerId="LiveId" clId="{C3F2FFE4-805C-49BA-AC7E-91D82D32C8BD}" dt="2020-04-07T13:23:42.636" v="147" actId="1037"/>
          <ac:grpSpMkLst>
            <pc:docMk/>
            <pc:sldMk cId="1815803684" sldId="751"/>
            <ac:grpSpMk id="7" creationId="{62528F1F-2F57-4473-B254-2218595E7047}"/>
          </ac:grpSpMkLst>
        </pc:grpChg>
        <pc:cxnChg chg="add">
          <ac:chgData name="farouk abu hassanain" userId="319a4f4791f24b01" providerId="LiveId" clId="{C3F2FFE4-805C-49BA-AC7E-91D82D32C8BD}" dt="2020-04-07T13:23:19.392" v="110"/>
          <ac:cxnSpMkLst>
            <pc:docMk/>
            <pc:sldMk cId="1815803684" sldId="751"/>
            <ac:cxnSpMk id="238" creationId="{B77B6C13-1EDB-4F94-ADCF-D8AD6480D547}"/>
          </ac:cxnSpMkLst>
        </pc:cxnChg>
      </pc:sldChg>
      <pc:sldChg chg="addSp modSp">
        <pc:chgData name="farouk abu hassanain" userId="319a4f4791f24b01" providerId="LiveId" clId="{C3F2FFE4-805C-49BA-AC7E-91D82D32C8BD}" dt="2020-04-07T13:24:15.145" v="152" actId="1076"/>
        <pc:sldMkLst>
          <pc:docMk/>
          <pc:sldMk cId="2478643058" sldId="752"/>
        </pc:sldMkLst>
        <pc:spChg chg="mod">
          <ac:chgData name="farouk abu hassanain" userId="319a4f4791f24b01" providerId="LiveId" clId="{C3F2FFE4-805C-49BA-AC7E-91D82D32C8BD}" dt="2020-04-07T13:24:00.423" v="149" actId="164"/>
          <ac:spMkLst>
            <pc:docMk/>
            <pc:sldMk cId="2478643058" sldId="752"/>
            <ac:spMk id="255" creationId="{B49D8891-2D88-4872-88B5-D6B85AE4E040}"/>
          </ac:spMkLst>
        </pc:spChg>
        <pc:grpChg chg="mod">
          <ac:chgData name="farouk abu hassanain" userId="319a4f4791f24b01" providerId="LiveId" clId="{C3F2FFE4-805C-49BA-AC7E-91D82D32C8BD}" dt="2020-04-07T13:24:00.423" v="149" actId="164"/>
          <ac:grpSpMkLst>
            <pc:docMk/>
            <pc:sldMk cId="2478643058" sldId="752"/>
            <ac:grpSpMk id="6" creationId="{44FE5257-7CA8-42A2-916D-759EE97631F4}"/>
          </ac:grpSpMkLst>
        </pc:grpChg>
        <pc:grpChg chg="add mod ord">
          <ac:chgData name="farouk abu hassanain" userId="319a4f4791f24b01" providerId="LiveId" clId="{C3F2FFE4-805C-49BA-AC7E-91D82D32C8BD}" dt="2020-04-07T13:24:15.145" v="152" actId="1076"/>
          <ac:grpSpMkLst>
            <pc:docMk/>
            <pc:sldMk cId="2478643058" sldId="752"/>
            <ac:grpSpMk id="8" creationId="{57C386AC-D003-4679-A8A3-9F1279D930F9}"/>
          </ac:grpSpMkLst>
        </pc:grpChg>
        <pc:cxnChg chg="add">
          <ac:chgData name="farouk abu hassanain" userId="319a4f4791f24b01" providerId="LiveId" clId="{C3F2FFE4-805C-49BA-AC7E-91D82D32C8BD}" dt="2020-04-07T13:23:55.937" v="148"/>
          <ac:cxnSpMkLst>
            <pc:docMk/>
            <pc:sldMk cId="2478643058" sldId="752"/>
            <ac:cxnSpMk id="256" creationId="{E6529608-FF77-45C5-915D-7026B7688F12}"/>
          </ac:cxnSpMkLst>
        </pc:cxnChg>
      </pc:sldChg>
      <pc:sldChg chg="addSp modSp">
        <pc:chgData name="farouk abu hassanain" userId="319a4f4791f24b01" providerId="LiveId" clId="{C3F2FFE4-805C-49BA-AC7E-91D82D32C8BD}" dt="2020-04-07T13:27:16.119" v="341" actId="1035"/>
        <pc:sldMkLst>
          <pc:docMk/>
          <pc:sldMk cId="1492976353" sldId="753"/>
        </pc:sldMkLst>
        <pc:spChg chg="mod">
          <ac:chgData name="farouk abu hassanain" userId="319a4f4791f24b01" providerId="LiveId" clId="{C3F2FFE4-805C-49BA-AC7E-91D82D32C8BD}" dt="2020-04-07T13:27:04.967" v="308" actId="164"/>
          <ac:spMkLst>
            <pc:docMk/>
            <pc:sldMk cId="1492976353" sldId="753"/>
            <ac:spMk id="53" creationId="{16CED25A-3047-41B4-B1A4-3FF01A5BDB47}"/>
          </ac:spMkLst>
        </pc:spChg>
        <pc:grpChg chg="mod">
          <ac:chgData name="farouk abu hassanain" userId="319a4f4791f24b01" providerId="LiveId" clId="{C3F2FFE4-805C-49BA-AC7E-91D82D32C8BD}" dt="2020-04-07T13:27:04.967" v="308" actId="164"/>
          <ac:grpSpMkLst>
            <pc:docMk/>
            <pc:sldMk cId="1492976353" sldId="753"/>
            <ac:grpSpMk id="6" creationId="{44FE5257-7CA8-42A2-916D-759EE97631F4}"/>
          </ac:grpSpMkLst>
        </pc:grpChg>
        <pc:grpChg chg="add mod ord">
          <ac:chgData name="farouk abu hassanain" userId="319a4f4791f24b01" providerId="LiveId" clId="{C3F2FFE4-805C-49BA-AC7E-91D82D32C8BD}" dt="2020-04-07T13:27:16.119" v="341" actId="1035"/>
          <ac:grpSpMkLst>
            <pc:docMk/>
            <pc:sldMk cId="1492976353" sldId="753"/>
            <ac:grpSpMk id="7" creationId="{DA92BF11-F668-437C-BD69-292BBBEF2FDB}"/>
          </ac:grpSpMkLst>
        </pc:grpChg>
        <pc:cxnChg chg="add">
          <ac:chgData name="farouk abu hassanain" userId="319a4f4791f24b01" providerId="LiveId" clId="{C3F2FFE4-805C-49BA-AC7E-91D82D32C8BD}" dt="2020-04-07T13:24:22.076" v="153"/>
          <ac:cxnSpMkLst>
            <pc:docMk/>
            <pc:sldMk cId="1492976353" sldId="753"/>
            <ac:cxnSpMk id="238" creationId="{2B242CCE-C428-4BBB-ACCE-61058EA8F886}"/>
          </ac:cxnSpMkLst>
        </pc:cxnChg>
      </pc:sldChg>
      <pc:sldChg chg="addSp modSp">
        <pc:chgData name="farouk abu hassanain" userId="319a4f4791f24b01" providerId="LiveId" clId="{C3F2FFE4-805C-49BA-AC7E-91D82D32C8BD}" dt="2020-04-07T13:26:37.404" v="307" actId="1035"/>
        <pc:sldMkLst>
          <pc:docMk/>
          <pc:sldMk cId="1663589756" sldId="754"/>
        </pc:sldMkLst>
        <pc:spChg chg="mod">
          <ac:chgData name="farouk abu hassanain" userId="319a4f4791f24b01" providerId="LiveId" clId="{C3F2FFE4-805C-49BA-AC7E-91D82D32C8BD}" dt="2020-04-07T13:26:23.624" v="269" actId="164"/>
          <ac:spMkLst>
            <pc:docMk/>
            <pc:sldMk cId="1663589756" sldId="754"/>
            <ac:spMk id="53" creationId="{16CED25A-3047-41B4-B1A4-3FF01A5BDB47}"/>
          </ac:spMkLst>
        </pc:spChg>
        <pc:grpChg chg="mod">
          <ac:chgData name="farouk abu hassanain" userId="319a4f4791f24b01" providerId="LiveId" clId="{C3F2FFE4-805C-49BA-AC7E-91D82D32C8BD}" dt="2020-04-07T13:26:23.624" v="269" actId="164"/>
          <ac:grpSpMkLst>
            <pc:docMk/>
            <pc:sldMk cId="1663589756" sldId="754"/>
            <ac:grpSpMk id="6" creationId="{44FE5257-7CA8-42A2-916D-759EE97631F4}"/>
          </ac:grpSpMkLst>
        </pc:grpChg>
        <pc:grpChg chg="add mod ord">
          <ac:chgData name="farouk abu hassanain" userId="319a4f4791f24b01" providerId="LiveId" clId="{C3F2FFE4-805C-49BA-AC7E-91D82D32C8BD}" dt="2020-04-07T13:26:37.404" v="307" actId="1035"/>
          <ac:grpSpMkLst>
            <pc:docMk/>
            <pc:sldMk cId="1663589756" sldId="754"/>
            <ac:grpSpMk id="7" creationId="{6D3990E8-7AF3-47F9-B965-1B595961D06E}"/>
          </ac:grpSpMkLst>
        </pc:grpChg>
        <pc:cxnChg chg="add">
          <ac:chgData name="farouk abu hassanain" userId="319a4f4791f24b01" providerId="LiveId" clId="{C3F2FFE4-805C-49BA-AC7E-91D82D32C8BD}" dt="2020-04-07T13:24:24.424" v="154"/>
          <ac:cxnSpMkLst>
            <pc:docMk/>
            <pc:sldMk cId="1663589756" sldId="754"/>
            <ac:cxnSpMk id="253" creationId="{5E09B5A3-AE3C-4DE2-873A-BC20E8D9E1C9}"/>
          </ac:cxnSpMkLst>
        </pc:cxnChg>
      </pc:sldChg>
      <pc:sldChg chg="addSp modSp">
        <pc:chgData name="farouk abu hassanain" userId="319a4f4791f24b01" providerId="LiveId" clId="{C3F2FFE4-805C-49BA-AC7E-91D82D32C8BD}" dt="2020-04-07T13:26:16.257" v="268" actId="1035"/>
        <pc:sldMkLst>
          <pc:docMk/>
          <pc:sldMk cId="3663278887" sldId="755"/>
        </pc:sldMkLst>
        <pc:spChg chg="mod">
          <ac:chgData name="farouk abu hassanain" userId="319a4f4791f24b01" providerId="LiveId" clId="{C3F2FFE4-805C-49BA-AC7E-91D82D32C8BD}" dt="2020-04-07T13:25:57.216" v="225" actId="164"/>
          <ac:spMkLst>
            <pc:docMk/>
            <pc:sldMk cId="3663278887" sldId="755"/>
            <ac:spMk id="53" creationId="{16CED25A-3047-41B4-B1A4-3FF01A5BDB47}"/>
          </ac:spMkLst>
        </pc:spChg>
        <pc:grpChg chg="mod">
          <ac:chgData name="farouk abu hassanain" userId="319a4f4791f24b01" providerId="LiveId" clId="{C3F2FFE4-805C-49BA-AC7E-91D82D32C8BD}" dt="2020-04-07T13:25:57.216" v="225" actId="164"/>
          <ac:grpSpMkLst>
            <pc:docMk/>
            <pc:sldMk cId="3663278887" sldId="755"/>
            <ac:grpSpMk id="6" creationId="{44FE5257-7CA8-42A2-916D-759EE97631F4}"/>
          </ac:grpSpMkLst>
        </pc:grpChg>
        <pc:grpChg chg="add mod ord">
          <ac:chgData name="farouk abu hassanain" userId="319a4f4791f24b01" providerId="LiveId" clId="{C3F2FFE4-805C-49BA-AC7E-91D82D32C8BD}" dt="2020-04-07T13:26:16.257" v="268" actId="1035"/>
          <ac:grpSpMkLst>
            <pc:docMk/>
            <pc:sldMk cId="3663278887" sldId="755"/>
            <ac:grpSpMk id="9" creationId="{C6E28B85-6E4F-4D17-BBEC-762648B8895F}"/>
          </ac:grpSpMkLst>
        </pc:grpChg>
        <pc:cxnChg chg="add">
          <ac:chgData name="farouk abu hassanain" userId="319a4f4791f24b01" providerId="LiveId" clId="{C3F2FFE4-805C-49BA-AC7E-91D82D32C8BD}" dt="2020-04-07T13:24:25.969" v="155"/>
          <ac:cxnSpMkLst>
            <pc:docMk/>
            <pc:sldMk cId="3663278887" sldId="755"/>
            <ac:cxnSpMk id="238" creationId="{40825336-A392-420F-8049-033263FD31CE}"/>
          </ac:cxnSpMkLst>
        </pc:cxnChg>
      </pc:sldChg>
      <pc:sldChg chg="addSp modSp">
        <pc:chgData name="farouk abu hassanain" userId="319a4f4791f24b01" providerId="LiveId" clId="{C3F2FFE4-805C-49BA-AC7E-91D82D32C8BD}" dt="2020-04-07T13:25:44.084" v="224" actId="1038"/>
        <pc:sldMkLst>
          <pc:docMk/>
          <pc:sldMk cId="2853293946" sldId="756"/>
        </pc:sldMkLst>
        <pc:spChg chg="mod">
          <ac:chgData name="farouk abu hassanain" userId="319a4f4791f24b01" providerId="LiveId" clId="{C3F2FFE4-805C-49BA-AC7E-91D82D32C8BD}" dt="2020-04-07T13:25:26.067" v="204" actId="164"/>
          <ac:spMkLst>
            <pc:docMk/>
            <pc:sldMk cId="2853293946" sldId="756"/>
            <ac:spMk id="53" creationId="{16CED25A-3047-41B4-B1A4-3FF01A5BDB47}"/>
          </ac:spMkLst>
        </pc:spChg>
        <pc:grpChg chg="mod">
          <ac:chgData name="farouk abu hassanain" userId="319a4f4791f24b01" providerId="LiveId" clId="{C3F2FFE4-805C-49BA-AC7E-91D82D32C8BD}" dt="2020-04-07T13:25:26.067" v="204" actId="164"/>
          <ac:grpSpMkLst>
            <pc:docMk/>
            <pc:sldMk cId="2853293946" sldId="756"/>
            <ac:grpSpMk id="6" creationId="{44FE5257-7CA8-42A2-916D-759EE97631F4}"/>
          </ac:grpSpMkLst>
        </pc:grpChg>
        <pc:grpChg chg="add mod ord">
          <ac:chgData name="farouk abu hassanain" userId="319a4f4791f24b01" providerId="LiveId" clId="{C3F2FFE4-805C-49BA-AC7E-91D82D32C8BD}" dt="2020-04-07T13:25:44.084" v="224" actId="1038"/>
          <ac:grpSpMkLst>
            <pc:docMk/>
            <pc:sldMk cId="2853293946" sldId="756"/>
            <ac:grpSpMk id="7" creationId="{82BFCEEA-8036-472C-9B69-0A82BE05652E}"/>
          </ac:grpSpMkLst>
        </pc:grpChg>
        <pc:cxnChg chg="add">
          <ac:chgData name="farouk abu hassanain" userId="319a4f4791f24b01" providerId="LiveId" clId="{C3F2FFE4-805C-49BA-AC7E-91D82D32C8BD}" dt="2020-04-07T13:24:27.354" v="156"/>
          <ac:cxnSpMkLst>
            <pc:docMk/>
            <pc:sldMk cId="2853293946" sldId="756"/>
            <ac:cxnSpMk id="253" creationId="{9F6CEE59-C435-44AB-B107-6F4B9C2D3FDA}"/>
          </ac:cxnSpMkLst>
        </pc:cxnChg>
      </pc:sldChg>
      <pc:sldChg chg="addSp modSp">
        <pc:chgData name="farouk abu hassanain" userId="319a4f4791f24b01" providerId="LiveId" clId="{C3F2FFE4-805C-49BA-AC7E-91D82D32C8BD}" dt="2020-04-07T13:25:02.682" v="203" actId="1038"/>
        <pc:sldMkLst>
          <pc:docMk/>
          <pc:sldMk cId="1845247652" sldId="757"/>
        </pc:sldMkLst>
        <pc:spChg chg="mod">
          <ac:chgData name="farouk abu hassanain" userId="319a4f4791f24b01" providerId="LiveId" clId="{C3F2FFE4-805C-49BA-AC7E-91D82D32C8BD}" dt="2020-04-07T13:24:42.752" v="160" actId="164"/>
          <ac:spMkLst>
            <pc:docMk/>
            <pc:sldMk cId="1845247652" sldId="757"/>
            <ac:spMk id="53" creationId="{16CED25A-3047-41B4-B1A4-3FF01A5BDB47}"/>
          </ac:spMkLst>
        </pc:spChg>
        <pc:grpChg chg="mod">
          <ac:chgData name="farouk abu hassanain" userId="319a4f4791f24b01" providerId="LiveId" clId="{C3F2FFE4-805C-49BA-AC7E-91D82D32C8BD}" dt="2020-04-07T13:24:42.752" v="160" actId="164"/>
          <ac:grpSpMkLst>
            <pc:docMk/>
            <pc:sldMk cId="1845247652" sldId="757"/>
            <ac:grpSpMk id="6" creationId="{44FE5257-7CA8-42A2-916D-759EE97631F4}"/>
          </ac:grpSpMkLst>
        </pc:grpChg>
        <pc:grpChg chg="add mod">
          <ac:chgData name="farouk abu hassanain" userId="319a4f4791f24b01" providerId="LiveId" clId="{C3F2FFE4-805C-49BA-AC7E-91D82D32C8BD}" dt="2020-04-07T13:24:38.878" v="159" actId="164"/>
          <ac:grpSpMkLst>
            <pc:docMk/>
            <pc:sldMk cId="1845247652" sldId="757"/>
            <ac:grpSpMk id="7" creationId="{9878D16E-9A1A-4D37-8CD1-85EA1B273701}"/>
          </ac:grpSpMkLst>
        </pc:grpChg>
        <pc:grpChg chg="add mod ord">
          <ac:chgData name="farouk abu hassanain" userId="319a4f4791f24b01" providerId="LiveId" clId="{C3F2FFE4-805C-49BA-AC7E-91D82D32C8BD}" dt="2020-04-07T13:25:02.682" v="203" actId="1038"/>
          <ac:grpSpMkLst>
            <pc:docMk/>
            <pc:sldMk cId="1845247652" sldId="757"/>
            <ac:grpSpMk id="8" creationId="{3B3800E2-0623-4CC3-BA64-82EC7448B390}"/>
          </ac:grpSpMkLst>
        </pc:grpChg>
        <pc:cxnChg chg="add mod">
          <ac:chgData name="farouk abu hassanain" userId="319a4f4791f24b01" providerId="LiveId" clId="{C3F2FFE4-805C-49BA-AC7E-91D82D32C8BD}" dt="2020-04-07T13:24:38.878" v="159" actId="164"/>
          <ac:cxnSpMkLst>
            <pc:docMk/>
            <pc:sldMk cId="1845247652" sldId="757"/>
            <ac:cxnSpMk id="238" creationId="{0F819B8A-E39B-4E98-9945-0FC3EAC8D85C}"/>
          </ac:cxnSpMkLst>
        </pc:cxnChg>
      </pc:sldChg>
    </pc:docChg>
  </pc:docChgLst>
  <pc:docChgLst>
    <pc:chgData name="farouk abu hassanain" userId="319a4f4791f24b01" providerId="LiveId" clId="{E8557B2A-A9C2-4236-A393-D913215F1D79}"/>
    <pc:docChg chg="undo custSel addSld delSld modSld">
      <pc:chgData name="farouk abu hassanain" userId="319a4f4791f24b01" providerId="LiveId" clId="{E8557B2A-A9C2-4236-A393-D913215F1D79}" dt="2020-04-13T03:44:52.500" v="2353" actId="20577"/>
      <pc:docMkLst>
        <pc:docMk/>
      </pc:docMkLst>
      <pc:sldChg chg="del">
        <pc:chgData name="farouk abu hassanain" userId="319a4f4791f24b01" providerId="LiveId" clId="{E8557B2A-A9C2-4236-A393-D913215F1D79}" dt="2020-04-13T02:24:17.268" v="1616" actId="47"/>
        <pc:sldMkLst>
          <pc:docMk/>
          <pc:sldMk cId="2709121622" sldId="270"/>
        </pc:sldMkLst>
      </pc:sldChg>
      <pc:sldChg chg="del">
        <pc:chgData name="farouk abu hassanain" userId="319a4f4791f24b01" providerId="LiveId" clId="{E8557B2A-A9C2-4236-A393-D913215F1D79}" dt="2020-04-13T02:28:14.192" v="2057" actId="47"/>
        <pc:sldMkLst>
          <pc:docMk/>
          <pc:sldMk cId="736575166" sldId="271"/>
        </pc:sldMkLst>
      </pc:sldChg>
      <pc:sldChg chg="add del">
        <pc:chgData name="farouk abu hassanain" userId="319a4f4791f24b01" providerId="LiveId" clId="{E8557B2A-A9C2-4236-A393-D913215F1D79}" dt="2020-04-13T03:38:34.619" v="2224" actId="47"/>
        <pc:sldMkLst>
          <pc:docMk/>
          <pc:sldMk cId="979704648" sldId="272"/>
        </pc:sldMkLst>
      </pc:sldChg>
      <pc:sldChg chg="del">
        <pc:chgData name="farouk abu hassanain" userId="319a4f4791f24b01" providerId="LiveId" clId="{E8557B2A-A9C2-4236-A393-D913215F1D79}" dt="2020-04-13T03:43:12.448" v="2323" actId="47"/>
        <pc:sldMkLst>
          <pc:docMk/>
          <pc:sldMk cId="3813702995" sldId="273"/>
        </pc:sldMkLst>
      </pc:sldChg>
      <pc:sldChg chg="modSp">
        <pc:chgData name="farouk abu hassanain" userId="319a4f4791f24b01" providerId="LiveId" clId="{E8557B2A-A9C2-4236-A393-D913215F1D79}" dt="2020-04-13T03:43:22.950" v="2325" actId="20577"/>
        <pc:sldMkLst>
          <pc:docMk/>
          <pc:sldMk cId="242700331" sldId="751"/>
        </pc:sldMkLst>
        <pc:spChg chg="mod">
          <ac:chgData name="farouk abu hassanain" userId="319a4f4791f24b01" providerId="LiveId" clId="{E8557B2A-A9C2-4236-A393-D913215F1D79}" dt="2020-04-13T03:43:22.950" v="2325" actId="20577"/>
          <ac:spMkLst>
            <pc:docMk/>
            <pc:sldMk cId="242700331" sldId="751"/>
            <ac:spMk id="4" creationId="{63633AA5-FD60-4A4D-B3C2-0921970BA2DC}"/>
          </ac:spMkLst>
        </pc:spChg>
      </pc:sldChg>
      <pc:sldChg chg="modSp">
        <pc:chgData name="farouk abu hassanain" userId="319a4f4791f24b01" providerId="LiveId" clId="{E8557B2A-A9C2-4236-A393-D913215F1D79}" dt="2020-04-13T03:43:29.918" v="2327" actId="20577"/>
        <pc:sldMkLst>
          <pc:docMk/>
          <pc:sldMk cId="1382845762" sldId="752"/>
        </pc:sldMkLst>
        <pc:spChg chg="mod">
          <ac:chgData name="farouk abu hassanain" userId="319a4f4791f24b01" providerId="LiveId" clId="{E8557B2A-A9C2-4236-A393-D913215F1D79}" dt="2020-04-13T03:43:29.918" v="2327" actId="20577"/>
          <ac:spMkLst>
            <pc:docMk/>
            <pc:sldMk cId="1382845762" sldId="752"/>
            <ac:spMk id="4" creationId="{63633AA5-FD60-4A4D-B3C2-0921970BA2DC}"/>
          </ac:spMkLst>
        </pc:spChg>
      </pc:sldChg>
      <pc:sldChg chg="modSp">
        <pc:chgData name="farouk abu hassanain" userId="319a4f4791f24b01" providerId="LiveId" clId="{E8557B2A-A9C2-4236-A393-D913215F1D79}" dt="2020-04-13T03:43:34.409" v="2329" actId="20577"/>
        <pc:sldMkLst>
          <pc:docMk/>
          <pc:sldMk cId="3298155882" sldId="753"/>
        </pc:sldMkLst>
        <pc:spChg chg="mod">
          <ac:chgData name="farouk abu hassanain" userId="319a4f4791f24b01" providerId="LiveId" clId="{E8557B2A-A9C2-4236-A393-D913215F1D79}" dt="2020-04-13T03:43:34.409" v="2329" actId="20577"/>
          <ac:spMkLst>
            <pc:docMk/>
            <pc:sldMk cId="3298155882" sldId="753"/>
            <ac:spMk id="4" creationId="{63633AA5-FD60-4A4D-B3C2-0921970BA2DC}"/>
          </ac:spMkLst>
        </pc:spChg>
      </pc:sldChg>
      <pc:sldChg chg="modSp">
        <pc:chgData name="farouk abu hassanain" userId="319a4f4791f24b01" providerId="LiveId" clId="{E8557B2A-A9C2-4236-A393-D913215F1D79}" dt="2020-04-13T03:43:38.055" v="2331" actId="20577"/>
        <pc:sldMkLst>
          <pc:docMk/>
          <pc:sldMk cId="1454500362" sldId="754"/>
        </pc:sldMkLst>
        <pc:spChg chg="mod">
          <ac:chgData name="farouk abu hassanain" userId="319a4f4791f24b01" providerId="LiveId" clId="{E8557B2A-A9C2-4236-A393-D913215F1D79}" dt="2020-04-13T03:43:38.055" v="2331" actId="20577"/>
          <ac:spMkLst>
            <pc:docMk/>
            <pc:sldMk cId="1454500362" sldId="754"/>
            <ac:spMk id="4" creationId="{63633AA5-FD60-4A4D-B3C2-0921970BA2DC}"/>
          </ac:spMkLst>
        </pc:spChg>
      </pc:sldChg>
      <pc:sldChg chg="modSp">
        <pc:chgData name="farouk abu hassanain" userId="319a4f4791f24b01" providerId="LiveId" clId="{E8557B2A-A9C2-4236-A393-D913215F1D79}" dt="2020-04-13T03:43:44.679" v="2333" actId="20577"/>
        <pc:sldMkLst>
          <pc:docMk/>
          <pc:sldMk cId="3244169645" sldId="755"/>
        </pc:sldMkLst>
        <pc:spChg chg="mod">
          <ac:chgData name="farouk abu hassanain" userId="319a4f4791f24b01" providerId="LiveId" clId="{E8557B2A-A9C2-4236-A393-D913215F1D79}" dt="2020-04-13T03:43:44.679" v="2333" actId="20577"/>
          <ac:spMkLst>
            <pc:docMk/>
            <pc:sldMk cId="3244169645" sldId="755"/>
            <ac:spMk id="4" creationId="{63633AA5-FD60-4A4D-B3C2-0921970BA2DC}"/>
          </ac:spMkLst>
        </pc:spChg>
      </pc:sldChg>
      <pc:sldChg chg="modSp">
        <pc:chgData name="farouk abu hassanain" userId="319a4f4791f24b01" providerId="LiveId" clId="{E8557B2A-A9C2-4236-A393-D913215F1D79}" dt="2020-04-13T03:43:51.519" v="2335" actId="20577"/>
        <pc:sldMkLst>
          <pc:docMk/>
          <pc:sldMk cId="890842758" sldId="756"/>
        </pc:sldMkLst>
        <pc:spChg chg="mod">
          <ac:chgData name="farouk abu hassanain" userId="319a4f4791f24b01" providerId="LiveId" clId="{E8557B2A-A9C2-4236-A393-D913215F1D79}" dt="2020-04-13T03:43:51.519" v="2335" actId="20577"/>
          <ac:spMkLst>
            <pc:docMk/>
            <pc:sldMk cId="890842758" sldId="756"/>
            <ac:spMk id="4" creationId="{63633AA5-FD60-4A4D-B3C2-0921970BA2DC}"/>
          </ac:spMkLst>
        </pc:spChg>
      </pc:sldChg>
      <pc:sldChg chg="modSp">
        <pc:chgData name="farouk abu hassanain" userId="319a4f4791f24b01" providerId="LiveId" clId="{E8557B2A-A9C2-4236-A393-D913215F1D79}" dt="2020-04-13T03:43:56.994" v="2337" actId="20577"/>
        <pc:sldMkLst>
          <pc:docMk/>
          <pc:sldMk cId="3921116194" sldId="757"/>
        </pc:sldMkLst>
        <pc:spChg chg="mod">
          <ac:chgData name="farouk abu hassanain" userId="319a4f4791f24b01" providerId="LiveId" clId="{E8557B2A-A9C2-4236-A393-D913215F1D79}" dt="2020-04-13T03:43:56.994" v="2337" actId="20577"/>
          <ac:spMkLst>
            <pc:docMk/>
            <pc:sldMk cId="3921116194" sldId="757"/>
            <ac:spMk id="4" creationId="{63633AA5-FD60-4A4D-B3C2-0921970BA2DC}"/>
          </ac:spMkLst>
        </pc:spChg>
      </pc:sldChg>
      <pc:sldChg chg="modSp">
        <pc:chgData name="farouk abu hassanain" userId="319a4f4791f24b01" providerId="LiveId" clId="{E8557B2A-A9C2-4236-A393-D913215F1D79}" dt="2020-04-13T03:44:00.041" v="2339" actId="20577"/>
        <pc:sldMkLst>
          <pc:docMk/>
          <pc:sldMk cId="3762986551" sldId="758"/>
        </pc:sldMkLst>
        <pc:spChg chg="mod">
          <ac:chgData name="farouk abu hassanain" userId="319a4f4791f24b01" providerId="LiveId" clId="{E8557B2A-A9C2-4236-A393-D913215F1D79}" dt="2020-04-13T03:44:00.041" v="2339" actId="20577"/>
          <ac:spMkLst>
            <pc:docMk/>
            <pc:sldMk cId="3762986551" sldId="758"/>
            <ac:spMk id="4" creationId="{63633AA5-FD60-4A4D-B3C2-0921970BA2DC}"/>
          </ac:spMkLst>
        </pc:spChg>
      </pc:sldChg>
      <pc:sldChg chg="modSp">
        <pc:chgData name="farouk abu hassanain" userId="319a4f4791f24b01" providerId="LiveId" clId="{E8557B2A-A9C2-4236-A393-D913215F1D79}" dt="2020-04-13T03:44:04.134" v="2341" actId="20577"/>
        <pc:sldMkLst>
          <pc:docMk/>
          <pc:sldMk cId="2828524089" sldId="759"/>
        </pc:sldMkLst>
        <pc:spChg chg="mod">
          <ac:chgData name="farouk abu hassanain" userId="319a4f4791f24b01" providerId="LiveId" clId="{E8557B2A-A9C2-4236-A393-D913215F1D79}" dt="2020-04-13T03:44:04.134" v="2341" actId="20577"/>
          <ac:spMkLst>
            <pc:docMk/>
            <pc:sldMk cId="2828524089" sldId="759"/>
            <ac:spMk id="4" creationId="{63633AA5-FD60-4A4D-B3C2-0921970BA2DC}"/>
          </ac:spMkLst>
        </pc:spChg>
      </pc:sldChg>
      <pc:sldChg chg="addSp delSp modSp addAnim delAnim modAnim">
        <pc:chgData name="farouk abu hassanain" userId="319a4f4791f24b01" providerId="LiveId" clId="{E8557B2A-A9C2-4236-A393-D913215F1D79}" dt="2020-04-13T03:44:18.567" v="2343" actId="20577"/>
        <pc:sldMkLst>
          <pc:docMk/>
          <pc:sldMk cId="1475031598" sldId="760"/>
        </pc:sldMkLst>
        <pc:spChg chg="mod">
          <ac:chgData name="farouk abu hassanain" userId="319a4f4791f24b01" providerId="LiveId" clId="{E8557B2A-A9C2-4236-A393-D913215F1D79}" dt="2020-04-13T03:44:18.567" v="2343" actId="20577"/>
          <ac:spMkLst>
            <pc:docMk/>
            <pc:sldMk cId="1475031598" sldId="760"/>
            <ac:spMk id="4" creationId="{63633AA5-FD60-4A4D-B3C2-0921970BA2DC}"/>
          </ac:spMkLst>
        </pc:spChg>
        <pc:spChg chg="mod">
          <ac:chgData name="farouk abu hassanain" userId="319a4f4791f24b01" providerId="LiveId" clId="{E8557B2A-A9C2-4236-A393-D913215F1D79}" dt="2020-04-13T02:15:58.844" v="1522" actId="1076"/>
          <ac:spMkLst>
            <pc:docMk/>
            <pc:sldMk cId="1475031598" sldId="760"/>
            <ac:spMk id="10" creationId="{02FC97FD-B127-4359-809D-E248FB26B505}"/>
          </ac:spMkLst>
        </pc:spChg>
        <pc:spChg chg="mod ord">
          <ac:chgData name="farouk abu hassanain" userId="319a4f4791f24b01" providerId="LiveId" clId="{E8557B2A-A9C2-4236-A393-D913215F1D79}" dt="2020-04-13T02:15:49.843" v="1519" actId="1076"/>
          <ac:spMkLst>
            <pc:docMk/>
            <pc:sldMk cId="1475031598" sldId="760"/>
            <ac:spMk id="11" creationId="{36EDE070-DC3C-4F60-B311-2164BA29FCE4}"/>
          </ac:spMkLst>
        </pc:spChg>
        <pc:spChg chg="mod">
          <ac:chgData name="farouk abu hassanain" userId="319a4f4791f24b01" providerId="LiveId" clId="{E8557B2A-A9C2-4236-A393-D913215F1D79}" dt="2020-04-13T02:15:49.843" v="1519" actId="1076"/>
          <ac:spMkLst>
            <pc:docMk/>
            <pc:sldMk cId="1475031598" sldId="760"/>
            <ac:spMk id="13" creationId="{2261FC7F-8B98-4A5F-82D9-BB5551973CEE}"/>
          </ac:spMkLst>
        </pc:spChg>
        <pc:spChg chg="mod">
          <ac:chgData name="farouk abu hassanain" userId="319a4f4791f24b01" providerId="LiveId" clId="{E8557B2A-A9C2-4236-A393-D913215F1D79}" dt="2020-04-13T02:15:49.843" v="1519" actId="1076"/>
          <ac:spMkLst>
            <pc:docMk/>
            <pc:sldMk cId="1475031598" sldId="760"/>
            <ac:spMk id="14" creationId="{C1619559-4F72-4909-8F00-CA872140BB61}"/>
          </ac:spMkLst>
        </pc:spChg>
        <pc:spChg chg="mod">
          <ac:chgData name="farouk abu hassanain" userId="319a4f4791f24b01" providerId="LiveId" clId="{E8557B2A-A9C2-4236-A393-D913215F1D79}" dt="2020-04-13T02:15:49.843" v="1519" actId="1076"/>
          <ac:spMkLst>
            <pc:docMk/>
            <pc:sldMk cId="1475031598" sldId="760"/>
            <ac:spMk id="15" creationId="{CE6C896D-EE13-4FC1-B021-F3CA4D85D73C}"/>
          </ac:spMkLst>
        </pc:spChg>
        <pc:spChg chg="mod">
          <ac:chgData name="farouk abu hassanain" userId="319a4f4791f24b01" providerId="LiveId" clId="{E8557B2A-A9C2-4236-A393-D913215F1D79}" dt="2020-04-13T02:15:49.843" v="1519" actId="1076"/>
          <ac:spMkLst>
            <pc:docMk/>
            <pc:sldMk cId="1475031598" sldId="760"/>
            <ac:spMk id="17" creationId="{C394210A-273C-45F3-B420-AD42B668292E}"/>
          </ac:spMkLst>
        </pc:spChg>
        <pc:spChg chg="mod ord">
          <ac:chgData name="farouk abu hassanain" userId="319a4f4791f24b01" providerId="LiveId" clId="{E8557B2A-A9C2-4236-A393-D913215F1D79}" dt="2020-04-13T02:15:49.843" v="1519" actId="1076"/>
          <ac:spMkLst>
            <pc:docMk/>
            <pc:sldMk cId="1475031598" sldId="760"/>
            <ac:spMk id="19" creationId="{4D4CCC52-07C2-466B-9228-A2DD1131B82C}"/>
          </ac:spMkLst>
        </pc:spChg>
        <pc:spChg chg="mod ord">
          <ac:chgData name="farouk abu hassanain" userId="319a4f4791f24b01" providerId="LiveId" clId="{E8557B2A-A9C2-4236-A393-D913215F1D79}" dt="2020-04-13T02:15:49.843" v="1519" actId="1076"/>
          <ac:spMkLst>
            <pc:docMk/>
            <pc:sldMk cId="1475031598" sldId="760"/>
            <ac:spMk id="20" creationId="{A1231675-DA1F-46AA-8BAC-A0A7BE92C907}"/>
          </ac:spMkLst>
        </pc:spChg>
        <pc:spChg chg="mod ord">
          <ac:chgData name="farouk abu hassanain" userId="319a4f4791f24b01" providerId="LiveId" clId="{E8557B2A-A9C2-4236-A393-D913215F1D79}" dt="2020-04-13T02:15:49.843" v="1519" actId="1076"/>
          <ac:spMkLst>
            <pc:docMk/>
            <pc:sldMk cId="1475031598" sldId="760"/>
            <ac:spMk id="21" creationId="{4ECFC82D-BA2E-4DAB-B892-BB1B7F8C7102}"/>
          </ac:spMkLst>
        </pc:spChg>
        <pc:spChg chg="mod ord">
          <ac:chgData name="farouk abu hassanain" userId="319a4f4791f24b01" providerId="LiveId" clId="{E8557B2A-A9C2-4236-A393-D913215F1D79}" dt="2020-04-13T02:15:49.843" v="1519" actId="1076"/>
          <ac:spMkLst>
            <pc:docMk/>
            <pc:sldMk cId="1475031598" sldId="760"/>
            <ac:spMk id="22" creationId="{41FA5829-9E69-4B9B-8FC6-793F2888FA96}"/>
          </ac:spMkLst>
        </pc:spChg>
        <pc:spChg chg="mod ord">
          <ac:chgData name="farouk abu hassanain" userId="319a4f4791f24b01" providerId="LiveId" clId="{E8557B2A-A9C2-4236-A393-D913215F1D79}" dt="2020-04-13T02:15:49.843" v="1519" actId="1076"/>
          <ac:spMkLst>
            <pc:docMk/>
            <pc:sldMk cId="1475031598" sldId="760"/>
            <ac:spMk id="23" creationId="{5BB3B1E1-F707-42E5-8C0F-AF0E4B9E38EC}"/>
          </ac:spMkLst>
        </pc:spChg>
        <pc:spChg chg="add del mod ord">
          <ac:chgData name="farouk abu hassanain" userId="319a4f4791f24b01" providerId="LiveId" clId="{E8557B2A-A9C2-4236-A393-D913215F1D79}" dt="2020-04-13T02:04:39.545" v="1425" actId="478"/>
          <ac:spMkLst>
            <pc:docMk/>
            <pc:sldMk cId="1475031598" sldId="760"/>
            <ac:spMk id="26" creationId="{7267BF31-E41C-4345-9557-2C10DDF4FEBE}"/>
          </ac:spMkLst>
        </pc:spChg>
        <pc:spChg chg="add del mod ord">
          <ac:chgData name="farouk abu hassanain" userId="319a4f4791f24b01" providerId="LiveId" clId="{E8557B2A-A9C2-4236-A393-D913215F1D79}" dt="2020-04-13T02:04:39.545" v="1425" actId="478"/>
          <ac:spMkLst>
            <pc:docMk/>
            <pc:sldMk cId="1475031598" sldId="760"/>
            <ac:spMk id="27" creationId="{75CEF821-B6BC-465B-8E73-64EFF0451321}"/>
          </ac:spMkLst>
        </pc:spChg>
        <pc:spChg chg="add del mod">
          <ac:chgData name="farouk abu hassanain" userId="319a4f4791f24b01" providerId="LiveId" clId="{E8557B2A-A9C2-4236-A393-D913215F1D79}" dt="2020-04-13T01:11:37.980" v="834" actId="478"/>
          <ac:spMkLst>
            <pc:docMk/>
            <pc:sldMk cId="1475031598" sldId="760"/>
            <ac:spMk id="28" creationId="{84C37FCC-D286-40F5-B67D-73CA5A21C496}"/>
          </ac:spMkLst>
        </pc:spChg>
        <pc:spChg chg="add del mod">
          <ac:chgData name="farouk abu hassanain" userId="319a4f4791f24b01" providerId="LiveId" clId="{E8557B2A-A9C2-4236-A393-D913215F1D79}" dt="2020-04-13T01:25:24.243" v="1234" actId="478"/>
          <ac:spMkLst>
            <pc:docMk/>
            <pc:sldMk cId="1475031598" sldId="760"/>
            <ac:spMk id="71" creationId="{DF4D8E35-9C18-4D34-82E0-97165FE42C5B}"/>
          </ac:spMkLst>
        </pc:spChg>
        <pc:spChg chg="add del mod ord">
          <ac:chgData name="farouk abu hassanain" userId="319a4f4791f24b01" providerId="LiveId" clId="{E8557B2A-A9C2-4236-A393-D913215F1D79}" dt="2020-04-13T01:25:22.614" v="1233" actId="478"/>
          <ac:spMkLst>
            <pc:docMk/>
            <pc:sldMk cId="1475031598" sldId="760"/>
            <ac:spMk id="72" creationId="{6BDF40FA-88BB-4207-9786-786C2D5BD5A6}"/>
          </ac:spMkLst>
        </pc:spChg>
        <pc:spChg chg="add del mod ord">
          <ac:chgData name="farouk abu hassanain" userId="319a4f4791f24b01" providerId="LiveId" clId="{E8557B2A-A9C2-4236-A393-D913215F1D79}" dt="2020-04-13T01:25:19.570" v="1231" actId="478"/>
          <ac:spMkLst>
            <pc:docMk/>
            <pc:sldMk cId="1475031598" sldId="760"/>
            <ac:spMk id="73" creationId="{C4601859-1F65-43D4-9602-CAE12096E55A}"/>
          </ac:spMkLst>
        </pc:spChg>
        <pc:spChg chg="add del mod ord">
          <ac:chgData name="farouk abu hassanain" userId="319a4f4791f24b01" providerId="LiveId" clId="{E8557B2A-A9C2-4236-A393-D913215F1D79}" dt="2020-04-13T01:25:17.295" v="1230" actId="478"/>
          <ac:spMkLst>
            <pc:docMk/>
            <pc:sldMk cId="1475031598" sldId="760"/>
            <ac:spMk id="74" creationId="{E8285B8A-0716-4EFF-9608-DE14C5C1966B}"/>
          </ac:spMkLst>
        </pc:spChg>
        <pc:spChg chg="add del mod ord">
          <ac:chgData name="farouk abu hassanain" userId="319a4f4791f24b01" providerId="LiveId" clId="{E8557B2A-A9C2-4236-A393-D913215F1D79}" dt="2020-04-13T01:25:16.417" v="1229" actId="478"/>
          <ac:spMkLst>
            <pc:docMk/>
            <pc:sldMk cId="1475031598" sldId="760"/>
            <ac:spMk id="75" creationId="{41833DDF-6DB8-484E-B0FD-DFBBB2AF649B}"/>
          </ac:spMkLst>
        </pc:spChg>
        <pc:spChg chg="add del mod ord">
          <ac:chgData name="farouk abu hassanain" userId="319a4f4791f24b01" providerId="LiveId" clId="{E8557B2A-A9C2-4236-A393-D913215F1D79}" dt="2020-04-13T01:25:11.429" v="1227" actId="478"/>
          <ac:spMkLst>
            <pc:docMk/>
            <pc:sldMk cId="1475031598" sldId="760"/>
            <ac:spMk id="76" creationId="{3C5B3464-D1A4-4EE0-BB6E-A5EDB16E97F6}"/>
          </ac:spMkLst>
        </pc:spChg>
        <pc:spChg chg="mod ord topLvl">
          <ac:chgData name="farouk abu hassanain" userId="319a4f4791f24b01" providerId="LiveId" clId="{E8557B2A-A9C2-4236-A393-D913215F1D79}" dt="2020-04-13T02:15:49.843" v="1519" actId="1076"/>
          <ac:spMkLst>
            <pc:docMk/>
            <pc:sldMk cId="1475031598" sldId="760"/>
            <ac:spMk id="77" creationId="{298DFB3D-E4B9-48C0-AA67-7649AC50AF30}"/>
          </ac:spMkLst>
        </pc:spChg>
        <pc:spChg chg="mod ord topLvl">
          <ac:chgData name="farouk abu hassanain" userId="319a4f4791f24b01" providerId="LiveId" clId="{E8557B2A-A9C2-4236-A393-D913215F1D79}" dt="2020-04-13T02:15:49.843" v="1519" actId="1076"/>
          <ac:spMkLst>
            <pc:docMk/>
            <pc:sldMk cId="1475031598" sldId="760"/>
            <ac:spMk id="78" creationId="{63D8BAE0-7E30-4072-B4F6-0F559249C445}"/>
          </ac:spMkLst>
        </pc:spChg>
        <pc:spChg chg="mod ord topLvl">
          <ac:chgData name="farouk abu hassanain" userId="319a4f4791f24b01" providerId="LiveId" clId="{E8557B2A-A9C2-4236-A393-D913215F1D79}" dt="2020-04-13T02:15:49.843" v="1519" actId="1076"/>
          <ac:spMkLst>
            <pc:docMk/>
            <pc:sldMk cId="1475031598" sldId="760"/>
            <ac:spMk id="79" creationId="{3486870E-6051-4966-92E1-9C6C043612A7}"/>
          </ac:spMkLst>
        </pc:spChg>
        <pc:spChg chg="mod ord topLvl">
          <ac:chgData name="farouk abu hassanain" userId="319a4f4791f24b01" providerId="LiveId" clId="{E8557B2A-A9C2-4236-A393-D913215F1D79}" dt="2020-04-13T02:15:49.843" v="1519" actId="1076"/>
          <ac:spMkLst>
            <pc:docMk/>
            <pc:sldMk cId="1475031598" sldId="760"/>
            <ac:spMk id="80" creationId="{DE0FD1E3-5E0D-4317-BC80-E7F224A50AA4}"/>
          </ac:spMkLst>
        </pc:spChg>
        <pc:spChg chg="mod ord topLvl">
          <ac:chgData name="farouk abu hassanain" userId="319a4f4791f24b01" providerId="LiveId" clId="{E8557B2A-A9C2-4236-A393-D913215F1D79}" dt="2020-04-13T02:15:49.843" v="1519" actId="1076"/>
          <ac:spMkLst>
            <pc:docMk/>
            <pc:sldMk cId="1475031598" sldId="760"/>
            <ac:spMk id="81" creationId="{2BE5F8AD-C34D-4933-8146-342207BD66A2}"/>
          </ac:spMkLst>
        </pc:spChg>
        <pc:spChg chg="add del mod ord">
          <ac:chgData name="farouk abu hassanain" userId="319a4f4791f24b01" providerId="LiveId" clId="{E8557B2A-A9C2-4236-A393-D913215F1D79}" dt="2020-04-13T01:25:09.901" v="1226" actId="478"/>
          <ac:spMkLst>
            <pc:docMk/>
            <pc:sldMk cId="1475031598" sldId="760"/>
            <ac:spMk id="82" creationId="{65CCD726-3DB1-4149-9061-5C29D266B848}"/>
          </ac:spMkLst>
        </pc:spChg>
        <pc:spChg chg="add del mod ord">
          <ac:chgData name="farouk abu hassanain" userId="319a4f4791f24b01" providerId="LiveId" clId="{E8557B2A-A9C2-4236-A393-D913215F1D79}" dt="2020-04-13T01:07:38.889" v="546" actId="478"/>
          <ac:spMkLst>
            <pc:docMk/>
            <pc:sldMk cId="1475031598" sldId="760"/>
            <ac:spMk id="83" creationId="{880658F5-21CC-42FA-9883-3DC22938FA9D}"/>
          </ac:spMkLst>
        </pc:spChg>
        <pc:spChg chg="add del mod ord">
          <ac:chgData name="farouk abu hassanain" userId="319a4f4791f24b01" providerId="LiveId" clId="{E8557B2A-A9C2-4236-A393-D913215F1D79}" dt="2020-04-13T01:07:38.340" v="545" actId="478"/>
          <ac:spMkLst>
            <pc:docMk/>
            <pc:sldMk cId="1475031598" sldId="760"/>
            <ac:spMk id="84" creationId="{55BB0660-AE78-4A8F-BC98-AF38B32437A6}"/>
          </ac:spMkLst>
        </pc:spChg>
        <pc:spChg chg="add del mod">
          <ac:chgData name="farouk abu hassanain" userId="319a4f4791f24b01" providerId="LiveId" clId="{E8557B2A-A9C2-4236-A393-D913215F1D79}" dt="2020-04-13T01:03:21.137" v="112" actId="478"/>
          <ac:spMkLst>
            <pc:docMk/>
            <pc:sldMk cId="1475031598" sldId="760"/>
            <ac:spMk id="85" creationId="{0A5CF7E0-01C1-4D39-8CDF-0624C526C7F1}"/>
          </ac:spMkLst>
        </pc:spChg>
        <pc:spChg chg="add del mod">
          <ac:chgData name="farouk abu hassanain" userId="319a4f4791f24b01" providerId="LiveId" clId="{E8557B2A-A9C2-4236-A393-D913215F1D79}" dt="2020-04-13T01:03:21.137" v="112" actId="478"/>
          <ac:spMkLst>
            <pc:docMk/>
            <pc:sldMk cId="1475031598" sldId="760"/>
            <ac:spMk id="87" creationId="{D924BC42-A015-4ECA-B0A0-234C0BEF21AF}"/>
          </ac:spMkLst>
        </pc:spChg>
        <pc:spChg chg="add del mod">
          <ac:chgData name="farouk abu hassanain" userId="319a4f4791f24b01" providerId="LiveId" clId="{E8557B2A-A9C2-4236-A393-D913215F1D79}" dt="2020-04-13T01:03:21.137" v="112" actId="478"/>
          <ac:spMkLst>
            <pc:docMk/>
            <pc:sldMk cId="1475031598" sldId="760"/>
            <ac:spMk id="88" creationId="{C8649A59-48AF-4DC3-B7E8-37052873BC6E}"/>
          </ac:spMkLst>
        </pc:spChg>
        <pc:spChg chg="add del mod">
          <ac:chgData name="farouk abu hassanain" userId="319a4f4791f24b01" providerId="LiveId" clId="{E8557B2A-A9C2-4236-A393-D913215F1D79}" dt="2020-04-13T01:03:21.137" v="112" actId="478"/>
          <ac:spMkLst>
            <pc:docMk/>
            <pc:sldMk cId="1475031598" sldId="760"/>
            <ac:spMk id="89" creationId="{8E8486F2-A2CD-4712-9405-4EC3AA45F9F5}"/>
          </ac:spMkLst>
        </pc:spChg>
        <pc:spChg chg="add del mod ord">
          <ac:chgData name="farouk abu hassanain" userId="319a4f4791f24b01" providerId="LiveId" clId="{E8557B2A-A9C2-4236-A393-D913215F1D79}" dt="2020-04-13T02:04:49.469" v="1426" actId="478"/>
          <ac:spMkLst>
            <pc:docMk/>
            <pc:sldMk cId="1475031598" sldId="760"/>
            <ac:spMk id="90" creationId="{79538D62-264B-4671-AC4A-129929B207FA}"/>
          </ac:spMkLst>
        </pc:spChg>
        <pc:spChg chg="add del mod ord">
          <ac:chgData name="farouk abu hassanain" userId="319a4f4791f24b01" providerId="LiveId" clId="{E8557B2A-A9C2-4236-A393-D913215F1D79}" dt="2020-04-13T02:04:49.469" v="1426" actId="478"/>
          <ac:spMkLst>
            <pc:docMk/>
            <pc:sldMk cId="1475031598" sldId="760"/>
            <ac:spMk id="91" creationId="{F41030F6-6644-4B6C-9566-F8720A33C533}"/>
          </ac:spMkLst>
        </pc:spChg>
        <pc:spChg chg="add del mod ord">
          <ac:chgData name="farouk abu hassanain" userId="319a4f4791f24b01" providerId="LiveId" clId="{E8557B2A-A9C2-4236-A393-D913215F1D79}" dt="2020-04-13T02:04:49.469" v="1426" actId="478"/>
          <ac:spMkLst>
            <pc:docMk/>
            <pc:sldMk cId="1475031598" sldId="760"/>
            <ac:spMk id="92" creationId="{66B8C451-0E90-4F2A-87CA-1C3A11324ADD}"/>
          </ac:spMkLst>
        </pc:spChg>
        <pc:spChg chg="add del mod ord">
          <ac:chgData name="farouk abu hassanain" userId="319a4f4791f24b01" providerId="LiveId" clId="{E8557B2A-A9C2-4236-A393-D913215F1D79}" dt="2020-04-13T02:04:49.469" v="1426" actId="478"/>
          <ac:spMkLst>
            <pc:docMk/>
            <pc:sldMk cId="1475031598" sldId="760"/>
            <ac:spMk id="93" creationId="{71F117A8-4F95-49CD-AF8A-231E44882EB8}"/>
          </ac:spMkLst>
        </pc:spChg>
        <pc:spChg chg="add del mod ord">
          <ac:chgData name="farouk abu hassanain" userId="319a4f4791f24b01" providerId="LiveId" clId="{E8557B2A-A9C2-4236-A393-D913215F1D79}" dt="2020-04-13T02:04:49.469" v="1426" actId="478"/>
          <ac:spMkLst>
            <pc:docMk/>
            <pc:sldMk cId="1475031598" sldId="760"/>
            <ac:spMk id="94" creationId="{54A3E526-5C88-4499-B3D1-408065EBC1F3}"/>
          </ac:spMkLst>
        </pc:spChg>
        <pc:spChg chg="add del mod ord">
          <ac:chgData name="farouk abu hassanain" userId="319a4f4791f24b01" providerId="LiveId" clId="{E8557B2A-A9C2-4236-A393-D913215F1D79}" dt="2020-04-13T02:04:49.469" v="1426" actId="478"/>
          <ac:spMkLst>
            <pc:docMk/>
            <pc:sldMk cId="1475031598" sldId="760"/>
            <ac:spMk id="95" creationId="{8ABC3995-C4DE-4BDB-A726-61399948849C}"/>
          </ac:spMkLst>
        </pc:spChg>
        <pc:spChg chg="add del mod ord">
          <ac:chgData name="farouk abu hassanain" userId="319a4f4791f24b01" providerId="LiveId" clId="{E8557B2A-A9C2-4236-A393-D913215F1D79}" dt="2020-04-13T02:04:49.469" v="1426" actId="478"/>
          <ac:spMkLst>
            <pc:docMk/>
            <pc:sldMk cId="1475031598" sldId="760"/>
            <ac:spMk id="96" creationId="{E8A2180A-A308-4AF3-9C02-6DDB97A4447A}"/>
          </ac:spMkLst>
        </pc:spChg>
        <pc:spChg chg="add del mod ord">
          <ac:chgData name="farouk abu hassanain" userId="319a4f4791f24b01" providerId="LiveId" clId="{E8557B2A-A9C2-4236-A393-D913215F1D79}" dt="2020-04-13T02:04:49.469" v="1426" actId="478"/>
          <ac:spMkLst>
            <pc:docMk/>
            <pc:sldMk cId="1475031598" sldId="760"/>
            <ac:spMk id="97" creationId="{41EDF11C-CC03-40F6-B753-512AAA80321B}"/>
          </ac:spMkLst>
        </pc:spChg>
        <pc:spChg chg="mod">
          <ac:chgData name="farouk abu hassanain" userId="319a4f4791f24b01" providerId="LiveId" clId="{E8557B2A-A9C2-4236-A393-D913215F1D79}" dt="2020-04-13T00:49:36.476" v="75" actId="1076"/>
          <ac:spMkLst>
            <pc:docMk/>
            <pc:sldMk cId="1475031598" sldId="760"/>
            <ac:spMk id="110" creationId="{8238B25D-65CA-4BDE-A5D7-F766EECF307C}"/>
          </ac:spMkLst>
        </pc:spChg>
        <pc:spChg chg="mod">
          <ac:chgData name="farouk abu hassanain" userId="319a4f4791f24b01" providerId="LiveId" clId="{E8557B2A-A9C2-4236-A393-D913215F1D79}" dt="2020-04-13T00:49:34.892" v="73" actId="1076"/>
          <ac:spMkLst>
            <pc:docMk/>
            <pc:sldMk cId="1475031598" sldId="760"/>
            <ac:spMk id="111" creationId="{63F4483C-3EF5-4A83-811E-042513377C3D}"/>
          </ac:spMkLst>
        </pc:spChg>
        <pc:spChg chg="mod ord topLvl">
          <ac:chgData name="farouk abu hassanain" userId="319a4f4791f24b01" providerId="LiveId" clId="{E8557B2A-A9C2-4236-A393-D913215F1D79}" dt="2020-04-13T02:15:49.843" v="1519" actId="1076"/>
          <ac:spMkLst>
            <pc:docMk/>
            <pc:sldMk cId="1475031598" sldId="760"/>
            <ac:spMk id="116" creationId="{64ECE881-969E-4103-8F85-6FB420477774}"/>
          </ac:spMkLst>
        </pc:spChg>
        <pc:spChg chg="del topLvl">
          <ac:chgData name="farouk abu hassanain" userId="319a4f4791f24b01" providerId="LiveId" clId="{E8557B2A-A9C2-4236-A393-D913215F1D79}" dt="2020-04-13T02:06:06.989" v="1431" actId="478"/>
          <ac:spMkLst>
            <pc:docMk/>
            <pc:sldMk cId="1475031598" sldId="760"/>
            <ac:spMk id="117" creationId="{2EBBC88C-3510-495E-899F-7706DB02654D}"/>
          </ac:spMkLst>
        </pc:spChg>
        <pc:spChg chg="mod ord topLvl">
          <ac:chgData name="farouk abu hassanain" userId="319a4f4791f24b01" providerId="LiveId" clId="{E8557B2A-A9C2-4236-A393-D913215F1D79}" dt="2020-04-13T02:15:49.843" v="1519" actId="1076"/>
          <ac:spMkLst>
            <pc:docMk/>
            <pc:sldMk cId="1475031598" sldId="760"/>
            <ac:spMk id="119" creationId="{2D016AE5-8165-4A24-9CD9-02D67772CA48}"/>
          </ac:spMkLst>
        </pc:spChg>
        <pc:spChg chg="del topLvl">
          <ac:chgData name="farouk abu hassanain" userId="319a4f4791f24b01" providerId="LiveId" clId="{E8557B2A-A9C2-4236-A393-D913215F1D79}" dt="2020-04-13T02:06:10.545" v="1432" actId="478"/>
          <ac:spMkLst>
            <pc:docMk/>
            <pc:sldMk cId="1475031598" sldId="760"/>
            <ac:spMk id="120" creationId="{537340C7-8ACB-4B0F-8A6C-0CF98E8499D4}"/>
          </ac:spMkLst>
        </pc:spChg>
        <pc:spChg chg="mod ord topLvl">
          <ac:chgData name="farouk abu hassanain" userId="319a4f4791f24b01" providerId="LiveId" clId="{E8557B2A-A9C2-4236-A393-D913215F1D79}" dt="2020-04-13T02:15:49.843" v="1519" actId="1076"/>
          <ac:spMkLst>
            <pc:docMk/>
            <pc:sldMk cId="1475031598" sldId="760"/>
            <ac:spMk id="122" creationId="{A1838E4C-54CD-47A3-8117-DF5F1822C509}"/>
          </ac:spMkLst>
        </pc:spChg>
        <pc:spChg chg="del topLvl">
          <ac:chgData name="farouk abu hassanain" userId="319a4f4791f24b01" providerId="LiveId" clId="{E8557B2A-A9C2-4236-A393-D913215F1D79}" dt="2020-04-13T02:06:12.941" v="1433" actId="478"/>
          <ac:spMkLst>
            <pc:docMk/>
            <pc:sldMk cId="1475031598" sldId="760"/>
            <ac:spMk id="123" creationId="{577F6DF2-C981-4F76-AD56-F4E0DE69A506}"/>
          </ac:spMkLst>
        </pc:spChg>
        <pc:spChg chg="mod ord topLvl">
          <ac:chgData name="farouk abu hassanain" userId="319a4f4791f24b01" providerId="LiveId" clId="{E8557B2A-A9C2-4236-A393-D913215F1D79}" dt="2020-04-13T02:15:49.843" v="1519" actId="1076"/>
          <ac:spMkLst>
            <pc:docMk/>
            <pc:sldMk cId="1475031598" sldId="760"/>
            <ac:spMk id="125" creationId="{F68E24A5-B546-4685-8521-824D5F29CF56}"/>
          </ac:spMkLst>
        </pc:spChg>
        <pc:spChg chg="del topLvl">
          <ac:chgData name="farouk abu hassanain" userId="319a4f4791f24b01" providerId="LiveId" clId="{E8557B2A-A9C2-4236-A393-D913215F1D79}" dt="2020-04-13T02:06:14.743" v="1434" actId="478"/>
          <ac:spMkLst>
            <pc:docMk/>
            <pc:sldMk cId="1475031598" sldId="760"/>
            <ac:spMk id="126" creationId="{44CA075F-5D8E-4CFB-8944-4C96C2E2E6CC}"/>
          </ac:spMkLst>
        </pc:spChg>
        <pc:spChg chg="mod topLvl">
          <ac:chgData name="farouk abu hassanain" userId="319a4f4791f24b01" providerId="LiveId" clId="{E8557B2A-A9C2-4236-A393-D913215F1D79}" dt="2020-04-13T02:15:49.843" v="1519" actId="1076"/>
          <ac:spMkLst>
            <pc:docMk/>
            <pc:sldMk cId="1475031598" sldId="760"/>
            <ac:spMk id="128" creationId="{4F7B1DA9-E6CB-4751-8AA1-5D6F20F63227}"/>
          </ac:spMkLst>
        </pc:spChg>
        <pc:spChg chg="del topLvl">
          <ac:chgData name="farouk abu hassanain" userId="319a4f4791f24b01" providerId="LiveId" clId="{E8557B2A-A9C2-4236-A393-D913215F1D79}" dt="2020-04-13T02:06:28.734" v="1438" actId="478"/>
          <ac:spMkLst>
            <pc:docMk/>
            <pc:sldMk cId="1475031598" sldId="760"/>
            <ac:spMk id="129" creationId="{ABC2C78C-2918-45DE-81B5-96B4374FDB81}"/>
          </ac:spMkLst>
        </pc:spChg>
        <pc:spChg chg="add del mod topLvl">
          <ac:chgData name="farouk abu hassanain" userId="319a4f4791f24b01" providerId="LiveId" clId="{E8557B2A-A9C2-4236-A393-D913215F1D79}" dt="2020-04-13T02:07:20.870" v="1447" actId="478"/>
          <ac:spMkLst>
            <pc:docMk/>
            <pc:sldMk cId="1475031598" sldId="760"/>
            <ac:spMk id="133" creationId="{AD1AA9AF-B151-4124-8C21-A89155C4788E}"/>
          </ac:spMkLst>
        </pc:spChg>
        <pc:spChg chg="mod topLvl">
          <ac:chgData name="farouk abu hassanain" userId="319a4f4791f24b01" providerId="LiveId" clId="{E8557B2A-A9C2-4236-A393-D913215F1D79}" dt="2020-04-13T02:15:49.843" v="1519" actId="1076"/>
          <ac:spMkLst>
            <pc:docMk/>
            <pc:sldMk cId="1475031598" sldId="760"/>
            <ac:spMk id="135" creationId="{7EE0E248-A38C-42B6-B16D-8F4CBA030BB7}"/>
          </ac:spMkLst>
        </pc:spChg>
        <pc:spChg chg="del topLvl">
          <ac:chgData name="farouk abu hassanain" userId="319a4f4791f24b01" providerId="LiveId" clId="{E8557B2A-A9C2-4236-A393-D913215F1D79}" dt="2020-04-13T02:06:26.567" v="1437" actId="478"/>
          <ac:spMkLst>
            <pc:docMk/>
            <pc:sldMk cId="1475031598" sldId="760"/>
            <ac:spMk id="136" creationId="{7DE759B7-0886-402E-8079-FE26F1EA9018}"/>
          </ac:spMkLst>
        </pc:spChg>
        <pc:spChg chg="add del mod topLvl">
          <ac:chgData name="farouk abu hassanain" userId="319a4f4791f24b01" providerId="LiveId" clId="{E8557B2A-A9C2-4236-A393-D913215F1D79}" dt="2020-04-13T02:07:22.121" v="1448" actId="478"/>
          <ac:spMkLst>
            <pc:docMk/>
            <pc:sldMk cId="1475031598" sldId="760"/>
            <ac:spMk id="140" creationId="{1AA145D0-2458-49FC-BA23-B3E4D0201989}"/>
          </ac:spMkLst>
        </pc:spChg>
        <pc:spChg chg="mod topLvl">
          <ac:chgData name="farouk abu hassanain" userId="319a4f4791f24b01" providerId="LiveId" clId="{E8557B2A-A9C2-4236-A393-D913215F1D79}" dt="2020-04-13T02:15:49.843" v="1519" actId="1076"/>
          <ac:spMkLst>
            <pc:docMk/>
            <pc:sldMk cId="1475031598" sldId="760"/>
            <ac:spMk id="142" creationId="{69FD36D5-34FD-4A94-A9F0-60C23B528A50}"/>
          </ac:spMkLst>
        </pc:spChg>
        <pc:spChg chg="del topLvl">
          <ac:chgData name="farouk abu hassanain" userId="319a4f4791f24b01" providerId="LiveId" clId="{E8557B2A-A9C2-4236-A393-D913215F1D79}" dt="2020-04-13T02:06:23.473" v="1436" actId="478"/>
          <ac:spMkLst>
            <pc:docMk/>
            <pc:sldMk cId="1475031598" sldId="760"/>
            <ac:spMk id="143" creationId="{AFE6A351-06D7-4E7A-BC43-CA1BCB42AE05}"/>
          </ac:spMkLst>
        </pc:spChg>
        <pc:spChg chg="add del mod topLvl">
          <ac:chgData name="farouk abu hassanain" userId="319a4f4791f24b01" providerId="LiveId" clId="{E8557B2A-A9C2-4236-A393-D913215F1D79}" dt="2020-04-13T02:07:26.689" v="1449" actId="478"/>
          <ac:spMkLst>
            <pc:docMk/>
            <pc:sldMk cId="1475031598" sldId="760"/>
            <ac:spMk id="147" creationId="{376B6B91-E5C0-47AD-88B9-6B091D14A9E6}"/>
          </ac:spMkLst>
        </pc:spChg>
        <pc:spChg chg="mod topLvl">
          <ac:chgData name="farouk abu hassanain" userId="319a4f4791f24b01" providerId="LiveId" clId="{E8557B2A-A9C2-4236-A393-D913215F1D79}" dt="2020-04-13T02:15:49.843" v="1519" actId="1076"/>
          <ac:spMkLst>
            <pc:docMk/>
            <pc:sldMk cId="1475031598" sldId="760"/>
            <ac:spMk id="149" creationId="{6A89CB39-308C-42FB-87E8-D4C5381BFAE4}"/>
          </ac:spMkLst>
        </pc:spChg>
        <pc:spChg chg="del topLvl">
          <ac:chgData name="farouk abu hassanain" userId="319a4f4791f24b01" providerId="LiveId" clId="{E8557B2A-A9C2-4236-A393-D913215F1D79}" dt="2020-04-13T02:06:19.860" v="1435" actId="478"/>
          <ac:spMkLst>
            <pc:docMk/>
            <pc:sldMk cId="1475031598" sldId="760"/>
            <ac:spMk id="150" creationId="{E647DD36-1B8C-44B9-9D02-4025779CA9F3}"/>
          </ac:spMkLst>
        </pc:spChg>
        <pc:spChg chg="mod topLvl">
          <ac:chgData name="farouk abu hassanain" userId="319a4f4791f24b01" providerId="LiveId" clId="{E8557B2A-A9C2-4236-A393-D913215F1D79}" dt="2020-04-13T02:07:32.442" v="1453" actId="478"/>
          <ac:spMkLst>
            <pc:docMk/>
            <pc:sldMk cId="1475031598" sldId="760"/>
            <ac:spMk id="152" creationId="{B8BF7A3C-2E31-4238-9AB1-B5EFEFE41E85}"/>
          </ac:spMkLst>
        </pc:spChg>
        <pc:spChg chg="add del mod topLvl">
          <ac:chgData name="farouk abu hassanain" userId="319a4f4791f24b01" providerId="LiveId" clId="{E8557B2A-A9C2-4236-A393-D913215F1D79}" dt="2020-04-13T02:07:32.442" v="1453" actId="478"/>
          <ac:spMkLst>
            <pc:docMk/>
            <pc:sldMk cId="1475031598" sldId="760"/>
            <ac:spMk id="153" creationId="{874A04FA-93CF-493B-BFB8-44B36E9B55B6}"/>
          </ac:spMkLst>
        </pc:spChg>
        <pc:spChg chg="add del mod topLvl">
          <ac:chgData name="farouk abu hassanain" userId="319a4f4791f24b01" providerId="LiveId" clId="{E8557B2A-A9C2-4236-A393-D913215F1D79}" dt="2020-04-13T02:07:34.234" v="1454" actId="478"/>
          <ac:spMkLst>
            <pc:docMk/>
            <pc:sldMk cId="1475031598" sldId="760"/>
            <ac:spMk id="154" creationId="{DDAAA881-2126-46CB-B8FA-616B8F641D35}"/>
          </ac:spMkLst>
        </pc:spChg>
        <pc:spChg chg="add mod">
          <ac:chgData name="farouk abu hassanain" userId="319a4f4791f24b01" providerId="LiveId" clId="{E8557B2A-A9C2-4236-A393-D913215F1D79}" dt="2020-04-13T02:15:49.843" v="1519" actId="1076"/>
          <ac:spMkLst>
            <pc:docMk/>
            <pc:sldMk cId="1475031598" sldId="760"/>
            <ac:spMk id="155" creationId="{4326AACF-9455-4B0A-B3B3-124B9DE311FD}"/>
          </ac:spMkLst>
        </pc:spChg>
        <pc:spChg chg="add mod">
          <ac:chgData name="farouk abu hassanain" userId="319a4f4791f24b01" providerId="LiveId" clId="{E8557B2A-A9C2-4236-A393-D913215F1D79}" dt="2020-04-13T02:15:49.843" v="1519" actId="1076"/>
          <ac:spMkLst>
            <pc:docMk/>
            <pc:sldMk cId="1475031598" sldId="760"/>
            <ac:spMk id="156" creationId="{1EEFB140-51E0-444A-A37D-9F8A332273A9}"/>
          </ac:spMkLst>
        </pc:spChg>
        <pc:spChg chg="mod">
          <ac:chgData name="farouk abu hassanain" userId="319a4f4791f24b01" providerId="LiveId" clId="{E8557B2A-A9C2-4236-A393-D913215F1D79}" dt="2020-04-13T02:07:09.784" v="1445" actId="948"/>
          <ac:spMkLst>
            <pc:docMk/>
            <pc:sldMk cId="1475031598" sldId="760"/>
            <ac:spMk id="158" creationId="{CB408B2C-93E2-4911-91B8-64DC7246DC61}"/>
          </ac:spMkLst>
        </pc:spChg>
        <pc:spChg chg="mod">
          <ac:chgData name="farouk abu hassanain" userId="319a4f4791f24b01" providerId="LiveId" clId="{E8557B2A-A9C2-4236-A393-D913215F1D79}" dt="2020-04-13T02:07:49.108" v="1455" actId="207"/>
          <ac:spMkLst>
            <pc:docMk/>
            <pc:sldMk cId="1475031598" sldId="760"/>
            <ac:spMk id="159" creationId="{DAFBF8C6-75F2-486F-93F7-A0BB521AD0A0}"/>
          </ac:spMkLst>
        </pc:spChg>
        <pc:spChg chg="add del mod">
          <ac:chgData name="farouk abu hassanain" userId="319a4f4791f24b01" providerId="LiveId" clId="{E8557B2A-A9C2-4236-A393-D913215F1D79}" dt="2020-04-13T02:07:19.442" v="1446" actId="478"/>
          <ac:spMkLst>
            <pc:docMk/>
            <pc:sldMk cId="1475031598" sldId="760"/>
            <ac:spMk id="160" creationId="{9DA618AA-4B4D-4042-AB45-2D1E2C8C3B26}"/>
          </ac:spMkLst>
        </pc:spChg>
        <pc:spChg chg="del mod">
          <ac:chgData name="farouk abu hassanain" userId="319a4f4791f24b01" providerId="LiveId" clId="{E8557B2A-A9C2-4236-A393-D913215F1D79}" dt="2020-04-13T01:25:25.760" v="1235" actId="478"/>
          <ac:spMkLst>
            <pc:docMk/>
            <pc:sldMk cId="1475031598" sldId="760"/>
            <ac:spMk id="274" creationId="{BBCDDD18-87E0-4FAC-B7B5-6ED79CD8AF5C}"/>
          </ac:spMkLst>
        </pc:spChg>
        <pc:spChg chg="del mod">
          <ac:chgData name="farouk abu hassanain" userId="319a4f4791f24b01" providerId="LiveId" clId="{E8557B2A-A9C2-4236-A393-D913215F1D79}" dt="2020-04-13T01:03:21.137" v="112" actId="478"/>
          <ac:spMkLst>
            <pc:docMk/>
            <pc:sldMk cId="1475031598" sldId="760"/>
            <ac:spMk id="275" creationId="{1C008864-0824-4C88-B665-86C6342E1115}"/>
          </ac:spMkLst>
        </pc:spChg>
        <pc:grpChg chg="del mod topLvl">
          <ac:chgData name="farouk abu hassanain" userId="319a4f4791f24b01" providerId="LiveId" clId="{E8557B2A-A9C2-4236-A393-D913215F1D79}" dt="2020-04-13T01:07:36.410" v="544" actId="478"/>
          <ac:grpSpMkLst>
            <pc:docMk/>
            <pc:sldMk cId="1475031598" sldId="760"/>
            <ac:grpSpMk id="24" creationId="{FACA39D1-82EC-4EE4-8BF6-EF8249F8B2F4}"/>
          </ac:grpSpMkLst>
        </pc:grpChg>
        <pc:grpChg chg="del">
          <ac:chgData name="farouk abu hassanain" userId="319a4f4791f24b01" providerId="LiveId" clId="{E8557B2A-A9C2-4236-A393-D913215F1D79}" dt="2020-04-13T00:45:27.528" v="9" actId="165"/>
          <ac:grpSpMkLst>
            <pc:docMk/>
            <pc:sldMk cId="1475031598" sldId="760"/>
            <ac:grpSpMk id="25" creationId="{BBDAD8D5-9CCE-43DE-8C03-0F7E482AA5C2}"/>
          </ac:grpSpMkLst>
        </pc:grpChg>
        <pc:grpChg chg="add del mod">
          <ac:chgData name="farouk abu hassanain" userId="319a4f4791f24b01" providerId="LiveId" clId="{E8557B2A-A9C2-4236-A393-D913215F1D79}" dt="2020-04-13T02:07:01.114" v="1443" actId="165"/>
          <ac:grpSpMkLst>
            <pc:docMk/>
            <pc:sldMk cId="1475031598" sldId="760"/>
            <ac:grpSpMk id="29" creationId="{5C0EB110-4379-4571-B906-C0B390DC4301}"/>
          </ac:grpSpMkLst>
        </pc:grpChg>
        <pc:grpChg chg="add del mod">
          <ac:chgData name="farouk abu hassanain" userId="319a4f4791f24b01" providerId="LiveId" clId="{E8557B2A-A9C2-4236-A393-D913215F1D79}" dt="2020-04-13T02:06:06.989" v="1431" actId="478"/>
          <ac:grpSpMkLst>
            <pc:docMk/>
            <pc:sldMk cId="1475031598" sldId="760"/>
            <ac:grpSpMk id="98" creationId="{70727014-E3A8-4683-82BB-569FF2D84E5D}"/>
          </ac:grpSpMkLst>
        </pc:grpChg>
        <pc:grpChg chg="del mod topLvl">
          <ac:chgData name="farouk abu hassanain" userId="319a4f4791f24b01" providerId="LiveId" clId="{E8557B2A-A9C2-4236-A393-D913215F1D79}" dt="2020-04-13T01:25:08.548" v="1225" actId="478"/>
          <ac:grpSpMkLst>
            <pc:docMk/>
            <pc:sldMk cId="1475031598" sldId="760"/>
            <ac:grpSpMk id="100" creationId="{00D2C884-D455-40F5-A075-97CB5C60DB61}"/>
          </ac:grpSpMkLst>
        </pc:grpChg>
        <pc:grpChg chg="del mod topLvl">
          <ac:chgData name="farouk abu hassanain" userId="319a4f4791f24b01" providerId="LiveId" clId="{E8557B2A-A9C2-4236-A393-D913215F1D79}" dt="2020-04-13T01:25:14.951" v="1228" actId="478"/>
          <ac:grpSpMkLst>
            <pc:docMk/>
            <pc:sldMk cId="1475031598" sldId="760"/>
            <ac:grpSpMk id="103" creationId="{86D74224-B11B-4B17-B02F-8DDE12AB1098}"/>
          </ac:grpSpMkLst>
        </pc:grpChg>
        <pc:grpChg chg="del mod topLvl">
          <ac:chgData name="farouk abu hassanain" userId="319a4f4791f24b01" providerId="LiveId" clId="{E8557B2A-A9C2-4236-A393-D913215F1D79}" dt="2020-04-13T01:25:21.113" v="1232" actId="478"/>
          <ac:grpSpMkLst>
            <pc:docMk/>
            <pc:sldMk cId="1475031598" sldId="760"/>
            <ac:grpSpMk id="106" creationId="{A7C015B6-FECF-4818-99A9-1738A33AF539}"/>
          </ac:grpSpMkLst>
        </pc:grpChg>
        <pc:grpChg chg="del mod ord topLvl">
          <ac:chgData name="farouk abu hassanain" userId="319a4f4791f24b01" providerId="LiveId" clId="{E8557B2A-A9C2-4236-A393-D913215F1D79}" dt="2020-04-13T01:25:27.301" v="1236" actId="478"/>
          <ac:grpSpMkLst>
            <pc:docMk/>
            <pc:sldMk cId="1475031598" sldId="760"/>
            <ac:grpSpMk id="109" creationId="{D8727DE3-DF29-41D1-BEF8-634436267B3E}"/>
          </ac:grpSpMkLst>
        </pc:grpChg>
        <pc:grpChg chg="add del mod">
          <ac:chgData name="farouk abu hassanain" userId="319a4f4791f24b01" providerId="LiveId" clId="{E8557B2A-A9C2-4236-A393-D913215F1D79}" dt="2020-04-13T02:06:10.545" v="1432" actId="478"/>
          <ac:grpSpMkLst>
            <pc:docMk/>
            <pc:sldMk cId="1475031598" sldId="760"/>
            <ac:grpSpMk id="118" creationId="{558CCC5D-D29D-423E-B967-A164F6F5FDC3}"/>
          </ac:grpSpMkLst>
        </pc:grpChg>
        <pc:grpChg chg="add del mod">
          <ac:chgData name="farouk abu hassanain" userId="319a4f4791f24b01" providerId="LiveId" clId="{E8557B2A-A9C2-4236-A393-D913215F1D79}" dt="2020-04-13T02:06:12.941" v="1433" actId="478"/>
          <ac:grpSpMkLst>
            <pc:docMk/>
            <pc:sldMk cId="1475031598" sldId="760"/>
            <ac:grpSpMk id="121" creationId="{4D5A53EB-2EDD-473A-8E7E-7DB5FF6FC341}"/>
          </ac:grpSpMkLst>
        </pc:grpChg>
        <pc:grpChg chg="add del mod">
          <ac:chgData name="farouk abu hassanain" userId="319a4f4791f24b01" providerId="LiveId" clId="{E8557B2A-A9C2-4236-A393-D913215F1D79}" dt="2020-04-13T02:06:14.743" v="1434" actId="478"/>
          <ac:grpSpMkLst>
            <pc:docMk/>
            <pc:sldMk cId="1475031598" sldId="760"/>
            <ac:grpSpMk id="124" creationId="{876CA547-4104-410D-A14F-82F9B2AA94AD}"/>
          </ac:grpSpMkLst>
        </pc:grpChg>
        <pc:grpChg chg="add del mod">
          <ac:chgData name="farouk abu hassanain" userId="319a4f4791f24b01" providerId="LiveId" clId="{E8557B2A-A9C2-4236-A393-D913215F1D79}" dt="2020-04-13T02:06:28.734" v="1438" actId="478"/>
          <ac:grpSpMkLst>
            <pc:docMk/>
            <pc:sldMk cId="1475031598" sldId="760"/>
            <ac:grpSpMk id="127" creationId="{78D46FD1-5207-4092-8795-FB61FE6AB96C}"/>
          </ac:grpSpMkLst>
        </pc:grpChg>
        <pc:grpChg chg="add mod topLvl">
          <ac:chgData name="farouk abu hassanain" userId="319a4f4791f24b01" providerId="LiveId" clId="{E8557B2A-A9C2-4236-A393-D913215F1D79}" dt="2020-04-13T02:15:49.843" v="1519" actId="1076"/>
          <ac:grpSpMkLst>
            <pc:docMk/>
            <pc:sldMk cId="1475031598" sldId="760"/>
            <ac:grpSpMk id="130" creationId="{09A03931-18CD-4357-8007-C91AE81F12AA}"/>
          </ac:grpSpMkLst>
        </pc:grpChg>
        <pc:grpChg chg="add del mod">
          <ac:chgData name="farouk abu hassanain" userId="319a4f4791f24b01" providerId="LiveId" clId="{E8557B2A-A9C2-4236-A393-D913215F1D79}" dt="2020-04-13T02:06:26.567" v="1437" actId="478"/>
          <ac:grpSpMkLst>
            <pc:docMk/>
            <pc:sldMk cId="1475031598" sldId="760"/>
            <ac:grpSpMk id="134" creationId="{E82E06B2-C144-465D-9010-D163FF7BD31E}"/>
          </ac:grpSpMkLst>
        </pc:grpChg>
        <pc:grpChg chg="add mod topLvl">
          <ac:chgData name="farouk abu hassanain" userId="319a4f4791f24b01" providerId="LiveId" clId="{E8557B2A-A9C2-4236-A393-D913215F1D79}" dt="2020-04-13T02:15:49.843" v="1519" actId="1076"/>
          <ac:grpSpMkLst>
            <pc:docMk/>
            <pc:sldMk cId="1475031598" sldId="760"/>
            <ac:grpSpMk id="137" creationId="{CBD7D54E-1179-4CBE-9A0E-11EEB3DD2F87}"/>
          </ac:grpSpMkLst>
        </pc:grpChg>
        <pc:grpChg chg="add del mod">
          <ac:chgData name="farouk abu hassanain" userId="319a4f4791f24b01" providerId="LiveId" clId="{E8557B2A-A9C2-4236-A393-D913215F1D79}" dt="2020-04-13T02:06:23.473" v="1436" actId="478"/>
          <ac:grpSpMkLst>
            <pc:docMk/>
            <pc:sldMk cId="1475031598" sldId="760"/>
            <ac:grpSpMk id="141" creationId="{EE34651F-01DE-4671-AFF4-ED93554D388E}"/>
          </ac:grpSpMkLst>
        </pc:grpChg>
        <pc:grpChg chg="add mod topLvl">
          <ac:chgData name="farouk abu hassanain" userId="319a4f4791f24b01" providerId="LiveId" clId="{E8557B2A-A9C2-4236-A393-D913215F1D79}" dt="2020-04-13T02:15:49.843" v="1519" actId="1076"/>
          <ac:grpSpMkLst>
            <pc:docMk/>
            <pc:sldMk cId="1475031598" sldId="760"/>
            <ac:grpSpMk id="144" creationId="{82CFC4C2-7041-494C-9326-8FA1BC3B5DC0}"/>
          </ac:grpSpMkLst>
        </pc:grpChg>
        <pc:grpChg chg="add del mod">
          <ac:chgData name="farouk abu hassanain" userId="319a4f4791f24b01" providerId="LiveId" clId="{E8557B2A-A9C2-4236-A393-D913215F1D79}" dt="2020-04-13T02:06:19.860" v="1435" actId="478"/>
          <ac:grpSpMkLst>
            <pc:docMk/>
            <pc:sldMk cId="1475031598" sldId="760"/>
            <ac:grpSpMk id="148" creationId="{6BA4D4FF-0952-46BD-8C55-2D6C13E8F8E0}"/>
          </ac:grpSpMkLst>
        </pc:grpChg>
        <pc:grpChg chg="add del mod topLvl">
          <ac:chgData name="farouk abu hassanain" userId="319a4f4791f24b01" providerId="LiveId" clId="{E8557B2A-A9C2-4236-A393-D913215F1D79}" dt="2020-04-13T02:15:49.843" v="1519" actId="1076"/>
          <ac:grpSpMkLst>
            <pc:docMk/>
            <pc:sldMk cId="1475031598" sldId="760"/>
            <ac:grpSpMk id="151" creationId="{084D8B8E-E89F-467E-B54F-80C1735B24C0}"/>
          </ac:grpSpMkLst>
        </pc:grpChg>
        <pc:grpChg chg="add mod">
          <ac:chgData name="farouk abu hassanain" userId="319a4f4791f24b01" providerId="LiveId" clId="{E8557B2A-A9C2-4236-A393-D913215F1D79}" dt="2020-04-13T02:15:49.843" v="1519" actId="1076"/>
          <ac:grpSpMkLst>
            <pc:docMk/>
            <pc:sldMk cId="1475031598" sldId="760"/>
            <ac:grpSpMk id="157" creationId="{1BC10619-ACD2-441C-9AD0-448C6870628A}"/>
          </ac:grpSpMkLst>
        </pc:grpChg>
      </pc:sldChg>
      <pc:sldChg chg="addSp delSp modSp add">
        <pc:chgData name="farouk abu hassanain" userId="319a4f4791f24b01" providerId="LiveId" clId="{E8557B2A-A9C2-4236-A393-D913215F1D79}" dt="2020-04-13T03:44:22.472" v="2345" actId="20577"/>
        <pc:sldMkLst>
          <pc:docMk/>
          <pc:sldMk cId="2506123850" sldId="761"/>
        </pc:sldMkLst>
        <pc:spChg chg="mod">
          <ac:chgData name="farouk abu hassanain" userId="319a4f4791f24b01" providerId="LiveId" clId="{E8557B2A-A9C2-4236-A393-D913215F1D79}" dt="2020-04-13T03:44:22.472" v="2345" actId="20577"/>
          <ac:spMkLst>
            <pc:docMk/>
            <pc:sldMk cId="2506123850" sldId="761"/>
            <ac:spMk id="4" creationId="{63633AA5-FD60-4A4D-B3C2-0921970BA2DC}"/>
          </ac:spMkLst>
        </pc:spChg>
        <pc:spChg chg="del">
          <ac:chgData name="farouk abu hassanain" userId="319a4f4791f24b01" providerId="LiveId" clId="{E8557B2A-A9C2-4236-A393-D913215F1D79}" dt="2020-04-13T02:19:35.569" v="1524" actId="478"/>
          <ac:spMkLst>
            <pc:docMk/>
            <pc:sldMk cId="2506123850" sldId="761"/>
            <ac:spMk id="10" creationId="{02FC97FD-B127-4359-809D-E248FB26B505}"/>
          </ac:spMkLst>
        </pc:spChg>
        <pc:spChg chg="del">
          <ac:chgData name="farouk abu hassanain" userId="319a4f4791f24b01" providerId="LiveId" clId="{E8557B2A-A9C2-4236-A393-D913215F1D79}" dt="2020-04-13T02:19:37.322" v="1525" actId="478"/>
          <ac:spMkLst>
            <pc:docMk/>
            <pc:sldMk cId="2506123850" sldId="761"/>
            <ac:spMk id="11" creationId="{36EDE070-DC3C-4F60-B311-2164BA29FCE4}"/>
          </ac:spMkLst>
        </pc:spChg>
        <pc:spChg chg="del">
          <ac:chgData name="farouk abu hassanain" userId="319a4f4791f24b01" providerId="LiveId" clId="{E8557B2A-A9C2-4236-A393-D913215F1D79}" dt="2020-04-13T02:19:37.322" v="1525" actId="478"/>
          <ac:spMkLst>
            <pc:docMk/>
            <pc:sldMk cId="2506123850" sldId="761"/>
            <ac:spMk id="13" creationId="{2261FC7F-8B98-4A5F-82D9-BB5551973CEE}"/>
          </ac:spMkLst>
        </pc:spChg>
        <pc:spChg chg="del">
          <ac:chgData name="farouk abu hassanain" userId="319a4f4791f24b01" providerId="LiveId" clId="{E8557B2A-A9C2-4236-A393-D913215F1D79}" dt="2020-04-13T02:19:37.322" v="1525" actId="478"/>
          <ac:spMkLst>
            <pc:docMk/>
            <pc:sldMk cId="2506123850" sldId="761"/>
            <ac:spMk id="14" creationId="{C1619559-4F72-4909-8F00-CA872140BB61}"/>
          </ac:spMkLst>
        </pc:spChg>
        <pc:spChg chg="del">
          <ac:chgData name="farouk abu hassanain" userId="319a4f4791f24b01" providerId="LiveId" clId="{E8557B2A-A9C2-4236-A393-D913215F1D79}" dt="2020-04-13T02:19:37.322" v="1525" actId="478"/>
          <ac:spMkLst>
            <pc:docMk/>
            <pc:sldMk cId="2506123850" sldId="761"/>
            <ac:spMk id="15" creationId="{CE6C896D-EE13-4FC1-B021-F3CA4D85D73C}"/>
          </ac:spMkLst>
        </pc:spChg>
        <pc:spChg chg="del">
          <ac:chgData name="farouk abu hassanain" userId="319a4f4791f24b01" providerId="LiveId" clId="{E8557B2A-A9C2-4236-A393-D913215F1D79}" dt="2020-04-13T02:19:37.322" v="1525" actId="478"/>
          <ac:spMkLst>
            <pc:docMk/>
            <pc:sldMk cId="2506123850" sldId="761"/>
            <ac:spMk id="17" creationId="{C394210A-273C-45F3-B420-AD42B668292E}"/>
          </ac:spMkLst>
        </pc:spChg>
        <pc:spChg chg="del">
          <ac:chgData name="farouk abu hassanain" userId="319a4f4791f24b01" providerId="LiveId" clId="{E8557B2A-A9C2-4236-A393-D913215F1D79}" dt="2020-04-13T02:19:37.322" v="1525" actId="478"/>
          <ac:spMkLst>
            <pc:docMk/>
            <pc:sldMk cId="2506123850" sldId="761"/>
            <ac:spMk id="19" creationId="{4D4CCC52-07C2-466B-9228-A2DD1131B82C}"/>
          </ac:spMkLst>
        </pc:spChg>
        <pc:spChg chg="del">
          <ac:chgData name="farouk abu hassanain" userId="319a4f4791f24b01" providerId="LiveId" clId="{E8557B2A-A9C2-4236-A393-D913215F1D79}" dt="2020-04-13T02:19:37.322" v="1525" actId="478"/>
          <ac:spMkLst>
            <pc:docMk/>
            <pc:sldMk cId="2506123850" sldId="761"/>
            <ac:spMk id="20" creationId="{A1231675-DA1F-46AA-8BAC-A0A7BE92C907}"/>
          </ac:spMkLst>
        </pc:spChg>
        <pc:spChg chg="del">
          <ac:chgData name="farouk abu hassanain" userId="319a4f4791f24b01" providerId="LiveId" clId="{E8557B2A-A9C2-4236-A393-D913215F1D79}" dt="2020-04-13T02:19:37.322" v="1525" actId="478"/>
          <ac:spMkLst>
            <pc:docMk/>
            <pc:sldMk cId="2506123850" sldId="761"/>
            <ac:spMk id="21" creationId="{4ECFC82D-BA2E-4DAB-B892-BB1B7F8C7102}"/>
          </ac:spMkLst>
        </pc:spChg>
        <pc:spChg chg="del">
          <ac:chgData name="farouk abu hassanain" userId="319a4f4791f24b01" providerId="LiveId" clId="{E8557B2A-A9C2-4236-A393-D913215F1D79}" dt="2020-04-13T02:19:37.322" v="1525" actId="478"/>
          <ac:spMkLst>
            <pc:docMk/>
            <pc:sldMk cId="2506123850" sldId="761"/>
            <ac:spMk id="22" creationId="{41FA5829-9E69-4B9B-8FC6-793F2888FA96}"/>
          </ac:spMkLst>
        </pc:spChg>
        <pc:spChg chg="del">
          <ac:chgData name="farouk abu hassanain" userId="319a4f4791f24b01" providerId="LiveId" clId="{E8557B2A-A9C2-4236-A393-D913215F1D79}" dt="2020-04-13T02:19:37.322" v="1525" actId="478"/>
          <ac:spMkLst>
            <pc:docMk/>
            <pc:sldMk cId="2506123850" sldId="761"/>
            <ac:spMk id="23" creationId="{5BB3B1E1-F707-42E5-8C0F-AF0E4B9E38EC}"/>
          </ac:spMkLst>
        </pc:spChg>
        <pc:spChg chg="del">
          <ac:chgData name="farouk abu hassanain" userId="319a4f4791f24b01" providerId="LiveId" clId="{E8557B2A-A9C2-4236-A393-D913215F1D79}" dt="2020-04-13T02:19:37.322" v="1525" actId="478"/>
          <ac:spMkLst>
            <pc:docMk/>
            <pc:sldMk cId="2506123850" sldId="761"/>
            <ac:spMk id="77" creationId="{298DFB3D-E4B9-48C0-AA67-7649AC50AF30}"/>
          </ac:spMkLst>
        </pc:spChg>
        <pc:spChg chg="del">
          <ac:chgData name="farouk abu hassanain" userId="319a4f4791f24b01" providerId="LiveId" clId="{E8557B2A-A9C2-4236-A393-D913215F1D79}" dt="2020-04-13T02:19:37.322" v="1525" actId="478"/>
          <ac:spMkLst>
            <pc:docMk/>
            <pc:sldMk cId="2506123850" sldId="761"/>
            <ac:spMk id="78" creationId="{63D8BAE0-7E30-4072-B4F6-0F559249C445}"/>
          </ac:spMkLst>
        </pc:spChg>
        <pc:spChg chg="del">
          <ac:chgData name="farouk abu hassanain" userId="319a4f4791f24b01" providerId="LiveId" clId="{E8557B2A-A9C2-4236-A393-D913215F1D79}" dt="2020-04-13T02:19:37.322" v="1525" actId="478"/>
          <ac:spMkLst>
            <pc:docMk/>
            <pc:sldMk cId="2506123850" sldId="761"/>
            <ac:spMk id="79" creationId="{3486870E-6051-4966-92E1-9C6C043612A7}"/>
          </ac:spMkLst>
        </pc:spChg>
        <pc:spChg chg="del">
          <ac:chgData name="farouk abu hassanain" userId="319a4f4791f24b01" providerId="LiveId" clId="{E8557B2A-A9C2-4236-A393-D913215F1D79}" dt="2020-04-13T02:19:37.322" v="1525" actId="478"/>
          <ac:spMkLst>
            <pc:docMk/>
            <pc:sldMk cId="2506123850" sldId="761"/>
            <ac:spMk id="80" creationId="{DE0FD1E3-5E0D-4317-BC80-E7F224A50AA4}"/>
          </ac:spMkLst>
        </pc:spChg>
        <pc:spChg chg="del">
          <ac:chgData name="farouk abu hassanain" userId="319a4f4791f24b01" providerId="LiveId" clId="{E8557B2A-A9C2-4236-A393-D913215F1D79}" dt="2020-04-13T02:19:37.322" v="1525" actId="478"/>
          <ac:spMkLst>
            <pc:docMk/>
            <pc:sldMk cId="2506123850" sldId="761"/>
            <ac:spMk id="81" creationId="{2BE5F8AD-C34D-4933-8146-342207BD66A2}"/>
          </ac:spMkLst>
        </pc:spChg>
        <pc:spChg chg="add">
          <ac:chgData name="farouk abu hassanain" userId="319a4f4791f24b01" providerId="LiveId" clId="{E8557B2A-A9C2-4236-A393-D913215F1D79}" dt="2020-04-13T02:19:38.927" v="1526"/>
          <ac:spMkLst>
            <pc:docMk/>
            <pc:sldMk cId="2506123850" sldId="761"/>
            <ac:spMk id="82" creationId="{2D586B2B-A8EA-4858-95F7-2A37972CF025}"/>
          </ac:spMkLst>
        </pc:spChg>
        <pc:spChg chg="add mod">
          <ac:chgData name="farouk abu hassanain" userId="319a4f4791f24b01" providerId="LiveId" clId="{E8557B2A-A9C2-4236-A393-D913215F1D79}" dt="2020-04-13T02:20:01.017" v="1530" actId="1076"/>
          <ac:spMkLst>
            <pc:docMk/>
            <pc:sldMk cId="2506123850" sldId="761"/>
            <ac:spMk id="83" creationId="{BE420D9C-E38C-4D6D-947D-DACA313AA1E1}"/>
          </ac:spMkLst>
        </pc:spChg>
        <pc:spChg chg="del">
          <ac:chgData name="farouk abu hassanain" userId="319a4f4791f24b01" providerId="LiveId" clId="{E8557B2A-A9C2-4236-A393-D913215F1D79}" dt="2020-04-13T02:19:37.322" v="1525" actId="478"/>
          <ac:spMkLst>
            <pc:docMk/>
            <pc:sldMk cId="2506123850" sldId="761"/>
            <ac:spMk id="116" creationId="{64ECE881-969E-4103-8F85-6FB420477774}"/>
          </ac:spMkLst>
        </pc:spChg>
        <pc:spChg chg="del">
          <ac:chgData name="farouk abu hassanain" userId="319a4f4791f24b01" providerId="LiveId" clId="{E8557B2A-A9C2-4236-A393-D913215F1D79}" dt="2020-04-13T02:19:37.322" v="1525" actId="478"/>
          <ac:spMkLst>
            <pc:docMk/>
            <pc:sldMk cId="2506123850" sldId="761"/>
            <ac:spMk id="119" creationId="{2D016AE5-8165-4A24-9CD9-02D67772CA48}"/>
          </ac:spMkLst>
        </pc:spChg>
        <pc:spChg chg="del">
          <ac:chgData name="farouk abu hassanain" userId="319a4f4791f24b01" providerId="LiveId" clId="{E8557B2A-A9C2-4236-A393-D913215F1D79}" dt="2020-04-13T02:19:37.322" v="1525" actId="478"/>
          <ac:spMkLst>
            <pc:docMk/>
            <pc:sldMk cId="2506123850" sldId="761"/>
            <ac:spMk id="122" creationId="{A1838E4C-54CD-47A3-8117-DF5F1822C509}"/>
          </ac:spMkLst>
        </pc:spChg>
        <pc:spChg chg="del">
          <ac:chgData name="farouk abu hassanain" userId="319a4f4791f24b01" providerId="LiveId" clId="{E8557B2A-A9C2-4236-A393-D913215F1D79}" dt="2020-04-13T02:19:37.322" v="1525" actId="478"/>
          <ac:spMkLst>
            <pc:docMk/>
            <pc:sldMk cId="2506123850" sldId="761"/>
            <ac:spMk id="125" creationId="{F68E24A5-B546-4685-8521-824D5F29CF56}"/>
          </ac:spMkLst>
        </pc:spChg>
        <pc:spChg chg="del">
          <ac:chgData name="farouk abu hassanain" userId="319a4f4791f24b01" providerId="LiveId" clId="{E8557B2A-A9C2-4236-A393-D913215F1D79}" dt="2020-04-13T02:19:37.322" v="1525" actId="478"/>
          <ac:spMkLst>
            <pc:docMk/>
            <pc:sldMk cId="2506123850" sldId="761"/>
            <ac:spMk id="128" creationId="{4F7B1DA9-E6CB-4751-8AA1-5D6F20F63227}"/>
          </ac:spMkLst>
        </pc:spChg>
        <pc:spChg chg="del">
          <ac:chgData name="farouk abu hassanain" userId="319a4f4791f24b01" providerId="LiveId" clId="{E8557B2A-A9C2-4236-A393-D913215F1D79}" dt="2020-04-13T02:19:37.322" v="1525" actId="478"/>
          <ac:spMkLst>
            <pc:docMk/>
            <pc:sldMk cId="2506123850" sldId="761"/>
            <ac:spMk id="135" creationId="{7EE0E248-A38C-42B6-B16D-8F4CBA030BB7}"/>
          </ac:spMkLst>
        </pc:spChg>
        <pc:spChg chg="del">
          <ac:chgData name="farouk abu hassanain" userId="319a4f4791f24b01" providerId="LiveId" clId="{E8557B2A-A9C2-4236-A393-D913215F1D79}" dt="2020-04-13T02:19:37.322" v="1525" actId="478"/>
          <ac:spMkLst>
            <pc:docMk/>
            <pc:sldMk cId="2506123850" sldId="761"/>
            <ac:spMk id="142" creationId="{69FD36D5-34FD-4A94-A9F0-60C23B528A50}"/>
          </ac:spMkLst>
        </pc:spChg>
        <pc:spChg chg="del">
          <ac:chgData name="farouk abu hassanain" userId="319a4f4791f24b01" providerId="LiveId" clId="{E8557B2A-A9C2-4236-A393-D913215F1D79}" dt="2020-04-13T02:19:37.322" v="1525" actId="478"/>
          <ac:spMkLst>
            <pc:docMk/>
            <pc:sldMk cId="2506123850" sldId="761"/>
            <ac:spMk id="149" creationId="{6A89CB39-308C-42FB-87E8-D4C5381BFAE4}"/>
          </ac:spMkLst>
        </pc:spChg>
        <pc:spChg chg="del">
          <ac:chgData name="farouk abu hassanain" userId="319a4f4791f24b01" providerId="LiveId" clId="{E8557B2A-A9C2-4236-A393-D913215F1D79}" dt="2020-04-13T02:19:37.322" v="1525" actId="478"/>
          <ac:spMkLst>
            <pc:docMk/>
            <pc:sldMk cId="2506123850" sldId="761"/>
            <ac:spMk id="155" creationId="{4326AACF-9455-4B0A-B3B3-124B9DE311FD}"/>
          </ac:spMkLst>
        </pc:spChg>
        <pc:spChg chg="del">
          <ac:chgData name="farouk abu hassanain" userId="319a4f4791f24b01" providerId="LiveId" clId="{E8557B2A-A9C2-4236-A393-D913215F1D79}" dt="2020-04-13T02:19:37.322" v="1525" actId="478"/>
          <ac:spMkLst>
            <pc:docMk/>
            <pc:sldMk cId="2506123850" sldId="761"/>
            <ac:spMk id="156" creationId="{1EEFB140-51E0-444A-A37D-9F8A332273A9}"/>
          </ac:spMkLst>
        </pc:spChg>
        <pc:grpChg chg="del">
          <ac:chgData name="farouk abu hassanain" userId="319a4f4791f24b01" providerId="LiveId" clId="{E8557B2A-A9C2-4236-A393-D913215F1D79}" dt="2020-04-13T02:19:37.322" v="1525" actId="478"/>
          <ac:grpSpMkLst>
            <pc:docMk/>
            <pc:sldMk cId="2506123850" sldId="761"/>
            <ac:grpSpMk id="130" creationId="{09A03931-18CD-4357-8007-C91AE81F12AA}"/>
          </ac:grpSpMkLst>
        </pc:grpChg>
        <pc:grpChg chg="del">
          <ac:chgData name="farouk abu hassanain" userId="319a4f4791f24b01" providerId="LiveId" clId="{E8557B2A-A9C2-4236-A393-D913215F1D79}" dt="2020-04-13T02:19:37.322" v="1525" actId="478"/>
          <ac:grpSpMkLst>
            <pc:docMk/>
            <pc:sldMk cId="2506123850" sldId="761"/>
            <ac:grpSpMk id="137" creationId="{CBD7D54E-1179-4CBE-9A0E-11EEB3DD2F87}"/>
          </ac:grpSpMkLst>
        </pc:grpChg>
        <pc:grpChg chg="del">
          <ac:chgData name="farouk abu hassanain" userId="319a4f4791f24b01" providerId="LiveId" clId="{E8557B2A-A9C2-4236-A393-D913215F1D79}" dt="2020-04-13T02:19:37.322" v="1525" actId="478"/>
          <ac:grpSpMkLst>
            <pc:docMk/>
            <pc:sldMk cId="2506123850" sldId="761"/>
            <ac:grpSpMk id="144" creationId="{82CFC4C2-7041-494C-9326-8FA1BC3B5DC0}"/>
          </ac:grpSpMkLst>
        </pc:grpChg>
        <pc:grpChg chg="del">
          <ac:chgData name="farouk abu hassanain" userId="319a4f4791f24b01" providerId="LiveId" clId="{E8557B2A-A9C2-4236-A393-D913215F1D79}" dt="2020-04-13T02:19:37.322" v="1525" actId="478"/>
          <ac:grpSpMkLst>
            <pc:docMk/>
            <pc:sldMk cId="2506123850" sldId="761"/>
            <ac:grpSpMk id="151" creationId="{084D8B8E-E89F-467E-B54F-80C1735B24C0}"/>
          </ac:grpSpMkLst>
        </pc:grpChg>
        <pc:grpChg chg="del">
          <ac:chgData name="farouk abu hassanain" userId="319a4f4791f24b01" providerId="LiveId" clId="{E8557B2A-A9C2-4236-A393-D913215F1D79}" dt="2020-04-13T02:19:37.322" v="1525" actId="478"/>
          <ac:grpSpMkLst>
            <pc:docMk/>
            <pc:sldMk cId="2506123850" sldId="761"/>
            <ac:grpSpMk id="157" creationId="{1BC10619-ACD2-441C-9AD0-448C6870628A}"/>
          </ac:grpSpMkLst>
        </pc:grpChg>
        <pc:graphicFrameChg chg="add mod modGraphic">
          <ac:chgData name="farouk abu hassanain" userId="319a4f4791f24b01" providerId="LiveId" clId="{E8557B2A-A9C2-4236-A393-D913215F1D79}" dt="2020-04-13T02:24:04.050" v="1615" actId="2084"/>
          <ac:graphicFrameMkLst>
            <pc:docMk/>
            <pc:sldMk cId="2506123850" sldId="761"/>
            <ac:graphicFrameMk id="84" creationId="{06FD641F-D077-4D95-B0D7-9731708804FF}"/>
          </ac:graphicFrameMkLst>
        </pc:graphicFrameChg>
      </pc:sldChg>
      <pc:sldChg chg="addSp delSp modSp add">
        <pc:chgData name="farouk abu hassanain" userId="319a4f4791f24b01" providerId="LiveId" clId="{E8557B2A-A9C2-4236-A393-D913215F1D79}" dt="2020-04-13T03:44:26.523" v="2347" actId="20577"/>
        <pc:sldMkLst>
          <pc:docMk/>
          <pc:sldMk cId="3976740829" sldId="762"/>
        </pc:sldMkLst>
        <pc:spChg chg="mod">
          <ac:chgData name="farouk abu hassanain" userId="319a4f4791f24b01" providerId="LiveId" clId="{E8557B2A-A9C2-4236-A393-D913215F1D79}" dt="2020-04-13T03:44:26.523" v="2347" actId="20577"/>
          <ac:spMkLst>
            <pc:docMk/>
            <pc:sldMk cId="3976740829" sldId="762"/>
            <ac:spMk id="4" creationId="{63633AA5-FD60-4A4D-B3C2-0921970BA2DC}"/>
          </ac:spMkLst>
        </pc:spChg>
        <pc:spChg chg="mod">
          <ac:chgData name="farouk abu hassanain" userId="319a4f4791f24b01" providerId="LiveId" clId="{E8557B2A-A9C2-4236-A393-D913215F1D79}" dt="2020-04-13T02:24:43.116" v="1618"/>
          <ac:spMkLst>
            <pc:docMk/>
            <pc:sldMk cId="3976740829" sldId="762"/>
            <ac:spMk id="7" creationId="{5C5D26A2-F217-42A4-8295-5A0E92D70FAD}"/>
          </ac:spMkLst>
        </pc:spChg>
        <pc:spChg chg="add mod">
          <ac:chgData name="farouk abu hassanain" userId="319a4f4791f24b01" providerId="LiveId" clId="{E8557B2A-A9C2-4236-A393-D913215F1D79}" dt="2020-04-13T02:28:02.467" v="2056" actId="6549"/>
          <ac:spMkLst>
            <pc:docMk/>
            <pc:sldMk cId="3976740829" sldId="762"/>
            <ac:spMk id="10" creationId="{FB05C0E8-B13F-4A1E-A67C-3FCC269EA5F1}"/>
          </ac:spMkLst>
        </pc:spChg>
        <pc:spChg chg="del">
          <ac:chgData name="farouk abu hassanain" userId="319a4f4791f24b01" providerId="LiveId" clId="{E8557B2A-A9C2-4236-A393-D913215F1D79}" dt="2020-04-13T02:24:53.136" v="1620" actId="478"/>
          <ac:spMkLst>
            <pc:docMk/>
            <pc:sldMk cId="3976740829" sldId="762"/>
            <ac:spMk id="82" creationId="{2D586B2B-A8EA-4858-95F7-2A37972CF025}"/>
          </ac:spMkLst>
        </pc:spChg>
        <pc:spChg chg="del">
          <ac:chgData name="farouk abu hassanain" userId="319a4f4791f24b01" providerId="LiveId" clId="{E8557B2A-A9C2-4236-A393-D913215F1D79}" dt="2020-04-13T02:24:53.136" v="1620" actId="478"/>
          <ac:spMkLst>
            <pc:docMk/>
            <pc:sldMk cId="3976740829" sldId="762"/>
            <ac:spMk id="83" creationId="{BE420D9C-E38C-4D6D-947D-DACA313AA1E1}"/>
          </ac:spMkLst>
        </pc:spChg>
        <pc:graphicFrameChg chg="del">
          <ac:chgData name="farouk abu hassanain" userId="319a4f4791f24b01" providerId="LiveId" clId="{E8557B2A-A9C2-4236-A393-D913215F1D79}" dt="2020-04-13T02:24:50.612" v="1619" actId="478"/>
          <ac:graphicFrameMkLst>
            <pc:docMk/>
            <pc:sldMk cId="3976740829" sldId="762"/>
            <ac:graphicFrameMk id="84" creationId="{06FD641F-D077-4D95-B0D7-9731708804FF}"/>
          </ac:graphicFrameMkLst>
        </pc:graphicFrameChg>
      </pc:sldChg>
      <pc:sldChg chg="addSp delSp modSp add modAnim">
        <pc:chgData name="farouk abu hassanain" userId="319a4f4791f24b01" providerId="LiveId" clId="{E8557B2A-A9C2-4236-A393-D913215F1D79}" dt="2020-04-13T03:44:35.419" v="2351" actId="20577"/>
        <pc:sldMkLst>
          <pc:docMk/>
          <pc:sldMk cId="3375072650" sldId="763"/>
        </pc:sldMkLst>
        <pc:spChg chg="mod">
          <ac:chgData name="farouk abu hassanain" userId="319a4f4791f24b01" providerId="LiveId" clId="{E8557B2A-A9C2-4236-A393-D913215F1D79}" dt="2020-04-13T03:44:35.419" v="2351" actId="20577"/>
          <ac:spMkLst>
            <pc:docMk/>
            <pc:sldMk cId="3375072650" sldId="763"/>
            <ac:spMk id="4" creationId="{63633AA5-FD60-4A4D-B3C2-0921970BA2DC}"/>
          </ac:spMkLst>
        </pc:spChg>
        <pc:spChg chg="mod">
          <ac:chgData name="farouk abu hassanain" userId="319a4f4791f24b01" providerId="LiveId" clId="{E8557B2A-A9C2-4236-A393-D913215F1D79}" dt="2020-04-13T03:39:03.928" v="2270" actId="1076"/>
          <ac:spMkLst>
            <pc:docMk/>
            <pc:sldMk cId="3375072650" sldId="763"/>
            <ac:spMk id="7" creationId="{5C5D26A2-F217-42A4-8295-5A0E92D70FAD}"/>
          </ac:spMkLst>
        </pc:spChg>
        <pc:spChg chg="del">
          <ac:chgData name="farouk abu hassanain" userId="319a4f4791f24b01" providerId="LiveId" clId="{E8557B2A-A9C2-4236-A393-D913215F1D79}" dt="2020-04-13T02:34:29.951" v="2067" actId="478"/>
          <ac:spMkLst>
            <pc:docMk/>
            <pc:sldMk cId="3375072650" sldId="763"/>
            <ac:spMk id="10" creationId="{FB05C0E8-B13F-4A1E-A67C-3FCC269EA5F1}"/>
          </ac:spMkLst>
        </pc:spChg>
        <pc:spChg chg="add del mod">
          <ac:chgData name="farouk abu hassanain" userId="319a4f4791f24b01" providerId="LiveId" clId="{E8557B2A-A9C2-4236-A393-D913215F1D79}" dt="2020-04-13T03:38:55.348" v="2269" actId="478"/>
          <ac:spMkLst>
            <pc:docMk/>
            <pc:sldMk cId="3375072650" sldId="763"/>
            <ac:spMk id="11" creationId="{091C6BB0-C119-41DA-B39F-AC4F1E127609}"/>
          </ac:spMkLst>
        </pc:spChg>
        <pc:spChg chg="add mod ord">
          <ac:chgData name="farouk abu hassanain" userId="319a4f4791f24b01" providerId="LiveId" clId="{E8557B2A-A9C2-4236-A393-D913215F1D79}" dt="2020-04-13T03:37:01.240" v="2205" actId="403"/>
          <ac:spMkLst>
            <pc:docMk/>
            <pc:sldMk cId="3375072650" sldId="763"/>
            <ac:spMk id="13" creationId="{EB2B5F0C-9316-4DDF-95DE-EB9110FCD18A}"/>
          </ac:spMkLst>
        </pc:spChg>
        <pc:spChg chg="add mod ord">
          <ac:chgData name="farouk abu hassanain" userId="319a4f4791f24b01" providerId="LiveId" clId="{E8557B2A-A9C2-4236-A393-D913215F1D79}" dt="2020-04-13T03:37:01.240" v="2205" actId="403"/>
          <ac:spMkLst>
            <pc:docMk/>
            <pc:sldMk cId="3375072650" sldId="763"/>
            <ac:spMk id="15" creationId="{239DECB2-9944-4E78-B687-E6567152D753}"/>
          </ac:spMkLst>
        </pc:spChg>
        <pc:spChg chg="add mod ord">
          <ac:chgData name="farouk abu hassanain" userId="319a4f4791f24b01" providerId="LiveId" clId="{E8557B2A-A9C2-4236-A393-D913215F1D79}" dt="2020-04-13T03:37:01.240" v="2205" actId="403"/>
          <ac:spMkLst>
            <pc:docMk/>
            <pc:sldMk cId="3375072650" sldId="763"/>
            <ac:spMk id="17" creationId="{20DE9577-912A-47A1-AADF-509D3F536B8D}"/>
          </ac:spMkLst>
        </pc:spChg>
        <pc:spChg chg="add mod">
          <ac:chgData name="farouk abu hassanain" userId="319a4f4791f24b01" providerId="LiveId" clId="{E8557B2A-A9C2-4236-A393-D913215F1D79}" dt="2020-04-13T03:37:08.724" v="2206" actId="113"/>
          <ac:spMkLst>
            <pc:docMk/>
            <pc:sldMk cId="3375072650" sldId="763"/>
            <ac:spMk id="19" creationId="{4021B07A-E952-4151-ABBA-7D21CF849BF6}"/>
          </ac:spMkLst>
        </pc:spChg>
        <pc:spChg chg="add mod">
          <ac:chgData name="farouk abu hassanain" userId="319a4f4791f24b01" providerId="LiveId" clId="{E8557B2A-A9C2-4236-A393-D913215F1D79}" dt="2020-04-13T02:36:22.220" v="2076" actId="164"/>
          <ac:spMkLst>
            <pc:docMk/>
            <pc:sldMk cId="3375072650" sldId="763"/>
            <ac:spMk id="40" creationId="{E5EE7714-1A7C-4987-BE40-A84361DAC7BA}"/>
          </ac:spMkLst>
        </pc:spChg>
        <pc:spChg chg="add mod">
          <ac:chgData name="farouk abu hassanain" userId="319a4f4791f24b01" providerId="LiveId" clId="{E8557B2A-A9C2-4236-A393-D913215F1D79}" dt="2020-04-13T02:36:22.220" v="2076" actId="164"/>
          <ac:spMkLst>
            <pc:docMk/>
            <pc:sldMk cId="3375072650" sldId="763"/>
            <ac:spMk id="41" creationId="{BF85003A-A63D-4716-851A-8700E2C49C27}"/>
          </ac:spMkLst>
        </pc:spChg>
        <pc:spChg chg="add mod">
          <ac:chgData name="farouk abu hassanain" userId="319a4f4791f24b01" providerId="LiveId" clId="{E8557B2A-A9C2-4236-A393-D913215F1D79}" dt="2020-04-13T02:36:22.220" v="2076" actId="164"/>
          <ac:spMkLst>
            <pc:docMk/>
            <pc:sldMk cId="3375072650" sldId="763"/>
            <ac:spMk id="42" creationId="{3C29F523-D058-45DF-B18B-A459FA624DDE}"/>
          </ac:spMkLst>
        </pc:spChg>
        <pc:spChg chg="add mod">
          <ac:chgData name="farouk abu hassanain" userId="319a4f4791f24b01" providerId="LiveId" clId="{E8557B2A-A9C2-4236-A393-D913215F1D79}" dt="2020-04-13T02:36:22.220" v="2076" actId="164"/>
          <ac:spMkLst>
            <pc:docMk/>
            <pc:sldMk cId="3375072650" sldId="763"/>
            <ac:spMk id="43" creationId="{ED733A57-3D09-474D-A228-D3F2E716AB51}"/>
          </ac:spMkLst>
        </pc:spChg>
        <pc:spChg chg="add mod">
          <ac:chgData name="farouk abu hassanain" userId="319a4f4791f24b01" providerId="LiveId" clId="{E8557B2A-A9C2-4236-A393-D913215F1D79}" dt="2020-04-13T02:36:22.220" v="2076" actId="164"/>
          <ac:spMkLst>
            <pc:docMk/>
            <pc:sldMk cId="3375072650" sldId="763"/>
            <ac:spMk id="48" creationId="{F14DA65D-A388-4F5B-800A-B9F8FA89E7FF}"/>
          </ac:spMkLst>
        </pc:spChg>
        <pc:spChg chg="add mod">
          <ac:chgData name="farouk abu hassanain" userId="319a4f4791f24b01" providerId="LiveId" clId="{E8557B2A-A9C2-4236-A393-D913215F1D79}" dt="2020-04-13T02:36:22.220" v="2076" actId="164"/>
          <ac:spMkLst>
            <pc:docMk/>
            <pc:sldMk cId="3375072650" sldId="763"/>
            <ac:spMk id="49" creationId="{A7435AE0-A4BD-4C3D-B241-4B47021EE683}"/>
          </ac:spMkLst>
        </pc:spChg>
        <pc:spChg chg="mod">
          <ac:chgData name="farouk abu hassanain" userId="319a4f4791f24b01" providerId="LiveId" clId="{E8557B2A-A9C2-4236-A393-D913215F1D79}" dt="2020-04-13T02:28:33.854" v="2059"/>
          <ac:spMkLst>
            <pc:docMk/>
            <pc:sldMk cId="3375072650" sldId="763"/>
            <ac:spMk id="53" creationId="{16CED25A-3047-41B4-B1A4-3FF01A5BDB47}"/>
          </ac:spMkLst>
        </pc:spChg>
        <pc:spChg chg="add mod">
          <ac:chgData name="farouk abu hassanain" userId="319a4f4791f24b01" providerId="LiveId" clId="{E8557B2A-A9C2-4236-A393-D913215F1D79}" dt="2020-04-13T02:36:22.220" v="2076" actId="164"/>
          <ac:spMkLst>
            <pc:docMk/>
            <pc:sldMk cId="3375072650" sldId="763"/>
            <ac:spMk id="55" creationId="{B9724619-CDED-4726-914A-037514D53A89}"/>
          </ac:spMkLst>
        </pc:spChg>
        <pc:spChg chg="add mod">
          <ac:chgData name="farouk abu hassanain" userId="319a4f4791f24b01" providerId="LiveId" clId="{E8557B2A-A9C2-4236-A393-D913215F1D79}" dt="2020-04-13T02:36:22.220" v="2076" actId="164"/>
          <ac:spMkLst>
            <pc:docMk/>
            <pc:sldMk cId="3375072650" sldId="763"/>
            <ac:spMk id="56" creationId="{1CCCA413-2944-43B0-909B-54C14DE6C456}"/>
          </ac:spMkLst>
        </pc:spChg>
        <pc:spChg chg="add mod">
          <ac:chgData name="farouk abu hassanain" userId="319a4f4791f24b01" providerId="LiveId" clId="{E8557B2A-A9C2-4236-A393-D913215F1D79}" dt="2020-04-13T02:36:22.220" v="2076" actId="164"/>
          <ac:spMkLst>
            <pc:docMk/>
            <pc:sldMk cId="3375072650" sldId="763"/>
            <ac:spMk id="60" creationId="{152AA0A8-9CE0-4168-A5DE-E5459E045478}"/>
          </ac:spMkLst>
        </pc:spChg>
        <pc:spChg chg="add mod">
          <ac:chgData name="farouk abu hassanain" userId="319a4f4791f24b01" providerId="LiveId" clId="{E8557B2A-A9C2-4236-A393-D913215F1D79}" dt="2020-04-13T02:36:22.220" v="2076" actId="164"/>
          <ac:spMkLst>
            <pc:docMk/>
            <pc:sldMk cId="3375072650" sldId="763"/>
            <ac:spMk id="61" creationId="{8BE6C002-87EC-41BA-A2C0-B74115CBBF5F}"/>
          </ac:spMkLst>
        </pc:spChg>
        <pc:spChg chg="add mod">
          <ac:chgData name="farouk abu hassanain" userId="319a4f4791f24b01" providerId="LiveId" clId="{E8557B2A-A9C2-4236-A393-D913215F1D79}" dt="2020-04-13T02:36:22.220" v="2076" actId="164"/>
          <ac:spMkLst>
            <pc:docMk/>
            <pc:sldMk cId="3375072650" sldId="763"/>
            <ac:spMk id="65" creationId="{AA4A01AF-7F8D-4481-99D2-231C7A51C16F}"/>
          </ac:spMkLst>
        </pc:spChg>
        <pc:spChg chg="add mod">
          <ac:chgData name="farouk abu hassanain" userId="319a4f4791f24b01" providerId="LiveId" clId="{E8557B2A-A9C2-4236-A393-D913215F1D79}" dt="2020-04-13T02:36:22.220" v="2076" actId="164"/>
          <ac:spMkLst>
            <pc:docMk/>
            <pc:sldMk cId="3375072650" sldId="763"/>
            <ac:spMk id="66" creationId="{A680AFC1-EC2C-46AB-B36E-3D7670D67D32}"/>
          </ac:spMkLst>
        </pc:spChg>
        <pc:spChg chg="add mod">
          <ac:chgData name="farouk abu hassanain" userId="319a4f4791f24b01" providerId="LiveId" clId="{E8557B2A-A9C2-4236-A393-D913215F1D79}" dt="2020-04-13T02:36:22.220" v="2076" actId="164"/>
          <ac:spMkLst>
            <pc:docMk/>
            <pc:sldMk cId="3375072650" sldId="763"/>
            <ac:spMk id="67" creationId="{E6522527-F87C-470F-B293-24668488B178}"/>
          </ac:spMkLst>
        </pc:spChg>
        <pc:spChg chg="add mod">
          <ac:chgData name="farouk abu hassanain" userId="319a4f4791f24b01" providerId="LiveId" clId="{E8557B2A-A9C2-4236-A393-D913215F1D79}" dt="2020-04-13T02:36:22.220" v="2076" actId="164"/>
          <ac:spMkLst>
            <pc:docMk/>
            <pc:sldMk cId="3375072650" sldId="763"/>
            <ac:spMk id="68" creationId="{EE1336D4-C800-475F-93D9-C88FA96F558B}"/>
          </ac:spMkLst>
        </pc:spChg>
        <pc:spChg chg="add mod">
          <ac:chgData name="farouk abu hassanain" userId="319a4f4791f24b01" providerId="LiveId" clId="{E8557B2A-A9C2-4236-A393-D913215F1D79}" dt="2020-04-13T02:36:22.220" v="2076" actId="164"/>
          <ac:spMkLst>
            <pc:docMk/>
            <pc:sldMk cId="3375072650" sldId="763"/>
            <ac:spMk id="69" creationId="{95338D4F-F276-45BD-8DDE-98A2A39AF414}"/>
          </ac:spMkLst>
        </pc:spChg>
        <pc:spChg chg="add mod">
          <ac:chgData name="farouk abu hassanain" userId="319a4f4791f24b01" providerId="LiveId" clId="{E8557B2A-A9C2-4236-A393-D913215F1D79}" dt="2020-04-13T02:36:22.220" v="2076" actId="164"/>
          <ac:spMkLst>
            <pc:docMk/>
            <pc:sldMk cId="3375072650" sldId="763"/>
            <ac:spMk id="70" creationId="{E5B0B0AE-D3D9-4B1F-B7F3-7D9241C4750D}"/>
          </ac:spMkLst>
        </pc:spChg>
        <pc:spChg chg="add mod">
          <ac:chgData name="farouk abu hassanain" userId="319a4f4791f24b01" providerId="LiveId" clId="{E8557B2A-A9C2-4236-A393-D913215F1D79}" dt="2020-04-13T02:36:22.220" v="2076" actId="164"/>
          <ac:spMkLst>
            <pc:docMk/>
            <pc:sldMk cId="3375072650" sldId="763"/>
            <ac:spMk id="71" creationId="{094F68FC-E4D5-4D49-81C1-613FF4B240CB}"/>
          </ac:spMkLst>
        </pc:spChg>
        <pc:spChg chg="add del mod">
          <ac:chgData name="farouk abu hassanain" userId="319a4f4791f24b01" providerId="LiveId" clId="{E8557B2A-A9C2-4236-A393-D913215F1D79}" dt="2020-04-13T03:31:22.342" v="2108" actId="478"/>
          <ac:spMkLst>
            <pc:docMk/>
            <pc:sldMk cId="3375072650" sldId="763"/>
            <ac:spMk id="177" creationId="{A917C4D9-7FCD-4C2B-842F-2481C4801958}"/>
          </ac:spMkLst>
        </pc:spChg>
        <pc:spChg chg="add mod">
          <ac:chgData name="farouk abu hassanain" userId="319a4f4791f24b01" providerId="LiveId" clId="{E8557B2A-A9C2-4236-A393-D913215F1D79}" dt="2020-04-13T03:31:43.755" v="2112" actId="1076"/>
          <ac:spMkLst>
            <pc:docMk/>
            <pc:sldMk cId="3375072650" sldId="763"/>
            <ac:spMk id="178" creationId="{595C3DD3-F3F5-4B02-8E15-54BE719CC352}"/>
          </ac:spMkLst>
        </pc:spChg>
        <pc:spChg chg="add mod">
          <ac:chgData name="farouk abu hassanain" userId="319a4f4791f24b01" providerId="LiveId" clId="{E8557B2A-A9C2-4236-A393-D913215F1D79}" dt="2020-04-13T03:31:43.755" v="2112" actId="1076"/>
          <ac:spMkLst>
            <pc:docMk/>
            <pc:sldMk cId="3375072650" sldId="763"/>
            <ac:spMk id="179" creationId="{C50B85A6-91E7-4301-81C1-E12E8772A30F}"/>
          </ac:spMkLst>
        </pc:spChg>
        <pc:spChg chg="add mod">
          <ac:chgData name="farouk abu hassanain" userId="319a4f4791f24b01" providerId="LiveId" clId="{E8557B2A-A9C2-4236-A393-D913215F1D79}" dt="2020-04-13T03:31:43.755" v="2112" actId="1076"/>
          <ac:spMkLst>
            <pc:docMk/>
            <pc:sldMk cId="3375072650" sldId="763"/>
            <ac:spMk id="180" creationId="{68C6BA9C-974D-4CBD-8DAC-FBACEB9175DD}"/>
          </ac:spMkLst>
        </pc:spChg>
        <pc:spChg chg="add del mod">
          <ac:chgData name="farouk abu hassanain" userId="319a4f4791f24b01" providerId="LiveId" clId="{E8557B2A-A9C2-4236-A393-D913215F1D79}" dt="2020-04-13T03:31:22.342" v="2108" actId="478"/>
          <ac:spMkLst>
            <pc:docMk/>
            <pc:sldMk cId="3375072650" sldId="763"/>
            <ac:spMk id="181" creationId="{390B37F9-C6DA-4737-A1CE-7149FEBD1F52}"/>
          </ac:spMkLst>
        </pc:spChg>
        <pc:spChg chg="add del mod">
          <ac:chgData name="farouk abu hassanain" userId="319a4f4791f24b01" providerId="LiveId" clId="{E8557B2A-A9C2-4236-A393-D913215F1D79}" dt="2020-04-13T03:31:22.342" v="2108" actId="478"/>
          <ac:spMkLst>
            <pc:docMk/>
            <pc:sldMk cId="3375072650" sldId="763"/>
            <ac:spMk id="182" creationId="{B8D40EC8-5A9C-441F-9DB6-FD9E759DB1A2}"/>
          </ac:spMkLst>
        </pc:spChg>
        <pc:spChg chg="add del mod">
          <ac:chgData name="farouk abu hassanain" userId="319a4f4791f24b01" providerId="LiveId" clId="{E8557B2A-A9C2-4236-A393-D913215F1D79}" dt="2020-04-13T03:31:32.076" v="2110" actId="478"/>
          <ac:spMkLst>
            <pc:docMk/>
            <pc:sldMk cId="3375072650" sldId="763"/>
            <ac:spMk id="183" creationId="{772F5078-9B89-44FF-901D-6053FD6D192E}"/>
          </ac:spMkLst>
        </pc:spChg>
        <pc:spChg chg="add del mod">
          <ac:chgData name="farouk abu hassanain" userId="319a4f4791f24b01" providerId="LiveId" clId="{E8557B2A-A9C2-4236-A393-D913215F1D79}" dt="2020-04-13T03:31:32.076" v="2110" actId="478"/>
          <ac:spMkLst>
            <pc:docMk/>
            <pc:sldMk cId="3375072650" sldId="763"/>
            <ac:spMk id="184" creationId="{EAD877B7-3898-4B6D-9382-2BFE7B5F202E}"/>
          </ac:spMkLst>
        </pc:spChg>
        <pc:spChg chg="add del mod">
          <ac:chgData name="farouk abu hassanain" userId="319a4f4791f24b01" providerId="LiveId" clId="{E8557B2A-A9C2-4236-A393-D913215F1D79}" dt="2020-04-13T03:31:32.076" v="2110" actId="478"/>
          <ac:spMkLst>
            <pc:docMk/>
            <pc:sldMk cId="3375072650" sldId="763"/>
            <ac:spMk id="185" creationId="{FE210EC9-951F-4B8A-B8D8-1B7E43588DA9}"/>
          </ac:spMkLst>
        </pc:spChg>
        <pc:spChg chg="add del mod">
          <ac:chgData name="farouk abu hassanain" userId="319a4f4791f24b01" providerId="LiveId" clId="{E8557B2A-A9C2-4236-A393-D913215F1D79}" dt="2020-04-13T03:31:32.076" v="2110" actId="478"/>
          <ac:spMkLst>
            <pc:docMk/>
            <pc:sldMk cId="3375072650" sldId="763"/>
            <ac:spMk id="186" creationId="{948C9FCE-EA38-478E-B5FA-51987C6268A0}"/>
          </ac:spMkLst>
        </pc:spChg>
        <pc:spChg chg="add del mod">
          <ac:chgData name="farouk abu hassanain" userId="319a4f4791f24b01" providerId="LiveId" clId="{E8557B2A-A9C2-4236-A393-D913215F1D79}" dt="2020-04-13T03:31:34.694" v="2111" actId="478"/>
          <ac:spMkLst>
            <pc:docMk/>
            <pc:sldMk cId="3375072650" sldId="763"/>
            <ac:spMk id="187" creationId="{1BCCCFC8-4CCB-4B2D-8C57-EB0C824D2160}"/>
          </ac:spMkLst>
        </pc:spChg>
        <pc:spChg chg="add del mod">
          <ac:chgData name="farouk abu hassanain" userId="319a4f4791f24b01" providerId="LiveId" clId="{E8557B2A-A9C2-4236-A393-D913215F1D79}" dt="2020-04-13T03:31:34.694" v="2111" actId="478"/>
          <ac:spMkLst>
            <pc:docMk/>
            <pc:sldMk cId="3375072650" sldId="763"/>
            <ac:spMk id="188" creationId="{E64D9523-9812-47FD-A2AB-97BB9FB154B8}"/>
          </ac:spMkLst>
        </pc:spChg>
        <pc:spChg chg="add del mod">
          <ac:chgData name="farouk abu hassanain" userId="319a4f4791f24b01" providerId="LiveId" clId="{E8557B2A-A9C2-4236-A393-D913215F1D79}" dt="2020-04-13T03:31:22.342" v="2108" actId="478"/>
          <ac:spMkLst>
            <pc:docMk/>
            <pc:sldMk cId="3375072650" sldId="763"/>
            <ac:spMk id="189" creationId="{38C8078D-6B08-443F-9851-E102BAB06B42}"/>
          </ac:spMkLst>
        </pc:spChg>
        <pc:spChg chg="add del mod">
          <ac:chgData name="farouk abu hassanain" userId="319a4f4791f24b01" providerId="LiveId" clId="{E8557B2A-A9C2-4236-A393-D913215F1D79}" dt="2020-04-13T03:31:32.076" v="2110" actId="478"/>
          <ac:spMkLst>
            <pc:docMk/>
            <pc:sldMk cId="3375072650" sldId="763"/>
            <ac:spMk id="197" creationId="{AB649E01-3655-4333-BD39-420083B8F389}"/>
          </ac:spMkLst>
        </pc:spChg>
        <pc:spChg chg="add mod">
          <ac:chgData name="farouk abu hassanain" userId="319a4f4791f24b01" providerId="LiveId" clId="{E8557B2A-A9C2-4236-A393-D913215F1D79}" dt="2020-04-13T03:37:08.724" v="2206" actId="113"/>
          <ac:spMkLst>
            <pc:docMk/>
            <pc:sldMk cId="3375072650" sldId="763"/>
            <ac:spMk id="203" creationId="{C39688BB-C42C-46D3-B7EE-A43F86A7EA42}"/>
          </ac:spMkLst>
        </pc:spChg>
        <pc:spChg chg="add mod">
          <ac:chgData name="farouk abu hassanain" userId="319a4f4791f24b01" providerId="LiveId" clId="{E8557B2A-A9C2-4236-A393-D913215F1D79}" dt="2020-04-13T03:37:08.724" v="2206" actId="113"/>
          <ac:spMkLst>
            <pc:docMk/>
            <pc:sldMk cId="3375072650" sldId="763"/>
            <ac:spMk id="204" creationId="{5C40239C-E1AC-4EE2-9DCD-9C69A0B43265}"/>
          </ac:spMkLst>
        </pc:spChg>
        <pc:grpChg chg="add del mod">
          <ac:chgData name="farouk abu hassanain" userId="319a4f4791f24b01" providerId="LiveId" clId="{E8557B2A-A9C2-4236-A393-D913215F1D79}" dt="2020-04-13T02:36:38.158" v="2079" actId="478"/>
          <ac:grpSpMkLst>
            <pc:docMk/>
            <pc:sldMk cId="3375072650" sldId="763"/>
            <ac:grpSpMk id="14" creationId="{DF64FD21-3924-4CA8-B261-0D91A20C3A7D}"/>
          </ac:grpSpMkLst>
        </pc:grpChg>
        <pc:grpChg chg="add mod">
          <ac:chgData name="farouk abu hassanain" userId="319a4f4791f24b01" providerId="LiveId" clId="{E8557B2A-A9C2-4236-A393-D913215F1D79}" dt="2020-04-13T02:36:25.704" v="2077" actId="196"/>
          <ac:grpSpMkLst>
            <pc:docMk/>
            <pc:sldMk cId="3375072650" sldId="763"/>
            <ac:grpSpMk id="44" creationId="{1C4CE620-A15E-463A-8731-BC3BFA533138}"/>
          </ac:grpSpMkLst>
        </pc:grpChg>
        <pc:grpChg chg="add mod">
          <ac:chgData name="farouk abu hassanain" userId="319a4f4791f24b01" providerId="LiveId" clId="{E8557B2A-A9C2-4236-A393-D913215F1D79}" dt="2020-04-13T02:36:25.704" v="2077" actId="196"/>
          <ac:grpSpMkLst>
            <pc:docMk/>
            <pc:sldMk cId="3375072650" sldId="763"/>
            <ac:grpSpMk id="50" creationId="{E60923D6-C562-48A0-BE64-976E04DE119B}"/>
          </ac:grpSpMkLst>
        </pc:grpChg>
        <pc:grpChg chg="add mod">
          <ac:chgData name="farouk abu hassanain" userId="319a4f4791f24b01" providerId="LiveId" clId="{E8557B2A-A9C2-4236-A393-D913215F1D79}" dt="2020-04-13T02:36:25.704" v="2077" actId="196"/>
          <ac:grpSpMkLst>
            <pc:docMk/>
            <pc:sldMk cId="3375072650" sldId="763"/>
            <ac:grpSpMk id="57" creationId="{C926AE64-74D4-45B3-8D36-04449EA30778}"/>
          </ac:grpSpMkLst>
        </pc:grpChg>
        <pc:grpChg chg="add mod">
          <ac:chgData name="farouk abu hassanain" userId="319a4f4791f24b01" providerId="LiveId" clId="{E8557B2A-A9C2-4236-A393-D913215F1D79}" dt="2020-04-13T02:36:25.704" v="2077" actId="196"/>
          <ac:grpSpMkLst>
            <pc:docMk/>
            <pc:sldMk cId="3375072650" sldId="763"/>
            <ac:grpSpMk id="62" creationId="{A8C1B48A-285A-4527-A52D-8BB31787CD42}"/>
          </ac:grpSpMkLst>
        </pc:grpChg>
        <pc:grpChg chg="add mod">
          <ac:chgData name="farouk abu hassanain" userId="319a4f4791f24b01" providerId="LiveId" clId="{E8557B2A-A9C2-4236-A393-D913215F1D79}" dt="2020-04-13T02:40:18.388" v="2087" actId="1076"/>
          <ac:grpSpMkLst>
            <pc:docMk/>
            <pc:sldMk cId="3375072650" sldId="763"/>
            <ac:grpSpMk id="72" creationId="{6F5E48A8-CB60-4C29-AA02-D2FE26EB87A1}"/>
          </ac:grpSpMkLst>
        </pc:grpChg>
        <pc:grpChg chg="add mod">
          <ac:chgData name="farouk abu hassanain" userId="319a4f4791f24b01" providerId="LiveId" clId="{E8557B2A-A9C2-4236-A393-D913215F1D79}" dt="2020-04-13T03:38:29.101" v="2223" actId="1076"/>
          <ac:grpSpMkLst>
            <pc:docMk/>
            <pc:sldMk cId="3375072650" sldId="763"/>
            <ac:grpSpMk id="80" creationId="{88D78BEC-C995-4687-ACEE-9454BF4D98D2}"/>
          </ac:grpSpMkLst>
        </pc:grpChg>
        <pc:grpChg chg="mod">
          <ac:chgData name="farouk abu hassanain" userId="319a4f4791f24b01" providerId="LiveId" clId="{E8557B2A-A9C2-4236-A393-D913215F1D79}" dt="2020-04-13T03:38:29.101" v="2223" actId="1076"/>
          <ac:grpSpMkLst>
            <pc:docMk/>
            <pc:sldMk cId="3375072650" sldId="763"/>
            <ac:grpSpMk id="95" creationId="{AF4BF46A-E18A-4A6D-AA11-3EC046B295D9}"/>
          </ac:grpSpMkLst>
        </pc:grpChg>
        <pc:grpChg chg="mod">
          <ac:chgData name="farouk abu hassanain" userId="319a4f4791f24b01" providerId="LiveId" clId="{E8557B2A-A9C2-4236-A393-D913215F1D79}" dt="2020-04-13T03:38:29.101" v="2223" actId="1076"/>
          <ac:grpSpMkLst>
            <pc:docMk/>
            <pc:sldMk cId="3375072650" sldId="763"/>
            <ac:grpSpMk id="96" creationId="{95B33A2E-4F45-406A-90CE-097E9F396990}"/>
          </ac:grpSpMkLst>
        </pc:grpChg>
        <pc:grpChg chg="mod">
          <ac:chgData name="farouk abu hassanain" userId="319a4f4791f24b01" providerId="LiveId" clId="{E8557B2A-A9C2-4236-A393-D913215F1D79}" dt="2020-04-13T03:38:29.101" v="2223" actId="1076"/>
          <ac:grpSpMkLst>
            <pc:docMk/>
            <pc:sldMk cId="3375072650" sldId="763"/>
            <ac:grpSpMk id="97" creationId="{CC57D39D-1D0E-453E-90F9-0A2E5D3C5171}"/>
          </ac:grpSpMkLst>
        </pc:grpChg>
        <pc:grpChg chg="mod">
          <ac:chgData name="farouk abu hassanain" userId="319a4f4791f24b01" providerId="LiveId" clId="{E8557B2A-A9C2-4236-A393-D913215F1D79}" dt="2020-04-13T03:38:29.101" v="2223" actId="1076"/>
          <ac:grpSpMkLst>
            <pc:docMk/>
            <pc:sldMk cId="3375072650" sldId="763"/>
            <ac:grpSpMk id="98" creationId="{58780485-062D-474D-9A8D-CFF51653B2E4}"/>
          </ac:grpSpMkLst>
        </pc:grpChg>
        <pc:grpChg chg="mod">
          <ac:chgData name="farouk abu hassanain" userId="319a4f4791f24b01" providerId="LiveId" clId="{E8557B2A-A9C2-4236-A393-D913215F1D79}" dt="2020-04-13T03:38:29.101" v="2223" actId="1076"/>
          <ac:grpSpMkLst>
            <pc:docMk/>
            <pc:sldMk cId="3375072650" sldId="763"/>
            <ac:grpSpMk id="105" creationId="{4FF907FE-EAB2-4F6D-A6E5-F68575057010}"/>
          </ac:grpSpMkLst>
        </pc:grpChg>
        <pc:grpChg chg="add del mod">
          <ac:chgData name="farouk abu hassanain" userId="319a4f4791f24b01" providerId="LiveId" clId="{E8557B2A-A9C2-4236-A393-D913215F1D79}" dt="2020-04-13T02:59:52.647" v="2101" actId="478"/>
          <ac:grpSpMkLst>
            <pc:docMk/>
            <pc:sldMk cId="3375072650" sldId="763"/>
            <ac:grpSpMk id="132" creationId="{E6A7EFAF-5686-4D93-BC6A-6EEAA06165EE}"/>
          </ac:grpSpMkLst>
        </pc:grpChg>
        <pc:grpChg chg="mod">
          <ac:chgData name="farouk abu hassanain" userId="319a4f4791f24b01" providerId="LiveId" clId="{E8557B2A-A9C2-4236-A393-D913215F1D79}" dt="2020-04-13T02:59:51.633" v="2100" actId="1076"/>
          <ac:grpSpMkLst>
            <pc:docMk/>
            <pc:sldMk cId="3375072650" sldId="763"/>
            <ac:grpSpMk id="138" creationId="{63142374-AF87-44D9-92B1-779428322785}"/>
          </ac:grpSpMkLst>
        </pc:grpChg>
        <pc:grpChg chg="mod">
          <ac:chgData name="farouk abu hassanain" userId="319a4f4791f24b01" providerId="LiveId" clId="{E8557B2A-A9C2-4236-A393-D913215F1D79}" dt="2020-04-13T02:59:51.633" v="2100" actId="1076"/>
          <ac:grpSpMkLst>
            <pc:docMk/>
            <pc:sldMk cId="3375072650" sldId="763"/>
            <ac:grpSpMk id="139" creationId="{EDAF2BC0-D25A-4A4E-A337-EFCDC4EA0738}"/>
          </ac:grpSpMkLst>
        </pc:grpChg>
        <pc:grpChg chg="mod">
          <ac:chgData name="farouk abu hassanain" userId="319a4f4791f24b01" providerId="LiveId" clId="{E8557B2A-A9C2-4236-A393-D913215F1D79}" dt="2020-04-13T02:59:51.633" v="2100" actId="1076"/>
          <ac:grpSpMkLst>
            <pc:docMk/>
            <pc:sldMk cId="3375072650" sldId="763"/>
            <ac:grpSpMk id="140" creationId="{BC9EE0BC-2EF0-492F-839F-BDD51D22EDDE}"/>
          </ac:grpSpMkLst>
        </pc:grpChg>
        <pc:grpChg chg="mod">
          <ac:chgData name="farouk abu hassanain" userId="319a4f4791f24b01" providerId="LiveId" clId="{E8557B2A-A9C2-4236-A393-D913215F1D79}" dt="2020-04-13T02:59:51.633" v="2100" actId="1076"/>
          <ac:grpSpMkLst>
            <pc:docMk/>
            <pc:sldMk cId="3375072650" sldId="763"/>
            <ac:grpSpMk id="141" creationId="{629ECD34-61FB-446B-9796-6566DFBBA7DF}"/>
          </ac:grpSpMkLst>
        </pc:grpChg>
        <pc:grpChg chg="mod">
          <ac:chgData name="farouk abu hassanain" userId="319a4f4791f24b01" providerId="LiveId" clId="{E8557B2A-A9C2-4236-A393-D913215F1D79}" dt="2020-04-13T02:59:51.633" v="2100" actId="1076"/>
          <ac:grpSpMkLst>
            <pc:docMk/>
            <pc:sldMk cId="3375072650" sldId="763"/>
            <ac:grpSpMk id="142" creationId="{0317094A-EFB2-4BBB-A7D2-646EBAB54CED}"/>
          </ac:grpSpMkLst>
        </pc:grpChg>
        <pc:grpChg chg="mod">
          <ac:chgData name="farouk abu hassanain" userId="319a4f4791f24b01" providerId="LiveId" clId="{E8557B2A-A9C2-4236-A393-D913215F1D79}" dt="2020-04-13T02:59:51.633" v="2100" actId="1076"/>
          <ac:grpSpMkLst>
            <pc:docMk/>
            <pc:sldMk cId="3375072650" sldId="763"/>
            <ac:grpSpMk id="143" creationId="{F6F5A9D4-667D-488F-A84C-7431055C34C5}"/>
          </ac:grpSpMkLst>
        </pc:grpChg>
        <pc:grpChg chg="mod">
          <ac:chgData name="farouk abu hassanain" userId="319a4f4791f24b01" providerId="LiveId" clId="{E8557B2A-A9C2-4236-A393-D913215F1D79}" dt="2020-04-13T02:59:51.633" v="2100" actId="1076"/>
          <ac:grpSpMkLst>
            <pc:docMk/>
            <pc:sldMk cId="3375072650" sldId="763"/>
            <ac:grpSpMk id="144" creationId="{4FCD630D-53A7-457E-959D-B3A50F8746D2}"/>
          </ac:grpSpMkLst>
        </pc:grpChg>
        <pc:grpChg chg="mod">
          <ac:chgData name="farouk abu hassanain" userId="319a4f4791f24b01" providerId="LiveId" clId="{E8557B2A-A9C2-4236-A393-D913215F1D79}" dt="2020-04-13T02:59:51.633" v="2100" actId="1076"/>
          <ac:grpSpMkLst>
            <pc:docMk/>
            <pc:sldMk cId="3375072650" sldId="763"/>
            <ac:grpSpMk id="145" creationId="{8AB8FF33-1259-4D82-AF99-4B85A018E2D7}"/>
          </ac:grpSpMkLst>
        </pc:grpChg>
        <pc:grpChg chg="mod">
          <ac:chgData name="farouk abu hassanain" userId="319a4f4791f24b01" providerId="LiveId" clId="{E8557B2A-A9C2-4236-A393-D913215F1D79}" dt="2020-04-13T02:59:51.633" v="2100" actId="1076"/>
          <ac:grpSpMkLst>
            <pc:docMk/>
            <pc:sldMk cId="3375072650" sldId="763"/>
            <ac:grpSpMk id="147" creationId="{A495A695-1DAC-485F-88C3-9FEB3C345354}"/>
          </ac:grpSpMkLst>
        </pc:grpChg>
        <pc:grpChg chg="add del mod">
          <ac:chgData name="farouk abu hassanain" userId="319a4f4791f24b01" providerId="LiveId" clId="{E8557B2A-A9C2-4236-A393-D913215F1D79}" dt="2020-04-13T03:31:32.076" v="2110" actId="478"/>
          <ac:grpSpMkLst>
            <pc:docMk/>
            <pc:sldMk cId="3375072650" sldId="763"/>
            <ac:grpSpMk id="190" creationId="{59C1ADF7-8EB5-4F2B-A994-43334C3E68C1}"/>
          </ac:grpSpMkLst>
        </pc:grpChg>
        <pc:grpChg chg="add del mod">
          <ac:chgData name="farouk abu hassanain" userId="319a4f4791f24b01" providerId="LiveId" clId="{E8557B2A-A9C2-4236-A393-D913215F1D79}" dt="2020-04-13T03:31:32.076" v="2110" actId="478"/>
          <ac:grpSpMkLst>
            <pc:docMk/>
            <pc:sldMk cId="3375072650" sldId="763"/>
            <ac:grpSpMk id="198" creationId="{7C5DAA6D-7C10-4C8E-971A-A36DA5B47BC0}"/>
          </ac:grpSpMkLst>
        </pc:grpChg>
      </pc:sldChg>
      <pc:sldChg chg="addSp delSp modSp add modAnim">
        <pc:chgData name="farouk abu hassanain" userId="319a4f4791f24b01" providerId="LiveId" clId="{E8557B2A-A9C2-4236-A393-D913215F1D79}" dt="2020-04-13T03:44:52.500" v="2353" actId="20577"/>
        <pc:sldMkLst>
          <pc:docMk/>
          <pc:sldMk cId="101250392" sldId="764"/>
        </pc:sldMkLst>
        <pc:spChg chg="mod">
          <ac:chgData name="farouk abu hassanain" userId="319a4f4791f24b01" providerId="LiveId" clId="{E8557B2A-A9C2-4236-A393-D913215F1D79}" dt="2020-04-13T03:44:52.500" v="2353" actId="20577"/>
          <ac:spMkLst>
            <pc:docMk/>
            <pc:sldMk cId="101250392" sldId="764"/>
            <ac:spMk id="4" creationId="{63633AA5-FD60-4A4D-B3C2-0921970BA2DC}"/>
          </ac:spMkLst>
        </pc:spChg>
        <pc:spChg chg="mod">
          <ac:chgData name="farouk abu hassanain" userId="319a4f4791f24b01" providerId="LiveId" clId="{E8557B2A-A9C2-4236-A393-D913215F1D79}" dt="2020-04-13T03:39:24.212" v="2274" actId="1076"/>
          <ac:spMkLst>
            <pc:docMk/>
            <pc:sldMk cId="101250392" sldId="764"/>
            <ac:spMk id="7" creationId="{5C5D26A2-F217-42A4-8295-5A0E92D70FAD}"/>
          </ac:spMkLst>
        </pc:spChg>
        <pc:spChg chg="add mod">
          <ac:chgData name="farouk abu hassanain" userId="319a4f4791f24b01" providerId="LiveId" clId="{E8557B2A-A9C2-4236-A393-D913215F1D79}" dt="2020-04-13T03:42:29.003" v="2306" actId="1076"/>
          <ac:spMkLst>
            <pc:docMk/>
            <pc:sldMk cId="101250392" sldId="764"/>
            <ac:spMk id="10" creationId="{F5E674FB-3F13-48B1-98DA-052B3A5934F5}"/>
          </ac:spMkLst>
        </pc:spChg>
        <pc:spChg chg="add mod">
          <ac:chgData name="farouk abu hassanain" userId="319a4f4791f24b01" providerId="LiveId" clId="{E8557B2A-A9C2-4236-A393-D913215F1D79}" dt="2020-04-13T03:41:43.107" v="2296" actId="1076"/>
          <ac:spMkLst>
            <pc:docMk/>
            <pc:sldMk cId="101250392" sldId="764"/>
            <ac:spMk id="11" creationId="{FF47E968-4011-49F5-9C02-18B6160E7325}"/>
          </ac:spMkLst>
        </pc:spChg>
        <pc:spChg chg="del">
          <ac:chgData name="farouk abu hassanain" userId="319a4f4791f24b01" providerId="LiveId" clId="{E8557B2A-A9C2-4236-A393-D913215F1D79}" dt="2020-04-13T03:39:10.938" v="2272" actId="478"/>
          <ac:spMkLst>
            <pc:docMk/>
            <pc:sldMk cId="101250392" sldId="764"/>
            <ac:spMk id="13" creationId="{EB2B5F0C-9316-4DDF-95DE-EB9110FCD18A}"/>
          </ac:spMkLst>
        </pc:spChg>
        <pc:spChg chg="add mod">
          <ac:chgData name="farouk abu hassanain" userId="319a4f4791f24b01" providerId="LiveId" clId="{E8557B2A-A9C2-4236-A393-D913215F1D79}" dt="2020-04-13T03:41:48.908" v="2298" actId="1076"/>
          <ac:spMkLst>
            <pc:docMk/>
            <pc:sldMk cId="101250392" sldId="764"/>
            <ac:spMk id="14" creationId="{FB0F967F-1A0E-4700-8EA3-70ECABCF295D}"/>
          </ac:spMkLst>
        </pc:spChg>
        <pc:spChg chg="del">
          <ac:chgData name="farouk abu hassanain" userId="319a4f4791f24b01" providerId="LiveId" clId="{E8557B2A-A9C2-4236-A393-D913215F1D79}" dt="2020-04-13T03:39:10.938" v="2272" actId="478"/>
          <ac:spMkLst>
            <pc:docMk/>
            <pc:sldMk cId="101250392" sldId="764"/>
            <ac:spMk id="15" creationId="{239DECB2-9944-4E78-B687-E6567152D753}"/>
          </ac:spMkLst>
        </pc:spChg>
        <pc:spChg chg="del">
          <ac:chgData name="farouk abu hassanain" userId="319a4f4791f24b01" providerId="LiveId" clId="{E8557B2A-A9C2-4236-A393-D913215F1D79}" dt="2020-04-13T03:39:10.938" v="2272" actId="478"/>
          <ac:spMkLst>
            <pc:docMk/>
            <pc:sldMk cId="101250392" sldId="764"/>
            <ac:spMk id="17" creationId="{20DE9577-912A-47A1-AADF-509D3F536B8D}"/>
          </ac:spMkLst>
        </pc:spChg>
        <pc:spChg chg="del">
          <ac:chgData name="farouk abu hassanain" userId="319a4f4791f24b01" providerId="LiveId" clId="{E8557B2A-A9C2-4236-A393-D913215F1D79}" dt="2020-04-13T03:39:10.938" v="2272" actId="478"/>
          <ac:spMkLst>
            <pc:docMk/>
            <pc:sldMk cId="101250392" sldId="764"/>
            <ac:spMk id="19" creationId="{4021B07A-E952-4151-ABBA-7D21CF849BF6}"/>
          </ac:spMkLst>
        </pc:spChg>
        <pc:spChg chg="add mod">
          <ac:chgData name="farouk abu hassanain" userId="319a4f4791f24b01" providerId="LiveId" clId="{E8557B2A-A9C2-4236-A393-D913215F1D79}" dt="2020-04-13T03:41:53.601" v="2300" actId="1076"/>
          <ac:spMkLst>
            <pc:docMk/>
            <pc:sldMk cId="101250392" sldId="764"/>
            <ac:spMk id="20" creationId="{D922105F-9876-4EE4-BF57-224BFB66A635}"/>
          </ac:spMkLst>
        </pc:spChg>
        <pc:spChg chg="mod topLvl">
          <ac:chgData name="farouk abu hassanain" userId="319a4f4791f24b01" providerId="LiveId" clId="{E8557B2A-A9C2-4236-A393-D913215F1D79}" dt="2020-04-13T03:41:06.565" v="2287" actId="165"/>
          <ac:spMkLst>
            <pc:docMk/>
            <pc:sldMk cId="101250392" sldId="764"/>
            <ac:spMk id="134" creationId="{3BFBD115-3C70-4310-91D7-D8EA8C658F94}"/>
          </ac:spMkLst>
        </pc:spChg>
        <pc:spChg chg="mod topLvl">
          <ac:chgData name="farouk abu hassanain" userId="319a4f4791f24b01" providerId="LiveId" clId="{E8557B2A-A9C2-4236-A393-D913215F1D79}" dt="2020-04-13T03:41:06.565" v="2287" actId="165"/>
          <ac:spMkLst>
            <pc:docMk/>
            <pc:sldMk cId="101250392" sldId="764"/>
            <ac:spMk id="135" creationId="{819A5A0E-CCE2-4F36-A88A-F33FA8028584}"/>
          </ac:spMkLst>
        </pc:spChg>
        <pc:spChg chg="mod topLvl">
          <ac:chgData name="farouk abu hassanain" userId="319a4f4791f24b01" providerId="LiveId" clId="{E8557B2A-A9C2-4236-A393-D913215F1D79}" dt="2020-04-13T03:41:06.565" v="2287" actId="165"/>
          <ac:spMkLst>
            <pc:docMk/>
            <pc:sldMk cId="101250392" sldId="764"/>
            <ac:spMk id="136" creationId="{D4D05F95-EEF0-49BF-B0D1-B03945ECDDF0}"/>
          </ac:spMkLst>
        </pc:spChg>
        <pc:spChg chg="mod topLvl">
          <ac:chgData name="farouk abu hassanain" userId="319a4f4791f24b01" providerId="LiveId" clId="{E8557B2A-A9C2-4236-A393-D913215F1D79}" dt="2020-04-13T03:41:06.565" v="2287" actId="165"/>
          <ac:spMkLst>
            <pc:docMk/>
            <pc:sldMk cId="101250392" sldId="764"/>
            <ac:spMk id="137" creationId="{B08818BA-371A-445A-8C80-AFF8E2DA6F0A}"/>
          </ac:spMkLst>
        </pc:spChg>
        <pc:spChg chg="mod topLvl">
          <ac:chgData name="farouk abu hassanain" userId="319a4f4791f24b01" providerId="LiveId" clId="{E8557B2A-A9C2-4236-A393-D913215F1D79}" dt="2020-04-13T03:41:06.565" v="2287" actId="165"/>
          <ac:spMkLst>
            <pc:docMk/>
            <pc:sldMk cId="101250392" sldId="764"/>
            <ac:spMk id="138" creationId="{B35BAB66-2854-45A3-8B00-D0ADF37E0D29}"/>
          </ac:spMkLst>
        </pc:spChg>
        <pc:spChg chg="mod topLvl">
          <ac:chgData name="farouk abu hassanain" userId="319a4f4791f24b01" providerId="LiveId" clId="{E8557B2A-A9C2-4236-A393-D913215F1D79}" dt="2020-04-13T03:41:06.565" v="2287" actId="165"/>
          <ac:spMkLst>
            <pc:docMk/>
            <pc:sldMk cId="101250392" sldId="764"/>
            <ac:spMk id="139" creationId="{AF786442-D467-417C-AAB4-87BD1A06E264}"/>
          </ac:spMkLst>
        </pc:spChg>
        <pc:spChg chg="mod topLvl">
          <ac:chgData name="farouk abu hassanain" userId="319a4f4791f24b01" providerId="LiveId" clId="{E8557B2A-A9C2-4236-A393-D913215F1D79}" dt="2020-04-13T03:41:06.565" v="2287" actId="165"/>
          <ac:spMkLst>
            <pc:docMk/>
            <pc:sldMk cId="101250392" sldId="764"/>
            <ac:spMk id="140" creationId="{97426777-6C83-4877-A65F-6DC866000E10}"/>
          </ac:spMkLst>
        </pc:spChg>
        <pc:spChg chg="mod topLvl">
          <ac:chgData name="farouk abu hassanain" userId="319a4f4791f24b01" providerId="LiveId" clId="{E8557B2A-A9C2-4236-A393-D913215F1D79}" dt="2020-04-13T03:41:06.565" v="2287" actId="165"/>
          <ac:spMkLst>
            <pc:docMk/>
            <pc:sldMk cId="101250392" sldId="764"/>
            <ac:spMk id="141" creationId="{66C9AB80-A407-4AEC-962D-C902AC8A40B3}"/>
          </ac:spMkLst>
        </pc:spChg>
        <pc:spChg chg="del">
          <ac:chgData name="farouk abu hassanain" userId="319a4f4791f24b01" providerId="LiveId" clId="{E8557B2A-A9C2-4236-A393-D913215F1D79}" dt="2020-04-13T03:40:51.834" v="2282" actId="478"/>
          <ac:spMkLst>
            <pc:docMk/>
            <pc:sldMk cId="101250392" sldId="764"/>
            <ac:spMk id="142" creationId="{229D1FAB-663E-46E4-9A59-5DCF095DA62B}"/>
          </ac:spMkLst>
        </pc:spChg>
        <pc:spChg chg="add del mod topLvl">
          <ac:chgData name="farouk abu hassanain" userId="319a4f4791f24b01" providerId="LiveId" clId="{E8557B2A-A9C2-4236-A393-D913215F1D79}" dt="2020-04-13T03:41:06.565" v="2287" actId="165"/>
          <ac:spMkLst>
            <pc:docMk/>
            <pc:sldMk cId="101250392" sldId="764"/>
            <ac:spMk id="143" creationId="{9E7E6BE9-636B-4806-AC5A-3C6DF186F5E7}"/>
          </ac:spMkLst>
        </pc:spChg>
        <pc:spChg chg="mod topLvl">
          <ac:chgData name="farouk abu hassanain" userId="319a4f4791f24b01" providerId="LiveId" clId="{E8557B2A-A9C2-4236-A393-D913215F1D79}" dt="2020-04-13T03:41:06.565" v="2287" actId="165"/>
          <ac:spMkLst>
            <pc:docMk/>
            <pc:sldMk cId="101250392" sldId="764"/>
            <ac:spMk id="145" creationId="{51A069D2-829B-4B33-8F3B-D9979DCFEF86}"/>
          </ac:spMkLst>
        </pc:spChg>
        <pc:spChg chg="mod topLvl">
          <ac:chgData name="farouk abu hassanain" userId="319a4f4791f24b01" providerId="LiveId" clId="{E8557B2A-A9C2-4236-A393-D913215F1D79}" dt="2020-04-13T03:41:06.565" v="2287" actId="165"/>
          <ac:spMkLst>
            <pc:docMk/>
            <pc:sldMk cId="101250392" sldId="764"/>
            <ac:spMk id="147" creationId="{B841B880-76DA-4F2C-9194-343CA88F19B9}"/>
          </ac:spMkLst>
        </pc:spChg>
        <pc:spChg chg="del mod topLvl">
          <ac:chgData name="farouk abu hassanain" userId="319a4f4791f24b01" providerId="LiveId" clId="{E8557B2A-A9C2-4236-A393-D913215F1D79}" dt="2020-04-13T03:41:15.564" v="2290" actId="478"/>
          <ac:spMkLst>
            <pc:docMk/>
            <pc:sldMk cId="101250392" sldId="764"/>
            <ac:spMk id="148" creationId="{521A8E3F-225E-4C41-B2A6-67460A03114F}"/>
          </ac:spMkLst>
        </pc:spChg>
        <pc:spChg chg="del mod topLvl">
          <ac:chgData name="farouk abu hassanain" userId="319a4f4791f24b01" providerId="LiveId" clId="{E8557B2A-A9C2-4236-A393-D913215F1D79}" dt="2020-04-13T03:41:23.772" v="2291" actId="478"/>
          <ac:spMkLst>
            <pc:docMk/>
            <pc:sldMk cId="101250392" sldId="764"/>
            <ac:spMk id="149" creationId="{0133282A-5054-46AA-B242-D2E073F1DE5C}"/>
          </ac:spMkLst>
        </pc:spChg>
        <pc:spChg chg="del mod topLvl">
          <ac:chgData name="farouk abu hassanain" userId="319a4f4791f24b01" providerId="LiveId" clId="{E8557B2A-A9C2-4236-A393-D913215F1D79}" dt="2020-04-13T03:41:23.772" v="2291" actId="478"/>
          <ac:spMkLst>
            <pc:docMk/>
            <pc:sldMk cId="101250392" sldId="764"/>
            <ac:spMk id="150" creationId="{89C82B5E-3285-449E-B8B8-05AD000D85BE}"/>
          </ac:spMkLst>
        </pc:spChg>
        <pc:spChg chg="del mod topLvl">
          <ac:chgData name="farouk abu hassanain" userId="319a4f4791f24b01" providerId="LiveId" clId="{E8557B2A-A9C2-4236-A393-D913215F1D79}" dt="2020-04-13T03:41:23.772" v="2291" actId="478"/>
          <ac:spMkLst>
            <pc:docMk/>
            <pc:sldMk cId="101250392" sldId="764"/>
            <ac:spMk id="151" creationId="{211DB313-A1FB-49AB-8900-6AA88F50026A}"/>
          </ac:spMkLst>
        </pc:spChg>
        <pc:spChg chg="del mod topLvl">
          <ac:chgData name="farouk abu hassanain" userId="319a4f4791f24b01" providerId="LiveId" clId="{E8557B2A-A9C2-4236-A393-D913215F1D79}" dt="2020-04-13T03:41:23.772" v="2291" actId="478"/>
          <ac:spMkLst>
            <pc:docMk/>
            <pc:sldMk cId="101250392" sldId="764"/>
            <ac:spMk id="152" creationId="{FC3B4084-7F85-47AF-9984-75A1B07FDAAC}"/>
          </ac:spMkLst>
        </pc:spChg>
        <pc:spChg chg="add del">
          <ac:chgData name="farouk abu hassanain" userId="319a4f4791f24b01" providerId="LiveId" clId="{E8557B2A-A9C2-4236-A393-D913215F1D79}" dt="2020-04-13T03:41:02.621" v="2286" actId="478"/>
          <ac:spMkLst>
            <pc:docMk/>
            <pc:sldMk cId="101250392" sldId="764"/>
            <ac:spMk id="162" creationId="{2114E4D1-0FDE-4F5E-865D-481F28FA2F7A}"/>
          </ac:spMkLst>
        </pc:spChg>
        <pc:spChg chg="add mod">
          <ac:chgData name="farouk abu hassanain" userId="319a4f4791f24b01" providerId="LiveId" clId="{E8557B2A-A9C2-4236-A393-D913215F1D79}" dt="2020-04-13T03:42:41.164" v="2310" actId="1076"/>
          <ac:spMkLst>
            <pc:docMk/>
            <pc:sldMk cId="101250392" sldId="764"/>
            <ac:spMk id="163" creationId="{39973C9F-5846-47FD-8FAB-EA6175F42D28}"/>
          </ac:spMkLst>
        </pc:spChg>
        <pc:spChg chg="add mod">
          <ac:chgData name="farouk abu hassanain" userId="319a4f4791f24b01" providerId="LiveId" clId="{E8557B2A-A9C2-4236-A393-D913215F1D79}" dt="2020-04-13T03:42:48.187" v="2313" actId="20577"/>
          <ac:spMkLst>
            <pc:docMk/>
            <pc:sldMk cId="101250392" sldId="764"/>
            <ac:spMk id="164" creationId="{8A08ED8E-6586-4A95-9B9C-18127C89FD6F}"/>
          </ac:spMkLst>
        </pc:spChg>
        <pc:spChg chg="add mod">
          <ac:chgData name="farouk abu hassanain" userId="319a4f4791f24b01" providerId="LiveId" clId="{E8557B2A-A9C2-4236-A393-D913215F1D79}" dt="2020-04-13T03:42:54.692" v="2316" actId="20577"/>
          <ac:spMkLst>
            <pc:docMk/>
            <pc:sldMk cId="101250392" sldId="764"/>
            <ac:spMk id="165" creationId="{034E525D-D816-4900-AFFA-49822A5B5AB8}"/>
          </ac:spMkLst>
        </pc:spChg>
        <pc:spChg chg="add mod">
          <ac:chgData name="farouk abu hassanain" userId="319a4f4791f24b01" providerId="LiveId" clId="{E8557B2A-A9C2-4236-A393-D913215F1D79}" dt="2020-04-13T03:43:07.639" v="2322" actId="1076"/>
          <ac:spMkLst>
            <pc:docMk/>
            <pc:sldMk cId="101250392" sldId="764"/>
            <ac:spMk id="166" creationId="{909398D5-A447-4C35-9CCD-3BD3A5D96805}"/>
          </ac:spMkLst>
        </pc:spChg>
        <pc:spChg chg="del">
          <ac:chgData name="farouk abu hassanain" userId="319a4f4791f24b01" providerId="LiveId" clId="{E8557B2A-A9C2-4236-A393-D913215F1D79}" dt="2020-04-13T03:39:10.938" v="2272" actId="478"/>
          <ac:spMkLst>
            <pc:docMk/>
            <pc:sldMk cId="101250392" sldId="764"/>
            <ac:spMk id="178" creationId="{595C3DD3-F3F5-4B02-8E15-54BE719CC352}"/>
          </ac:spMkLst>
        </pc:spChg>
        <pc:spChg chg="del">
          <ac:chgData name="farouk abu hassanain" userId="319a4f4791f24b01" providerId="LiveId" clId="{E8557B2A-A9C2-4236-A393-D913215F1D79}" dt="2020-04-13T03:39:10.938" v="2272" actId="478"/>
          <ac:spMkLst>
            <pc:docMk/>
            <pc:sldMk cId="101250392" sldId="764"/>
            <ac:spMk id="179" creationId="{C50B85A6-91E7-4301-81C1-E12E8772A30F}"/>
          </ac:spMkLst>
        </pc:spChg>
        <pc:spChg chg="del">
          <ac:chgData name="farouk abu hassanain" userId="319a4f4791f24b01" providerId="LiveId" clId="{E8557B2A-A9C2-4236-A393-D913215F1D79}" dt="2020-04-13T03:39:10.938" v="2272" actId="478"/>
          <ac:spMkLst>
            <pc:docMk/>
            <pc:sldMk cId="101250392" sldId="764"/>
            <ac:spMk id="180" creationId="{68C6BA9C-974D-4CBD-8DAC-FBACEB9175DD}"/>
          </ac:spMkLst>
        </pc:spChg>
        <pc:spChg chg="del">
          <ac:chgData name="farouk abu hassanain" userId="319a4f4791f24b01" providerId="LiveId" clId="{E8557B2A-A9C2-4236-A393-D913215F1D79}" dt="2020-04-13T03:39:10.938" v="2272" actId="478"/>
          <ac:spMkLst>
            <pc:docMk/>
            <pc:sldMk cId="101250392" sldId="764"/>
            <ac:spMk id="203" creationId="{C39688BB-C42C-46D3-B7EE-A43F86A7EA42}"/>
          </ac:spMkLst>
        </pc:spChg>
        <pc:spChg chg="del">
          <ac:chgData name="farouk abu hassanain" userId="319a4f4791f24b01" providerId="LiveId" clId="{E8557B2A-A9C2-4236-A393-D913215F1D79}" dt="2020-04-13T03:39:10.938" v="2272" actId="478"/>
          <ac:spMkLst>
            <pc:docMk/>
            <pc:sldMk cId="101250392" sldId="764"/>
            <ac:spMk id="204" creationId="{5C40239C-E1AC-4EE2-9DCD-9C69A0B43265}"/>
          </ac:spMkLst>
        </pc:spChg>
        <pc:spChg chg="del">
          <ac:chgData name="farouk abu hassanain" userId="319a4f4791f24b01" providerId="LiveId" clId="{E8557B2A-A9C2-4236-A393-D913215F1D79}" dt="2020-04-13T03:42:15.293" v="2304" actId="478"/>
          <ac:spMkLst>
            <pc:docMk/>
            <pc:sldMk cId="101250392" sldId="764"/>
            <ac:spMk id="273" creationId="{450570E1-0016-4436-86CA-71633EA21F73}"/>
          </ac:spMkLst>
        </pc:spChg>
        <pc:grpChg chg="del">
          <ac:chgData name="farouk abu hassanain" userId="319a4f4791f24b01" providerId="LiveId" clId="{E8557B2A-A9C2-4236-A393-D913215F1D79}" dt="2020-04-13T03:42:12.766" v="2303" actId="478"/>
          <ac:grpSpMkLst>
            <pc:docMk/>
            <pc:sldMk cId="101250392" sldId="764"/>
            <ac:grpSpMk id="12" creationId="{508F341C-355D-47B4-B4C5-CF1002BB3976}"/>
          </ac:grpSpMkLst>
        </pc:grpChg>
        <pc:grpChg chg="del">
          <ac:chgData name="farouk abu hassanain" userId="319a4f4791f24b01" providerId="LiveId" clId="{E8557B2A-A9C2-4236-A393-D913215F1D79}" dt="2020-04-13T03:42:12.766" v="2303" actId="478"/>
          <ac:grpSpMkLst>
            <pc:docMk/>
            <pc:sldMk cId="101250392" sldId="764"/>
            <ac:grpSpMk id="16" creationId="{808C7FAE-9623-4E0D-9EC0-ACD10A19F056}"/>
          </ac:grpSpMkLst>
        </pc:grpChg>
        <pc:grpChg chg="del">
          <ac:chgData name="farouk abu hassanain" userId="319a4f4791f24b01" providerId="LiveId" clId="{E8557B2A-A9C2-4236-A393-D913215F1D79}" dt="2020-04-13T03:42:12.766" v="2303" actId="478"/>
          <ac:grpSpMkLst>
            <pc:docMk/>
            <pc:sldMk cId="101250392" sldId="764"/>
            <ac:grpSpMk id="18" creationId="{2C9976C2-9C40-4455-AE3E-5555469736B9}"/>
          </ac:grpSpMkLst>
        </pc:grpChg>
        <pc:grpChg chg="mod">
          <ac:chgData name="farouk abu hassanain" userId="319a4f4791f24b01" providerId="LiveId" clId="{E8557B2A-A9C2-4236-A393-D913215F1D79}" dt="2020-04-13T03:42:24.605" v="2305" actId="1076"/>
          <ac:grpSpMkLst>
            <pc:docMk/>
            <pc:sldMk cId="101250392" sldId="764"/>
            <ac:grpSpMk id="72" creationId="{6F5E48A8-CB60-4C29-AA02-D2FE26EB87A1}"/>
          </ac:grpSpMkLst>
        </pc:grpChg>
        <pc:grpChg chg="del">
          <ac:chgData name="farouk abu hassanain" userId="319a4f4791f24b01" providerId="LiveId" clId="{E8557B2A-A9C2-4236-A393-D913215F1D79}" dt="2020-04-13T03:39:10.938" v="2272" actId="478"/>
          <ac:grpSpMkLst>
            <pc:docMk/>
            <pc:sldMk cId="101250392" sldId="764"/>
            <ac:grpSpMk id="80" creationId="{88D78BEC-C995-4687-ACEE-9454BF4D98D2}"/>
          </ac:grpSpMkLst>
        </pc:grpChg>
        <pc:grpChg chg="del">
          <ac:chgData name="farouk abu hassanain" userId="319a4f4791f24b01" providerId="LiveId" clId="{E8557B2A-A9C2-4236-A393-D913215F1D79}" dt="2020-04-13T03:42:10.371" v="2302" actId="478"/>
          <ac:grpSpMkLst>
            <pc:docMk/>
            <pc:sldMk cId="101250392" sldId="764"/>
            <ac:grpSpMk id="112" creationId="{39C2BCE8-2911-497F-BA90-7F883C5D4FD7}"/>
          </ac:grpSpMkLst>
        </pc:grpChg>
        <pc:grpChg chg="add del mod">
          <ac:chgData name="farouk abu hassanain" userId="319a4f4791f24b01" providerId="LiveId" clId="{E8557B2A-A9C2-4236-A393-D913215F1D79}" dt="2020-04-13T03:41:06.565" v="2287" actId="165"/>
          <ac:grpSpMkLst>
            <pc:docMk/>
            <pc:sldMk cId="101250392" sldId="764"/>
            <ac:grpSpMk id="133" creationId="{68A3035C-31C5-4D97-AD45-70F9CACF9499}"/>
          </ac:grpSpMkLst>
        </pc:grpChg>
        <pc:grpChg chg="del mod topLvl">
          <ac:chgData name="farouk abu hassanain" userId="319a4f4791f24b01" providerId="LiveId" clId="{E8557B2A-A9C2-4236-A393-D913215F1D79}" dt="2020-04-13T03:41:10.082" v="2288" actId="478"/>
          <ac:grpSpMkLst>
            <pc:docMk/>
            <pc:sldMk cId="101250392" sldId="764"/>
            <ac:grpSpMk id="144" creationId="{7793B04F-C5DA-422F-8EA7-DEAC030608BE}"/>
          </ac:grpSpMkLst>
        </pc:grpChg>
        <pc:grpChg chg="del mod topLvl">
          <ac:chgData name="farouk abu hassanain" userId="319a4f4791f24b01" providerId="LiveId" clId="{E8557B2A-A9C2-4236-A393-D913215F1D79}" dt="2020-04-13T03:41:12.281" v="2289" actId="478"/>
          <ac:grpSpMkLst>
            <pc:docMk/>
            <pc:sldMk cId="101250392" sldId="764"/>
            <ac:grpSpMk id="146" creationId="{381F0AC3-958E-413B-BDB7-8CD0A3F6A430}"/>
          </ac:grpSpMkLst>
        </pc:grpChg>
        <pc:grpChg chg="del">
          <ac:chgData name="farouk abu hassanain" userId="319a4f4791f24b01" providerId="LiveId" clId="{E8557B2A-A9C2-4236-A393-D913215F1D79}" dt="2020-04-13T03:42:15.293" v="2304" actId="478"/>
          <ac:grpSpMkLst>
            <pc:docMk/>
            <pc:sldMk cId="101250392" sldId="764"/>
            <ac:grpSpMk id="276" creationId="{FE047DDD-2911-4C7B-BEE7-20F87A9F3320}"/>
          </ac:grpSpMkLst>
        </pc:grpChg>
        <pc:graphicFrameChg chg="add del mod">
          <ac:chgData name="farouk abu hassanain" userId="319a4f4791f24b01" providerId="LiveId" clId="{E8557B2A-A9C2-4236-A393-D913215F1D79}" dt="2020-04-13T03:41:56.084" v="2301" actId="478"/>
          <ac:graphicFrameMkLst>
            <pc:docMk/>
            <pc:sldMk cId="101250392" sldId="764"/>
            <ac:graphicFrameMk id="132" creationId="{B8AF9C6A-7036-4B35-B6B3-A55FCAABA6E1}"/>
          </ac:graphicFrameMkLst>
        </pc:graphicFrameChg>
      </pc:sldChg>
      <pc:sldMasterChg chg="delSldLayout">
        <pc:chgData name="farouk abu hassanain" userId="319a4f4791f24b01" providerId="LiveId" clId="{E8557B2A-A9C2-4236-A393-D913215F1D79}" dt="2020-04-13T03:43:12.448" v="2323" actId="47"/>
        <pc:sldMasterMkLst>
          <pc:docMk/>
          <pc:sldMasterMk cId="0" sldId="2147483648"/>
        </pc:sldMasterMkLst>
        <pc:sldLayoutChg chg="del">
          <pc:chgData name="farouk abu hassanain" userId="319a4f4791f24b01" providerId="LiveId" clId="{E8557B2A-A9C2-4236-A393-D913215F1D79}" dt="2020-04-13T03:43:12.448" v="2323" actId="47"/>
          <pc:sldLayoutMkLst>
            <pc:docMk/>
            <pc:sldMasterMk cId="0" sldId="2147483648"/>
            <pc:sldLayoutMk cId="2870084188" sldId="21474846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7E8164EE-C1D6-48AA-9417-40E6AAD1D28C}"/>
              </a:ext>
            </a:extLst>
          </p:cNvPr>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36A963D1-B641-453F-BF0A-5511A81B60E7}"/>
              </a:ext>
            </a:extLst>
          </p:cNvPr>
          <p:cNvSpPr>
            <a:spLocks noGrp="1"/>
          </p:cNvSpPr>
          <p:nvPr>
            <p:ph type="dt" sz="quarter" idx="1"/>
          </p:nvPr>
        </p:nvSpPr>
        <p:spPr>
          <a:xfrm>
            <a:off x="2117" y="0"/>
            <a:ext cx="3962400" cy="344091"/>
          </a:xfrm>
          <a:prstGeom prst="rect">
            <a:avLst/>
          </a:prstGeom>
        </p:spPr>
        <p:txBody>
          <a:bodyPr vert="horz" lIns="91440" tIns="45720" rIns="91440" bIns="45720" rtlCol="1"/>
          <a:lstStyle>
            <a:lvl1pPr algn="l">
              <a:defRPr sz="1200"/>
            </a:lvl1pPr>
          </a:lstStyle>
          <a:p>
            <a:fld id="{34DD2939-9EB1-4BD7-BDB4-61593950F37B}" type="datetimeFigureOut">
              <a:rPr lang="ar-SA" smtClean="0"/>
              <a:t>18/03/1446</a:t>
            </a:fld>
            <a:endParaRPr lang="ar-SA"/>
          </a:p>
        </p:txBody>
      </p:sp>
      <p:sp>
        <p:nvSpPr>
          <p:cNvPr id="4" name="عنصر نائب للتذييل 3">
            <a:extLst>
              <a:ext uri="{FF2B5EF4-FFF2-40B4-BE49-F238E27FC236}">
                <a16:creationId xmlns:a16="http://schemas.microsoft.com/office/drawing/2014/main" id="{C162D41F-C33F-4278-94CD-4D9F16E305B3}"/>
              </a:ext>
            </a:extLst>
          </p:cNvPr>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51CE04DF-FF2E-4E93-8ECF-97725CC9ECCB}"/>
              </a:ext>
            </a:extLst>
          </p:cNvPr>
          <p:cNvSpPr>
            <a:spLocks noGrp="1"/>
          </p:cNvSpPr>
          <p:nvPr>
            <p:ph type="sldNum" sz="quarter" idx="3"/>
          </p:nvPr>
        </p:nvSpPr>
        <p:spPr>
          <a:xfrm>
            <a:off x="2117" y="6513910"/>
            <a:ext cx="3962400" cy="344090"/>
          </a:xfrm>
          <a:prstGeom prst="rect">
            <a:avLst/>
          </a:prstGeom>
        </p:spPr>
        <p:txBody>
          <a:bodyPr vert="horz" lIns="91440" tIns="45720" rIns="91440" bIns="45720" rtlCol="1" anchor="b"/>
          <a:lstStyle>
            <a:lvl1pPr algn="l">
              <a:defRPr sz="1200"/>
            </a:lvl1pPr>
          </a:lstStyle>
          <a:p>
            <a:fld id="{01D434D6-CB7D-4F95-A3F8-C8681952E6EA}" type="slidenum">
              <a:rPr lang="ar-SA" smtClean="0"/>
              <a:t>‹#›</a:t>
            </a:fld>
            <a:endParaRPr lang="ar-SA"/>
          </a:p>
        </p:txBody>
      </p:sp>
    </p:spTree>
    <p:extLst>
      <p:ext uri="{BB962C8B-B14F-4D97-AF65-F5344CB8AC3E}">
        <p14:creationId xmlns:p14="http://schemas.microsoft.com/office/powerpoint/2010/main" val="247977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C29669-838C-4A57-88E2-D4EAAF873BD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61953D7-377E-4278-84C2-BA0698697752}"/>
              </a:ext>
            </a:extLst>
          </p:cNvPr>
          <p:cNvSpPr>
            <a:spLocks noGrp="1"/>
          </p:cNvSpPr>
          <p:nvPr>
            <p:ph type="dt" idx="1"/>
          </p:nvPr>
        </p:nvSpPr>
        <p:spPr>
          <a:xfrm>
            <a:off x="5179484" y="0"/>
            <a:ext cx="3962400" cy="34409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1513F2-D893-4F84-969F-6709536FEB07}" type="datetimeFigureOut">
              <a:rPr lang="en-US"/>
              <a:pPr>
                <a:defRPr/>
              </a:pPr>
              <a:t>9/21/2024</a:t>
            </a:fld>
            <a:endParaRPr lang="en-US"/>
          </a:p>
        </p:txBody>
      </p:sp>
      <p:sp>
        <p:nvSpPr>
          <p:cNvPr id="4" name="Slide Image Placeholder 3">
            <a:extLst>
              <a:ext uri="{FF2B5EF4-FFF2-40B4-BE49-F238E27FC236}">
                <a16:creationId xmlns:a16="http://schemas.microsoft.com/office/drawing/2014/main" id="{D447463D-E76F-42BE-8A16-E33BE8187901}"/>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89A0B5-4D2C-42BC-B3A1-992F8B6F1C77}"/>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F83E689-6ED4-43BA-80AA-FA53CDB322B4}"/>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5B680A3-0DA5-468E-BB28-B91ECDC74F0D}"/>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5DD69B-3230-4E1A-860B-8E246E5EE7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2394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2915352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4869141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3573473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0660158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1076540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5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098158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215286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6736135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523E3-3DF5-4D4D-B75E-CE7AB043BA66}"/>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D372C02-9E11-4D90-9812-718FF4D458D9}"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36609875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104611-CCF6-4D22-A266-4DD684B478F2}"/>
              </a:ext>
            </a:extLst>
          </p:cNvPr>
          <p:cNvSpPr txBox="1"/>
          <p:nvPr userDrawn="1"/>
        </p:nvSpPr>
        <p:spPr>
          <a:xfrm>
            <a:off x="11430000" y="6394450"/>
            <a:ext cx="374650" cy="276225"/>
          </a:xfrm>
          <a:prstGeom prst="rect">
            <a:avLst/>
          </a:prstGeom>
          <a:solidFill>
            <a:schemeClr val="bg1"/>
          </a:solid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5EF88FE-A215-4DC2-A6CF-8420F195B9AC}"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51644489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21788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E66E4-0E58-4B83-8CB5-3972CD25F5C5}"/>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4F01DBB-1EF4-4AAD-9E54-651D1E126002}"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87040070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5638556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7979502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2870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948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C8457-443A-4612-A82A-261150BB1633}"/>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1A188CE5-6246-4120-9F5D-621E2BD38C35}"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913712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919875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7802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593401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3091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3140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BFFB81-D589-4806-B69F-DF7D505029FC}"/>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258369D-B944-4031-9F60-9BF694107DEE}"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50228121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409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69301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25072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25076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3959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569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0460974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0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4392214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1743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50069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6973534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349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790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0395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1423194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37729767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EADD"/>
            </a:gs>
            <a:gs pos="0">
              <a:schemeClr val="bg1"/>
            </a:gs>
            <a:gs pos="45000">
              <a:schemeClr val="bg1"/>
            </a:gs>
          </a:gsLst>
          <a:lin ang="135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526C28-5713-4693-86D4-D4F2F443ADD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98EC133-792E-409B-A945-8298EA0EA2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01DE3E-EA79-4A69-96A0-2ADEDA0D2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E7975A-DAD6-41F4-ABF1-E7736A1288CE}" type="datetimeFigureOut">
              <a:rPr lang="en-US"/>
              <a:pPr>
                <a:defRPr/>
              </a:pPr>
              <a:t>9/21/2024</a:t>
            </a:fld>
            <a:endParaRPr lang="en-US"/>
          </a:p>
        </p:txBody>
      </p:sp>
      <p:sp>
        <p:nvSpPr>
          <p:cNvPr id="5" name="Footer Placeholder 4">
            <a:extLst>
              <a:ext uri="{FF2B5EF4-FFF2-40B4-BE49-F238E27FC236}">
                <a16:creationId xmlns:a16="http://schemas.microsoft.com/office/drawing/2014/main" id="{4FC402FE-6AF5-4A7B-9AE3-D8A50BD10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92A8F8-030D-4524-875D-9A4130C759F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1E91EE0-2AB3-4ADB-8908-7270812F4E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 id="2147484594" r:id="rId12"/>
    <p:sldLayoutId id="2147484595" r:id="rId13"/>
    <p:sldLayoutId id="2147484596" r:id="rId14"/>
    <p:sldLayoutId id="2147484597" r:id="rId15"/>
    <p:sldLayoutId id="2147484598" r:id="rId16"/>
    <p:sldLayoutId id="2147484599" r:id="rId17"/>
    <p:sldLayoutId id="2147484600" r:id="rId18"/>
    <p:sldLayoutId id="2147484601" r:id="rId19"/>
    <p:sldLayoutId id="2147484602" r:id="rId20"/>
    <p:sldLayoutId id="2147484603" r:id="rId21"/>
    <p:sldLayoutId id="2147484604" r:id="rId22"/>
    <p:sldLayoutId id="2147484605" r:id="rId23"/>
    <p:sldLayoutId id="2147484606" r:id="rId24"/>
    <p:sldLayoutId id="2147484607" r:id="rId25"/>
    <p:sldLayoutId id="2147484608" r:id="rId26"/>
    <p:sldLayoutId id="2147484609" r:id="rId27"/>
    <p:sldLayoutId id="2147484610" r:id="rId28"/>
    <p:sldLayoutId id="2147484611" r:id="rId29"/>
    <p:sldLayoutId id="2147484612" r:id="rId30"/>
    <p:sldLayoutId id="2147484613" r:id="rId31"/>
    <p:sldLayoutId id="2147484614" r:id="rId32"/>
    <p:sldLayoutId id="2147484615" r:id="rId33"/>
    <p:sldLayoutId id="2147484616" r:id="rId34"/>
    <p:sldLayoutId id="2147484617" r:id="rId35"/>
    <p:sldLayoutId id="2147484618" r:id="rId36"/>
    <p:sldLayoutId id="2147484619" r:id="rId37"/>
    <p:sldLayoutId id="2147484620" r:id="rId38"/>
    <p:sldLayoutId id="2147484621" r:id="rId39"/>
    <p:sldLayoutId id="2147484624" r:id="rId4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BC7783C-A2DC-4239-B856-EA230BAB5EE5}"/>
              </a:ext>
            </a:extLst>
          </p:cNvPr>
          <p:cNvSpPr/>
          <p:nvPr/>
        </p:nvSpPr>
        <p:spPr>
          <a:xfrm>
            <a:off x="1" y="0"/>
            <a:ext cx="12191999" cy="6858000"/>
          </a:xfrm>
          <a:custGeom>
            <a:avLst/>
            <a:gdLst>
              <a:gd name="connsiteX0" fmla="*/ 9979152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5191457 h 6858000"/>
              <a:gd name="connsiteX5" fmla="*/ 9214451 w 12191999"/>
              <a:gd name="connsiteY5" fmla="*/ 5191457 h 6858000"/>
              <a:gd name="connsiteX6" fmla="*/ 9979152 w 12191999"/>
              <a:gd name="connsiteY6" fmla="*/ 44267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8000">
                <a:moveTo>
                  <a:pt x="9979152" y="0"/>
                </a:moveTo>
                <a:lnTo>
                  <a:pt x="12191999" y="0"/>
                </a:lnTo>
                <a:lnTo>
                  <a:pt x="12191999" y="6858000"/>
                </a:lnTo>
                <a:lnTo>
                  <a:pt x="0" y="6858000"/>
                </a:lnTo>
                <a:lnTo>
                  <a:pt x="0" y="5191457"/>
                </a:lnTo>
                <a:lnTo>
                  <a:pt x="9214451" y="5191457"/>
                </a:lnTo>
                <a:cubicBezTo>
                  <a:pt x="9636784" y="5191457"/>
                  <a:pt x="9979152" y="4849089"/>
                  <a:pt x="9979152" y="4426756"/>
                </a:cubicBezTo>
                <a:close/>
              </a:path>
            </a:pathLst>
          </a:cu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4" name="Title 1">
            <a:extLst>
              <a:ext uri="{FF2B5EF4-FFF2-40B4-BE49-F238E27FC236}">
                <a16:creationId xmlns:a16="http://schemas.microsoft.com/office/drawing/2014/main" id="{B502D17A-4CCE-4E1F-A27F-9E42CD8C73F0}"/>
              </a:ext>
            </a:extLst>
          </p:cNvPr>
          <p:cNvSpPr txBox="1">
            <a:spLocks/>
          </p:cNvSpPr>
          <p:nvPr/>
        </p:nvSpPr>
        <p:spPr>
          <a:xfrm>
            <a:off x="2344864" y="1491145"/>
            <a:ext cx="7703822" cy="1044464"/>
          </a:xfrm>
          <a:prstGeom prst="rect">
            <a:avLst/>
          </a:prstGeom>
          <a:ln>
            <a:noFill/>
          </a:ln>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ar-SA" sz="5400" b="1" dirty="0">
                <a:solidFill>
                  <a:sysClr val="windowText" lastClr="000000"/>
                </a:solidFill>
                <a:latin typeface="Almarai Bold" pitchFamily="2" charset="-78"/>
                <a:cs typeface="Almarai Bold" pitchFamily="2" charset="-78"/>
              </a:rPr>
              <a:t>مبادئ ريادة الأعمال</a:t>
            </a:r>
            <a:endParaRPr lang="en-US" sz="5400" b="1" dirty="0">
              <a:solidFill>
                <a:sysClr val="windowText" lastClr="000000"/>
              </a:solidFill>
              <a:latin typeface="Almarai Bold" pitchFamily="2" charset="-78"/>
              <a:cs typeface="Almarai Bold" pitchFamily="2" charset="-78"/>
            </a:endParaRPr>
          </a:p>
        </p:txBody>
      </p:sp>
      <p:sp>
        <p:nvSpPr>
          <p:cNvPr id="26" name="مستطيل 25">
            <a:extLst>
              <a:ext uri="{FF2B5EF4-FFF2-40B4-BE49-F238E27FC236}">
                <a16:creationId xmlns:a16="http://schemas.microsoft.com/office/drawing/2014/main" id="{41241BE9-941D-454F-B325-EDAE396927EB}"/>
              </a:ext>
            </a:extLst>
          </p:cNvPr>
          <p:cNvSpPr/>
          <p:nvPr/>
        </p:nvSpPr>
        <p:spPr>
          <a:xfrm>
            <a:off x="4292237" y="3170079"/>
            <a:ext cx="3607526" cy="646331"/>
          </a:xfrm>
          <a:prstGeom prst="rect">
            <a:avLst/>
          </a:prstGeom>
        </p:spPr>
        <p:txBody>
          <a:bodyPr wrap="none">
            <a:spAutoFit/>
          </a:bodyPr>
          <a:lstStyle/>
          <a:p>
            <a:r>
              <a:rPr lang="en-SG" sz="3600" dirty="0">
                <a:solidFill>
                  <a:srgbClr val="7030A0"/>
                </a:solidFill>
                <a:latin typeface="Bodoni MT" panose="02070603080606020203" pitchFamily="18" charset="0"/>
                <a:cs typeface="+mj-cs"/>
              </a:rPr>
              <a:t>Entrepreneurship</a:t>
            </a:r>
            <a:endParaRPr lang="ar-SA" sz="3600" dirty="0">
              <a:solidFill>
                <a:srgbClr val="7030A0"/>
              </a:solidFill>
              <a:latin typeface="Bodoni MT" panose="02070603080606020203" pitchFamily="18" charset="0"/>
              <a:cs typeface="+mj-cs"/>
            </a:endParaRPr>
          </a:p>
        </p:txBody>
      </p:sp>
      <p:sp>
        <p:nvSpPr>
          <p:cNvPr id="22" name="مستطيل: زوايا علوية مستديرة 21">
            <a:extLst>
              <a:ext uri="{FF2B5EF4-FFF2-40B4-BE49-F238E27FC236}">
                <a16:creationId xmlns:a16="http://schemas.microsoft.com/office/drawing/2014/main" id="{476D82A8-0FD3-4561-B6B8-E77957EE5C22}"/>
              </a:ext>
            </a:extLst>
          </p:cNvPr>
          <p:cNvSpPr/>
          <p:nvPr/>
        </p:nvSpPr>
        <p:spPr>
          <a:xfrm rot="5400000">
            <a:off x="8369061" y="3591850"/>
            <a:ext cx="872590" cy="4842323"/>
          </a:xfrm>
          <a:prstGeom prst="round2SameRect">
            <a:avLst>
              <a:gd name="adj1" fmla="val 50000"/>
              <a:gd name="adj2" fmla="val 42756"/>
            </a:avLst>
          </a:prstGeom>
          <a:solidFill>
            <a:srgbClr val="481F6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Title 1">
            <a:extLst>
              <a:ext uri="{FF2B5EF4-FFF2-40B4-BE49-F238E27FC236}">
                <a16:creationId xmlns:a16="http://schemas.microsoft.com/office/drawing/2014/main" id="{B1A7F0F3-5470-4B76-A157-0127D692FB77}"/>
              </a:ext>
            </a:extLst>
          </p:cNvPr>
          <p:cNvSpPr txBox="1">
            <a:spLocks/>
          </p:cNvSpPr>
          <p:nvPr/>
        </p:nvSpPr>
        <p:spPr bwMode="auto">
          <a:xfrm>
            <a:off x="6647218" y="5521295"/>
            <a:ext cx="4364219" cy="903208"/>
          </a:xfrm>
          <a:prstGeom prst="rect">
            <a:avLst/>
          </a:prstGeom>
          <a:noFill/>
          <a:ln>
            <a:noFill/>
          </a:ln>
        </p:spPr>
        <p:txBody>
          <a:bodyPr anchor="b"/>
          <a:lstStyle>
            <a:lvl1pPr algn="l" rtl="0" eaLnBrk="0" fontAlgn="base" hangingPunct="0">
              <a:lnSpc>
                <a:spcPct val="90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r>
              <a:rPr lang="ar-SA" sz="2400" dirty="0">
                <a:solidFill>
                  <a:schemeClr val="bg1"/>
                </a:solidFill>
                <a:cs typeface="AL-Mohanad Bold" pitchFamily="2" charset="-78"/>
              </a:rPr>
              <a:t>أ. د. وفاء </a:t>
            </a:r>
            <a:r>
              <a:rPr lang="ar-SA" sz="2400" dirty="0" err="1">
                <a:solidFill>
                  <a:schemeClr val="bg1"/>
                </a:solidFill>
                <a:cs typeface="AL-Mohanad Bold" pitchFamily="2" charset="-78"/>
              </a:rPr>
              <a:t>المبيريك</a:t>
            </a:r>
            <a:endParaRPr lang="ar-SA" sz="2400" dirty="0">
              <a:solidFill>
                <a:schemeClr val="bg1"/>
              </a:solidFill>
              <a:cs typeface="AL-Mohanad Bold" pitchFamily="2" charset="-78"/>
            </a:endParaRPr>
          </a:p>
          <a:p>
            <a:pPr algn="ctr" rtl="1">
              <a:defRPr/>
            </a:pPr>
            <a:r>
              <a:rPr lang="ar-SA" sz="2400" dirty="0">
                <a:solidFill>
                  <a:schemeClr val="bg1"/>
                </a:solidFill>
                <a:cs typeface="AL-Mohanad Bold" pitchFamily="2" charset="-78"/>
              </a:rPr>
              <a:t> أستاذ التسويق وريادة الأعمال</a:t>
            </a:r>
            <a:endParaRPr lang="en-US" sz="2400" dirty="0">
              <a:solidFill>
                <a:schemeClr val="bg1"/>
              </a:solidFill>
              <a:cs typeface="AL-Mohanad Bold" pitchFamily="2" charset="-78"/>
            </a:endParaRPr>
          </a:p>
        </p:txBody>
      </p:sp>
      <p:sp>
        <p:nvSpPr>
          <p:cNvPr id="36" name="مستطيل: زوايا علوية مستديرة 35">
            <a:extLst>
              <a:ext uri="{FF2B5EF4-FFF2-40B4-BE49-F238E27FC236}">
                <a16:creationId xmlns:a16="http://schemas.microsoft.com/office/drawing/2014/main" id="{90F83D54-2AAD-4DEC-998B-1412F5F4DB47}"/>
              </a:ext>
            </a:extLst>
          </p:cNvPr>
          <p:cNvSpPr/>
          <p:nvPr/>
        </p:nvSpPr>
        <p:spPr>
          <a:xfrm rot="5400000">
            <a:off x="2420812" y="3591850"/>
            <a:ext cx="872589" cy="4842323"/>
          </a:xfrm>
          <a:prstGeom prst="round2SameRect">
            <a:avLst>
              <a:gd name="adj1" fmla="val 50000"/>
              <a:gd name="adj2" fmla="val 42756"/>
            </a:avLst>
          </a:prstGeom>
          <a:solidFill>
            <a:srgbClr val="481F6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5" name="Title 1">
            <a:extLst>
              <a:ext uri="{FF2B5EF4-FFF2-40B4-BE49-F238E27FC236}">
                <a16:creationId xmlns:a16="http://schemas.microsoft.com/office/drawing/2014/main" id="{81781816-24C4-4537-ABA4-D260B7B0EB98}"/>
              </a:ext>
            </a:extLst>
          </p:cNvPr>
          <p:cNvSpPr txBox="1">
            <a:spLocks/>
          </p:cNvSpPr>
          <p:nvPr/>
        </p:nvSpPr>
        <p:spPr bwMode="auto">
          <a:xfrm>
            <a:off x="607667" y="5521295"/>
            <a:ext cx="4364219" cy="896027"/>
          </a:xfrm>
          <a:prstGeom prst="rect">
            <a:avLst/>
          </a:prstGeom>
          <a:noFill/>
          <a:ln>
            <a:noFill/>
          </a:ln>
        </p:spPr>
        <p:txBody>
          <a:bodyPr anchor="b"/>
          <a:lstStyle>
            <a:lvl1pPr algn="l" rtl="0" eaLnBrk="0" fontAlgn="base" hangingPunct="0">
              <a:lnSpc>
                <a:spcPct val="90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r>
              <a:rPr lang="ar-SA" sz="2400" dirty="0">
                <a:solidFill>
                  <a:schemeClr val="bg1"/>
                </a:solidFill>
                <a:cs typeface="AL-Mohanad Bold" pitchFamily="2" charset="-78"/>
              </a:rPr>
              <a:t>أ. د. أحمد الشميمري</a:t>
            </a:r>
          </a:p>
          <a:p>
            <a:pPr algn="ctr" rtl="1">
              <a:defRPr/>
            </a:pPr>
            <a:r>
              <a:rPr lang="ar-SA" sz="2400" dirty="0">
                <a:solidFill>
                  <a:schemeClr val="bg1"/>
                </a:solidFill>
                <a:cs typeface="AL-Mohanad Bold" pitchFamily="2" charset="-78"/>
              </a:rPr>
              <a:t> أستاذ التسويق وريادة الأعمال </a:t>
            </a:r>
            <a:endParaRPr lang="en-US" sz="2400" dirty="0">
              <a:solidFill>
                <a:schemeClr val="bg1"/>
              </a:solidFill>
              <a:cs typeface="AL-Mohanad Bold" pitchFamily="2" charset="-78"/>
            </a:endParaRPr>
          </a:p>
        </p:txBody>
      </p:sp>
      <p:pic>
        <p:nvPicPr>
          <p:cNvPr id="2" name="Picture 1">
            <a:extLst>
              <a:ext uri="{FF2B5EF4-FFF2-40B4-BE49-F238E27FC236}">
                <a16:creationId xmlns:a16="http://schemas.microsoft.com/office/drawing/2014/main" id="{B7A1482D-C890-49D8-7744-DC68DA32D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63" y="778827"/>
            <a:ext cx="2775293" cy="3679702"/>
          </a:xfrm>
          <a:prstGeom prst="rect">
            <a:avLst/>
          </a:prstGeom>
        </p:spPr>
      </p:pic>
    </p:spTree>
    <p:extLst>
      <p:ext uri="{BB962C8B-B14F-4D97-AF65-F5344CB8AC3E}">
        <p14:creationId xmlns:p14="http://schemas.microsoft.com/office/powerpoint/2010/main" val="396033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62C53E-4BBB-460E-8B13-EBA40EF81936}"/>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08</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972550" y="1065975"/>
            <a:ext cx="2857947"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العمل</a:t>
            </a:r>
          </a:p>
        </p:txBody>
      </p:sp>
      <p:sp>
        <p:nvSpPr>
          <p:cNvPr id="105" name="نصف إطار 104">
            <a:extLst>
              <a:ext uri="{FF2B5EF4-FFF2-40B4-BE49-F238E27FC236}">
                <a16:creationId xmlns:a16="http://schemas.microsoft.com/office/drawing/2014/main" id="{C33AE2A1-F425-407D-8FAF-79031695A309}"/>
              </a:ext>
            </a:extLst>
          </p:cNvPr>
          <p:cNvSpPr/>
          <p:nvPr/>
        </p:nvSpPr>
        <p:spPr>
          <a:xfrm flipV="1">
            <a:off x="1085488" y="5010327"/>
            <a:ext cx="5562962" cy="988113"/>
          </a:xfrm>
          <a:prstGeom prst="halfFrame">
            <a:avLst>
              <a:gd name="adj1" fmla="val 2000"/>
              <a:gd name="adj2" fmla="val 1852"/>
            </a:avLst>
          </a:prstGeom>
          <a:solidFill>
            <a:srgbClr val="DC4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8" name="مستطيل: زوايا مستديرة 97">
            <a:extLst>
              <a:ext uri="{FF2B5EF4-FFF2-40B4-BE49-F238E27FC236}">
                <a16:creationId xmlns:a16="http://schemas.microsoft.com/office/drawing/2014/main" id="{60970251-15A4-40B5-B65C-0B854DE46EE0}"/>
              </a:ext>
            </a:extLst>
          </p:cNvPr>
          <p:cNvSpPr/>
          <p:nvPr/>
        </p:nvSpPr>
        <p:spPr>
          <a:xfrm>
            <a:off x="4349767" y="1484563"/>
            <a:ext cx="3440589" cy="435122"/>
          </a:xfrm>
          <a:prstGeom prst="roundRect">
            <a:avLst>
              <a:gd name="adj" fmla="val 17894"/>
            </a:avLst>
          </a:prstGeom>
          <a:solidFill>
            <a:srgbClr val="DC4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9" name="Shape 2604">
            <a:extLst>
              <a:ext uri="{FF2B5EF4-FFF2-40B4-BE49-F238E27FC236}">
                <a16:creationId xmlns:a16="http://schemas.microsoft.com/office/drawing/2014/main" id="{7180C6BC-1D66-4BA4-A3D3-6BA7C4B2FE24}"/>
              </a:ext>
            </a:extLst>
          </p:cNvPr>
          <p:cNvSpPr/>
          <p:nvPr/>
        </p:nvSpPr>
        <p:spPr>
          <a:xfrm flipH="1">
            <a:off x="5027669" y="1515651"/>
            <a:ext cx="2136661" cy="42895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4. خطة التسويق</a:t>
            </a:r>
          </a:p>
        </p:txBody>
      </p:sp>
      <p:sp>
        <p:nvSpPr>
          <p:cNvPr id="100" name="مربع نص 99">
            <a:extLst>
              <a:ext uri="{FF2B5EF4-FFF2-40B4-BE49-F238E27FC236}">
                <a16:creationId xmlns:a16="http://schemas.microsoft.com/office/drawing/2014/main" id="{5D125B70-8360-4BE2-A296-178E20A7E9C2}"/>
              </a:ext>
            </a:extLst>
          </p:cNvPr>
          <p:cNvSpPr txBox="1"/>
          <p:nvPr/>
        </p:nvSpPr>
        <p:spPr>
          <a:xfrm>
            <a:off x="1362883" y="2826735"/>
            <a:ext cx="9799245" cy="2215991"/>
          </a:xfrm>
          <a:prstGeom prst="rect">
            <a:avLst/>
          </a:prstGeom>
          <a:noFill/>
        </p:spPr>
        <p:txBody>
          <a:bodyPr wrap="square" rtlCol="1">
            <a:spAutoFit/>
          </a:bodyPr>
          <a:lstStyle/>
          <a:p>
            <a:pPr algn="just" rtl="1">
              <a:lnSpc>
                <a:spcPct val="200000"/>
              </a:lnSpc>
            </a:pPr>
            <a:r>
              <a:rPr lang="ar-SA" sz="2400" dirty="0">
                <a:latin typeface="Simplified Arabic" panose="02020603050405020304" pitchFamily="18" charset="-78"/>
                <a:cs typeface="AL-Mohanad Bold" pitchFamily="2" charset="-78"/>
              </a:rPr>
              <a:t>هذا القسم يبين كيف الوصول إلى العملاء باستخدام وسائل التسويق مثل المنشورات ، و المطبوعات ، والملصقات الإعلانية ، والتسويق على مواقع الانترنت ، و وسائل التواصل الاجتماعي ، او تطبيقات الجوال.</a:t>
            </a:r>
          </a:p>
        </p:txBody>
      </p:sp>
      <p:grpSp>
        <p:nvGrpSpPr>
          <p:cNvPr id="15" name="مجموعة 14">
            <a:extLst>
              <a:ext uri="{FF2B5EF4-FFF2-40B4-BE49-F238E27FC236}">
                <a16:creationId xmlns:a16="http://schemas.microsoft.com/office/drawing/2014/main" id="{34175B3A-4DA2-45F0-880F-B5B0B63A4E42}"/>
              </a:ext>
            </a:extLst>
          </p:cNvPr>
          <p:cNvGrpSpPr/>
          <p:nvPr/>
        </p:nvGrpSpPr>
        <p:grpSpPr>
          <a:xfrm>
            <a:off x="11474331" y="73209"/>
            <a:ext cx="638176" cy="638176"/>
            <a:chOff x="11406326" y="73209"/>
            <a:chExt cx="638176" cy="638176"/>
          </a:xfrm>
        </p:grpSpPr>
        <p:sp>
          <p:nvSpPr>
            <p:cNvPr id="16" name="إطار 15">
              <a:extLst>
                <a:ext uri="{FF2B5EF4-FFF2-40B4-BE49-F238E27FC236}">
                  <a16:creationId xmlns:a16="http://schemas.microsoft.com/office/drawing/2014/main" id="{61966744-588D-4D17-BB6C-52B51D248B7B}"/>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17" name="مربع نص 16">
              <a:extLst>
                <a:ext uri="{FF2B5EF4-FFF2-40B4-BE49-F238E27FC236}">
                  <a16:creationId xmlns:a16="http://schemas.microsoft.com/office/drawing/2014/main" id="{BBC8E550-9221-4A55-9578-D432BD7DDBAC}"/>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2888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4D25277-422B-4AD7-AA0D-2156E7E0053C}"/>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09</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972550" y="1065975"/>
            <a:ext cx="2857947"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العمل</a:t>
            </a:r>
          </a:p>
        </p:txBody>
      </p:sp>
      <p:sp>
        <p:nvSpPr>
          <p:cNvPr id="105" name="نصف إطار 104">
            <a:extLst>
              <a:ext uri="{FF2B5EF4-FFF2-40B4-BE49-F238E27FC236}">
                <a16:creationId xmlns:a16="http://schemas.microsoft.com/office/drawing/2014/main" id="{C33AE2A1-F425-407D-8FAF-79031695A309}"/>
              </a:ext>
            </a:extLst>
          </p:cNvPr>
          <p:cNvSpPr/>
          <p:nvPr/>
        </p:nvSpPr>
        <p:spPr>
          <a:xfrm flipV="1">
            <a:off x="1085488" y="4590374"/>
            <a:ext cx="5562962" cy="1408065"/>
          </a:xfrm>
          <a:prstGeom prst="halfFrame">
            <a:avLst>
              <a:gd name="adj1" fmla="val 2000"/>
              <a:gd name="adj2" fmla="val 1852"/>
            </a:avLst>
          </a:prstGeom>
          <a:solidFill>
            <a:srgbClr val="51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0" name="مربع نص 99">
            <a:extLst>
              <a:ext uri="{FF2B5EF4-FFF2-40B4-BE49-F238E27FC236}">
                <a16:creationId xmlns:a16="http://schemas.microsoft.com/office/drawing/2014/main" id="{5D125B70-8360-4BE2-A296-178E20A7E9C2}"/>
              </a:ext>
            </a:extLst>
          </p:cNvPr>
          <p:cNvSpPr txBox="1"/>
          <p:nvPr/>
        </p:nvSpPr>
        <p:spPr>
          <a:xfrm>
            <a:off x="1362883" y="2826735"/>
            <a:ext cx="9799245" cy="1477328"/>
          </a:xfrm>
          <a:prstGeom prst="rect">
            <a:avLst/>
          </a:prstGeom>
          <a:noFill/>
        </p:spPr>
        <p:txBody>
          <a:bodyPr wrap="square" rtlCol="1">
            <a:spAutoFit/>
          </a:bodyPr>
          <a:lstStyle/>
          <a:p>
            <a:pPr algn="just" rtl="1">
              <a:lnSpc>
                <a:spcPct val="200000"/>
              </a:lnSpc>
            </a:pPr>
            <a:r>
              <a:rPr lang="ar-SA" sz="2400" dirty="0">
                <a:latin typeface="Simplified Arabic" panose="02020603050405020304" pitchFamily="18" charset="-78"/>
                <a:cs typeface="AL-Mohanad Bold" pitchFamily="2" charset="-78"/>
              </a:rPr>
              <a:t>هذا القسم يتضمن معلومات عن الإدارة. مثل مالك المشروع و كل من يعمل فيه. بحيث ترفق السيرة الذاتية و التي تشمل تعريف بالشخص و إنجازاته.</a:t>
            </a:r>
          </a:p>
        </p:txBody>
      </p:sp>
      <p:grpSp>
        <p:nvGrpSpPr>
          <p:cNvPr id="7" name="مجموعة 6">
            <a:extLst>
              <a:ext uri="{FF2B5EF4-FFF2-40B4-BE49-F238E27FC236}">
                <a16:creationId xmlns:a16="http://schemas.microsoft.com/office/drawing/2014/main" id="{8D5F077D-60EA-4D69-880B-C6D8E10836BD}"/>
              </a:ext>
            </a:extLst>
          </p:cNvPr>
          <p:cNvGrpSpPr/>
          <p:nvPr/>
        </p:nvGrpSpPr>
        <p:grpSpPr>
          <a:xfrm>
            <a:off x="3983301" y="1504579"/>
            <a:ext cx="4031236" cy="435122"/>
            <a:chOff x="3983301" y="1504579"/>
            <a:chExt cx="4031236" cy="435122"/>
          </a:xfrm>
        </p:grpSpPr>
        <p:sp>
          <p:nvSpPr>
            <p:cNvPr id="60" name="مستطيل: زوايا مستديرة 59">
              <a:extLst>
                <a:ext uri="{FF2B5EF4-FFF2-40B4-BE49-F238E27FC236}">
                  <a16:creationId xmlns:a16="http://schemas.microsoft.com/office/drawing/2014/main" id="{772E32BE-6EF3-40B5-830B-09A49A389D73}"/>
                </a:ext>
              </a:extLst>
            </p:cNvPr>
            <p:cNvSpPr/>
            <p:nvPr/>
          </p:nvSpPr>
          <p:spPr>
            <a:xfrm>
              <a:off x="3983301" y="1504579"/>
              <a:ext cx="4031236" cy="435122"/>
            </a:xfrm>
            <a:prstGeom prst="roundRect">
              <a:avLst>
                <a:gd name="adj" fmla="val 17894"/>
              </a:avLst>
            </a:prstGeom>
            <a:solidFill>
              <a:srgbClr val="51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dirty="0"/>
            </a:p>
          </p:txBody>
        </p:sp>
        <p:sp>
          <p:nvSpPr>
            <p:cNvPr id="63" name="Shape 2608">
              <a:extLst>
                <a:ext uri="{FF2B5EF4-FFF2-40B4-BE49-F238E27FC236}">
                  <a16:creationId xmlns:a16="http://schemas.microsoft.com/office/drawing/2014/main" id="{D20E06A0-9767-4CA0-8085-219D7500E3D9}"/>
                </a:ext>
              </a:extLst>
            </p:cNvPr>
            <p:cNvSpPr/>
            <p:nvPr/>
          </p:nvSpPr>
          <p:spPr>
            <a:xfrm flipH="1">
              <a:off x="4140229" y="1560323"/>
              <a:ext cx="3702612" cy="3236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5. وصف للإدارة وإنجازاتك ومهاراتك</a:t>
              </a:r>
            </a:p>
          </p:txBody>
        </p:sp>
      </p:grpSp>
      <p:grpSp>
        <p:nvGrpSpPr>
          <p:cNvPr id="16" name="مجموعة 15">
            <a:extLst>
              <a:ext uri="{FF2B5EF4-FFF2-40B4-BE49-F238E27FC236}">
                <a16:creationId xmlns:a16="http://schemas.microsoft.com/office/drawing/2014/main" id="{0BD7F6A9-5D60-4583-AD56-BD8D3CDDFB35}"/>
              </a:ext>
            </a:extLst>
          </p:cNvPr>
          <p:cNvGrpSpPr/>
          <p:nvPr/>
        </p:nvGrpSpPr>
        <p:grpSpPr>
          <a:xfrm>
            <a:off x="11474331" y="73209"/>
            <a:ext cx="638176" cy="638176"/>
            <a:chOff x="11406326" y="73209"/>
            <a:chExt cx="638176" cy="638176"/>
          </a:xfrm>
        </p:grpSpPr>
        <p:sp>
          <p:nvSpPr>
            <p:cNvPr id="17" name="إطار 16">
              <a:extLst>
                <a:ext uri="{FF2B5EF4-FFF2-40B4-BE49-F238E27FC236}">
                  <a16:creationId xmlns:a16="http://schemas.microsoft.com/office/drawing/2014/main" id="{EE24D89F-4FD7-4E79-8856-DF9997C01243}"/>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18" name="مربع نص 17">
              <a:extLst>
                <a:ext uri="{FF2B5EF4-FFF2-40B4-BE49-F238E27FC236}">
                  <a16:creationId xmlns:a16="http://schemas.microsoft.com/office/drawing/2014/main" id="{5D29BEF5-0B4B-4476-8364-A5AB6510661C}"/>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5344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04D45A-BD82-41A1-AF86-C7E751014C46}"/>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10</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972550" y="1065975"/>
            <a:ext cx="2857947"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العمل</a:t>
            </a:r>
          </a:p>
        </p:txBody>
      </p:sp>
      <p:grpSp>
        <p:nvGrpSpPr>
          <p:cNvPr id="9" name="مجموعة 8">
            <a:extLst>
              <a:ext uri="{FF2B5EF4-FFF2-40B4-BE49-F238E27FC236}">
                <a16:creationId xmlns:a16="http://schemas.microsoft.com/office/drawing/2014/main" id="{21E5C7AE-2E3B-4007-8349-EE4EF8B3F91E}"/>
              </a:ext>
            </a:extLst>
          </p:cNvPr>
          <p:cNvGrpSpPr/>
          <p:nvPr/>
        </p:nvGrpSpPr>
        <p:grpSpPr>
          <a:xfrm>
            <a:off x="4478755" y="1475422"/>
            <a:ext cx="3234673" cy="449182"/>
            <a:chOff x="4478755" y="1475422"/>
            <a:chExt cx="3234673" cy="449182"/>
          </a:xfrm>
        </p:grpSpPr>
        <p:sp>
          <p:nvSpPr>
            <p:cNvPr id="150" name="مستطيل: زوايا مستديرة 149">
              <a:extLst>
                <a:ext uri="{FF2B5EF4-FFF2-40B4-BE49-F238E27FC236}">
                  <a16:creationId xmlns:a16="http://schemas.microsoft.com/office/drawing/2014/main" id="{D37F461A-90B6-4D67-8147-5A480F2DAA2E}"/>
                </a:ext>
              </a:extLst>
            </p:cNvPr>
            <p:cNvSpPr/>
            <p:nvPr/>
          </p:nvSpPr>
          <p:spPr>
            <a:xfrm>
              <a:off x="4542608" y="1475422"/>
              <a:ext cx="3170820" cy="435122"/>
            </a:xfrm>
            <a:prstGeom prst="roundRect">
              <a:avLst>
                <a:gd name="adj" fmla="val 17894"/>
              </a:avLst>
            </a:prstGeom>
            <a:solidFill>
              <a:srgbClr val="10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latin typeface="Simplified Arabic" panose="02020603050405020304" pitchFamily="18" charset="-78"/>
                <a:cs typeface="AL-Mohanad Bold" pitchFamily="2" charset="-78"/>
              </a:endParaRPr>
            </a:p>
          </p:txBody>
        </p:sp>
        <p:sp>
          <p:nvSpPr>
            <p:cNvPr id="142" name="Shape 2606">
              <a:extLst>
                <a:ext uri="{FF2B5EF4-FFF2-40B4-BE49-F238E27FC236}">
                  <a16:creationId xmlns:a16="http://schemas.microsoft.com/office/drawing/2014/main" id="{18E33423-3444-4E87-9171-45ACDC620ABC}"/>
                </a:ext>
              </a:extLst>
            </p:cNvPr>
            <p:cNvSpPr/>
            <p:nvPr/>
          </p:nvSpPr>
          <p:spPr>
            <a:xfrm flipH="1">
              <a:off x="4478755" y="1486388"/>
              <a:ext cx="3191575" cy="4382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6. التقديرات والمؤشرات المالية</a:t>
              </a:r>
            </a:p>
          </p:txBody>
        </p:sp>
      </p:grpSp>
      <p:sp>
        <p:nvSpPr>
          <p:cNvPr id="105" name="نصف إطار 104">
            <a:extLst>
              <a:ext uri="{FF2B5EF4-FFF2-40B4-BE49-F238E27FC236}">
                <a16:creationId xmlns:a16="http://schemas.microsoft.com/office/drawing/2014/main" id="{C33AE2A1-F425-407D-8FAF-79031695A309}"/>
              </a:ext>
            </a:extLst>
          </p:cNvPr>
          <p:cNvSpPr/>
          <p:nvPr/>
        </p:nvSpPr>
        <p:spPr>
          <a:xfrm flipV="1">
            <a:off x="1085488" y="4590374"/>
            <a:ext cx="5562962" cy="1408065"/>
          </a:xfrm>
          <a:prstGeom prst="halfFrame">
            <a:avLst>
              <a:gd name="adj1" fmla="val 2000"/>
              <a:gd name="adj2" fmla="val 1852"/>
            </a:avLst>
          </a:prstGeom>
          <a:solidFill>
            <a:srgbClr val="10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3" name="مجموعة 12">
            <a:extLst>
              <a:ext uri="{FF2B5EF4-FFF2-40B4-BE49-F238E27FC236}">
                <a16:creationId xmlns:a16="http://schemas.microsoft.com/office/drawing/2014/main" id="{70D2241F-5278-4206-A544-2BB1EAB8C8AE}"/>
              </a:ext>
            </a:extLst>
          </p:cNvPr>
          <p:cNvGrpSpPr/>
          <p:nvPr/>
        </p:nvGrpSpPr>
        <p:grpSpPr>
          <a:xfrm>
            <a:off x="499229" y="2807339"/>
            <a:ext cx="11443600" cy="2796032"/>
            <a:chOff x="570669" y="2807339"/>
            <a:chExt cx="11443600" cy="2796032"/>
          </a:xfrm>
        </p:grpSpPr>
        <p:sp>
          <p:nvSpPr>
            <p:cNvPr id="125" name="Up Arrow 4">
              <a:extLst>
                <a:ext uri="{FF2B5EF4-FFF2-40B4-BE49-F238E27FC236}">
                  <a16:creationId xmlns:a16="http://schemas.microsoft.com/office/drawing/2014/main" id="{3405787C-D991-40D6-9A3A-CB7163E266BE}"/>
                </a:ext>
              </a:extLst>
            </p:cNvPr>
            <p:cNvSpPr/>
            <p:nvPr/>
          </p:nvSpPr>
          <p:spPr>
            <a:xfrm rot="5400000">
              <a:off x="7171212" y="1986078"/>
              <a:ext cx="632535" cy="2275058"/>
            </a:xfrm>
            <a:prstGeom prst="upArrow">
              <a:avLst>
                <a:gd name="adj1" fmla="val 70870"/>
                <a:gd name="adj2" fmla="val 559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6" name="Group 6">
              <a:extLst>
                <a:ext uri="{FF2B5EF4-FFF2-40B4-BE49-F238E27FC236}">
                  <a16:creationId xmlns:a16="http://schemas.microsoft.com/office/drawing/2014/main" id="{9643AB8B-DAFB-4717-8A01-6F219B335610}"/>
                </a:ext>
              </a:extLst>
            </p:cNvPr>
            <p:cNvGrpSpPr/>
            <p:nvPr/>
          </p:nvGrpSpPr>
          <p:grpSpPr>
            <a:xfrm rot="5400000">
              <a:off x="5880899" y="2813961"/>
              <a:ext cx="619292" cy="619292"/>
              <a:chOff x="5636478" y="2642352"/>
              <a:chExt cx="981676" cy="981676"/>
            </a:xfrm>
            <a:solidFill>
              <a:schemeClr val="accent4"/>
            </a:solidFill>
          </p:grpSpPr>
          <p:sp>
            <p:nvSpPr>
              <p:cNvPr id="127" name="Oval 7">
                <a:extLst>
                  <a:ext uri="{FF2B5EF4-FFF2-40B4-BE49-F238E27FC236}">
                    <a16:creationId xmlns:a16="http://schemas.microsoft.com/office/drawing/2014/main" id="{78A4135B-6AE1-4D55-83A7-61346FFE7597}"/>
                  </a:ext>
                </a:extLst>
              </p:cNvPr>
              <p:cNvSpPr/>
              <p:nvPr/>
            </p:nvSpPr>
            <p:spPr>
              <a:xfrm>
                <a:off x="5636478" y="2642352"/>
                <a:ext cx="981676" cy="9816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9">
                <a:extLst>
                  <a:ext uri="{FF2B5EF4-FFF2-40B4-BE49-F238E27FC236}">
                    <a16:creationId xmlns:a16="http://schemas.microsoft.com/office/drawing/2014/main" id="{92A629A0-B758-40D3-BA35-8F4295A45E15}"/>
                  </a:ext>
                </a:extLst>
              </p:cNvPr>
              <p:cNvSpPr/>
              <p:nvPr/>
            </p:nvSpPr>
            <p:spPr>
              <a:xfrm>
                <a:off x="5753306" y="2759177"/>
                <a:ext cx="748024" cy="74802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100" dirty="0"/>
              </a:p>
            </p:txBody>
          </p:sp>
        </p:grpSp>
        <p:sp>
          <p:nvSpPr>
            <p:cNvPr id="121" name="Up Arrow 41">
              <a:extLst>
                <a:ext uri="{FF2B5EF4-FFF2-40B4-BE49-F238E27FC236}">
                  <a16:creationId xmlns:a16="http://schemas.microsoft.com/office/drawing/2014/main" id="{90575B4B-E9F6-4ACD-8FD0-61E7AE3AE7E9}"/>
                </a:ext>
              </a:extLst>
            </p:cNvPr>
            <p:cNvSpPr/>
            <p:nvPr/>
          </p:nvSpPr>
          <p:spPr>
            <a:xfrm rot="16200000" flipH="1">
              <a:off x="4482798" y="2901843"/>
              <a:ext cx="632535" cy="2464152"/>
            </a:xfrm>
            <a:prstGeom prst="upArrow">
              <a:avLst>
                <a:gd name="adj1" fmla="val 70870"/>
                <a:gd name="adj2" fmla="val 559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2" name="Group 42">
              <a:extLst>
                <a:ext uri="{FF2B5EF4-FFF2-40B4-BE49-F238E27FC236}">
                  <a16:creationId xmlns:a16="http://schemas.microsoft.com/office/drawing/2014/main" id="{C8978403-ACAF-498D-842F-9AEED9901C6E}"/>
                </a:ext>
              </a:extLst>
            </p:cNvPr>
            <p:cNvGrpSpPr/>
            <p:nvPr/>
          </p:nvGrpSpPr>
          <p:grpSpPr>
            <a:xfrm rot="16200000" flipH="1">
              <a:off x="5880901" y="3824273"/>
              <a:ext cx="619292" cy="619292"/>
              <a:chOff x="5636478" y="2642352"/>
              <a:chExt cx="981676" cy="981676"/>
            </a:xfrm>
            <a:solidFill>
              <a:schemeClr val="accent3"/>
            </a:solidFill>
          </p:grpSpPr>
          <p:sp>
            <p:nvSpPr>
              <p:cNvPr id="123" name="Oval 43">
                <a:extLst>
                  <a:ext uri="{FF2B5EF4-FFF2-40B4-BE49-F238E27FC236}">
                    <a16:creationId xmlns:a16="http://schemas.microsoft.com/office/drawing/2014/main" id="{D70F7477-6F68-4D65-A05C-FD72190A9C2C}"/>
                  </a:ext>
                </a:extLst>
              </p:cNvPr>
              <p:cNvSpPr/>
              <p:nvPr/>
            </p:nvSpPr>
            <p:spPr>
              <a:xfrm>
                <a:off x="5636478" y="2642352"/>
                <a:ext cx="981676" cy="9816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44">
                <a:extLst>
                  <a:ext uri="{FF2B5EF4-FFF2-40B4-BE49-F238E27FC236}">
                    <a16:creationId xmlns:a16="http://schemas.microsoft.com/office/drawing/2014/main" id="{FDB0B816-0BEF-43BB-9A4C-96EE17597C31}"/>
                  </a:ext>
                </a:extLst>
              </p:cNvPr>
              <p:cNvSpPr/>
              <p:nvPr/>
            </p:nvSpPr>
            <p:spPr>
              <a:xfrm>
                <a:off x="5753306" y="2759177"/>
                <a:ext cx="748024" cy="74802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100" dirty="0"/>
              </a:p>
            </p:txBody>
          </p:sp>
        </p:grpSp>
        <p:sp>
          <p:nvSpPr>
            <p:cNvPr id="117" name="Up Arrow 46">
              <a:extLst>
                <a:ext uri="{FF2B5EF4-FFF2-40B4-BE49-F238E27FC236}">
                  <a16:creationId xmlns:a16="http://schemas.microsoft.com/office/drawing/2014/main" id="{B1026958-412A-4A1B-BB79-07CB60964BFE}"/>
                </a:ext>
              </a:extLst>
            </p:cNvPr>
            <p:cNvSpPr/>
            <p:nvPr/>
          </p:nvSpPr>
          <p:spPr>
            <a:xfrm rot="5400000">
              <a:off x="7171214" y="4149572"/>
              <a:ext cx="632535" cy="2275063"/>
            </a:xfrm>
            <a:prstGeom prst="upArrow">
              <a:avLst>
                <a:gd name="adj1" fmla="val 70870"/>
                <a:gd name="adj2" fmla="val 559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8" name="Group 47">
              <a:extLst>
                <a:ext uri="{FF2B5EF4-FFF2-40B4-BE49-F238E27FC236}">
                  <a16:creationId xmlns:a16="http://schemas.microsoft.com/office/drawing/2014/main" id="{D16370BD-945D-4CC8-8D49-409AA749CD7A}"/>
                </a:ext>
              </a:extLst>
            </p:cNvPr>
            <p:cNvGrpSpPr/>
            <p:nvPr/>
          </p:nvGrpSpPr>
          <p:grpSpPr>
            <a:xfrm rot="5400000">
              <a:off x="5880899" y="4977458"/>
              <a:ext cx="619292" cy="619292"/>
              <a:chOff x="5636478" y="2642352"/>
              <a:chExt cx="981676" cy="981676"/>
            </a:xfrm>
            <a:solidFill>
              <a:schemeClr val="accent2"/>
            </a:solidFill>
          </p:grpSpPr>
          <p:sp>
            <p:nvSpPr>
              <p:cNvPr id="119" name="Oval 48">
                <a:extLst>
                  <a:ext uri="{FF2B5EF4-FFF2-40B4-BE49-F238E27FC236}">
                    <a16:creationId xmlns:a16="http://schemas.microsoft.com/office/drawing/2014/main" id="{2BCDFBE0-9333-4FA6-B26E-7F25BD6C5534}"/>
                  </a:ext>
                </a:extLst>
              </p:cNvPr>
              <p:cNvSpPr/>
              <p:nvPr/>
            </p:nvSpPr>
            <p:spPr>
              <a:xfrm>
                <a:off x="5636478" y="2642352"/>
                <a:ext cx="981676" cy="9816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49">
                <a:extLst>
                  <a:ext uri="{FF2B5EF4-FFF2-40B4-BE49-F238E27FC236}">
                    <a16:creationId xmlns:a16="http://schemas.microsoft.com/office/drawing/2014/main" id="{14D81F75-50FA-47C8-AB2D-3103B95ABA5E}"/>
                  </a:ext>
                </a:extLst>
              </p:cNvPr>
              <p:cNvSpPr/>
              <p:nvPr/>
            </p:nvSpPr>
            <p:spPr>
              <a:xfrm>
                <a:off x="5753306" y="2759177"/>
                <a:ext cx="748024" cy="74802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2100" dirty="0"/>
              </a:p>
            </p:txBody>
          </p:sp>
        </p:grpSp>
        <p:sp>
          <p:nvSpPr>
            <p:cNvPr id="70" name="Text Placeholder 3">
              <a:extLst>
                <a:ext uri="{FF2B5EF4-FFF2-40B4-BE49-F238E27FC236}">
                  <a16:creationId xmlns:a16="http://schemas.microsoft.com/office/drawing/2014/main" id="{EF9D8AE7-0262-47FE-A3F0-FADB3FD0E26E}"/>
                </a:ext>
              </a:extLst>
            </p:cNvPr>
            <p:cNvSpPr txBox="1">
              <a:spLocks/>
            </p:cNvSpPr>
            <p:nvPr/>
          </p:nvSpPr>
          <p:spPr>
            <a:xfrm>
              <a:off x="5856604" y="5171026"/>
              <a:ext cx="643955" cy="276999"/>
            </a:xfrm>
            <a:prstGeom prst="rect">
              <a:avLst/>
            </a:prstGeom>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1800" dirty="0">
                  <a:solidFill>
                    <a:schemeClr val="bg1"/>
                  </a:solidFill>
                </a:rPr>
                <a:t>03</a:t>
              </a:r>
            </a:p>
          </p:txBody>
        </p:sp>
        <p:sp>
          <p:nvSpPr>
            <p:cNvPr id="71" name="Text Placeholder 3">
              <a:extLst>
                <a:ext uri="{FF2B5EF4-FFF2-40B4-BE49-F238E27FC236}">
                  <a16:creationId xmlns:a16="http://schemas.microsoft.com/office/drawing/2014/main" id="{DB807F74-6BA5-485F-AE5B-4F887201D0B2}"/>
                </a:ext>
              </a:extLst>
            </p:cNvPr>
            <p:cNvSpPr txBox="1">
              <a:spLocks/>
            </p:cNvSpPr>
            <p:nvPr/>
          </p:nvSpPr>
          <p:spPr>
            <a:xfrm>
              <a:off x="5880899" y="3986727"/>
              <a:ext cx="643955" cy="276999"/>
            </a:xfrm>
            <a:prstGeom prst="rect">
              <a:avLst/>
            </a:prstGeom>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1800" dirty="0">
                  <a:solidFill>
                    <a:schemeClr val="bg1"/>
                  </a:solidFill>
                </a:rPr>
                <a:t>02</a:t>
              </a:r>
            </a:p>
          </p:txBody>
        </p:sp>
        <p:sp>
          <p:nvSpPr>
            <p:cNvPr id="72" name="Text Placeholder 3">
              <a:extLst>
                <a:ext uri="{FF2B5EF4-FFF2-40B4-BE49-F238E27FC236}">
                  <a16:creationId xmlns:a16="http://schemas.microsoft.com/office/drawing/2014/main" id="{76E065D0-2545-47A5-B83C-BCCE88AB1E47}"/>
                </a:ext>
              </a:extLst>
            </p:cNvPr>
            <p:cNvSpPr txBox="1">
              <a:spLocks/>
            </p:cNvSpPr>
            <p:nvPr/>
          </p:nvSpPr>
          <p:spPr>
            <a:xfrm>
              <a:off x="5868567" y="3001770"/>
              <a:ext cx="643955" cy="276999"/>
            </a:xfrm>
            <a:prstGeom prst="rect">
              <a:avLst/>
            </a:prstGeom>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1800" dirty="0">
                  <a:solidFill>
                    <a:schemeClr val="bg1"/>
                  </a:solidFill>
                </a:rPr>
                <a:t>01</a:t>
              </a:r>
            </a:p>
          </p:txBody>
        </p:sp>
        <p:sp>
          <p:nvSpPr>
            <p:cNvPr id="10" name="مستطيل 9">
              <a:extLst>
                <a:ext uri="{FF2B5EF4-FFF2-40B4-BE49-F238E27FC236}">
                  <a16:creationId xmlns:a16="http://schemas.microsoft.com/office/drawing/2014/main" id="{F5A44659-94C9-4B04-90BD-1ABD2E7EBEC5}"/>
                </a:ext>
              </a:extLst>
            </p:cNvPr>
            <p:cNvSpPr/>
            <p:nvPr/>
          </p:nvSpPr>
          <p:spPr>
            <a:xfrm>
              <a:off x="9573975" y="2949991"/>
              <a:ext cx="1350050" cy="400110"/>
            </a:xfrm>
            <a:prstGeom prst="rect">
              <a:avLst/>
            </a:prstGeom>
          </p:spPr>
          <p:txBody>
            <a:bodyPr wrap="none">
              <a:spAutoFit/>
            </a:bodyPr>
            <a:lstStyle/>
            <a:p>
              <a:pPr algn="just" rtl="1"/>
              <a:r>
                <a:rPr lang="ar-SA" sz="2000" b="1" dirty="0">
                  <a:latin typeface="Simplified Arabic" panose="02020603050405020304" pitchFamily="18" charset="-78"/>
                  <a:cs typeface="AL-Mohanad Bold" pitchFamily="2" charset="-78"/>
                </a:rPr>
                <a:t>تكاليف البداية</a:t>
              </a:r>
            </a:p>
          </p:txBody>
        </p:sp>
        <p:sp>
          <p:nvSpPr>
            <p:cNvPr id="11" name="مستطيل 10">
              <a:extLst>
                <a:ext uri="{FF2B5EF4-FFF2-40B4-BE49-F238E27FC236}">
                  <a16:creationId xmlns:a16="http://schemas.microsoft.com/office/drawing/2014/main" id="{B06004B7-31A8-4159-82FA-C27C35B7AF47}"/>
                </a:ext>
              </a:extLst>
            </p:cNvPr>
            <p:cNvSpPr/>
            <p:nvPr/>
          </p:nvSpPr>
          <p:spPr>
            <a:xfrm>
              <a:off x="570669" y="3897973"/>
              <a:ext cx="3373207" cy="400110"/>
            </a:xfrm>
            <a:prstGeom prst="rect">
              <a:avLst/>
            </a:prstGeom>
          </p:spPr>
          <p:txBody>
            <a:bodyPr wrap="square">
              <a:spAutoFit/>
            </a:bodyPr>
            <a:lstStyle/>
            <a:p>
              <a:pPr algn="ctr" rtl="1"/>
              <a:r>
                <a:rPr lang="ar-SA" sz="2000" b="1" dirty="0">
                  <a:latin typeface="Simplified Arabic" panose="02020603050405020304" pitchFamily="18" charset="-78"/>
                  <a:cs typeface="AL-Mohanad Bold" pitchFamily="2" charset="-78"/>
                </a:rPr>
                <a:t>تقديرات الربح أو الخسارة</a:t>
              </a:r>
            </a:p>
          </p:txBody>
        </p:sp>
        <p:sp>
          <p:nvSpPr>
            <p:cNvPr id="12" name="مستطيل 11">
              <a:extLst>
                <a:ext uri="{FF2B5EF4-FFF2-40B4-BE49-F238E27FC236}">
                  <a16:creationId xmlns:a16="http://schemas.microsoft.com/office/drawing/2014/main" id="{D5009A30-94DB-4370-BE8B-1C1C6CEB60C3}"/>
                </a:ext>
              </a:extLst>
            </p:cNvPr>
            <p:cNvSpPr/>
            <p:nvPr/>
          </p:nvSpPr>
          <p:spPr>
            <a:xfrm>
              <a:off x="8622131" y="5094023"/>
              <a:ext cx="3392138" cy="369332"/>
            </a:xfrm>
            <a:prstGeom prst="rect">
              <a:avLst/>
            </a:prstGeom>
          </p:spPr>
          <p:txBody>
            <a:bodyPr wrap="square">
              <a:spAutoFit/>
            </a:bodyPr>
            <a:lstStyle/>
            <a:p>
              <a:pPr algn="ctr" rtl="1"/>
              <a:r>
                <a:rPr lang="ar-SA" b="1" dirty="0">
                  <a:latin typeface="Simplified Arabic" panose="02020603050405020304" pitchFamily="18" charset="-78"/>
                  <a:cs typeface="AL-Mohanad Bold" pitchFamily="2" charset="-78"/>
                </a:rPr>
                <a:t>الميزانيات والمؤشرات المالية الأساسية</a:t>
              </a:r>
            </a:p>
          </p:txBody>
        </p:sp>
      </p:grpSp>
      <p:grpSp>
        <p:nvGrpSpPr>
          <p:cNvPr id="34" name="مجموعة 33">
            <a:extLst>
              <a:ext uri="{FF2B5EF4-FFF2-40B4-BE49-F238E27FC236}">
                <a16:creationId xmlns:a16="http://schemas.microsoft.com/office/drawing/2014/main" id="{F023E6AE-B4AF-4770-9AB6-FE69327B4A7D}"/>
              </a:ext>
            </a:extLst>
          </p:cNvPr>
          <p:cNvGrpSpPr/>
          <p:nvPr/>
        </p:nvGrpSpPr>
        <p:grpSpPr>
          <a:xfrm>
            <a:off x="11474331" y="73209"/>
            <a:ext cx="638176" cy="638176"/>
            <a:chOff x="11406326" y="73209"/>
            <a:chExt cx="638176" cy="638176"/>
          </a:xfrm>
        </p:grpSpPr>
        <p:sp>
          <p:nvSpPr>
            <p:cNvPr id="35" name="إطار 34">
              <a:extLst>
                <a:ext uri="{FF2B5EF4-FFF2-40B4-BE49-F238E27FC236}">
                  <a16:creationId xmlns:a16="http://schemas.microsoft.com/office/drawing/2014/main" id="{2B1E8870-39EF-459C-8DC1-52F06B80D9AF}"/>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36" name="مربع نص 35">
              <a:extLst>
                <a:ext uri="{FF2B5EF4-FFF2-40B4-BE49-F238E27FC236}">
                  <a16:creationId xmlns:a16="http://schemas.microsoft.com/office/drawing/2014/main" id="{882F58C2-D467-48EA-B217-705C3328E8BE}"/>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82780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EF5FA3D-5504-448C-A3EC-31AB37BEE61D}"/>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11</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938272" y="1148305"/>
            <a:ext cx="3157578" cy="40944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2400" b="1" dirty="0">
                <a:solidFill>
                  <a:schemeClr val="bg1"/>
                </a:solidFill>
                <a:latin typeface="Simplified Arabic" pitchFamily="18" charset="-78"/>
                <a:cs typeface="AL-Mohanad Bold" pitchFamily="2" charset="-78"/>
              </a:rPr>
              <a:t>مصادر المعلومات لإنشاء المشروع</a:t>
            </a:r>
          </a:p>
        </p:txBody>
      </p:sp>
      <p:sp>
        <p:nvSpPr>
          <p:cNvPr id="7" name="مستطيل 6">
            <a:extLst>
              <a:ext uri="{FF2B5EF4-FFF2-40B4-BE49-F238E27FC236}">
                <a16:creationId xmlns:a16="http://schemas.microsoft.com/office/drawing/2014/main" id="{00A8497B-409D-40DB-B40C-7EDC85B4D36A}"/>
              </a:ext>
            </a:extLst>
          </p:cNvPr>
          <p:cNvSpPr/>
          <p:nvPr/>
        </p:nvSpPr>
        <p:spPr>
          <a:xfrm>
            <a:off x="2559259" y="1399236"/>
            <a:ext cx="3695106" cy="400110"/>
          </a:xfrm>
          <a:prstGeom prst="rect">
            <a:avLst/>
          </a:prstGeom>
        </p:spPr>
        <p:txBody>
          <a:bodyPr wrap="square">
            <a:spAutoFit/>
          </a:bodyPr>
          <a:lstStyle/>
          <a:p>
            <a:pPr algn="just" rtl="1"/>
            <a:r>
              <a:rPr lang="ar-SA" sz="2000" b="1" u="sng" dirty="0">
                <a:latin typeface="Simplified Arabic" pitchFamily="18" charset="-78"/>
                <a:cs typeface="AL-Mohanad Bold" pitchFamily="2" charset="-78"/>
              </a:rPr>
              <a:t>هناك الكثير من المصادر للمعلومات مثل:</a:t>
            </a:r>
          </a:p>
        </p:txBody>
      </p:sp>
      <p:sp>
        <p:nvSpPr>
          <p:cNvPr id="13" name="مستطيل 12">
            <a:extLst>
              <a:ext uri="{FF2B5EF4-FFF2-40B4-BE49-F238E27FC236}">
                <a16:creationId xmlns:a16="http://schemas.microsoft.com/office/drawing/2014/main" id="{D6A0952A-C514-4B8E-8194-43265930FC34}"/>
              </a:ext>
            </a:extLst>
          </p:cNvPr>
          <p:cNvSpPr/>
          <p:nvPr/>
        </p:nvSpPr>
        <p:spPr>
          <a:xfrm>
            <a:off x="7013349" y="1920567"/>
            <a:ext cx="4334008" cy="1708160"/>
          </a:xfrm>
          <a:prstGeom prst="rect">
            <a:avLst/>
          </a:prstGeom>
        </p:spPr>
        <p:txBody>
          <a:bodyPr wrap="square">
            <a:spAutoFit/>
          </a:bodyPr>
          <a:lstStyle/>
          <a:p>
            <a:pPr algn="just" rtl="1">
              <a:lnSpc>
                <a:spcPct val="200000"/>
              </a:lnSpc>
            </a:pPr>
            <a:r>
              <a:rPr lang="ar-SA" sz="2800" dirty="0">
                <a:latin typeface="Simplified Arabic" pitchFamily="18" charset="-78"/>
                <a:cs typeface="AL-Mohanad Bold" pitchFamily="2" charset="-78"/>
              </a:rPr>
              <a:t>من مقومات نجاح المشروع هو جمع المعلومات الصحيحة.</a:t>
            </a:r>
          </a:p>
        </p:txBody>
      </p:sp>
      <p:grpSp>
        <p:nvGrpSpPr>
          <p:cNvPr id="22" name="مجموعة 21">
            <a:extLst>
              <a:ext uri="{FF2B5EF4-FFF2-40B4-BE49-F238E27FC236}">
                <a16:creationId xmlns:a16="http://schemas.microsoft.com/office/drawing/2014/main" id="{FCB67470-AB90-4BAC-AE09-32DBD7E7E5D4}"/>
              </a:ext>
            </a:extLst>
          </p:cNvPr>
          <p:cNvGrpSpPr/>
          <p:nvPr/>
        </p:nvGrpSpPr>
        <p:grpSpPr>
          <a:xfrm>
            <a:off x="1381040" y="2259818"/>
            <a:ext cx="5362423" cy="4046666"/>
            <a:chOff x="3683910" y="2214415"/>
            <a:chExt cx="5362423" cy="4046666"/>
          </a:xfrm>
        </p:grpSpPr>
        <p:grpSp>
          <p:nvGrpSpPr>
            <p:cNvPr id="97" name="مجموعة 96">
              <a:extLst>
                <a:ext uri="{FF2B5EF4-FFF2-40B4-BE49-F238E27FC236}">
                  <a16:creationId xmlns:a16="http://schemas.microsoft.com/office/drawing/2014/main" id="{365AF513-45A6-4718-8F7D-8D62E8190EE0}"/>
                </a:ext>
              </a:extLst>
            </p:cNvPr>
            <p:cNvGrpSpPr/>
            <p:nvPr/>
          </p:nvGrpSpPr>
          <p:grpSpPr>
            <a:xfrm>
              <a:off x="4699881" y="2677656"/>
              <a:ext cx="3054446" cy="3051112"/>
              <a:chOff x="2193727" y="1875548"/>
              <a:chExt cx="2470547" cy="2467852"/>
            </a:xfrm>
          </p:grpSpPr>
          <p:sp>
            <p:nvSpPr>
              <p:cNvPr id="98" name="Freeform 5">
                <a:extLst>
                  <a:ext uri="{FF2B5EF4-FFF2-40B4-BE49-F238E27FC236}">
                    <a16:creationId xmlns:a16="http://schemas.microsoft.com/office/drawing/2014/main" id="{E80C3F5D-838B-46D3-ACD4-2546EE459ADC}"/>
                  </a:ext>
                </a:extLst>
              </p:cNvPr>
              <p:cNvSpPr>
                <a:spLocks/>
              </p:cNvSpPr>
              <p:nvPr/>
            </p:nvSpPr>
            <p:spPr bwMode="auto">
              <a:xfrm>
                <a:off x="3379805" y="2762412"/>
                <a:ext cx="1140252" cy="100007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chemeClr val="accent4"/>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99" name="Freeform 6">
                <a:extLst>
                  <a:ext uri="{FF2B5EF4-FFF2-40B4-BE49-F238E27FC236}">
                    <a16:creationId xmlns:a16="http://schemas.microsoft.com/office/drawing/2014/main" id="{D6FAB1EF-5EC4-4514-AAB3-44A1A7BC7AE2}"/>
                  </a:ext>
                </a:extLst>
              </p:cNvPr>
              <p:cNvSpPr>
                <a:spLocks/>
              </p:cNvSpPr>
              <p:nvPr/>
            </p:nvSpPr>
            <p:spPr bwMode="auto">
              <a:xfrm>
                <a:off x="3297588" y="2878324"/>
                <a:ext cx="810038" cy="1465076"/>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chemeClr val="accent5"/>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00" name="Freeform 7">
                <a:extLst>
                  <a:ext uri="{FF2B5EF4-FFF2-40B4-BE49-F238E27FC236}">
                    <a16:creationId xmlns:a16="http://schemas.microsoft.com/office/drawing/2014/main" id="{ECD43EF0-D28F-4EE6-BD9E-ED65C6FFB22F}"/>
                  </a:ext>
                </a:extLst>
              </p:cNvPr>
              <p:cNvSpPr>
                <a:spLocks/>
              </p:cNvSpPr>
              <p:nvPr/>
            </p:nvSpPr>
            <p:spPr bwMode="auto">
              <a:xfrm>
                <a:off x="2774636" y="3060278"/>
                <a:ext cx="1002775" cy="11402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chemeClr val="accent6"/>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01" name="Freeform 8">
                <a:extLst>
                  <a:ext uri="{FF2B5EF4-FFF2-40B4-BE49-F238E27FC236}">
                    <a16:creationId xmlns:a16="http://schemas.microsoft.com/office/drawing/2014/main" id="{786D76DD-F201-4AAC-BC2B-F10E3AB9BEB3}"/>
                  </a:ext>
                </a:extLst>
              </p:cNvPr>
              <p:cNvSpPr>
                <a:spLocks/>
              </p:cNvSpPr>
              <p:nvPr/>
            </p:nvSpPr>
            <p:spPr bwMode="auto">
              <a:xfrm>
                <a:off x="2193727" y="2978062"/>
                <a:ext cx="1466423" cy="808689"/>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chemeClr val="accent3"/>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06" name="Freeform 9">
                <a:extLst>
                  <a:ext uri="{FF2B5EF4-FFF2-40B4-BE49-F238E27FC236}">
                    <a16:creationId xmlns:a16="http://schemas.microsoft.com/office/drawing/2014/main" id="{DAB5744A-3D07-4AD0-A2A1-DA7E741DF4B5}"/>
                  </a:ext>
                </a:extLst>
              </p:cNvPr>
              <p:cNvSpPr>
                <a:spLocks/>
              </p:cNvSpPr>
              <p:nvPr/>
            </p:nvSpPr>
            <p:spPr bwMode="auto">
              <a:xfrm>
                <a:off x="2337944" y="2455109"/>
                <a:ext cx="1140252" cy="1001427"/>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chemeClr val="accent4"/>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07" name="Freeform 10">
                <a:extLst>
                  <a:ext uri="{FF2B5EF4-FFF2-40B4-BE49-F238E27FC236}">
                    <a16:creationId xmlns:a16="http://schemas.microsoft.com/office/drawing/2014/main" id="{3D24C720-1BB6-4101-97ED-645D1E7EE2DC}"/>
                  </a:ext>
                </a:extLst>
              </p:cNvPr>
              <p:cNvSpPr>
                <a:spLocks/>
              </p:cNvSpPr>
              <p:nvPr/>
            </p:nvSpPr>
            <p:spPr bwMode="auto">
              <a:xfrm>
                <a:off x="2750375" y="1875548"/>
                <a:ext cx="810038" cy="1465076"/>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chemeClr val="accent1"/>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08" name="Freeform 11">
                <a:extLst>
                  <a:ext uri="{FF2B5EF4-FFF2-40B4-BE49-F238E27FC236}">
                    <a16:creationId xmlns:a16="http://schemas.microsoft.com/office/drawing/2014/main" id="{6C680811-BF2A-4BED-893C-AAA914C62E5B}"/>
                  </a:ext>
                </a:extLst>
              </p:cNvPr>
              <p:cNvSpPr>
                <a:spLocks/>
              </p:cNvSpPr>
              <p:nvPr/>
            </p:nvSpPr>
            <p:spPr bwMode="auto">
              <a:xfrm>
                <a:off x="3080590" y="2018417"/>
                <a:ext cx="1002775" cy="11402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chemeClr val="accent2"/>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09" name="Freeform 12">
                <a:extLst>
                  <a:ext uri="{FF2B5EF4-FFF2-40B4-BE49-F238E27FC236}">
                    <a16:creationId xmlns:a16="http://schemas.microsoft.com/office/drawing/2014/main" id="{AFA0397A-B827-4B6C-AF23-89BB5A409B3C}"/>
                  </a:ext>
                </a:extLst>
              </p:cNvPr>
              <p:cNvSpPr>
                <a:spLocks/>
              </p:cNvSpPr>
              <p:nvPr/>
            </p:nvSpPr>
            <p:spPr bwMode="auto">
              <a:xfrm>
                <a:off x="3197851" y="2430849"/>
                <a:ext cx="1466423" cy="758821"/>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chemeClr val="accent3"/>
              </a:solidFill>
              <a:ln w="9525">
                <a:solidFill>
                  <a:schemeClr val="bg1"/>
                </a:solidFill>
                <a:round/>
                <a:headEnd/>
                <a:tailEnd/>
              </a:ln>
              <a:effectLst/>
            </p:spPr>
            <p:txBody>
              <a:bodyPr vert="horz" wrap="square" lIns="68580" tIns="34290" rIns="68580" bIns="34290" numCol="1" anchor="t" anchorCtr="0" compatLnSpc="1">
                <a:prstTxWarp prst="textNoShape">
                  <a:avLst/>
                </a:prstTxWarp>
              </a:bodyPr>
              <a:lstStyle/>
              <a:p>
                <a:endParaRPr lang="en-US" sz="1600" b="1"/>
              </a:p>
            </p:txBody>
          </p:sp>
          <p:sp>
            <p:nvSpPr>
              <p:cNvPr id="110" name="Oval 13">
                <a:extLst>
                  <a:ext uri="{FF2B5EF4-FFF2-40B4-BE49-F238E27FC236}">
                    <a16:creationId xmlns:a16="http://schemas.microsoft.com/office/drawing/2014/main" id="{DD16FC1E-7782-4C5A-9836-9196862BDDAE}"/>
                  </a:ext>
                </a:extLst>
              </p:cNvPr>
              <p:cNvSpPr>
                <a:spLocks noChangeArrowheads="1"/>
              </p:cNvSpPr>
              <p:nvPr/>
            </p:nvSpPr>
            <p:spPr bwMode="auto">
              <a:xfrm>
                <a:off x="3001915" y="2666458"/>
                <a:ext cx="862259" cy="858664"/>
              </a:xfrm>
              <a:prstGeom prst="ellipse">
                <a:avLst/>
              </a:prstGeom>
              <a:solidFill>
                <a:schemeClr val="bg1">
                  <a:lumMod val="95000"/>
                </a:schemeClr>
              </a:solidFill>
              <a:ln w="19050">
                <a:solidFill>
                  <a:schemeClr val="tx1">
                    <a:lumMod val="50000"/>
                    <a:lumOff val="50000"/>
                  </a:schemeClr>
                </a:solidFill>
                <a:round/>
                <a:headEnd/>
                <a:tailEnd/>
              </a:ln>
            </p:spPr>
            <p:txBody>
              <a:bodyPr vert="horz" wrap="none" lIns="68580" tIns="34290" rIns="68580" bIns="34290" numCol="1" anchor="ctr" anchorCtr="1" compatLnSpc="1">
                <a:prstTxWarp prst="textNoShape">
                  <a:avLst/>
                </a:prstTxWarp>
              </a:bodyPr>
              <a:lstStyle/>
              <a:p>
                <a:pPr algn="ctr"/>
                <a:endParaRPr lang="en-US" sz="1050" b="1" dirty="0">
                  <a:solidFill>
                    <a:schemeClr val="tx1">
                      <a:lumMod val="75000"/>
                      <a:lumOff val="25000"/>
                    </a:schemeClr>
                  </a:solidFill>
                </a:endParaRPr>
              </a:p>
            </p:txBody>
          </p:sp>
          <p:grpSp>
            <p:nvGrpSpPr>
              <p:cNvPr id="111" name="Group 248">
                <a:extLst>
                  <a:ext uri="{FF2B5EF4-FFF2-40B4-BE49-F238E27FC236}">
                    <a16:creationId xmlns:a16="http://schemas.microsoft.com/office/drawing/2014/main" id="{6D7E5E4B-01BE-4EFD-B5ED-8DF5F5FB89C2}"/>
                  </a:ext>
                </a:extLst>
              </p:cNvPr>
              <p:cNvGrpSpPr/>
              <p:nvPr/>
            </p:nvGrpSpPr>
            <p:grpSpPr>
              <a:xfrm>
                <a:off x="3196549" y="2859297"/>
                <a:ext cx="472991" cy="472987"/>
                <a:chOff x="2474913" y="4014788"/>
                <a:chExt cx="195263" cy="195262"/>
              </a:xfrm>
              <a:solidFill>
                <a:schemeClr val="tx1">
                  <a:lumMod val="75000"/>
                  <a:lumOff val="25000"/>
                </a:schemeClr>
              </a:solidFill>
            </p:grpSpPr>
            <p:sp>
              <p:nvSpPr>
                <p:cNvPr id="132" name="Freeform 197">
                  <a:extLst>
                    <a:ext uri="{FF2B5EF4-FFF2-40B4-BE49-F238E27FC236}">
                      <a16:creationId xmlns:a16="http://schemas.microsoft.com/office/drawing/2014/main" id="{BD1B8E2B-965C-40D2-9560-81792C22AE7C}"/>
                    </a:ext>
                  </a:extLst>
                </p:cNvPr>
                <p:cNvSpPr>
                  <a:spLocks noEditPoints="1"/>
                </p:cNvSpPr>
                <p:nvPr/>
              </p:nvSpPr>
              <p:spPr bwMode="auto">
                <a:xfrm>
                  <a:off x="2503488" y="4056063"/>
                  <a:ext cx="161925" cy="103188"/>
                </a:xfrm>
                <a:custGeom>
                  <a:avLst/>
                  <a:gdLst/>
                  <a:ahLst/>
                  <a:cxnLst>
                    <a:cxn ang="0">
                      <a:pos x="60" y="0"/>
                    </a:cxn>
                    <a:cxn ang="0">
                      <a:pos x="3" y="0"/>
                    </a:cxn>
                    <a:cxn ang="0">
                      <a:pos x="1" y="0"/>
                    </a:cxn>
                    <a:cxn ang="0">
                      <a:pos x="0" y="2"/>
                    </a:cxn>
                    <a:cxn ang="0">
                      <a:pos x="6" y="25"/>
                    </a:cxn>
                    <a:cxn ang="0">
                      <a:pos x="6" y="25"/>
                    </a:cxn>
                    <a:cxn ang="0">
                      <a:pos x="6" y="26"/>
                    </a:cxn>
                    <a:cxn ang="0">
                      <a:pos x="9" y="39"/>
                    </a:cxn>
                    <a:cxn ang="0">
                      <a:pos x="11" y="40"/>
                    </a:cxn>
                    <a:cxn ang="0">
                      <a:pos x="52" y="40"/>
                    </a:cxn>
                    <a:cxn ang="0">
                      <a:pos x="55" y="39"/>
                    </a:cxn>
                    <a:cxn ang="0">
                      <a:pos x="63" y="2"/>
                    </a:cxn>
                    <a:cxn ang="0">
                      <a:pos x="62" y="0"/>
                    </a:cxn>
                    <a:cxn ang="0">
                      <a:pos x="60" y="0"/>
                    </a:cxn>
                    <a:cxn ang="0">
                      <a:pos x="23" y="36"/>
                    </a:cxn>
                    <a:cxn ang="0">
                      <a:pos x="22" y="27"/>
                    </a:cxn>
                    <a:cxn ang="0">
                      <a:pos x="30" y="27"/>
                    </a:cxn>
                    <a:cxn ang="0">
                      <a:pos x="30" y="36"/>
                    </a:cxn>
                    <a:cxn ang="0">
                      <a:pos x="23" y="36"/>
                    </a:cxn>
                    <a:cxn ang="0">
                      <a:pos x="22" y="24"/>
                    </a:cxn>
                    <a:cxn ang="0">
                      <a:pos x="21" y="16"/>
                    </a:cxn>
                    <a:cxn ang="0">
                      <a:pos x="30" y="16"/>
                    </a:cxn>
                    <a:cxn ang="0">
                      <a:pos x="30" y="24"/>
                    </a:cxn>
                    <a:cxn ang="0">
                      <a:pos x="22" y="24"/>
                    </a:cxn>
                    <a:cxn ang="0">
                      <a:pos x="8" y="16"/>
                    </a:cxn>
                    <a:cxn ang="0">
                      <a:pos x="18" y="16"/>
                    </a:cxn>
                    <a:cxn ang="0">
                      <a:pos x="19" y="24"/>
                    </a:cxn>
                    <a:cxn ang="0">
                      <a:pos x="10" y="24"/>
                    </a:cxn>
                    <a:cxn ang="0">
                      <a:pos x="8" y="16"/>
                    </a:cxn>
                    <a:cxn ang="0">
                      <a:pos x="21" y="13"/>
                    </a:cxn>
                    <a:cxn ang="0">
                      <a:pos x="19" y="4"/>
                    </a:cxn>
                    <a:cxn ang="0">
                      <a:pos x="30" y="4"/>
                    </a:cxn>
                    <a:cxn ang="0">
                      <a:pos x="30" y="13"/>
                    </a:cxn>
                    <a:cxn ang="0">
                      <a:pos x="21" y="13"/>
                    </a:cxn>
                    <a:cxn ang="0">
                      <a:pos x="16" y="4"/>
                    </a:cxn>
                    <a:cxn ang="0">
                      <a:pos x="17" y="13"/>
                    </a:cxn>
                    <a:cxn ang="0">
                      <a:pos x="8" y="13"/>
                    </a:cxn>
                    <a:cxn ang="0">
                      <a:pos x="6" y="4"/>
                    </a:cxn>
                    <a:cxn ang="0">
                      <a:pos x="16" y="4"/>
                    </a:cxn>
                    <a:cxn ang="0">
                      <a:pos x="11" y="27"/>
                    </a:cxn>
                    <a:cxn ang="0">
                      <a:pos x="19" y="27"/>
                    </a:cxn>
                    <a:cxn ang="0">
                      <a:pos x="20" y="36"/>
                    </a:cxn>
                    <a:cxn ang="0">
                      <a:pos x="13" y="36"/>
                    </a:cxn>
                    <a:cxn ang="0">
                      <a:pos x="11" y="27"/>
                    </a:cxn>
                    <a:cxn ang="0">
                      <a:pos x="50" y="36"/>
                    </a:cxn>
                    <a:cxn ang="0">
                      <a:pos x="33" y="36"/>
                    </a:cxn>
                    <a:cxn ang="0">
                      <a:pos x="33" y="27"/>
                    </a:cxn>
                    <a:cxn ang="0">
                      <a:pos x="43" y="27"/>
                    </a:cxn>
                    <a:cxn ang="0">
                      <a:pos x="45" y="25"/>
                    </a:cxn>
                    <a:cxn ang="0">
                      <a:pos x="43" y="24"/>
                    </a:cxn>
                    <a:cxn ang="0">
                      <a:pos x="33" y="24"/>
                    </a:cxn>
                    <a:cxn ang="0">
                      <a:pos x="33" y="16"/>
                    </a:cxn>
                    <a:cxn ang="0">
                      <a:pos x="47" y="16"/>
                    </a:cxn>
                    <a:cxn ang="0">
                      <a:pos x="48" y="15"/>
                    </a:cxn>
                    <a:cxn ang="0">
                      <a:pos x="47" y="13"/>
                    </a:cxn>
                    <a:cxn ang="0">
                      <a:pos x="33" y="13"/>
                    </a:cxn>
                    <a:cxn ang="0">
                      <a:pos x="33" y="4"/>
                    </a:cxn>
                    <a:cxn ang="0">
                      <a:pos x="58" y="4"/>
                    </a:cxn>
                    <a:cxn ang="0">
                      <a:pos x="50" y="36"/>
                    </a:cxn>
                  </a:cxnLst>
                  <a:rect l="0" t="0" r="r" b="b"/>
                  <a:pathLst>
                    <a:path w="63" h="40">
                      <a:moveTo>
                        <a:pt x="60" y="0"/>
                      </a:moveTo>
                      <a:cubicBezTo>
                        <a:pt x="3" y="0"/>
                        <a:pt x="3" y="0"/>
                        <a:pt x="3" y="0"/>
                      </a:cubicBezTo>
                      <a:cubicBezTo>
                        <a:pt x="2" y="0"/>
                        <a:pt x="1" y="0"/>
                        <a:pt x="1" y="0"/>
                      </a:cubicBezTo>
                      <a:cubicBezTo>
                        <a:pt x="0" y="1"/>
                        <a:pt x="0" y="2"/>
                        <a:pt x="0" y="2"/>
                      </a:cubicBezTo>
                      <a:cubicBezTo>
                        <a:pt x="6" y="25"/>
                        <a:pt x="6" y="25"/>
                        <a:pt x="6" y="25"/>
                      </a:cubicBezTo>
                      <a:cubicBezTo>
                        <a:pt x="6" y="25"/>
                        <a:pt x="6" y="25"/>
                        <a:pt x="6" y="25"/>
                      </a:cubicBezTo>
                      <a:cubicBezTo>
                        <a:pt x="6" y="26"/>
                        <a:pt x="6" y="26"/>
                        <a:pt x="6" y="26"/>
                      </a:cubicBezTo>
                      <a:cubicBezTo>
                        <a:pt x="9" y="39"/>
                        <a:pt x="9" y="39"/>
                        <a:pt x="9" y="39"/>
                      </a:cubicBezTo>
                      <a:cubicBezTo>
                        <a:pt x="9" y="40"/>
                        <a:pt x="10" y="40"/>
                        <a:pt x="11" y="40"/>
                      </a:cubicBezTo>
                      <a:cubicBezTo>
                        <a:pt x="52" y="40"/>
                        <a:pt x="52" y="40"/>
                        <a:pt x="52" y="40"/>
                      </a:cubicBezTo>
                      <a:cubicBezTo>
                        <a:pt x="53" y="40"/>
                        <a:pt x="54" y="40"/>
                        <a:pt x="55" y="39"/>
                      </a:cubicBezTo>
                      <a:cubicBezTo>
                        <a:pt x="63" y="2"/>
                        <a:pt x="63" y="2"/>
                        <a:pt x="63" y="2"/>
                      </a:cubicBezTo>
                      <a:cubicBezTo>
                        <a:pt x="63" y="2"/>
                        <a:pt x="63" y="1"/>
                        <a:pt x="62" y="0"/>
                      </a:cubicBezTo>
                      <a:cubicBezTo>
                        <a:pt x="62" y="0"/>
                        <a:pt x="61" y="0"/>
                        <a:pt x="60" y="0"/>
                      </a:cubicBezTo>
                      <a:close/>
                      <a:moveTo>
                        <a:pt x="23" y="36"/>
                      </a:moveTo>
                      <a:cubicBezTo>
                        <a:pt x="22" y="27"/>
                        <a:pt x="22" y="27"/>
                        <a:pt x="22" y="27"/>
                      </a:cubicBezTo>
                      <a:cubicBezTo>
                        <a:pt x="30" y="27"/>
                        <a:pt x="30" y="27"/>
                        <a:pt x="30" y="27"/>
                      </a:cubicBezTo>
                      <a:cubicBezTo>
                        <a:pt x="30" y="36"/>
                        <a:pt x="30" y="36"/>
                        <a:pt x="30" y="36"/>
                      </a:cubicBezTo>
                      <a:lnTo>
                        <a:pt x="23" y="36"/>
                      </a:lnTo>
                      <a:close/>
                      <a:moveTo>
                        <a:pt x="22" y="24"/>
                      </a:moveTo>
                      <a:cubicBezTo>
                        <a:pt x="21" y="16"/>
                        <a:pt x="21" y="16"/>
                        <a:pt x="21" y="16"/>
                      </a:cubicBezTo>
                      <a:cubicBezTo>
                        <a:pt x="30" y="16"/>
                        <a:pt x="30" y="16"/>
                        <a:pt x="30" y="16"/>
                      </a:cubicBezTo>
                      <a:cubicBezTo>
                        <a:pt x="30" y="24"/>
                        <a:pt x="30" y="24"/>
                        <a:pt x="30" y="24"/>
                      </a:cubicBezTo>
                      <a:lnTo>
                        <a:pt x="22" y="24"/>
                      </a:lnTo>
                      <a:close/>
                      <a:moveTo>
                        <a:pt x="8" y="16"/>
                      </a:moveTo>
                      <a:cubicBezTo>
                        <a:pt x="18" y="16"/>
                        <a:pt x="18" y="16"/>
                        <a:pt x="18" y="16"/>
                      </a:cubicBezTo>
                      <a:cubicBezTo>
                        <a:pt x="19" y="24"/>
                        <a:pt x="19" y="24"/>
                        <a:pt x="19" y="24"/>
                      </a:cubicBezTo>
                      <a:cubicBezTo>
                        <a:pt x="10" y="24"/>
                        <a:pt x="10" y="24"/>
                        <a:pt x="10" y="24"/>
                      </a:cubicBezTo>
                      <a:lnTo>
                        <a:pt x="8" y="16"/>
                      </a:lnTo>
                      <a:close/>
                      <a:moveTo>
                        <a:pt x="21" y="13"/>
                      </a:moveTo>
                      <a:cubicBezTo>
                        <a:pt x="19" y="4"/>
                        <a:pt x="19" y="4"/>
                        <a:pt x="19" y="4"/>
                      </a:cubicBezTo>
                      <a:cubicBezTo>
                        <a:pt x="30" y="4"/>
                        <a:pt x="30" y="4"/>
                        <a:pt x="30" y="4"/>
                      </a:cubicBezTo>
                      <a:cubicBezTo>
                        <a:pt x="30" y="13"/>
                        <a:pt x="30" y="13"/>
                        <a:pt x="30" y="13"/>
                      </a:cubicBezTo>
                      <a:lnTo>
                        <a:pt x="21" y="13"/>
                      </a:lnTo>
                      <a:close/>
                      <a:moveTo>
                        <a:pt x="16" y="4"/>
                      </a:moveTo>
                      <a:cubicBezTo>
                        <a:pt x="17" y="13"/>
                        <a:pt x="17" y="13"/>
                        <a:pt x="17" y="13"/>
                      </a:cubicBezTo>
                      <a:cubicBezTo>
                        <a:pt x="8" y="13"/>
                        <a:pt x="8" y="13"/>
                        <a:pt x="8" y="13"/>
                      </a:cubicBezTo>
                      <a:cubicBezTo>
                        <a:pt x="6" y="4"/>
                        <a:pt x="6" y="4"/>
                        <a:pt x="6" y="4"/>
                      </a:cubicBezTo>
                      <a:lnTo>
                        <a:pt x="16" y="4"/>
                      </a:lnTo>
                      <a:close/>
                      <a:moveTo>
                        <a:pt x="11" y="27"/>
                      </a:moveTo>
                      <a:cubicBezTo>
                        <a:pt x="19" y="27"/>
                        <a:pt x="19" y="27"/>
                        <a:pt x="19" y="27"/>
                      </a:cubicBezTo>
                      <a:cubicBezTo>
                        <a:pt x="20" y="36"/>
                        <a:pt x="20" y="36"/>
                        <a:pt x="20" y="36"/>
                      </a:cubicBezTo>
                      <a:cubicBezTo>
                        <a:pt x="13" y="36"/>
                        <a:pt x="13" y="36"/>
                        <a:pt x="13" y="36"/>
                      </a:cubicBezTo>
                      <a:lnTo>
                        <a:pt x="11" y="27"/>
                      </a:lnTo>
                      <a:close/>
                      <a:moveTo>
                        <a:pt x="50" y="36"/>
                      </a:moveTo>
                      <a:cubicBezTo>
                        <a:pt x="33" y="36"/>
                        <a:pt x="33" y="36"/>
                        <a:pt x="33" y="36"/>
                      </a:cubicBezTo>
                      <a:cubicBezTo>
                        <a:pt x="33" y="27"/>
                        <a:pt x="33" y="27"/>
                        <a:pt x="33" y="27"/>
                      </a:cubicBezTo>
                      <a:cubicBezTo>
                        <a:pt x="43" y="27"/>
                        <a:pt x="43" y="27"/>
                        <a:pt x="43" y="27"/>
                      </a:cubicBezTo>
                      <a:cubicBezTo>
                        <a:pt x="44" y="27"/>
                        <a:pt x="45" y="26"/>
                        <a:pt x="45" y="25"/>
                      </a:cubicBezTo>
                      <a:cubicBezTo>
                        <a:pt x="45" y="24"/>
                        <a:pt x="44" y="24"/>
                        <a:pt x="43" y="24"/>
                      </a:cubicBezTo>
                      <a:cubicBezTo>
                        <a:pt x="33" y="24"/>
                        <a:pt x="33" y="24"/>
                        <a:pt x="33" y="24"/>
                      </a:cubicBezTo>
                      <a:cubicBezTo>
                        <a:pt x="33" y="16"/>
                        <a:pt x="33" y="16"/>
                        <a:pt x="33" y="16"/>
                      </a:cubicBezTo>
                      <a:cubicBezTo>
                        <a:pt x="47" y="16"/>
                        <a:pt x="47" y="16"/>
                        <a:pt x="47" y="16"/>
                      </a:cubicBezTo>
                      <a:cubicBezTo>
                        <a:pt x="48" y="16"/>
                        <a:pt x="48" y="15"/>
                        <a:pt x="48" y="15"/>
                      </a:cubicBezTo>
                      <a:cubicBezTo>
                        <a:pt x="48" y="14"/>
                        <a:pt x="48" y="13"/>
                        <a:pt x="47" y="13"/>
                      </a:cubicBezTo>
                      <a:cubicBezTo>
                        <a:pt x="33" y="13"/>
                        <a:pt x="33" y="13"/>
                        <a:pt x="33" y="13"/>
                      </a:cubicBezTo>
                      <a:cubicBezTo>
                        <a:pt x="33" y="4"/>
                        <a:pt x="33" y="4"/>
                        <a:pt x="33" y="4"/>
                      </a:cubicBezTo>
                      <a:cubicBezTo>
                        <a:pt x="58" y="4"/>
                        <a:pt x="58" y="4"/>
                        <a:pt x="58" y="4"/>
                      </a:cubicBezTo>
                      <a:lnTo>
                        <a:pt x="50" y="36"/>
                      </a:lnTo>
                      <a:close/>
                    </a:path>
                  </a:pathLst>
                </a:custGeom>
                <a:grpFill/>
                <a:ln w="9525">
                  <a:noFill/>
                  <a:round/>
                  <a:headEnd/>
                  <a:tailEnd/>
                </a:ln>
              </p:spPr>
              <p:txBody>
                <a:bodyPr vert="horz" wrap="square" lIns="68580" tIns="34290" rIns="68580" bIns="34290" numCol="1" anchor="ctr" anchorCtr="0" compatLnSpc="1">
                  <a:prstTxWarp prst="textNoShape">
                    <a:avLst/>
                  </a:prstTxWarp>
                </a:bodyPr>
                <a:lstStyle/>
                <a:p>
                  <a:endParaRPr lang="en-US" sz="1600" b="1"/>
                </a:p>
              </p:txBody>
            </p:sp>
            <p:sp>
              <p:nvSpPr>
                <p:cNvPr id="133" name="Freeform 198">
                  <a:extLst>
                    <a:ext uri="{FF2B5EF4-FFF2-40B4-BE49-F238E27FC236}">
                      <a16:creationId xmlns:a16="http://schemas.microsoft.com/office/drawing/2014/main" id="{D4CEAFBE-7E47-4CF1-9608-DF076DB39C55}"/>
                    </a:ext>
                  </a:extLst>
                </p:cNvPr>
                <p:cNvSpPr>
                  <a:spLocks noEditPoints="1"/>
                </p:cNvSpPr>
                <p:nvPr/>
              </p:nvSpPr>
              <p:spPr bwMode="auto">
                <a:xfrm>
                  <a:off x="2533650" y="4168775"/>
                  <a:ext cx="41275" cy="41275"/>
                </a:xfrm>
                <a:custGeom>
                  <a:avLst/>
                  <a:gdLst/>
                  <a:ahLst/>
                  <a:cxnLst>
                    <a:cxn ang="0">
                      <a:pos x="8" y="0"/>
                    </a:cxn>
                    <a:cxn ang="0">
                      <a:pos x="0" y="8"/>
                    </a:cxn>
                    <a:cxn ang="0">
                      <a:pos x="8" y="16"/>
                    </a:cxn>
                    <a:cxn ang="0">
                      <a:pos x="16" y="8"/>
                    </a:cxn>
                    <a:cxn ang="0">
                      <a:pos x="8" y="0"/>
                    </a:cxn>
                    <a:cxn ang="0">
                      <a:pos x="8" y="11"/>
                    </a:cxn>
                    <a:cxn ang="0">
                      <a:pos x="5" y="8"/>
                    </a:cxn>
                    <a:cxn ang="0">
                      <a:pos x="8" y="5"/>
                    </a:cxn>
                    <a:cxn ang="0">
                      <a:pos x="11" y="8"/>
                    </a:cxn>
                    <a:cxn ang="0">
                      <a:pos x="8" y="11"/>
                    </a:cxn>
                  </a:cxnLst>
                  <a:rect l="0" t="0" r="r" b="b"/>
                  <a:pathLst>
                    <a:path w="16" h="16">
                      <a:moveTo>
                        <a:pt x="8" y="0"/>
                      </a:moveTo>
                      <a:cubicBezTo>
                        <a:pt x="3" y="0"/>
                        <a:pt x="0" y="4"/>
                        <a:pt x="0" y="8"/>
                      </a:cubicBezTo>
                      <a:cubicBezTo>
                        <a:pt x="0" y="13"/>
                        <a:pt x="3" y="16"/>
                        <a:pt x="8" y="16"/>
                      </a:cubicBezTo>
                      <a:cubicBezTo>
                        <a:pt x="12" y="16"/>
                        <a:pt x="16" y="13"/>
                        <a:pt x="16" y="8"/>
                      </a:cubicBezTo>
                      <a:cubicBezTo>
                        <a:pt x="16" y="4"/>
                        <a:pt x="12" y="0"/>
                        <a:pt x="8" y="0"/>
                      </a:cubicBezTo>
                      <a:close/>
                      <a:moveTo>
                        <a:pt x="8" y="11"/>
                      </a:moveTo>
                      <a:cubicBezTo>
                        <a:pt x="6" y="11"/>
                        <a:pt x="5" y="10"/>
                        <a:pt x="5" y="8"/>
                      </a:cubicBezTo>
                      <a:cubicBezTo>
                        <a:pt x="5" y="6"/>
                        <a:pt x="6" y="5"/>
                        <a:pt x="8" y="5"/>
                      </a:cubicBezTo>
                      <a:cubicBezTo>
                        <a:pt x="9" y="5"/>
                        <a:pt x="11" y="6"/>
                        <a:pt x="11" y="8"/>
                      </a:cubicBezTo>
                      <a:cubicBezTo>
                        <a:pt x="11" y="10"/>
                        <a:pt x="9" y="11"/>
                        <a:pt x="8" y="11"/>
                      </a:cubicBezTo>
                      <a:close/>
                    </a:path>
                  </a:pathLst>
                </a:custGeom>
                <a:grpFill/>
                <a:ln w="9525">
                  <a:noFill/>
                  <a:round/>
                  <a:headEnd/>
                  <a:tailEnd/>
                </a:ln>
              </p:spPr>
              <p:txBody>
                <a:bodyPr vert="horz" wrap="square" lIns="68580" tIns="34290" rIns="68580" bIns="34290" numCol="1" anchor="ctr" anchorCtr="0" compatLnSpc="1">
                  <a:prstTxWarp prst="textNoShape">
                    <a:avLst/>
                  </a:prstTxWarp>
                </a:bodyPr>
                <a:lstStyle/>
                <a:p>
                  <a:endParaRPr lang="en-US" sz="1600" b="1"/>
                </a:p>
              </p:txBody>
            </p:sp>
            <p:sp>
              <p:nvSpPr>
                <p:cNvPr id="134" name="Freeform 199">
                  <a:extLst>
                    <a:ext uri="{FF2B5EF4-FFF2-40B4-BE49-F238E27FC236}">
                      <a16:creationId xmlns:a16="http://schemas.microsoft.com/office/drawing/2014/main" id="{24397F81-FF37-4B44-8D53-BEEF12722397}"/>
                    </a:ext>
                  </a:extLst>
                </p:cNvPr>
                <p:cNvSpPr>
                  <a:spLocks noEditPoints="1"/>
                </p:cNvSpPr>
                <p:nvPr/>
              </p:nvSpPr>
              <p:spPr bwMode="auto">
                <a:xfrm>
                  <a:off x="2595563" y="4168775"/>
                  <a:ext cx="38100" cy="41275"/>
                </a:xfrm>
                <a:custGeom>
                  <a:avLst/>
                  <a:gdLst/>
                  <a:ahLst/>
                  <a:cxnLst>
                    <a:cxn ang="0">
                      <a:pos x="7" y="0"/>
                    </a:cxn>
                    <a:cxn ang="0">
                      <a:pos x="0" y="8"/>
                    </a:cxn>
                    <a:cxn ang="0">
                      <a:pos x="7" y="16"/>
                    </a:cxn>
                    <a:cxn ang="0">
                      <a:pos x="15" y="8"/>
                    </a:cxn>
                    <a:cxn ang="0">
                      <a:pos x="7" y="0"/>
                    </a:cxn>
                    <a:cxn ang="0">
                      <a:pos x="7" y="11"/>
                    </a:cxn>
                    <a:cxn ang="0">
                      <a:pos x="4" y="8"/>
                    </a:cxn>
                    <a:cxn ang="0">
                      <a:pos x="7" y="5"/>
                    </a:cxn>
                    <a:cxn ang="0">
                      <a:pos x="11" y="8"/>
                    </a:cxn>
                    <a:cxn ang="0">
                      <a:pos x="7" y="11"/>
                    </a:cxn>
                  </a:cxnLst>
                  <a:rect l="0" t="0" r="r" b="b"/>
                  <a:pathLst>
                    <a:path w="15" h="16">
                      <a:moveTo>
                        <a:pt x="7" y="0"/>
                      </a:moveTo>
                      <a:cubicBezTo>
                        <a:pt x="3" y="0"/>
                        <a:pt x="0" y="4"/>
                        <a:pt x="0" y="8"/>
                      </a:cubicBezTo>
                      <a:cubicBezTo>
                        <a:pt x="0" y="13"/>
                        <a:pt x="3" y="16"/>
                        <a:pt x="7" y="16"/>
                      </a:cubicBezTo>
                      <a:cubicBezTo>
                        <a:pt x="12" y="16"/>
                        <a:pt x="15" y="13"/>
                        <a:pt x="15" y="8"/>
                      </a:cubicBezTo>
                      <a:cubicBezTo>
                        <a:pt x="15" y="4"/>
                        <a:pt x="12" y="0"/>
                        <a:pt x="7" y="0"/>
                      </a:cubicBezTo>
                      <a:close/>
                      <a:moveTo>
                        <a:pt x="7" y="11"/>
                      </a:moveTo>
                      <a:cubicBezTo>
                        <a:pt x="6" y="11"/>
                        <a:pt x="4" y="10"/>
                        <a:pt x="4" y="8"/>
                      </a:cubicBezTo>
                      <a:cubicBezTo>
                        <a:pt x="4" y="6"/>
                        <a:pt x="6" y="5"/>
                        <a:pt x="7" y="5"/>
                      </a:cubicBezTo>
                      <a:cubicBezTo>
                        <a:pt x="9" y="5"/>
                        <a:pt x="11" y="6"/>
                        <a:pt x="11" y="8"/>
                      </a:cubicBezTo>
                      <a:cubicBezTo>
                        <a:pt x="11" y="10"/>
                        <a:pt x="9" y="11"/>
                        <a:pt x="7" y="11"/>
                      </a:cubicBezTo>
                      <a:close/>
                    </a:path>
                  </a:pathLst>
                </a:custGeom>
                <a:grpFill/>
                <a:ln w="9525">
                  <a:noFill/>
                  <a:round/>
                  <a:headEnd/>
                  <a:tailEnd/>
                </a:ln>
              </p:spPr>
              <p:txBody>
                <a:bodyPr vert="horz" wrap="square" lIns="68580" tIns="34290" rIns="68580" bIns="34290" numCol="1" anchor="ctr" anchorCtr="0" compatLnSpc="1">
                  <a:prstTxWarp prst="textNoShape">
                    <a:avLst/>
                  </a:prstTxWarp>
                </a:bodyPr>
                <a:lstStyle/>
                <a:p>
                  <a:endParaRPr lang="en-US" sz="1600" b="1"/>
                </a:p>
              </p:txBody>
            </p:sp>
            <p:sp>
              <p:nvSpPr>
                <p:cNvPr id="135" name="Freeform 200">
                  <a:extLst>
                    <a:ext uri="{FF2B5EF4-FFF2-40B4-BE49-F238E27FC236}">
                      <a16:creationId xmlns:a16="http://schemas.microsoft.com/office/drawing/2014/main" id="{875DE256-16E1-4C5F-89A8-9749D38EABB4}"/>
                    </a:ext>
                  </a:extLst>
                </p:cNvPr>
                <p:cNvSpPr>
                  <a:spLocks/>
                </p:cNvSpPr>
                <p:nvPr/>
              </p:nvSpPr>
              <p:spPr bwMode="auto">
                <a:xfrm>
                  <a:off x="2474913" y="4014788"/>
                  <a:ext cx="195263" cy="31750"/>
                </a:xfrm>
                <a:custGeom>
                  <a:avLst/>
                  <a:gdLst/>
                  <a:ahLst/>
                  <a:cxnLst>
                    <a:cxn ang="0">
                      <a:pos x="74" y="8"/>
                    </a:cxn>
                    <a:cxn ang="0">
                      <a:pos x="14" y="8"/>
                    </a:cxn>
                    <a:cxn ang="0">
                      <a:pos x="13" y="2"/>
                    </a:cxn>
                    <a:cxn ang="0">
                      <a:pos x="13" y="2"/>
                    </a:cxn>
                    <a:cxn ang="0">
                      <a:pos x="13" y="2"/>
                    </a:cxn>
                    <a:cxn ang="0">
                      <a:pos x="13" y="2"/>
                    </a:cxn>
                    <a:cxn ang="0">
                      <a:pos x="12" y="2"/>
                    </a:cxn>
                    <a:cxn ang="0">
                      <a:pos x="12" y="1"/>
                    </a:cxn>
                    <a:cxn ang="0">
                      <a:pos x="12" y="1"/>
                    </a:cxn>
                    <a:cxn ang="0">
                      <a:pos x="12" y="1"/>
                    </a:cxn>
                    <a:cxn ang="0">
                      <a:pos x="12" y="1"/>
                    </a:cxn>
                    <a:cxn ang="0">
                      <a:pos x="12" y="1"/>
                    </a:cxn>
                    <a:cxn ang="0">
                      <a:pos x="11" y="1"/>
                    </a:cxn>
                    <a:cxn ang="0">
                      <a:pos x="11" y="1"/>
                    </a:cxn>
                    <a:cxn ang="0">
                      <a:pos x="11" y="1"/>
                    </a:cxn>
                    <a:cxn ang="0">
                      <a:pos x="11" y="1"/>
                    </a:cxn>
                    <a:cxn ang="0">
                      <a:pos x="10" y="0"/>
                    </a:cxn>
                    <a:cxn ang="0">
                      <a:pos x="2" y="0"/>
                    </a:cxn>
                    <a:cxn ang="0">
                      <a:pos x="0" y="3"/>
                    </a:cxn>
                    <a:cxn ang="0">
                      <a:pos x="2" y="5"/>
                    </a:cxn>
                    <a:cxn ang="0">
                      <a:pos x="9" y="5"/>
                    </a:cxn>
                    <a:cxn ang="0">
                      <a:pos x="10" y="11"/>
                    </a:cxn>
                    <a:cxn ang="0">
                      <a:pos x="10" y="11"/>
                    </a:cxn>
                    <a:cxn ang="0">
                      <a:pos x="10" y="11"/>
                    </a:cxn>
                    <a:cxn ang="0">
                      <a:pos x="10" y="11"/>
                    </a:cxn>
                    <a:cxn ang="0">
                      <a:pos x="10" y="11"/>
                    </a:cxn>
                    <a:cxn ang="0">
                      <a:pos x="10" y="12"/>
                    </a:cxn>
                    <a:cxn ang="0">
                      <a:pos x="10" y="12"/>
                    </a:cxn>
                    <a:cxn ang="0">
                      <a:pos x="11" y="12"/>
                    </a:cxn>
                    <a:cxn ang="0">
                      <a:pos x="11" y="12"/>
                    </a:cxn>
                    <a:cxn ang="0">
                      <a:pos x="11" y="12"/>
                    </a:cxn>
                    <a:cxn ang="0">
                      <a:pos x="11" y="12"/>
                    </a:cxn>
                    <a:cxn ang="0">
                      <a:pos x="11" y="12"/>
                    </a:cxn>
                    <a:cxn ang="0">
                      <a:pos x="12" y="12"/>
                    </a:cxn>
                    <a:cxn ang="0">
                      <a:pos x="12" y="12"/>
                    </a:cxn>
                    <a:cxn ang="0">
                      <a:pos x="12" y="12"/>
                    </a:cxn>
                    <a:cxn ang="0">
                      <a:pos x="74" y="12"/>
                    </a:cxn>
                    <a:cxn ang="0">
                      <a:pos x="76" y="10"/>
                    </a:cxn>
                    <a:cxn ang="0">
                      <a:pos x="74" y="8"/>
                    </a:cxn>
                  </a:cxnLst>
                  <a:rect l="0" t="0" r="r" b="b"/>
                  <a:pathLst>
                    <a:path w="76" h="12">
                      <a:moveTo>
                        <a:pt x="74" y="8"/>
                      </a:moveTo>
                      <a:cubicBezTo>
                        <a:pt x="14" y="8"/>
                        <a:pt x="14" y="8"/>
                        <a:pt x="14" y="8"/>
                      </a:cubicBezTo>
                      <a:cubicBezTo>
                        <a:pt x="13" y="2"/>
                        <a:pt x="13" y="2"/>
                        <a:pt x="13" y="2"/>
                      </a:cubicBezTo>
                      <a:cubicBezTo>
                        <a:pt x="13" y="2"/>
                        <a:pt x="13" y="2"/>
                        <a:pt x="13" y="2"/>
                      </a:cubicBezTo>
                      <a:cubicBezTo>
                        <a:pt x="13" y="2"/>
                        <a:pt x="13" y="2"/>
                        <a:pt x="13" y="2"/>
                      </a:cubicBezTo>
                      <a:cubicBezTo>
                        <a:pt x="13" y="2"/>
                        <a:pt x="13" y="2"/>
                        <a:pt x="13" y="2"/>
                      </a:cubicBezTo>
                      <a:cubicBezTo>
                        <a:pt x="12" y="2"/>
                        <a:pt x="12" y="2"/>
                        <a:pt x="12" y="2"/>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1" y="1"/>
                        <a:pt x="11" y="1"/>
                      </a:cubicBezTo>
                      <a:cubicBezTo>
                        <a:pt x="11" y="1"/>
                        <a:pt x="11" y="1"/>
                        <a:pt x="11" y="1"/>
                      </a:cubicBezTo>
                      <a:cubicBezTo>
                        <a:pt x="11" y="1"/>
                        <a:pt x="11" y="1"/>
                        <a:pt x="11" y="1"/>
                      </a:cubicBezTo>
                      <a:cubicBezTo>
                        <a:pt x="11" y="1"/>
                        <a:pt x="11" y="1"/>
                        <a:pt x="11" y="1"/>
                      </a:cubicBezTo>
                      <a:cubicBezTo>
                        <a:pt x="11" y="0"/>
                        <a:pt x="11" y="0"/>
                        <a:pt x="10" y="0"/>
                      </a:cubicBezTo>
                      <a:cubicBezTo>
                        <a:pt x="2" y="0"/>
                        <a:pt x="2" y="0"/>
                        <a:pt x="2" y="0"/>
                      </a:cubicBezTo>
                      <a:cubicBezTo>
                        <a:pt x="1" y="0"/>
                        <a:pt x="0" y="2"/>
                        <a:pt x="0" y="3"/>
                      </a:cubicBezTo>
                      <a:cubicBezTo>
                        <a:pt x="0" y="4"/>
                        <a:pt x="1" y="5"/>
                        <a:pt x="2" y="5"/>
                      </a:cubicBezTo>
                      <a:cubicBezTo>
                        <a:pt x="9" y="5"/>
                        <a:pt x="9" y="5"/>
                        <a:pt x="9" y="5"/>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2" y="12"/>
                        <a:pt x="12" y="12"/>
                        <a:pt x="12" y="12"/>
                      </a:cubicBezTo>
                      <a:cubicBezTo>
                        <a:pt x="12" y="12"/>
                        <a:pt x="12" y="12"/>
                        <a:pt x="12" y="12"/>
                      </a:cubicBezTo>
                      <a:cubicBezTo>
                        <a:pt x="12" y="12"/>
                        <a:pt x="12" y="12"/>
                        <a:pt x="12" y="12"/>
                      </a:cubicBezTo>
                      <a:cubicBezTo>
                        <a:pt x="74" y="12"/>
                        <a:pt x="74" y="12"/>
                        <a:pt x="74" y="12"/>
                      </a:cubicBezTo>
                      <a:cubicBezTo>
                        <a:pt x="75" y="12"/>
                        <a:pt x="76" y="11"/>
                        <a:pt x="76" y="10"/>
                      </a:cubicBezTo>
                      <a:cubicBezTo>
                        <a:pt x="76" y="9"/>
                        <a:pt x="75" y="8"/>
                        <a:pt x="74" y="8"/>
                      </a:cubicBezTo>
                      <a:close/>
                    </a:path>
                  </a:pathLst>
                </a:custGeom>
                <a:grpFill/>
                <a:ln w="9525">
                  <a:noFill/>
                  <a:round/>
                  <a:headEnd/>
                  <a:tailEnd/>
                </a:ln>
              </p:spPr>
              <p:txBody>
                <a:bodyPr vert="horz" wrap="square" lIns="68580" tIns="34290" rIns="68580" bIns="34290" numCol="1" anchor="ctr" anchorCtr="0" compatLnSpc="1">
                  <a:prstTxWarp prst="textNoShape">
                    <a:avLst/>
                  </a:prstTxWarp>
                </a:bodyPr>
                <a:lstStyle/>
                <a:p>
                  <a:endParaRPr lang="en-US" sz="1600" b="1"/>
                </a:p>
              </p:txBody>
            </p:sp>
          </p:grpSp>
          <p:sp>
            <p:nvSpPr>
              <p:cNvPr id="112" name="TextBox 52">
                <a:extLst>
                  <a:ext uri="{FF2B5EF4-FFF2-40B4-BE49-F238E27FC236}">
                    <a16:creationId xmlns:a16="http://schemas.microsoft.com/office/drawing/2014/main" id="{C3C85677-2E77-49ED-AD44-30D33A6375DB}"/>
                  </a:ext>
                </a:extLst>
              </p:cNvPr>
              <p:cNvSpPr txBox="1"/>
              <p:nvPr/>
            </p:nvSpPr>
            <p:spPr>
              <a:xfrm>
                <a:off x="2960802" y="2105054"/>
                <a:ext cx="428909" cy="273835"/>
              </a:xfrm>
              <a:prstGeom prst="rect">
                <a:avLst/>
              </a:prstGeom>
              <a:noFill/>
            </p:spPr>
            <p:txBody>
              <a:bodyPr wrap="square" rtlCol="0" anchor="ctr">
                <a:spAutoFit/>
              </a:bodyPr>
              <a:lstStyle/>
              <a:p>
                <a:pPr algn="ctr"/>
                <a:r>
                  <a:rPr lang="en-US" sz="1600" b="1" dirty="0">
                    <a:solidFill>
                      <a:schemeClr val="bg1"/>
                    </a:solidFill>
                  </a:rPr>
                  <a:t>01</a:t>
                </a:r>
              </a:p>
            </p:txBody>
          </p:sp>
          <p:sp>
            <p:nvSpPr>
              <p:cNvPr id="113" name="TextBox 53">
                <a:extLst>
                  <a:ext uri="{FF2B5EF4-FFF2-40B4-BE49-F238E27FC236}">
                    <a16:creationId xmlns:a16="http://schemas.microsoft.com/office/drawing/2014/main" id="{801F54C1-189B-4A8A-A843-301D177ADF95}"/>
                  </a:ext>
                </a:extLst>
              </p:cNvPr>
              <p:cNvSpPr txBox="1"/>
              <p:nvPr/>
            </p:nvSpPr>
            <p:spPr>
              <a:xfrm>
                <a:off x="3635887" y="2208640"/>
                <a:ext cx="428909" cy="273835"/>
              </a:xfrm>
              <a:prstGeom prst="rect">
                <a:avLst/>
              </a:prstGeom>
              <a:noFill/>
            </p:spPr>
            <p:txBody>
              <a:bodyPr wrap="square" rtlCol="0" anchor="ctr">
                <a:spAutoFit/>
              </a:bodyPr>
              <a:lstStyle/>
              <a:p>
                <a:pPr algn="ctr"/>
                <a:r>
                  <a:rPr lang="en-US" sz="1600" b="1" dirty="0">
                    <a:solidFill>
                      <a:schemeClr val="bg1"/>
                    </a:solidFill>
                  </a:rPr>
                  <a:t>02</a:t>
                </a:r>
              </a:p>
            </p:txBody>
          </p:sp>
          <p:sp>
            <p:nvSpPr>
              <p:cNvPr id="114" name="TextBox 54">
                <a:extLst>
                  <a:ext uri="{FF2B5EF4-FFF2-40B4-BE49-F238E27FC236}">
                    <a16:creationId xmlns:a16="http://schemas.microsoft.com/office/drawing/2014/main" id="{AB7F581C-0F9C-4D39-8255-B1A60E44BA59}"/>
                  </a:ext>
                </a:extLst>
              </p:cNvPr>
              <p:cNvSpPr txBox="1"/>
              <p:nvPr/>
            </p:nvSpPr>
            <p:spPr>
              <a:xfrm>
                <a:off x="4028793" y="2697986"/>
                <a:ext cx="428909" cy="273835"/>
              </a:xfrm>
              <a:prstGeom prst="rect">
                <a:avLst/>
              </a:prstGeom>
              <a:noFill/>
            </p:spPr>
            <p:txBody>
              <a:bodyPr wrap="square" rtlCol="0" anchor="ctr">
                <a:spAutoFit/>
              </a:bodyPr>
              <a:lstStyle/>
              <a:p>
                <a:pPr algn="ctr"/>
                <a:r>
                  <a:rPr lang="en-US" sz="1600" b="1" dirty="0">
                    <a:solidFill>
                      <a:schemeClr val="bg1"/>
                    </a:solidFill>
                  </a:rPr>
                  <a:t>03</a:t>
                </a:r>
              </a:p>
            </p:txBody>
          </p:sp>
          <p:sp>
            <p:nvSpPr>
              <p:cNvPr id="115" name="TextBox 55">
                <a:extLst>
                  <a:ext uri="{FF2B5EF4-FFF2-40B4-BE49-F238E27FC236}">
                    <a16:creationId xmlns:a16="http://schemas.microsoft.com/office/drawing/2014/main" id="{DBADE096-A0D1-4716-A1D6-30C90D5884BF}"/>
                  </a:ext>
                </a:extLst>
              </p:cNvPr>
              <p:cNvSpPr txBox="1"/>
              <p:nvPr/>
            </p:nvSpPr>
            <p:spPr>
              <a:xfrm>
                <a:off x="4007362" y="3451651"/>
                <a:ext cx="428909" cy="273835"/>
              </a:xfrm>
              <a:prstGeom prst="rect">
                <a:avLst/>
              </a:prstGeom>
              <a:noFill/>
            </p:spPr>
            <p:txBody>
              <a:bodyPr wrap="square" rtlCol="0" anchor="ctr">
                <a:spAutoFit/>
              </a:bodyPr>
              <a:lstStyle/>
              <a:p>
                <a:pPr algn="ctr"/>
                <a:r>
                  <a:rPr lang="en-US" sz="1600" b="1" dirty="0">
                    <a:solidFill>
                      <a:schemeClr val="bg1"/>
                    </a:solidFill>
                  </a:rPr>
                  <a:t>04</a:t>
                </a:r>
              </a:p>
            </p:txBody>
          </p:sp>
          <p:sp>
            <p:nvSpPr>
              <p:cNvPr id="116" name="TextBox 56">
                <a:extLst>
                  <a:ext uri="{FF2B5EF4-FFF2-40B4-BE49-F238E27FC236}">
                    <a16:creationId xmlns:a16="http://schemas.microsoft.com/office/drawing/2014/main" id="{9D3BF65B-E8C0-4718-BBC7-7032D04DF1B5}"/>
                  </a:ext>
                </a:extLst>
              </p:cNvPr>
              <p:cNvSpPr txBox="1"/>
              <p:nvPr/>
            </p:nvSpPr>
            <p:spPr>
              <a:xfrm>
                <a:off x="3464437" y="3815985"/>
                <a:ext cx="428909" cy="273835"/>
              </a:xfrm>
              <a:prstGeom prst="rect">
                <a:avLst/>
              </a:prstGeom>
              <a:noFill/>
            </p:spPr>
            <p:txBody>
              <a:bodyPr wrap="square" rtlCol="0" anchor="ctr">
                <a:spAutoFit/>
              </a:bodyPr>
              <a:lstStyle/>
              <a:p>
                <a:pPr algn="ctr"/>
                <a:r>
                  <a:rPr lang="en-US" sz="1600" b="1" dirty="0">
                    <a:solidFill>
                      <a:schemeClr val="bg1"/>
                    </a:solidFill>
                  </a:rPr>
                  <a:t>05</a:t>
                </a:r>
              </a:p>
            </p:txBody>
          </p:sp>
          <p:sp>
            <p:nvSpPr>
              <p:cNvPr id="129" name="TextBox 57">
                <a:extLst>
                  <a:ext uri="{FF2B5EF4-FFF2-40B4-BE49-F238E27FC236}">
                    <a16:creationId xmlns:a16="http://schemas.microsoft.com/office/drawing/2014/main" id="{9AA5656A-C049-4DF9-8BED-E3D7EFEFE0B8}"/>
                  </a:ext>
                </a:extLst>
              </p:cNvPr>
              <p:cNvSpPr txBox="1"/>
              <p:nvPr/>
            </p:nvSpPr>
            <p:spPr>
              <a:xfrm>
                <a:off x="2778637" y="3751691"/>
                <a:ext cx="428909" cy="273835"/>
              </a:xfrm>
              <a:prstGeom prst="rect">
                <a:avLst/>
              </a:prstGeom>
              <a:noFill/>
            </p:spPr>
            <p:txBody>
              <a:bodyPr wrap="square" rtlCol="0" anchor="ctr">
                <a:spAutoFit/>
              </a:bodyPr>
              <a:lstStyle/>
              <a:p>
                <a:pPr algn="ctr"/>
                <a:r>
                  <a:rPr lang="en-US" sz="1600" b="1" dirty="0">
                    <a:solidFill>
                      <a:schemeClr val="bg1"/>
                    </a:solidFill>
                  </a:rPr>
                  <a:t>06</a:t>
                </a:r>
              </a:p>
            </p:txBody>
          </p:sp>
          <p:sp>
            <p:nvSpPr>
              <p:cNvPr id="130" name="TextBox 58">
                <a:extLst>
                  <a:ext uri="{FF2B5EF4-FFF2-40B4-BE49-F238E27FC236}">
                    <a16:creationId xmlns:a16="http://schemas.microsoft.com/office/drawing/2014/main" id="{C44395A7-65F3-4603-93D2-5D5BB96A0C50}"/>
                  </a:ext>
                </a:extLst>
              </p:cNvPr>
              <p:cNvSpPr txBox="1"/>
              <p:nvPr/>
            </p:nvSpPr>
            <p:spPr>
              <a:xfrm>
                <a:off x="2417878" y="3248055"/>
                <a:ext cx="428909" cy="273835"/>
              </a:xfrm>
              <a:prstGeom prst="rect">
                <a:avLst/>
              </a:prstGeom>
              <a:noFill/>
            </p:spPr>
            <p:txBody>
              <a:bodyPr wrap="square" rtlCol="0" anchor="ctr">
                <a:spAutoFit/>
              </a:bodyPr>
              <a:lstStyle/>
              <a:p>
                <a:pPr algn="ctr"/>
                <a:r>
                  <a:rPr lang="en-US" sz="1600" b="1" dirty="0">
                    <a:solidFill>
                      <a:schemeClr val="bg1"/>
                    </a:solidFill>
                  </a:rPr>
                  <a:t>07</a:t>
                </a:r>
              </a:p>
            </p:txBody>
          </p:sp>
          <p:sp>
            <p:nvSpPr>
              <p:cNvPr id="131" name="TextBox 59">
                <a:extLst>
                  <a:ext uri="{FF2B5EF4-FFF2-40B4-BE49-F238E27FC236}">
                    <a16:creationId xmlns:a16="http://schemas.microsoft.com/office/drawing/2014/main" id="{2109E8D3-A05D-4A54-BD41-8CFDDE1835FF}"/>
                  </a:ext>
                </a:extLst>
              </p:cNvPr>
              <p:cNvSpPr txBox="1"/>
              <p:nvPr/>
            </p:nvSpPr>
            <p:spPr>
              <a:xfrm>
                <a:off x="2417878" y="2494392"/>
                <a:ext cx="428909" cy="273835"/>
              </a:xfrm>
              <a:prstGeom prst="rect">
                <a:avLst/>
              </a:prstGeom>
              <a:noFill/>
            </p:spPr>
            <p:txBody>
              <a:bodyPr wrap="square" rtlCol="0" anchor="ctr">
                <a:spAutoFit/>
              </a:bodyPr>
              <a:lstStyle/>
              <a:p>
                <a:pPr algn="ctr"/>
                <a:r>
                  <a:rPr lang="en-US" sz="1600" b="1" dirty="0">
                    <a:solidFill>
                      <a:schemeClr val="bg1"/>
                    </a:solidFill>
                  </a:rPr>
                  <a:t>08</a:t>
                </a:r>
              </a:p>
            </p:txBody>
          </p:sp>
        </p:grpSp>
        <p:sp>
          <p:nvSpPr>
            <p:cNvPr id="14" name="مستطيل 13">
              <a:extLst>
                <a:ext uri="{FF2B5EF4-FFF2-40B4-BE49-F238E27FC236}">
                  <a16:creationId xmlns:a16="http://schemas.microsoft.com/office/drawing/2014/main" id="{820E1BCF-9F44-409E-A509-0BAD9D86EFEB}"/>
                </a:ext>
              </a:extLst>
            </p:cNvPr>
            <p:cNvSpPr/>
            <p:nvPr/>
          </p:nvSpPr>
          <p:spPr>
            <a:xfrm>
              <a:off x="7018272" y="2871679"/>
              <a:ext cx="1159292" cy="338554"/>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الغرف التجارية</a:t>
              </a:r>
            </a:p>
          </p:txBody>
        </p:sp>
        <p:sp>
          <p:nvSpPr>
            <p:cNvPr id="15" name="مستطيل 14">
              <a:extLst>
                <a:ext uri="{FF2B5EF4-FFF2-40B4-BE49-F238E27FC236}">
                  <a16:creationId xmlns:a16="http://schemas.microsoft.com/office/drawing/2014/main" id="{F2D56072-5552-40EF-8292-B166CECEF9CD}"/>
                </a:ext>
              </a:extLst>
            </p:cNvPr>
            <p:cNvSpPr/>
            <p:nvPr/>
          </p:nvSpPr>
          <p:spPr>
            <a:xfrm>
              <a:off x="7739565" y="3701617"/>
              <a:ext cx="1306768" cy="338554"/>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المعارض التجارية.</a:t>
              </a:r>
            </a:p>
          </p:txBody>
        </p:sp>
        <p:sp>
          <p:nvSpPr>
            <p:cNvPr id="16" name="مستطيل 15">
              <a:extLst>
                <a:ext uri="{FF2B5EF4-FFF2-40B4-BE49-F238E27FC236}">
                  <a16:creationId xmlns:a16="http://schemas.microsoft.com/office/drawing/2014/main" id="{CA66AC0B-76F0-4DF4-91BD-FE41D4759632}"/>
                </a:ext>
              </a:extLst>
            </p:cNvPr>
            <p:cNvSpPr/>
            <p:nvPr/>
          </p:nvSpPr>
          <p:spPr>
            <a:xfrm>
              <a:off x="7342880" y="5090217"/>
              <a:ext cx="1281120" cy="338554"/>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المجلات التجارية.</a:t>
              </a:r>
            </a:p>
          </p:txBody>
        </p:sp>
        <p:sp>
          <p:nvSpPr>
            <p:cNvPr id="17" name="مستطيل 16">
              <a:extLst>
                <a:ext uri="{FF2B5EF4-FFF2-40B4-BE49-F238E27FC236}">
                  <a16:creationId xmlns:a16="http://schemas.microsoft.com/office/drawing/2014/main" id="{5374FC3B-4358-4D03-B429-144A0E0416BE}"/>
                </a:ext>
              </a:extLst>
            </p:cNvPr>
            <p:cNvSpPr/>
            <p:nvPr/>
          </p:nvSpPr>
          <p:spPr>
            <a:xfrm>
              <a:off x="5191877" y="5676306"/>
              <a:ext cx="1443024" cy="584775"/>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المقابلات الشخصية </a:t>
              </a:r>
            </a:p>
            <a:p>
              <a:pPr marL="342900" indent="-342900" algn="just" rtl="1"/>
              <a:r>
                <a:rPr lang="ar-SA" sz="1600" b="1" dirty="0">
                  <a:latin typeface="Simplified Arabic" pitchFamily="18" charset="-78"/>
                  <a:cs typeface="AL-Mohanad Bold" pitchFamily="2" charset="-78"/>
                </a:rPr>
                <a:t>مع المجربين</a:t>
              </a:r>
            </a:p>
          </p:txBody>
        </p:sp>
        <p:sp>
          <p:nvSpPr>
            <p:cNvPr id="18" name="مستطيل 17">
              <a:extLst>
                <a:ext uri="{FF2B5EF4-FFF2-40B4-BE49-F238E27FC236}">
                  <a16:creationId xmlns:a16="http://schemas.microsoft.com/office/drawing/2014/main" id="{D43C84D2-384B-495F-AD43-9A8522510538}"/>
                </a:ext>
              </a:extLst>
            </p:cNvPr>
            <p:cNvSpPr/>
            <p:nvPr/>
          </p:nvSpPr>
          <p:spPr>
            <a:xfrm>
              <a:off x="3887131" y="5130710"/>
              <a:ext cx="1415772" cy="338554"/>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الخبراء و المرشدون.</a:t>
              </a:r>
            </a:p>
          </p:txBody>
        </p:sp>
        <p:sp>
          <p:nvSpPr>
            <p:cNvPr id="19" name="مستطيل 18">
              <a:extLst>
                <a:ext uri="{FF2B5EF4-FFF2-40B4-BE49-F238E27FC236}">
                  <a16:creationId xmlns:a16="http://schemas.microsoft.com/office/drawing/2014/main" id="{C85CDF2E-A3D9-4AB7-8A16-AFB4404EC1B6}"/>
                </a:ext>
              </a:extLst>
            </p:cNvPr>
            <p:cNvSpPr/>
            <p:nvPr/>
          </p:nvSpPr>
          <p:spPr>
            <a:xfrm>
              <a:off x="3683910" y="4084402"/>
              <a:ext cx="1279516" cy="338554"/>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الجهات الداعمة.</a:t>
              </a:r>
            </a:p>
          </p:txBody>
        </p:sp>
        <p:sp>
          <p:nvSpPr>
            <p:cNvPr id="20" name="مستطيل 19">
              <a:extLst>
                <a:ext uri="{FF2B5EF4-FFF2-40B4-BE49-F238E27FC236}">
                  <a16:creationId xmlns:a16="http://schemas.microsoft.com/office/drawing/2014/main" id="{0C621E3D-1D08-44A9-8EB1-C3B8E338690B}"/>
                </a:ext>
              </a:extLst>
            </p:cNvPr>
            <p:cNvSpPr/>
            <p:nvPr/>
          </p:nvSpPr>
          <p:spPr>
            <a:xfrm>
              <a:off x="4546461" y="3029278"/>
              <a:ext cx="712054" cy="338554"/>
            </a:xfrm>
            <a:prstGeom prst="rect">
              <a:avLst/>
            </a:prstGeom>
          </p:spPr>
          <p:txBody>
            <a:bodyPr wrap="none">
              <a:spAutoFit/>
            </a:bodyPr>
            <a:lstStyle/>
            <a:p>
              <a:pPr marL="342900" indent="-342900" algn="just" rtl="1"/>
              <a:r>
                <a:rPr lang="ar-SA" sz="1600" b="1" dirty="0">
                  <a:latin typeface="Simplified Arabic" pitchFamily="18" charset="-78"/>
                  <a:cs typeface="AL-Mohanad Bold" pitchFamily="2" charset="-78"/>
                </a:rPr>
                <a:t>المكتبات.</a:t>
              </a:r>
            </a:p>
          </p:txBody>
        </p:sp>
        <p:sp>
          <p:nvSpPr>
            <p:cNvPr id="21" name="مستطيل 20">
              <a:extLst>
                <a:ext uri="{FF2B5EF4-FFF2-40B4-BE49-F238E27FC236}">
                  <a16:creationId xmlns:a16="http://schemas.microsoft.com/office/drawing/2014/main" id="{450F5513-C5D6-4211-A361-1F7FA6F2D86D}"/>
                </a:ext>
              </a:extLst>
            </p:cNvPr>
            <p:cNvSpPr/>
            <p:nvPr/>
          </p:nvSpPr>
          <p:spPr>
            <a:xfrm>
              <a:off x="5146192" y="2214415"/>
              <a:ext cx="1959691" cy="584775"/>
            </a:xfrm>
            <a:prstGeom prst="rect">
              <a:avLst/>
            </a:prstGeom>
          </p:spPr>
          <p:txBody>
            <a:bodyPr wrap="square">
              <a:spAutoFit/>
            </a:bodyPr>
            <a:lstStyle/>
            <a:p>
              <a:pPr marL="342900" indent="-342900" algn="just" rtl="1"/>
              <a:r>
                <a:rPr lang="ar-SA" sz="1600" b="1" dirty="0">
                  <a:latin typeface="Simplified Arabic" pitchFamily="18" charset="-78"/>
                  <a:cs typeface="AL-Mohanad Bold" pitchFamily="2" charset="-78"/>
                </a:rPr>
                <a:t>المجموعات و المنتديات </a:t>
              </a:r>
            </a:p>
            <a:p>
              <a:pPr marL="342900" indent="-342900" algn="just" rtl="1"/>
              <a:r>
                <a:rPr lang="ar-SA" sz="1600" b="1" dirty="0">
                  <a:latin typeface="Simplified Arabic" pitchFamily="18" charset="-78"/>
                  <a:cs typeface="AL-Mohanad Bold" pitchFamily="2" charset="-78"/>
                </a:rPr>
                <a:t>عبر الإنترنت.</a:t>
              </a:r>
            </a:p>
          </p:txBody>
        </p:sp>
      </p:grpSp>
      <p:grpSp>
        <p:nvGrpSpPr>
          <p:cNvPr id="46" name="مجموعة 45">
            <a:extLst>
              <a:ext uri="{FF2B5EF4-FFF2-40B4-BE49-F238E27FC236}">
                <a16:creationId xmlns:a16="http://schemas.microsoft.com/office/drawing/2014/main" id="{B4C0C136-6F94-498C-9D83-DD3F9BBED3FA}"/>
              </a:ext>
            </a:extLst>
          </p:cNvPr>
          <p:cNvGrpSpPr/>
          <p:nvPr/>
        </p:nvGrpSpPr>
        <p:grpSpPr>
          <a:xfrm>
            <a:off x="11474331" y="73209"/>
            <a:ext cx="638176" cy="638176"/>
            <a:chOff x="11406326" y="73209"/>
            <a:chExt cx="638176" cy="638176"/>
          </a:xfrm>
        </p:grpSpPr>
        <p:sp>
          <p:nvSpPr>
            <p:cNvPr id="47" name="إطار 46">
              <a:extLst>
                <a:ext uri="{FF2B5EF4-FFF2-40B4-BE49-F238E27FC236}">
                  <a16:creationId xmlns:a16="http://schemas.microsoft.com/office/drawing/2014/main" id="{C786D617-7BF2-44E4-9EE8-F6D49921A781}"/>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48" name="مربع نص 47">
              <a:extLst>
                <a:ext uri="{FF2B5EF4-FFF2-40B4-BE49-F238E27FC236}">
                  <a16:creationId xmlns:a16="http://schemas.microsoft.com/office/drawing/2014/main" id="{2E04CA0E-3CE9-4159-91B8-8FABC4EA47CD}"/>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0013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8D7751EA-C470-40D8-B45B-EDC0A2FA18D6}"/>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12</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014540" y="993720"/>
            <a:ext cx="4183505"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245847" y="1234905"/>
            <a:ext cx="3768424" cy="40944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2000" b="1" dirty="0">
                <a:solidFill>
                  <a:schemeClr val="bg1"/>
                </a:solidFill>
                <a:latin typeface="Simplified Arabic" pitchFamily="18" charset="-78"/>
                <a:cs typeface="AL-Mohanad Bold" pitchFamily="2" charset="-78"/>
              </a:rPr>
              <a:t>البحث عن المعلومات على شبكة الإنترنت</a:t>
            </a:r>
          </a:p>
        </p:txBody>
      </p:sp>
      <p:sp>
        <p:nvSpPr>
          <p:cNvPr id="7" name="مستطيل 6">
            <a:extLst>
              <a:ext uri="{FF2B5EF4-FFF2-40B4-BE49-F238E27FC236}">
                <a16:creationId xmlns:a16="http://schemas.microsoft.com/office/drawing/2014/main" id="{420B9EB1-404B-4EE6-9AD3-C64C2E283328}"/>
              </a:ext>
            </a:extLst>
          </p:cNvPr>
          <p:cNvSpPr/>
          <p:nvPr/>
        </p:nvSpPr>
        <p:spPr>
          <a:xfrm>
            <a:off x="8061565" y="2126924"/>
            <a:ext cx="3659981" cy="400110"/>
          </a:xfrm>
          <a:prstGeom prst="rect">
            <a:avLst/>
          </a:prstGeom>
        </p:spPr>
        <p:txBody>
          <a:bodyPr wrap="square">
            <a:spAutoFit/>
          </a:bodyPr>
          <a:lstStyle/>
          <a:p>
            <a:pPr algn="just" rtl="1"/>
            <a:r>
              <a:rPr lang="ar-SA" sz="2000" b="1" dirty="0">
                <a:latin typeface="Simplified Arabic" pitchFamily="18" charset="-78"/>
                <a:cs typeface="AL-Mohanad Bold" pitchFamily="2" charset="-78"/>
              </a:rPr>
              <a:t>من نصائح البحث بطريقة ذكية:</a:t>
            </a:r>
          </a:p>
        </p:txBody>
      </p:sp>
      <p:grpSp>
        <p:nvGrpSpPr>
          <p:cNvPr id="14" name="مجموعة 13">
            <a:extLst>
              <a:ext uri="{FF2B5EF4-FFF2-40B4-BE49-F238E27FC236}">
                <a16:creationId xmlns:a16="http://schemas.microsoft.com/office/drawing/2014/main" id="{5EAE71B4-E58B-4C2D-B8D1-C15AC429A988}"/>
              </a:ext>
            </a:extLst>
          </p:cNvPr>
          <p:cNvGrpSpPr/>
          <p:nvPr/>
        </p:nvGrpSpPr>
        <p:grpSpPr>
          <a:xfrm>
            <a:off x="2027018" y="2892000"/>
            <a:ext cx="7362984" cy="2526505"/>
            <a:chOff x="2374138" y="3357173"/>
            <a:chExt cx="7362984" cy="2526505"/>
          </a:xfrm>
        </p:grpSpPr>
        <p:grpSp>
          <p:nvGrpSpPr>
            <p:cNvPr id="57" name="مجموعة 56">
              <a:extLst>
                <a:ext uri="{FF2B5EF4-FFF2-40B4-BE49-F238E27FC236}">
                  <a16:creationId xmlns:a16="http://schemas.microsoft.com/office/drawing/2014/main" id="{9690179F-A091-4DE9-9CFF-19AD12493CE6}"/>
                </a:ext>
              </a:extLst>
            </p:cNvPr>
            <p:cNvGrpSpPr/>
            <p:nvPr/>
          </p:nvGrpSpPr>
          <p:grpSpPr>
            <a:xfrm flipH="1">
              <a:off x="6936772" y="3357173"/>
              <a:ext cx="2800350" cy="2526505"/>
              <a:chOff x="865823" y="1858805"/>
              <a:chExt cx="2800350" cy="2526505"/>
            </a:xfrm>
          </p:grpSpPr>
          <p:grpSp>
            <p:nvGrpSpPr>
              <p:cNvPr id="58" name="Group 130">
                <a:extLst>
                  <a:ext uri="{FF2B5EF4-FFF2-40B4-BE49-F238E27FC236}">
                    <a16:creationId xmlns:a16="http://schemas.microsoft.com/office/drawing/2014/main" id="{73609F2A-9E0A-4727-8755-D4FFE2FE49FB}"/>
                  </a:ext>
                </a:extLst>
              </p:cNvPr>
              <p:cNvGrpSpPr/>
              <p:nvPr/>
            </p:nvGrpSpPr>
            <p:grpSpPr>
              <a:xfrm>
                <a:off x="1248014" y="3599012"/>
                <a:ext cx="1781175" cy="786298"/>
                <a:chOff x="2414588" y="3441700"/>
                <a:chExt cx="2374900" cy="1012825"/>
              </a:xfrm>
            </p:grpSpPr>
            <p:sp>
              <p:nvSpPr>
                <p:cNvPr id="150" name="Freeform 5">
                  <a:extLst>
                    <a:ext uri="{FF2B5EF4-FFF2-40B4-BE49-F238E27FC236}">
                      <a16:creationId xmlns:a16="http://schemas.microsoft.com/office/drawing/2014/main" id="{26127537-BC9A-4E7A-9487-7854462FB51E}"/>
                    </a:ext>
                  </a:extLst>
                </p:cNvPr>
                <p:cNvSpPr>
                  <a:spLocks/>
                </p:cNvSpPr>
                <p:nvPr/>
              </p:nvSpPr>
              <p:spPr bwMode="auto">
                <a:xfrm>
                  <a:off x="3000375" y="3748088"/>
                  <a:ext cx="1789113" cy="611188"/>
                </a:xfrm>
                <a:custGeom>
                  <a:avLst/>
                  <a:gdLst/>
                  <a:ahLst/>
                  <a:cxnLst>
                    <a:cxn ang="0">
                      <a:pos x="995" y="0"/>
                    </a:cxn>
                    <a:cxn ang="0">
                      <a:pos x="0" y="0"/>
                    </a:cxn>
                    <a:cxn ang="0">
                      <a:pos x="0" y="385"/>
                    </a:cxn>
                    <a:cxn ang="0">
                      <a:pos x="995" y="385"/>
                    </a:cxn>
                    <a:cxn ang="0">
                      <a:pos x="1127" y="193"/>
                    </a:cxn>
                    <a:cxn ang="0">
                      <a:pos x="995" y="0"/>
                    </a:cxn>
                  </a:cxnLst>
                  <a:rect l="0" t="0" r="r" b="b"/>
                  <a:pathLst>
                    <a:path w="1127" h="385">
                      <a:moveTo>
                        <a:pt x="995" y="0"/>
                      </a:moveTo>
                      <a:lnTo>
                        <a:pt x="0" y="0"/>
                      </a:lnTo>
                      <a:lnTo>
                        <a:pt x="0" y="385"/>
                      </a:lnTo>
                      <a:lnTo>
                        <a:pt x="995" y="385"/>
                      </a:lnTo>
                      <a:lnTo>
                        <a:pt x="1127" y="193"/>
                      </a:lnTo>
                      <a:lnTo>
                        <a:pt x="995"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51" name="Freeform 27">
                  <a:extLst>
                    <a:ext uri="{FF2B5EF4-FFF2-40B4-BE49-F238E27FC236}">
                      <a16:creationId xmlns:a16="http://schemas.microsoft.com/office/drawing/2014/main" id="{BDFA0EE1-C577-45FC-96BE-0C4B073F4B5D}"/>
                    </a:ext>
                  </a:extLst>
                </p:cNvPr>
                <p:cNvSpPr>
                  <a:spLocks/>
                </p:cNvSpPr>
                <p:nvPr/>
              </p:nvSpPr>
              <p:spPr bwMode="auto">
                <a:xfrm>
                  <a:off x="3035300" y="3441700"/>
                  <a:ext cx="231775" cy="1012825"/>
                </a:xfrm>
                <a:custGeom>
                  <a:avLst/>
                  <a:gdLst/>
                  <a:ahLst/>
                  <a:cxnLst>
                    <a:cxn ang="0">
                      <a:pos x="0" y="0"/>
                    </a:cxn>
                    <a:cxn ang="0">
                      <a:pos x="146" y="51"/>
                    </a:cxn>
                    <a:cxn ang="0">
                      <a:pos x="146" y="515"/>
                    </a:cxn>
                    <a:cxn ang="0">
                      <a:pos x="0" y="638"/>
                    </a:cxn>
                    <a:cxn ang="0">
                      <a:pos x="0" y="0"/>
                    </a:cxn>
                  </a:cxnLst>
                  <a:rect l="0" t="0" r="r" b="b"/>
                  <a:pathLst>
                    <a:path w="146" h="638">
                      <a:moveTo>
                        <a:pt x="0" y="0"/>
                      </a:moveTo>
                      <a:lnTo>
                        <a:pt x="146" y="51"/>
                      </a:lnTo>
                      <a:lnTo>
                        <a:pt x="146" y="515"/>
                      </a:lnTo>
                      <a:lnTo>
                        <a:pt x="0" y="638"/>
                      </a:lnTo>
                      <a:lnTo>
                        <a:pt x="0" y="0"/>
                      </a:lnTo>
                      <a:close/>
                    </a:path>
                  </a:pathLst>
                </a:custGeom>
                <a:solidFill>
                  <a:schemeClr val="accent1">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52" name="Freeform 29">
                  <a:extLst>
                    <a:ext uri="{FF2B5EF4-FFF2-40B4-BE49-F238E27FC236}">
                      <a16:creationId xmlns:a16="http://schemas.microsoft.com/office/drawing/2014/main" id="{2F7B6A69-1F5B-4158-8F63-2FAEFA17304F}"/>
                    </a:ext>
                  </a:extLst>
                </p:cNvPr>
                <p:cNvSpPr>
                  <a:spLocks/>
                </p:cNvSpPr>
                <p:nvPr/>
              </p:nvSpPr>
              <p:spPr bwMode="auto">
                <a:xfrm>
                  <a:off x="2414588" y="3441700"/>
                  <a:ext cx="596900" cy="1012825"/>
                </a:xfrm>
                <a:custGeom>
                  <a:avLst/>
                  <a:gdLst/>
                  <a:ahLst/>
                  <a:cxnLst>
                    <a:cxn ang="0">
                      <a:pos x="376" y="0"/>
                    </a:cxn>
                    <a:cxn ang="0">
                      <a:pos x="0" y="51"/>
                    </a:cxn>
                    <a:cxn ang="0">
                      <a:pos x="0" y="552"/>
                    </a:cxn>
                    <a:cxn ang="0">
                      <a:pos x="376" y="638"/>
                    </a:cxn>
                    <a:cxn ang="0">
                      <a:pos x="376" y="0"/>
                    </a:cxn>
                  </a:cxnLst>
                  <a:rect l="0" t="0" r="r" b="b"/>
                  <a:pathLst>
                    <a:path w="376" h="638">
                      <a:moveTo>
                        <a:pt x="376" y="0"/>
                      </a:moveTo>
                      <a:lnTo>
                        <a:pt x="0" y="51"/>
                      </a:lnTo>
                      <a:lnTo>
                        <a:pt x="0" y="552"/>
                      </a:lnTo>
                      <a:lnTo>
                        <a:pt x="376" y="638"/>
                      </a:lnTo>
                      <a:lnTo>
                        <a:pt x="376"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53" name="Rectangle 31">
                  <a:extLst>
                    <a:ext uri="{FF2B5EF4-FFF2-40B4-BE49-F238E27FC236}">
                      <a16:creationId xmlns:a16="http://schemas.microsoft.com/office/drawing/2014/main" id="{8B980F25-556C-4EC7-BC7F-D52FE39D47E9}"/>
                    </a:ext>
                  </a:extLst>
                </p:cNvPr>
                <p:cNvSpPr>
                  <a:spLocks noChangeArrowheads="1"/>
                </p:cNvSpPr>
                <p:nvPr/>
              </p:nvSpPr>
              <p:spPr bwMode="auto">
                <a:xfrm>
                  <a:off x="3011488" y="3441700"/>
                  <a:ext cx="23813" cy="1012825"/>
                </a:xfrm>
                <a:prstGeom prst="rect">
                  <a:avLst/>
                </a:prstGeom>
                <a:solidFill>
                  <a:schemeClr val="accent1">
                    <a:lumMod val="50000"/>
                  </a:schemeClr>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b="1" dirty="0"/>
                </a:p>
              </p:txBody>
            </p:sp>
            <p:sp>
              <p:nvSpPr>
                <p:cNvPr id="154" name="Freeform 54">
                  <a:extLst>
                    <a:ext uri="{FF2B5EF4-FFF2-40B4-BE49-F238E27FC236}">
                      <a16:creationId xmlns:a16="http://schemas.microsoft.com/office/drawing/2014/main" id="{9529AEF9-B9CE-4BAF-84C7-7D2C07F6BB28}"/>
                    </a:ext>
                  </a:extLst>
                </p:cNvPr>
                <p:cNvSpPr>
                  <a:spLocks/>
                </p:cNvSpPr>
                <p:nvPr/>
              </p:nvSpPr>
              <p:spPr bwMode="auto">
                <a:xfrm>
                  <a:off x="3035300" y="4254500"/>
                  <a:ext cx="231775" cy="200025"/>
                </a:xfrm>
                <a:custGeom>
                  <a:avLst/>
                  <a:gdLst/>
                  <a:ahLst/>
                  <a:cxnLst>
                    <a:cxn ang="0">
                      <a:pos x="146" y="0"/>
                    </a:cxn>
                    <a:cxn ang="0">
                      <a:pos x="0" y="119"/>
                    </a:cxn>
                    <a:cxn ang="0">
                      <a:pos x="0" y="126"/>
                    </a:cxn>
                    <a:cxn ang="0">
                      <a:pos x="146" y="3"/>
                    </a:cxn>
                    <a:cxn ang="0">
                      <a:pos x="146" y="0"/>
                    </a:cxn>
                  </a:cxnLst>
                  <a:rect l="0" t="0" r="r" b="b"/>
                  <a:pathLst>
                    <a:path w="146" h="126">
                      <a:moveTo>
                        <a:pt x="146" y="0"/>
                      </a:moveTo>
                      <a:lnTo>
                        <a:pt x="0" y="119"/>
                      </a:lnTo>
                      <a:lnTo>
                        <a:pt x="0" y="126"/>
                      </a:lnTo>
                      <a:lnTo>
                        <a:pt x="146" y="3"/>
                      </a:lnTo>
                      <a:lnTo>
                        <a:pt x="146" y="0"/>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55" name="Freeform 56">
                  <a:extLst>
                    <a:ext uri="{FF2B5EF4-FFF2-40B4-BE49-F238E27FC236}">
                      <a16:creationId xmlns:a16="http://schemas.microsoft.com/office/drawing/2014/main" id="{76E40FF0-30F1-415A-B557-B55631A34EC3}"/>
                    </a:ext>
                  </a:extLst>
                </p:cNvPr>
                <p:cNvSpPr>
                  <a:spLocks/>
                </p:cNvSpPr>
                <p:nvPr/>
              </p:nvSpPr>
              <p:spPr bwMode="auto">
                <a:xfrm>
                  <a:off x="2414588" y="4311650"/>
                  <a:ext cx="596900" cy="142875"/>
                </a:xfrm>
                <a:custGeom>
                  <a:avLst/>
                  <a:gdLst/>
                  <a:ahLst/>
                  <a:cxnLst>
                    <a:cxn ang="0">
                      <a:pos x="0" y="0"/>
                    </a:cxn>
                    <a:cxn ang="0">
                      <a:pos x="0" y="4"/>
                    </a:cxn>
                    <a:cxn ang="0">
                      <a:pos x="376" y="90"/>
                    </a:cxn>
                    <a:cxn ang="0">
                      <a:pos x="376" y="90"/>
                    </a:cxn>
                    <a:cxn ang="0">
                      <a:pos x="376" y="83"/>
                    </a:cxn>
                    <a:cxn ang="0">
                      <a:pos x="376" y="83"/>
                    </a:cxn>
                    <a:cxn ang="0">
                      <a:pos x="0" y="0"/>
                    </a:cxn>
                  </a:cxnLst>
                  <a:rect l="0" t="0" r="r" b="b"/>
                  <a:pathLst>
                    <a:path w="376" h="90">
                      <a:moveTo>
                        <a:pt x="0" y="0"/>
                      </a:moveTo>
                      <a:lnTo>
                        <a:pt x="0" y="4"/>
                      </a:lnTo>
                      <a:lnTo>
                        <a:pt x="376" y="90"/>
                      </a:lnTo>
                      <a:lnTo>
                        <a:pt x="376" y="90"/>
                      </a:lnTo>
                      <a:lnTo>
                        <a:pt x="376" y="83"/>
                      </a:lnTo>
                      <a:lnTo>
                        <a:pt x="376" y="83"/>
                      </a:lnTo>
                      <a:lnTo>
                        <a:pt x="0" y="0"/>
                      </a:lnTo>
                      <a:close/>
                    </a:path>
                  </a:pathLst>
                </a:custGeom>
                <a:solidFill>
                  <a:schemeClr val="accent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60" name="Group 126">
                <a:extLst>
                  <a:ext uri="{FF2B5EF4-FFF2-40B4-BE49-F238E27FC236}">
                    <a16:creationId xmlns:a16="http://schemas.microsoft.com/office/drawing/2014/main" id="{83C8F0DA-4D1A-4EA0-AA32-0D8E31123269}"/>
                  </a:ext>
                </a:extLst>
              </p:cNvPr>
              <p:cNvGrpSpPr/>
              <p:nvPr/>
            </p:nvGrpSpPr>
            <p:grpSpPr>
              <a:xfrm>
                <a:off x="1248014" y="1858805"/>
                <a:ext cx="1783556" cy="786298"/>
                <a:chOff x="2414588" y="1200150"/>
                <a:chExt cx="2378075" cy="1012825"/>
              </a:xfrm>
            </p:grpSpPr>
            <p:sp>
              <p:nvSpPr>
                <p:cNvPr id="143" name="Freeform 13">
                  <a:extLst>
                    <a:ext uri="{FF2B5EF4-FFF2-40B4-BE49-F238E27FC236}">
                      <a16:creationId xmlns:a16="http://schemas.microsoft.com/office/drawing/2014/main" id="{484BCE58-D4EE-4175-96E8-0BC94FC37667}"/>
                    </a:ext>
                  </a:extLst>
                </p:cNvPr>
                <p:cNvSpPr>
                  <a:spLocks/>
                </p:cNvSpPr>
                <p:nvPr/>
              </p:nvSpPr>
              <p:spPr bwMode="auto">
                <a:xfrm>
                  <a:off x="3000375" y="1336675"/>
                  <a:ext cx="1792288" cy="571500"/>
                </a:xfrm>
                <a:custGeom>
                  <a:avLst/>
                  <a:gdLst/>
                  <a:ahLst/>
                  <a:cxnLst>
                    <a:cxn ang="0">
                      <a:pos x="996" y="0"/>
                    </a:cxn>
                    <a:cxn ang="0">
                      <a:pos x="0" y="0"/>
                    </a:cxn>
                    <a:cxn ang="0">
                      <a:pos x="0" y="360"/>
                    </a:cxn>
                    <a:cxn ang="0">
                      <a:pos x="996" y="360"/>
                    </a:cxn>
                    <a:cxn ang="0">
                      <a:pos x="1129" y="179"/>
                    </a:cxn>
                    <a:cxn ang="0">
                      <a:pos x="996" y="0"/>
                    </a:cxn>
                  </a:cxnLst>
                  <a:rect l="0" t="0" r="r" b="b"/>
                  <a:pathLst>
                    <a:path w="1129" h="360">
                      <a:moveTo>
                        <a:pt x="996" y="0"/>
                      </a:moveTo>
                      <a:lnTo>
                        <a:pt x="0" y="0"/>
                      </a:lnTo>
                      <a:lnTo>
                        <a:pt x="0" y="360"/>
                      </a:lnTo>
                      <a:lnTo>
                        <a:pt x="996" y="360"/>
                      </a:lnTo>
                      <a:lnTo>
                        <a:pt x="1129" y="179"/>
                      </a:lnTo>
                      <a:lnTo>
                        <a:pt x="996" y="0"/>
                      </a:lnTo>
                      <a:close/>
                    </a:path>
                  </a:pathLst>
                </a:custGeom>
                <a:solidFill>
                  <a:schemeClr val="accent5"/>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4" name="Freeform 15">
                  <a:extLst>
                    <a:ext uri="{FF2B5EF4-FFF2-40B4-BE49-F238E27FC236}">
                      <a16:creationId xmlns:a16="http://schemas.microsoft.com/office/drawing/2014/main" id="{970D5175-4E93-4539-A091-57AEC92C3D29}"/>
                    </a:ext>
                  </a:extLst>
                </p:cNvPr>
                <p:cNvSpPr>
                  <a:spLocks/>
                </p:cNvSpPr>
                <p:nvPr/>
              </p:nvSpPr>
              <p:spPr bwMode="auto">
                <a:xfrm>
                  <a:off x="2414588" y="1200150"/>
                  <a:ext cx="230188" cy="1012825"/>
                </a:xfrm>
                <a:custGeom>
                  <a:avLst/>
                  <a:gdLst/>
                  <a:ahLst/>
                  <a:cxnLst>
                    <a:cxn ang="0">
                      <a:pos x="145" y="638"/>
                    </a:cxn>
                    <a:cxn ang="0">
                      <a:pos x="0" y="587"/>
                    </a:cxn>
                    <a:cxn ang="0">
                      <a:pos x="0" y="123"/>
                    </a:cxn>
                    <a:cxn ang="0">
                      <a:pos x="145" y="0"/>
                    </a:cxn>
                    <a:cxn ang="0">
                      <a:pos x="145" y="638"/>
                    </a:cxn>
                  </a:cxnLst>
                  <a:rect l="0" t="0" r="r" b="b"/>
                  <a:pathLst>
                    <a:path w="145" h="638">
                      <a:moveTo>
                        <a:pt x="145" y="638"/>
                      </a:moveTo>
                      <a:lnTo>
                        <a:pt x="0" y="587"/>
                      </a:lnTo>
                      <a:lnTo>
                        <a:pt x="0" y="123"/>
                      </a:lnTo>
                      <a:lnTo>
                        <a:pt x="145" y="0"/>
                      </a:lnTo>
                      <a:lnTo>
                        <a:pt x="145" y="638"/>
                      </a:lnTo>
                      <a:close/>
                    </a:path>
                  </a:pathLst>
                </a:custGeom>
                <a:solidFill>
                  <a:schemeClr val="accent5"/>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5" name="Freeform 17">
                  <a:extLst>
                    <a:ext uri="{FF2B5EF4-FFF2-40B4-BE49-F238E27FC236}">
                      <a16:creationId xmlns:a16="http://schemas.microsoft.com/office/drawing/2014/main" id="{5602A040-2E6F-41F1-B4AE-695BADBC6C62}"/>
                    </a:ext>
                  </a:extLst>
                </p:cNvPr>
                <p:cNvSpPr>
                  <a:spLocks/>
                </p:cNvSpPr>
                <p:nvPr/>
              </p:nvSpPr>
              <p:spPr bwMode="auto">
                <a:xfrm>
                  <a:off x="2668588" y="1200150"/>
                  <a:ext cx="598488" cy="1012825"/>
                </a:xfrm>
                <a:custGeom>
                  <a:avLst/>
                  <a:gdLst/>
                  <a:ahLst/>
                  <a:cxnLst>
                    <a:cxn ang="0">
                      <a:pos x="0" y="638"/>
                    </a:cxn>
                    <a:cxn ang="0">
                      <a:pos x="377" y="587"/>
                    </a:cxn>
                    <a:cxn ang="0">
                      <a:pos x="377" y="86"/>
                    </a:cxn>
                    <a:cxn ang="0">
                      <a:pos x="0" y="0"/>
                    </a:cxn>
                    <a:cxn ang="0">
                      <a:pos x="0" y="638"/>
                    </a:cxn>
                  </a:cxnLst>
                  <a:rect l="0" t="0" r="r" b="b"/>
                  <a:pathLst>
                    <a:path w="377" h="638">
                      <a:moveTo>
                        <a:pt x="0" y="638"/>
                      </a:moveTo>
                      <a:lnTo>
                        <a:pt x="377" y="587"/>
                      </a:lnTo>
                      <a:lnTo>
                        <a:pt x="377" y="86"/>
                      </a:lnTo>
                      <a:lnTo>
                        <a:pt x="0" y="0"/>
                      </a:lnTo>
                      <a:lnTo>
                        <a:pt x="0" y="638"/>
                      </a:lnTo>
                      <a:close/>
                    </a:path>
                  </a:pathLst>
                </a:custGeom>
                <a:solidFill>
                  <a:schemeClr val="accent5">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6" name="Rectangle 19">
                  <a:extLst>
                    <a:ext uri="{FF2B5EF4-FFF2-40B4-BE49-F238E27FC236}">
                      <a16:creationId xmlns:a16="http://schemas.microsoft.com/office/drawing/2014/main" id="{FE83E58A-0B30-454A-9A8A-B1687610C453}"/>
                    </a:ext>
                  </a:extLst>
                </p:cNvPr>
                <p:cNvSpPr>
                  <a:spLocks noChangeArrowheads="1"/>
                </p:cNvSpPr>
                <p:nvPr/>
              </p:nvSpPr>
              <p:spPr bwMode="auto">
                <a:xfrm>
                  <a:off x="2644775" y="1200150"/>
                  <a:ext cx="23813" cy="1012825"/>
                </a:xfrm>
                <a:prstGeom prst="rect">
                  <a:avLst/>
                </a:prstGeom>
                <a:solidFill>
                  <a:schemeClr val="accent5">
                    <a:lumMod val="50000"/>
                  </a:schemeClr>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8" name="Freeform 48">
                  <a:extLst>
                    <a:ext uri="{FF2B5EF4-FFF2-40B4-BE49-F238E27FC236}">
                      <a16:creationId xmlns:a16="http://schemas.microsoft.com/office/drawing/2014/main" id="{C51C7B75-422A-4066-A125-55B9A81E1E2E}"/>
                    </a:ext>
                  </a:extLst>
                </p:cNvPr>
                <p:cNvSpPr>
                  <a:spLocks/>
                </p:cNvSpPr>
                <p:nvPr/>
              </p:nvSpPr>
              <p:spPr bwMode="auto">
                <a:xfrm>
                  <a:off x="2414588" y="1200150"/>
                  <a:ext cx="230188" cy="198438"/>
                </a:xfrm>
                <a:custGeom>
                  <a:avLst/>
                  <a:gdLst/>
                  <a:ahLst/>
                  <a:cxnLst>
                    <a:cxn ang="0">
                      <a:pos x="145" y="0"/>
                    </a:cxn>
                    <a:cxn ang="0">
                      <a:pos x="145" y="0"/>
                    </a:cxn>
                    <a:cxn ang="0">
                      <a:pos x="0" y="123"/>
                    </a:cxn>
                    <a:cxn ang="0">
                      <a:pos x="0" y="125"/>
                    </a:cxn>
                    <a:cxn ang="0">
                      <a:pos x="145" y="7"/>
                    </a:cxn>
                    <a:cxn ang="0">
                      <a:pos x="145" y="0"/>
                    </a:cxn>
                  </a:cxnLst>
                  <a:rect l="0" t="0" r="r" b="b"/>
                  <a:pathLst>
                    <a:path w="145" h="125">
                      <a:moveTo>
                        <a:pt x="145" y="0"/>
                      </a:moveTo>
                      <a:lnTo>
                        <a:pt x="145" y="0"/>
                      </a:lnTo>
                      <a:lnTo>
                        <a:pt x="0" y="123"/>
                      </a:lnTo>
                      <a:lnTo>
                        <a:pt x="0" y="125"/>
                      </a:lnTo>
                      <a:lnTo>
                        <a:pt x="145" y="7"/>
                      </a:lnTo>
                      <a:lnTo>
                        <a:pt x="145" y="0"/>
                      </a:lnTo>
                      <a:close/>
                    </a:path>
                  </a:pathLst>
                </a:custGeom>
                <a:solidFill>
                  <a:schemeClr val="accent5">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9" name="Freeform 50">
                  <a:extLst>
                    <a:ext uri="{FF2B5EF4-FFF2-40B4-BE49-F238E27FC236}">
                      <a16:creationId xmlns:a16="http://schemas.microsoft.com/office/drawing/2014/main" id="{DAFF576A-E0FC-48F1-95AD-56281B89E291}"/>
                    </a:ext>
                  </a:extLst>
                </p:cNvPr>
                <p:cNvSpPr>
                  <a:spLocks/>
                </p:cNvSpPr>
                <p:nvPr/>
              </p:nvSpPr>
              <p:spPr bwMode="auto">
                <a:xfrm>
                  <a:off x="2668588" y="1200150"/>
                  <a:ext cx="598488" cy="142875"/>
                </a:xfrm>
                <a:custGeom>
                  <a:avLst/>
                  <a:gdLst/>
                  <a:ahLst/>
                  <a:cxnLst>
                    <a:cxn ang="0">
                      <a:pos x="0" y="0"/>
                    </a:cxn>
                    <a:cxn ang="0">
                      <a:pos x="0" y="7"/>
                    </a:cxn>
                    <a:cxn ang="0">
                      <a:pos x="377" y="90"/>
                    </a:cxn>
                    <a:cxn ang="0">
                      <a:pos x="377" y="86"/>
                    </a:cxn>
                    <a:cxn ang="0">
                      <a:pos x="377" y="86"/>
                    </a:cxn>
                    <a:cxn ang="0">
                      <a:pos x="0" y="0"/>
                    </a:cxn>
                  </a:cxnLst>
                  <a:rect l="0" t="0" r="r" b="b"/>
                  <a:pathLst>
                    <a:path w="377" h="90">
                      <a:moveTo>
                        <a:pt x="0" y="0"/>
                      </a:moveTo>
                      <a:lnTo>
                        <a:pt x="0" y="7"/>
                      </a:lnTo>
                      <a:lnTo>
                        <a:pt x="377" y="90"/>
                      </a:lnTo>
                      <a:lnTo>
                        <a:pt x="377" y="86"/>
                      </a:lnTo>
                      <a:lnTo>
                        <a:pt x="377" y="86"/>
                      </a:lnTo>
                      <a:lnTo>
                        <a:pt x="0" y="0"/>
                      </a:lnTo>
                      <a:close/>
                    </a:path>
                  </a:pathLst>
                </a:custGeom>
                <a:solidFill>
                  <a:schemeClr val="accent5">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63" name="Group 127">
                <a:extLst>
                  <a:ext uri="{FF2B5EF4-FFF2-40B4-BE49-F238E27FC236}">
                    <a16:creationId xmlns:a16="http://schemas.microsoft.com/office/drawing/2014/main" id="{E1F99A58-2B79-45FA-B0F6-766CB7E35077}"/>
                  </a:ext>
                </a:extLst>
              </p:cNvPr>
              <p:cNvGrpSpPr/>
              <p:nvPr/>
            </p:nvGrpSpPr>
            <p:grpSpPr>
              <a:xfrm>
                <a:off x="1047989" y="2306181"/>
                <a:ext cx="2307431" cy="650729"/>
                <a:chOff x="2147888" y="1776413"/>
                <a:chExt cx="3076575" cy="838200"/>
              </a:xfrm>
            </p:grpSpPr>
            <p:sp>
              <p:nvSpPr>
                <p:cNvPr id="136" name="Freeform 11">
                  <a:extLst>
                    <a:ext uri="{FF2B5EF4-FFF2-40B4-BE49-F238E27FC236}">
                      <a16:creationId xmlns:a16="http://schemas.microsoft.com/office/drawing/2014/main" id="{9FEF3512-0DF8-401A-97D6-0DD7D886F82B}"/>
                    </a:ext>
                  </a:extLst>
                </p:cNvPr>
                <p:cNvSpPr>
                  <a:spLocks/>
                </p:cNvSpPr>
                <p:nvPr/>
              </p:nvSpPr>
              <p:spPr bwMode="auto">
                <a:xfrm>
                  <a:off x="2438400" y="1908175"/>
                  <a:ext cx="2786063" cy="612775"/>
                </a:xfrm>
                <a:custGeom>
                  <a:avLst/>
                  <a:gdLst/>
                  <a:ahLst/>
                  <a:cxnLst>
                    <a:cxn ang="0">
                      <a:pos x="1623" y="0"/>
                    </a:cxn>
                    <a:cxn ang="0">
                      <a:pos x="0" y="0"/>
                    </a:cxn>
                    <a:cxn ang="0">
                      <a:pos x="0" y="386"/>
                    </a:cxn>
                    <a:cxn ang="0">
                      <a:pos x="1623" y="386"/>
                    </a:cxn>
                    <a:cxn ang="0">
                      <a:pos x="1755" y="193"/>
                    </a:cxn>
                    <a:cxn ang="0">
                      <a:pos x="1623" y="0"/>
                    </a:cxn>
                  </a:cxnLst>
                  <a:rect l="0" t="0" r="r" b="b"/>
                  <a:pathLst>
                    <a:path w="1755" h="386">
                      <a:moveTo>
                        <a:pt x="1623" y="0"/>
                      </a:moveTo>
                      <a:lnTo>
                        <a:pt x="0" y="0"/>
                      </a:lnTo>
                      <a:lnTo>
                        <a:pt x="0" y="386"/>
                      </a:lnTo>
                      <a:lnTo>
                        <a:pt x="1623" y="386"/>
                      </a:lnTo>
                      <a:lnTo>
                        <a:pt x="1755" y="193"/>
                      </a:lnTo>
                      <a:lnTo>
                        <a:pt x="1623" y="0"/>
                      </a:ln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7" name="Freeform 21">
                  <a:extLst>
                    <a:ext uri="{FF2B5EF4-FFF2-40B4-BE49-F238E27FC236}">
                      <a16:creationId xmlns:a16="http://schemas.microsoft.com/office/drawing/2014/main" id="{F8186BA7-C526-4BD3-8EE4-DF96A5B01F3A}"/>
                    </a:ext>
                  </a:extLst>
                </p:cNvPr>
                <p:cNvSpPr>
                  <a:spLocks/>
                </p:cNvSpPr>
                <p:nvPr/>
              </p:nvSpPr>
              <p:spPr bwMode="auto">
                <a:xfrm>
                  <a:off x="2147888" y="1776413"/>
                  <a:ext cx="568325" cy="838200"/>
                </a:xfrm>
                <a:custGeom>
                  <a:avLst/>
                  <a:gdLst/>
                  <a:ahLst/>
                  <a:cxnLst>
                    <a:cxn ang="0">
                      <a:pos x="358" y="528"/>
                    </a:cxn>
                    <a:cxn ang="0">
                      <a:pos x="0" y="482"/>
                    </a:cxn>
                    <a:cxn ang="0">
                      <a:pos x="0" y="134"/>
                    </a:cxn>
                    <a:cxn ang="0">
                      <a:pos x="358" y="0"/>
                    </a:cxn>
                    <a:cxn ang="0">
                      <a:pos x="358" y="528"/>
                    </a:cxn>
                  </a:cxnLst>
                  <a:rect l="0" t="0" r="r" b="b"/>
                  <a:pathLst>
                    <a:path w="358" h="528">
                      <a:moveTo>
                        <a:pt x="358" y="528"/>
                      </a:moveTo>
                      <a:lnTo>
                        <a:pt x="0" y="482"/>
                      </a:lnTo>
                      <a:lnTo>
                        <a:pt x="0" y="134"/>
                      </a:lnTo>
                      <a:lnTo>
                        <a:pt x="358" y="0"/>
                      </a:lnTo>
                      <a:lnTo>
                        <a:pt x="358" y="528"/>
                      </a:ln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8" name="Freeform 23">
                  <a:extLst>
                    <a:ext uri="{FF2B5EF4-FFF2-40B4-BE49-F238E27FC236}">
                      <a16:creationId xmlns:a16="http://schemas.microsoft.com/office/drawing/2014/main" id="{68F1DAF3-628D-41AC-83EA-575640755BE3}"/>
                    </a:ext>
                  </a:extLst>
                </p:cNvPr>
                <p:cNvSpPr>
                  <a:spLocks/>
                </p:cNvSpPr>
                <p:nvPr/>
              </p:nvSpPr>
              <p:spPr bwMode="auto">
                <a:xfrm>
                  <a:off x="2740025" y="1776413"/>
                  <a:ext cx="793750" cy="838200"/>
                </a:xfrm>
                <a:custGeom>
                  <a:avLst/>
                  <a:gdLst/>
                  <a:ahLst/>
                  <a:cxnLst>
                    <a:cxn ang="0">
                      <a:pos x="0" y="528"/>
                    </a:cxn>
                    <a:cxn ang="0">
                      <a:pos x="500" y="482"/>
                    </a:cxn>
                    <a:cxn ang="0">
                      <a:pos x="500" y="85"/>
                    </a:cxn>
                    <a:cxn ang="0">
                      <a:pos x="0" y="0"/>
                    </a:cxn>
                    <a:cxn ang="0">
                      <a:pos x="0" y="528"/>
                    </a:cxn>
                  </a:cxnLst>
                  <a:rect l="0" t="0" r="r" b="b"/>
                  <a:pathLst>
                    <a:path w="500" h="528">
                      <a:moveTo>
                        <a:pt x="0" y="528"/>
                      </a:moveTo>
                      <a:lnTo>
                        <a:pt x="500" y="482"/>
                      </a:lnTo>
                      <a:lnTo>
                        <a:pt x="500" y="85"/>
                      </a:lnTo>
                      <a:lnTo>
                        <a:pt x="0" y="0"/>
                      </a:lnTo>
                      <a:lnTo>
                        <a:pt x="0" y="528"/>
                      </a:lnTo>
                      <a:close/>
                    </a:path>
                  </a:pathLst>
                </a:custGeom>
                <a:solidFill>
                  <a:schemeClr val="accent4">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9" name="Rectangle 25">
                  <a:extLst>
                    <a:ext uri="{FF2B5EF4-FFF2-40B4-BE49-F238E27FC236}">
                      <a16:creationId xmlns:a16="http://schemas.microsoft.com/office/drawing/2014/main" id="{2730DBDD-C3D2-4849-8082-968C03C0835F}"/>
                    </a:ext>
                  </a:extLst>
                </p:cNvPr>
                <p:cNvSpPr>
                  <a:spLocks noChangeArrowheads="1"/>
                </p:cNvSpPr>
                <p:nvPr/>
              </p:nvSpPr>
              <p:spPr bwMode="auto">
                <a:xfrm>
                  <a:off x="2716213" y="1776413"/>
                  <a:ext cx="23813" cy="838200"/>
                </a:xfrm>
                <a:prstGeom prst="rect">
                  <a:avLst/>
                </a:prstGeom>
                <a:solidFill>
                  <a:schemeClr val="accent4">
                    <a:lumMod val="50000"/>
                  </a:schemeClr>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0" name="Freeform 72">
                  <a:extLst>
                    <a:ext uri="{FF2B5EF4-FFF2-40B4-BE49-F238E27FC236}">
                      <a16:creationId xmlns:a16="http://schemas.microsoft.com/office/drawing/2014/main" id="{8B98E0C9-2301-479C-BC49-2F252497ED47}"/>
                    </a:ext>
                  </a:extLst>
                </p:cNvPr>
                <p:cNvSpPr>
                  <a:spLocks/>
                </p:cNvSpPr>
                <p:nvPr/>
              </p:nvSpPr>
              <p:spPr bwMode="auto">
                <a:xfrm>
                  <a:off x="2147888" y="1776413"/>
                  <a:ext cx="568325" cy="223838"/>
                </a:xfrm>
                <a:custGeom>
                  <a:avLst/>
                  <a:gdLst/>
                  <a:ahLst/>
                  <a:cxnLst>
                    <a:cxn ang="0">
                      <a:pos x="358" y="0"/>
                    </a:cxn>
                    <a:cxn ang="0">
                      <a:pos x="328" y="11"/>
                    </a:cxn>
                    <a:cxn ang="0">
                      <a:pos x="313" y="17"/>
                    </a:cxn>
                    <a:cxn ang="0">
                      <a:pos x="168" y="70"/>
                    </a:cxn>
                    <a:cxn ang="0">
                      <a:pos x="0" y="134"/>
                    </a:cxn>
                    <a:cxn ang="0">
                      <a:pos x="0" y="141"/>
                    </a:cxn>
                    <a:cxn ang="0">
                      <a:pos x="358" y="11"/>
                    </a:cxn>
                    <a:cxn ang="0">
                      <a:pos x="358" y="0"/>
                    </a:cxn>
                  </a:cxnLst>
                  <a:rect l="0" t="0" r="r" b="b"/>
                  <a:pathLst>
                    <a:path w="358" h="141">
                      <a:moveTo>
                        <a:pt x="358" y="0"/>
                      </a:moveTo>
                      <a:lnTo>
                        <a:pt x="328" y="11"/>
                      </a:lnTo>
                      <a:lnTo>
                        <a:pt x="313" y="17"/>
                      </a:lnTo>
                      <a:lnTo>
                        <a:pt x="168" y="70"/>
                      </a:lnTo>
                      <a:lnTo>
                        <a:pt x="0" y="134"/>
                      </a:lnTo>
                      <a:lnTo>
                        <a:pt x="0" y="141"/>
                      </a:lnTo>
                      <a:lnTo>
                        <a:pt x="358" y="11"/>
                      </a:lnTo>
                      <a:lnTo>
                        <a:pt x="358" y="0"/>
                      </a:lnTo>
                      <a:close/>
                    </a:path>
                  </a:pathLst>
                </a:custGeom>
                <a:solidFill>
                  <a:schemeClr val="accent4">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42" name="Freeform 74">
                  <a:extLst>
                    <a:ext uri="{FF2B5EF4-FFF2-40B4-BE49-F238E27FC236}">
                      <a16:creationId xmlns:a16="http://schemas.microsoft.com/office/drawing/2014/main" id="{09245027-9E86-48C2-87EE-2A895C9D13B6}"/>
                    </a:ext>
                  </a:extLst>
                </p:cNvPr>
                <p:cNvSpPr>
                  <a:spLocks/>
                </p:cNvSpPr>
                <p:nvPr/>
              </p:nvSpPr>
              <p:spPr bwMode="auto">
                <a:xfrm>
                  <a:off x="2740025" y="1776413"/>
                  <a:ext cx="793750" cy="146050"/>
                </a:xfrm>
                <a:custGeom>
                  <a:avLst/>
                  <a:gdLst/>
                  <a:ahLst/>
                  <a:cxnLst>
                    <a:cxn ang="0">
                      <a:pos x="0" y="0"/>
                    </a:cxn>
                    <a:cxn ang="0">
                      <a:pos x="0" y="11"/>
                    </a:cxn>
                    <a:cxn ang="0">
                      <a:pos x="500" y="92"/>
                    </a:cxn>
                    <a:cxn ang="0">
                      <a:pos x="500" y="85"/>
                    </a:cxn>
                    <a:cxn ang="0">
                      <a:pos x="332" y="56"/>
                    </a:cxn>
                    <a:cxn ang="0">
                      <a:pos x="0" y="0"/>
                    </a:cxn>
                  </a:cxnLst>
                  <a:rect l="0" t="0" r="r" b="b"/>
                  <a:pathLst>
                    <a:path w="500" h="92">
                      <a:moveTo>
                        <a:pt x="0" y="0"/>
                      </a:moveTo>
                      <a:lnTo>
                        <a:pt x="0" y="11"/>
                      </a:lnTo>
                      <a:lnTo>
                        <a:pt x="500" y="92"/>
                      </a:lnTo>
                      <a:lnTo>
                        <a:pt x="500" y="85"/>
                      </a:lnTo>
                      <a:lnTo>
                        <a:pt x="332" y="56"/>
                      </a:lnTo>
                      <a:lnTo>
                        <a:pt x="0" y="0"/>
                      </a:lnTo>
                      <a:close/>
                    </a:path>
                  </a:pathLst>
                </a:custGeom>
                <a:solidFill>
                  <a:schemeClr val="accent4">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66" name="Group 129">
                <a:extLst>
                  <a:ext uri="{FF2B5EF4-FFF2-40B4-BE49-F238E27FC236}">
                    <a16:creationId xmlns:a16="http://schemas.microsoft.com/office/drawing/2014/main" id="{95FCF1BF-C1E5-4585-AFC1-BA9534A92944}"/>
                  </a:ext>
                </a:extLst>
              </p:cNvPr>
              <p:cNvGrpSpPr/>
              <p:nvPr/>
            </p:nvGrpSpPr>
            <p:grpSpPr>
              <a:xfrm>
                <a:off x="1047989" y="3287205"/>
                <a:ext cx="2306240" cy="650729"/>
                <a:chOff x="2147888" y="3040063"/>
                <a:chExt cx="3074987" cy="838200"/>
              </a:xfrm>
            </p:grpSpPr>
            <p:sp>
              <p:nvSpPr>
                <p:cNvPr id="130" name="Freeform 7">
                  <a:extLst>
                    <a:ext uri="{FF2B5EF4-FFF2-40B4-BE49-F238E27FC236}">
                      <a16:creationId xmlns:a16="http://schemas.microsoft.com/office/drawing/2014/main" id="{9BDF39EF-BA70-4773-ADBD-0911DFF8A5F7}"/>
                    </a:ext>
                  </a:extLst>
                </p:cNvPr>
                <p:cNvSpPr>
                  <a:spLocks/>
                </p:cNvSpPr>
                <p:nvPr/>
              </p:nvSpPr>
              <p:spPr bwMode="auto">
                <a:xfrm>
                  <a:off x="2438400" y="3135313"/>
                  <a:ext cx="2784475" cy="612775"/>
                </a:xfrm>
                <a:custGeom>
                  <a:avLst/>
                  <a:gdLst/>
                  <a:ahLst/>
                  <a:cxnLst>
                    <a:cxn ang="0">
                      <a:pos x="1621" y="0"/>
                    </a:cxn>
                    <a:cxn ang="0">
                      <a:pos x="0" y="0"/>
                    </a:cxn>
                    <a:cxn ang="0">
                      <a:pos x="0" y="386"/>
                    </a:cxn>
                    <a:cxn ang="0">
                      <a:pos x="1621" y="386"/>
                    </a:cxn>
                    <a:cxn ang="0">
                      <a:pos x="1754" y="193"/>
                    </a:cxn>
                    <a:cxn ang="0">
                      <a:pos x="1621" y="0"/>
                    </a:cxn>
                  </a:cxnLst>
                  <a:rect l="0" t="0" r="r" b="b"/>
                  <a:pathLst>
                    <a:path w="1754" h="386">
                      <a:moveTo>
                        <a:pt x="1621" y="0"/>
                      </a:moveTo>
                      <a:lnTo>
                        <a:pt x="0" y="0"/>
                      </a:lnTo>
                      <a:lnTo>
                        <a:pt x="0" y="386"/>
                      </a:lnTo>
                      <a:lnTo>
                        <a:pt x="1621" y="386"/>
                      </a:lnTo>
                      <a:lnTo>
                        <a:pt x="1754" y="193"/>
                      </a:lnTo>
                      <a:lnTo>
                        <a:pt x="1621" y="0"/>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1" name="Freeform 37">
                  <a:extLst>
                    <a:ext uri="{FF2B5EF4-FFF2-40B4-BE49-F238E27FC236}">
                      <a16:creationId xmlns:a16="http://schemas.microsoft.com/office/drawing/2014/main" id="{7BE72481-804C-46FB-B3F3-82A154A61722}"/>
                    </a:ext>
                  </a:extLst>
                </p:cNvPr>
                <p:cNvSpPr>
                  <a:spLocks/>
                </p:cNvSpPr>
                <p:nvPr/>
              </p:nvSpPr>
              <p:spPr bwMode="auto">
                <a:xfrm>
                  <a:off x="2963863" y="3040063"/>
                  <a:ext cx="569913" cy="838200"/>
                </a:xfrm>
                <a:custGeom>
                  <a:avLst/>
                  <a:gdLst/>
                  <a:ahLst/>
                  <a:cxnLst>
                    <a:cxn ang="0">
                      <a:pos x="0" y="0"/>
                    </a:cxn>
                    <a:cxn ang="0">
                      <a:pos x="359" y="46"/>
                    </a:cxn>
                    <a:cxn ang="0">
                      <a:pos x="359" y="394"/>
                    </a:cxn>
                    <a:cxn ang="0">
                      <a:pos x="0" y="528"/>
                    </a:cxn>
                    <a:cxn ang="0">
                      <a:pos x="0" y="0"/>
                    </a:cxn>
                  </a:cxnLst>
                  <a:rect l="0" t="0" r="r" b="b"/>
                  <a:pathLst>
                    <a:path w="359" h="528">
                      <a:moveTo>
                        <a:pt x="0" y="0"/>
                      </a:moveTo>
                      <a:lnTo>
                        <a:pt x="359" y="46"/>
                      </a:lnTo>
                      <a:lnTo>
                        <a:pt x="359" y="394"/>
                      </a:lnTo>
                      <a:lnTo>
                        <a:pt x="0" y="528"/>
                      </a:lnTo>
                      <a:lnTo>
                        <a:pt x="0" y="0"/>
                      </a:lnTo>
                      <a:close/>
                    </a:path>
                  </a:pathLst>
                </a:custGeom>
                <a:solidFill>
                  <a:schemeClr val="accent2">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2" name="Freeform 39">
                  <a:extLst>
                    <a:ext uri="{FF2B5EF4-FFF2-40B4-BE49-F238E27FC236}">
                      <a16:creationId xmlns:a16="http://schemas.microsoft.com/office/drawing/2014/main" id="{D6E09E55-8D04-4B71-9C29-8D64E7B57F10}"/>
                    </a:ext>
                  </a:extLst>
                </p:cNvPr>
                <p:cNvSpPr>
                  <a:spLocks/>
                </p:cNvSpPr>
                <p:nvPr/>
              </p:nvSpPr>
              <p:spPr bwMode="auto">
                <a:xfrm>
                  <a:off x="2147888" y="3040063"/>
                  <a:ext cx="792163" cy="838200"/>
                </a:xfrm>
                <a:custGeom>
                  <a:avLst/>
                  <a:gdLst/>
                  <a:ahLst/>
                  <a:cxnLst>
                    <a:cxn ang="0">
                      <a:pos x="499" y="0"/>
                    </a:cxn>
                    <a:cxn ang="0">
                      <a:pos x="0" y="46"/>
                    </a:cxn>
                    <a:cxn ang="0">
                      <a:pos x="0" y="443"/>
                    </a:cxn>
                    <a:cxn ang="0">
                      <a:pos x="499" y="528"/>
                    </a:cxn>
                    <a:cxn ang="0">
                      <a:pos x="499" y="0"/>
                    </a:cxn>
                  </a:cxnLst>
                  <a:rect l="0" t="0" r="r" b="b"/>
                  <a:pathLst>
                    <a:path w="499" h="528">
                      <a:moveTo>
                        <a:pt x="499" y="0"/>
                      </a:moveTo>
                      <a:lnTo>
                        <a:pt x="0" y="46"/>
                      </a:lnTo>
                      <a:lnTo>
                        <a:pt x="0" y="443"/>
                      </a:lnTo>
                      <a:lnTo>
                        <a:pt x="499" y="528"/>
                      </a:lnTo>
                      <a:lnTo>
                        <a:pt x="499" y="0"/>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3" name="Rectangle 41">
                  <a:extLst>
                    <a:ext uri="{FF2B5EF4-FFF2-40B4-BE49-F238E27FC236}">
                      <a16:creationId xmlns:a16="http://schemas.microsoft.com/office/drawing/2014/main" id="{FCCFADCD-26B8-49C3-B41B-FBFAB062448D}"/>
                    </a:ext>
                  </a:extLst>
                </p:cNvPr>
                <p:cNvSpPr>
                  <a:spLocks noChangeArrowheads="1"/>
                </p:cNvSpPr>
                <p:nvPr/>
              </p:nvSpPr>
              <p:spPr bwMode="auto">
                <a:xfrm>
                  <a:off x="2940050" y="3040063"/>
                  <a:ext cx="23813" cy="838200"/>
                </a:xfrm>
                <a:prstGeom prst="rect">
                  <a:avLst/>
                </a:prstGeom>
                <a:solidFill>
                  <a:schemeClr val="accent2">
                    <a:lumMod val="50000"/>
                  </a:schemeClr>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4" name="Freeform 94">
                  <a:extLst>
                    <a:ext uri="{FF2B5EF4-FFF2-40B4-BE49-F238E27FC236}">
                      <a16:creationId xmlns:a16="http://schemas.microsoft.com/office/drawing/2014/main" id="{8D553546-9ECC-48BF-AAD9-0823BA7BBEF8}"/>
                    </a:ext>
                  </a:extLst>
                </p:cNvPr>
                <p:cNvSpPr>
                  <a:spLocks/>
                </p:cNvSpPr>
                <p:nvPr/>
              </p:nvSpPr>
              <p:spPr bwMode="auto">
                <a:xfrm>
                  <a:off x="2963863" y="3654425"/>
                  <a:ext cx="569913" cy="223838"/>
                </a:xfrm>
                <a:custGeom>
                  <a:avLst/>
                  <a:gdLst/>
                  <a:ahLst/>
                  <a:cxnLst>
                    <a:cxn ang="0">
                      <a:pos x="359" y="0"/>
                    </a:cxn>
                    <a:cxn ang="0">
                      <a:pos x="0" y="130"/>
                    </a:cxn>
                    <a:cxn ang="0">
                      <a:pos x="0" y="141"/>
                    </a:cxn>
                    <a:cxn ang="0">
                      <a:pos x="27" y="132"/>
                    </a:cxn>
                    <a:cxn ang="0">
                      <a:pos x="30" y="130"/>
                    </a:cxn>
                    <a:cxn ang="0">
                      <a:pos x="30" y="130"/>
                    </a:cxn>
                    <a:cxn ang="0">
                      <a:pos x="45" y="124"/>
                    </a:cxn>
                    <a:cxn ang="0">
                      <a:pos x="45" y="124"/>
                    </a:cxn>
                    <a:cxn ang="0">
                      <a:pos x="191" y="71"/>
                    </a:cxn>
                    <a:cxn ang="0">
                      <a:pos x="220" y="59"/>
                    </a:cxn>
                    <a:cxn ang="0">
                      <a:pos x="359" y="7"/>
                    </a:cxn>
                    <a:cxn ang="0">
                      <a:pos x="359" y="0"/>
                    </a:cxn>
                  </a:cxnLst>
                  <a:rect l="0" t="0" r="r" b="b"/>
                  <a:pathLst>
                    <a:path w="359" h="141">
                      <a:moveTo>
                        <a:pt x="359" y="0"/>
                      </a:moveTo>
                      <a:lnTo>
                        <a:pt x="0" y="130"/>
                      </a:lnTo>
                      <a:lnTo>
                        <a:pt x="0" y="141"/>
                      </a:lnTo>
                      <a:lnTo>
                        <a:pt x="27" y="132"/>
                      </a:lnTo>
                      <a:lnTo>
                        <a:pt x="30" y="130"/>
                      </a:lnTo>
                      <a:lnTo>
                        <a:pt x="30" y="130"/>
                      </a:lnTo>
                      <a:lnTo>
                        <a:pt x="45" y="124"/>
                      </a:lnTo>
                      <a:lnTo>
                        <a:pt x="45" y="124"/>
                      </a:lnTo>
                      <a:lnTo>
                        <a:pt x="191" y="71"/>
                      </a:lnTo>
                      <a:lnTo>
                        <a:pt x="220" y="59"/>
                      </a:lnTo>
                      <a:lnTo>
                        <a:pt x="359" y="7"/>
                      </a:lnTo>
                      <a:lnTo>
                        <a:pt x="359" y="0"/>
                      </a:lnTo>
                      <a:close/>
                    </a:path>
                  </a:pathLst>
                </a:custGeom>
                <a:solidFill>
                  <a:schemeClr val="accent2">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35" name="Freeform 96">
                  <a:extLst>
                    <a:ext uri="{FF2B5EF4-FFF2-40B4-BE49-F238E27FC236}">
                      <a16:creationId xmlns:a16="http://schemas.microsoft.com/office/drawing/2014/main" id="{0A714BE4-21D2-4227-BE7E-B853A73419F8}"/>
                    </a:ext>
                  </a:extLst>
                </p:cNvPr>
                <p:cNvSpPr>
                  <a:spLocks/>
                </p:cNvSpPr>
                <p:nvPr/>
              </p:nvSpPr>
              <p:spPr bwMode="auto">
                <a:xfrm>
                  <a:off x="2147888" y="3732213"/>
                  <a:ext cx="792163" cy="146050"/>
                </a:xfrm>
                <a:custGeom>
                  <a:avLst/>
                  <a:gdLst/>
                  <a:ahLst/>
                  <a:cxnLst>
                    <a:cxn ang="0">
                      <a:pos x="0" y="0"/>
                    </a:cxn>
                    <a:cxn ang="0">
                      <a:pos x="0" y="7"/>
                    </a:cxn>
                    <a:cxn ang="0">
                      <a:pos x="168" y="35"/>
                    </a:cxn>
                    <a:cxn ang="0">
                      <a:pos x="499" y="92"/>
                    </a:cxn>
                    <a:cxn ang="0">
                      <a:pos x="499" y="81"/>
                    </a:cxn>
                    <a:cxn ang="0">
                      <a:pos x="499" y="81"/>
                    </a:cxn>
                    <a:cxn ang="0">
                      <a:pos x="0" y="0"/>
                    </a:cxn>
                  </a:cxnLst>
                  <a:rect l="0" t="0" r="r" b="b"/>
                  <a:pathLst>
                    <a:path w="499" h="92">
                      <a:moveTo>
                        <a:pt x="0" y="0"/>
                      </a:moveTo>
                      <a:lnTo>
                        <a:pt x="0" y="7"/>
                      </a:lnTo>
                      <a:lnTo>
                        <a:pt x="168" y="35"/>
                      </a:lnTo>
                      <a:lnTo>
                        <a:pt x="499" y="92"/>
                      </a:lnTo>
                      <a:lnTo>
                        <a:pt x="499" y="81"/>
                      </a:lnTo>
                      <a:lnTo>
                        <a:pt x="499" y="81"/>
                      </a:lnTo>
                      <a:lnTo>
                        <a:pt x="0" y="0"/>
                      </a:lnTo>
                      <a:close/>
                    </a:path>
                  </a:pathLst>
                </a:custGeom>
                <a:solidFill>
                  <a:schemeClr val="accent2">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67" name="Group 128">
                <a:extLst>
                  <a:ext uri="{FF2B5EF4-FFF2-40B4-BE49-F238E27FC236}">
                    <a16:creationId xmlns:a16="http://schemas.microsoft.com/office/drawing/2014/main" id="{533DC7DE-85A9-48A8-A05E-9BFE63E62F6B}"/>
                  </a:ext>
                </a:extLst>
              </p:cNvPr>
              <p:cNvGrpSpPr/>
              <p:nvPr/>
            </p:nvGrpSpPr>
            <p:grpSpPr>
              <a:xfrm>
                <a:off x="865823" y="2818878"/>
                <a:ext cx="2800350" cy="605129"/>
                <a:chOff x="1905000" y="2436813"/>
                <a:chExt cx="3733800" cy="779463"/>
              </a:xfrm>
            </p:grpSpPr>
            <p:sp>
              <p:nvSpPr>
                <p:cNvPr id="124" name="Freeform 9">
                  <a:extLst>
                    <a:ext uri="{FF2B5EF4-FFF2-40B4-BE49-F238E27FC236}">
                      <a16:creationId xmlns:a16="http://schemas.microsoft.com/office/drawing/2014/main" id="{F9337CD8-CE09-4DF7-9B72-448B92E7C3F3}"/>
                    </a:ext>
                  </a:extLst>
                </p:cNvPr>
                <p:cNvSpPr>
                  <a:spLocks/>
                </p:cNvSpPr>
                <p:nvPr/>
              </p:nvSpPr>
              <p:spPr bwMode="auto">
                <a:xfrm>
                  <a:off x="2854325" y="2520950"/>
                  <a:ext cx="2784475" cy="614363"/>
                </a:xfrm>
                <a:custGeom>
                  <a:avLst/>
                  <a:gdLst/>
                  <a:ahLst/>
                  <a:cxnLst>
                    <a:cxn ang="0">
                      <a:pos x="1621" y="0"/>
                    </a:cxn>
                    <a:cxn ang="0">
                      <a:pos x="0" y="0"/>
                    </a:cxn>
                    <a:cxn ang="0">
                      <a:pos x="0" y="387"/>
                    </a:cxn>
                    <a:cxn ang="0">
                      <a:pos x="1621" y="387"/>
                    </a:cxn>
                    <a:cxn ang="0">
                      <a:pos x="1754" y="193"/>
                    </a:cxn>
                    <a:cxn ang="0">
                      <a:pos x="1621" y="0"/>
                    </a:cxn>
                  </a:cxnLst>
                  <a:rect l="0" t="0" r="r" b="b"/>
                  <a:pathLst>
                    <a:path w="1754" h="387">
                      <a:moveTo>
                        <a:pt x="1621" y="0"/>
                      </a:moveTo>
                      <a:lnTo>
                        <a:pt x="0" y="0"/>
                      </a:lnTo>
                      <a:lnTo>
                        <a:pt x="0" y="387"/>
                      </a:lnTo>
                      <a:lnTo>
                        <a:pt x="1621" y="387"/>
                      </a:lnTo>
                      <a:lnTo>
                        <a:pt x="1754" y="193"/>
                      </a:lnTo>
                      <a:lnTo>
                        <a:pt x="1621" y="0"/>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5" name="Freeform 43">
                  <a:extLst>
                    <a:ext uri="{FF2B5EF4-FFF2-40B4-BE49-F238E27FC236}">
                      <a16:creationId xmlns:a16="http://schemas.microsoft.com/office/drawing/2014/main" id="{36A981E1-3696-409F-94F6-2519D2C8581F}"/>
                    </a:ext>
                  </a:extLst>
                </p:cNvPr>
                <p:cNvSpPr>
                  <a:spLocks/>
                </p:cNvSpPr>
                <p:nvPr/>
              </p:nvSpPr>
              <p:spPr bwMode="auto">
                <a:xfrm>
                  <a:off x="1905000" y="2436813"/>
                  <a:ext cx="923925" cy="779463"/>
                </a:xfrm>
                <a:custGeom>
                  <a:avLst/>
                  <a:gdLst/>
                  <a:ahLst/>
                  <a:cxnLst>
                    <a:cxn ang="0">
                      <a:pos x="582" y="491"/>
                    </a:cxn>
                    <a:cxn ang="0">
                      <a:pos x="0" y="438"/>
                    </a:cxn>
                    <a:cxn ang="0">
                      <a:pos x="0" y="53"/>
                    </a:cxn>
                    <a:cxn ang="0">
                      <a:pos x="582" y="0"/>
                    </a:cxn>
                    <a:cxn ang="0">
                      <a:pos x="582" y="491"/>
                    </a:cxn>
                  </a:cxnLst>
                  <a:rect l="0" t="0" r="r" b="b"/>
                  <a:pathLst>
                    <a:path w="582" h="491">
                      <a:moveTo>
                        <a:pt x="582" y="491"/>
                      </a:moveTo>
                      <a:lnTo>
                        <a:pt x="0" y="438"/>
                      </a:lnTo>
                      <a:lnTo>
                        <a:pt x="0" y="53"/>
                      </a:lnTo>
                      <a:lnTo>
                        <a:pt x="582" y="0"/>
                      </a:lnTo>
                      <a:lnTo>
                        <a:pt x="582" y="491"/>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6" name="Freeform 44">
                  <a:extLst>
                    <a:ext uri="{FF2B5EF4-FFF2-40B4-BE49-F238E27FC236}">
                      <a16:creationId xmlns:a16="http://schemas.microsoft.com/office/drawing/2014/main" id="{42D3D804-A5F8-45C5-B4E3-FB4724A27F4A}"/>
                    </a:ext>
                  </a:extLst>
                </p:cNvPr>
                <p:cNvSpPr>
                  <a:spLocks/>
                </p:cNvSpPr>
                <p:nvPr/>
              </p:nvSpPr>
              <p:spPr bwMode="auto">
                <a:xfrm>
                  <a:off x="2851150" y="2436813"/>
                  <a:ext cx="923925" cy="779463"/>
                </a:xfrm>
                <a:custGeom>
                  <a:avLst/>
                  <a:gdLst/>
                  <a:ahLst/>
                  <a:cxnLst>
                    <a:cxn ang="0">
                      <a:pos x="0" y="491"/>
                    </a:cxn>
                    <a:cxn ang="0">
                      <a:pos x="582" y="438"/>
                    </a:cxn>
                    <a:cxn ang="0">
                      <a:pos x="582" y="53"/>
                    </a:cxn>
                    <a:cxn ang="0">
                      <a:pos x="0" y="0"/>
                    </a:cxn>
                    <a:cxn ang="0">
                      <a:pos x="0" y="491"/>
                    </a:cxn>
                  </a:cxnLst>
                  <a:rect l="0" t="0" r="r" b="b"/>
                  <a:pathLst>
                    <a:path w="582" h="491">
                      <a:moveTo>
                        <a:pt x="0" y="491"/>
                      </a:moveTo>
                      <a:lnTo>
                        <a:pt x="582" y="438"/>
                      </a:lnTo>
                      <a:lnTo>
                        <a:pt x="582" y="53"/>
                      </a:lnTo>
                      <a:lnTo>
                        <a:pt x="0" y="0"/>
                      </a:lnTo>
                      <a:lnTo>
                        <a:pt x="0" y="491"/>
                      </a:lnTo>
                      <a:close/>
                    </a:path>
                  </a:pathLst>
                </a:custGeom>
                <a:solidFill>
                  <a:schemeClr val="accent3">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7" name="Rectangle 45">
                  <a:extLst>
                    <a:ext uri="{FF2B5EF4-FFF2-40B4-BE49-F238E27FC236}">
                      <a16:creationId xmlns:a16="http://schemas.microsoft.com/office/drawing/2014/main" id="{DAED7479-9AC8-4271-BF92-D26B0B7B4F5F}"/>
                    </a:ext>
                  </a:extLst>
                </p:cNvPr>
                <p:cNvSpPr>
                  <a:spLocks noChangeArrowheads="1"/>
                </p:cNvSpPr>
                <p:nvPr/>
              </p:nvSpPr>
              <p:spPr bwMode="auto">
                <a:xfrm>
                  <a:off x="2828925" y="2436813"/>
                  <a:ext cx="22225" cy="779463"/>
                </a:xfrm>
                <a:prstGeom prst="rect">
                  <a:avLst/>
                </a:prstGeom>
                <a:solidFill>
                  <a:schemeClr val="accent3">
                    <a:lumMod val="50000"/>
                  </a:schemeClr>
                </a:solidFill>
                <a:ln w="9525">
                  <a:noFill/>
                  <a:miter lim="800000"/>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8" name="Freeform 100">
                  <a:extLst>
                    <a:ext uri="{FF2B5EF4-FFF2-40B4-BE49-F238E27FC236}">
                      <a16:creationId xmlns:a16="http://schemas.microsoft.com/office/drawing/2014/main" id="{DA6BCFC7-A952-4009-8A7A-8B9DACF68621}"/>
                    </a:ext>
                  </a:extLst>
                </p:cNvPr>
                <p:cNvSpPr>
                  <a:spLocks/>
                </p:cNvSpPr>
                <p:nvPr/>
              </p:nvSpPr>
              <p:spPr bwMode="auto">
                <a:xfrm>
                  <a:off x="1905000" y="2436813"/>
                  <a:ext cx="1870075" cy="93663"/>
                </a:xfrm>
                <a:custGeom>
                  <a:avLst/>
                  <a:gdLst/>
                  <a:ahLst/>
                  <a:cxnLst>
                    <a:cxn ang="0">
                      <a:pos x="0" y="53"/>
                    </a:cxn>
                    <a:cxn ang="0">
                      <a:pos x="582" y="0"/>
                    </a:cxn>
                    <a:cxn ang="0">
                      <a:pos x="596" y="0"/>
                    </a:cxn>
                    <a:cxn ang="0">
                      <a:pos x="1178" y="53"/>
                    </a:cxn>
                    <a:cxn ang="0">
                      <a:pos x="1178" y="59"/>
                    </a:cxn>
                    <a:cxn ang="0">
                      <a:pos x="596" y="10"/>
                    </a:cxn>
                    <a:cxn ang="0">
                      <a:pos x="582" y="10"/>
                    </a:cxn>
                    <a:cxn ang="0">
                      <a:pos x="0" y="57"/>
                    </a:cxn>
                    <a:cxn ang="0">
                      <a:pos x="0" y="53"/>
                    </a:cxn>
                  </a:cxnLst>
                  <a:rect l="0" t="0" r="r" b="b"/>
                  <a:pathLst>
                    <a:path w="1178" h="59">
                      <a:moveTo>
                        <a:pt x="0" y="53"/>
                      </a:moveTo>
                      <a:lnTo>
                        <a:pt x="582" y="0"/>
                      </a:lnTo>
                      <a:lnTo>
                        <a:pt x="596" y="0"/>
                      </a:lnTo>
                      <a:lnTo>
                        <a:pt x="1178" y="53"/>
                      </a:lnTo>
                      <a:lnTo>
                        <a:pt x="1178" y="59"/>
                      </a:lnTo>
                      <a:lnTo>
                        <a:pt x="596" y="10"/>
                      </a:lnTo>
                      <a:lnTo>
                        <a:pt x="582" y="10"/>
                      </a:lnTo>
                      <a:lnTo>
                        <a:pt x="0" y="57"/>
                      </a:lnTo>
                      <a:lnTo>
                        <a:pt x="0" y="53"/>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9" name="Freeform 101">
                  <a:extLst>
                    <a:ext uri="{FF2B5EF4-FFF2-40B4-BE49-F238E27FC236}">
                      <a16:creationId xmlns:a16="http://schemas.microsoft.com/office/drawing/2014/main" id="{F766A63C-508D-4D5E-8B4F-D17FAF4D8828}"/>
                    </a:ext>
                  </a:extLst>
                </p:cNvPr>
                <p:cNvSpPr>
                  <a:spLocks/>
                </p:cNvSpPr>
                <p:nvPr/>
              </p:nvSpPr>
              <p:spPr bwMode="auto">
                <a:xfrm>
                  <a:off x="1905000" y="3122613"/>
                  <a:ext cx="1870075" cy="93663"/>
                </a:xfrm>
                <a:custGeom>
                  <a:avLst/>
                  <a:gdLst/>
                  <a:ahLst/>
                  <a:cxnLst>
                    <a:cxn ang="0">
                      <a:pos x="0" y="6"/>
                    </a:cxn>
                    <a:cxn ang="0">
                      <a:pos x="582" y="59"/>
                    </a:cxn>
                    <a:cxn ang="0">
                      <a:pos x="596" y="59"/>
                    </a:cxn>
                    <a:cxn ang="0">
                      <a:pos x="1178" y="6"/>
                    </a:cxn>
                    <a:cxn ang="0">
                      <a:pos x="1178" y="0"/>
                    </a:cxn>
                    <a:cxn ang="0">
                      <a:pos x="596" y="49"/>
                    </a:cxn>
                    <a:cxn ang="0">
                      <a:pos x="582" y="49"/>
                    </a:cxn>
                    <a:cxn ang="0">
                      <a:pos x="0" y="2"/>
                    </a:cxn>
                    <a:cxn ang="0">
                      <a:pos x="0" y="6"/>
                    </a:cxn>
                  </a:cxnLst>
                  <a:rect l="0" t="0" r="r" b="b"/>
                  <a:pathLst>
                    <a:path w="1178" h="59">
                      <a:moveTo>
                        <a:pt x="0" y="6"/>
                      </a:moveTo>
                      <a:lnTo>
                        <a:pt x="582" y="59"/>
                      </a:lnTo>
                      <a:lnTo>
                        <a:pt x="596" y="59"/>
                      </a:lnTo>
                      <a:lnTo>
                        <a:pt x="1178" y="6"/>
                      </a:lnTo>
                      <a:lnTo>
                        <a:pt x="1178" y="0"/>
                      </a:lnTo>
                      <a:lnTo>
                        <a:pt x="596" y="49"/>
                      </a:lnTo>
                      <a:lnTo>
                        <a:pt x="582" y="49"/>
                      </a:lnTo>
                      <a:lnTo>
                        <a:pt x="0" y="2"/>
                      </a:lnTo>
                      <a:lnTo>
                        <a:pt x="0" y="6"/>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68" name="Group 71">
                <a:extLst>
                  <a:ext uri="{FF2B5EF4-FFF2-40B4-BE49-F238E27FC236}">
                    <a16:creationId xmlns:a16="http://schemas.microsoft.com/office/drawing/2014/main" id="{940F27B1-F57D-41F7-861F-547FCADF9EC9}"/>
                  </a:ext>
                </a:extLst>
              </p:cNvPr>
              <p:cNvGrpSpPr/>
              <p:nvPr/>
            </p:nvGrpSpPr>
            <p:grpSpPr>
              <a:xfrm>
                <a:off x="2501176" y="2471858"/>
                <a:ext cx="320126" cy="320126"/>
                <a:chOff x="1630363" y="2689225"/>
                <a:chExt cx="554037" cy="554038"/>
              </a:xfrm>
              <a:solidFill>
                <a:schemeClr val="bg1"/>
              </a:solidFill>
            </p:grpSpPr>
            <p:sp>
              <p:nvSpPr>
                <p:cNvPr id="122" name="Freeform 197">
                  <a:extLst>
                    <a:ext uri="{FF2B5EF4-FFF2-40B4-BE49-F238E27FC236}">
                      <a16:creationId xmlns:a16="http://schemas.microsoft.com/office/drawing/2014/main" id="{02A06593-9BAA-41BE-8534-1636C094776A}"/>
                    </a:ext>
                  </a:extLst>
                </p:cNvPr>
                <p:cNvSpPr>
                  <a:spLocks noEditPoints="1"/>
                </p:cNvSpPr>
                <p:nvPr/>
              </p:nvSpPr>
              <p:spPr bwMode="auto">
                <a:xfrm>
                  <a:off x="1630363" y="2689225"/>
                  <a:ext cx="554037" cy="554038"/>
                </a:xfrm>
                <a:custGeom>
                  <a:avLst/>
                  <a:gdLst>
                    <a:gd name="T0" fmla="*/ 609 w 3491"/>
                    <a:gd name="T1" fmla="*/ 2824 h 3490"/>
                    <a:gd name="T2" fmla="*/ 160 w 3491"/>
                    <a:gd name="T3" fmla="*/ 3345 h 3490"/>
                    <a:gd name="T4" fmla="*/ 1843 w 3491"/>
                    <a:gd name="T5" fmla="*/ 2609 h 3490"/>
                    <a:gd name="T6" fmla="*/ 1646 w 3491"/>
                    <a:gd name="T7" fmla="*/ 2910 h 3490"/>
                    <a:gd name="T8" fmla="*/ 1170 w 3491"/>
                    <a:gd name="T9" fmla="*/ 1657 h 3490"/>
                    <a:gd name="T10" fmla="*/ 811 w 3491"/>
                    <a:gd name="T11" fmla="*/ 1917 h 3490"/>
                    <a:gd name="T12" fmla="*/ 764 w 3491"/>
                    <a:gd name="T13" fmla="*/ 2370 h 3490"/>
                    <a:gd name="T14" fmla="*/ 1060 w 3491"/>
                    <a:gd name="T15" fmla="*/ 2699 h 3490"/>
                    <a:gd name="T16" fmla="*/ 1517 w 3491"/>
                    <a:gd name="T17" fmla="*/ 2699 h 3490"/>
                    <a:gd name="T18" fmla="*/ 1812 w 3491"/>
                    <a:gd name="T19" fmla="*/ 2370 h 3490"/>
                    <a:gd name="T20" fmla="*/ 1766 w 3491"/>
                    <a:gd name="T21" fmla="*/ 1917 h 3490"/>
                    <a:gd name="T22" fmla="*/ 1406 w 3491"/>
                    <a:gd name="T23" fmla="*/ 1657 h 3490"/>
                    <a:gd name="T24" fmla="*/ 564 w 3491"/>
                    <a:gd name="T25" fmla="*/ 2077 h 3490"/>
                    <a:gd name="T26" fmla="*/ 747 w 3491"/>
                    <a:gd name="T27" fmla="*/ 1765 h 3490"/>
                    <a:gd name="T28" fmla="*/ 2801 w 3491"/>
                    <a:gd name="T29" fmla="*/ 1950 h 3490"/>
                    <a:gd name="T30" fmla="*/ 2570 w 3491"/>
                    <a:gd name="T31" fmla="*/ 2665 h 3490"/>
                    <a:gd name="T32" fmla="*/ 2613 w 3491"/>
                    <a:gd name="T33" fmla="*/ 2829 h 3490"/>
                    <a:gd name="T34" fmla="*/ 3131 w 3491"/>
                    <a:gd name="T35" fmla="*/ 2338 h 3490"/>
                    <a:gd name="T36" fmla="*/ 3350 w 3491"/>
                    <a:gd name="T37" fmla="*/ 1641 h 3490"/>
                    <a:gd name="T38" fmla="*/ 1700 w 3491"/>
                    <a:gd name="T39" fmla="*/ 1641 h 3490"/>
                    <a:gd name="T40" fmla="*/ 2648 w 3491"/>
                    <a:gd name="T41" fmla="*/ 643 h 3490"/>
                    <a:gd name="T42" fmla="*/ 2821 w 3491"/>
                    <a:gd name="T43" fmla="*/ 1398 h 3490"/>
                    <a:gd name="T44" fmla="*/ 3215 w 3491"/>
                    <a:gd name="T45" fmla="*/ 968 h 3490"/>
                    <a:gd name="T46" fmla="*/ 2764 w 3491"/>
                    <a:gd name="T47" fmla="*/ 418 h 3490"/>
                    <a:gd name="T48" fmla="*/ 1293 w 3491"/>
                    <a:gd name="T49" fmla="*/ 279 h 3490"/>
                    <a:gd name="T50" fmla="*/ 746 w 3491"/>
                    <a:gd name="T51" fmla="*/ 735 h 3490"/>
                    <a:gd name="T52" fmla="*/ 483 w 3491"/>
                    <a:gd name="T53" fmla="*/ 1408 h 3490"/>
                    <a:gd name="T54" fmla="*/ 1084 w 3491"/>
                    <a:gd name="T55" fmla="*/ 906 h 3490"/>
                    <a:gd name="T56" fmla="*/ 1373 w 3491"/>
                    <a:gd name="T57" fmla="*/ 308 h 3490"/>
                    <a:gd name="T58" fmla="*/ 2184 w 3491"/>
                    <a:gd name="T59" fmla="*/ 2906 h 3490"/>
                    <a:gd name="T60" fmla="*/ 2522 w 3491"/>
                    <a:gd name="T61" fmla="*/ 2449 h 3490"/>
                    <a:gd name="T62" fmla="*/ 2682 w 3491"/>
                    <a:gd name="T63" fmla="*/ 1740 h 3490"/>
                    <a:gd name="T64" fmla="*/ 2330 w 3491"/>
                    <a:gd name="T65" fmla="*/ 1572 h 3490"/>
                    <a:gd name="T66" fmla="*/ 2681 w 3491"/>
                    <a:gd name="T67" fmla="*/ 1395 h 3490"/>
                    <a:gd name="T68" fmla="*/ 2491 w 3491"/>
                    <a:gd name="T69" fmla="*/ 632 h 3490"/>
                    <a:gd name="T70" fmla="*/ 2135 w 3491"/>
                    <a:gd name="T71" fmla="*/ 213 h 3490"/>
                    <a:gd name="T72" fmla="*/ 1641 w 3491"/>
                    <a:gd name="T73" fmla="*/ 243 h 3490"/>
                    <a:gd name="T74" fmla="*/ 1296 w 3491"/>
                    <a:gd name="T75" fmla="*/ 715 h 3490"/>
                    <a:gd name="T76" fmla="*/ 1138 w 3491"/>
                    <a:gd name="T77" fmla="*/ 1503 h 3490"/>
                    <a:gd name="T78" fmla="*/ 2383 w 3491"/>
                    <a:gd name="T79" fmla="*/ 71 h 3490"/>
                    <a:gd name="T80" fmla="*/ 3028 w 3491"/>
                    <a:gd name="T81" fmla="*/ 461 h 3490"/>
                    <a:gd name="T82" fmla="*/ 3419 w 3491"/>
                    <a:gd name="T83" fmla="*/ 1105 h 3490"/>
                    <a:gd name="T84" fmla="*/ 3465 w 3491"/>
                    <a:gd name="T85" fmla="*/ 1861 h 3490"/>
                    <a:gd name="T86" fmla="*/ 3156 w 3491"/>
                    <a:gd name="T87" fmla="*/ 2545 h 3490"/>
                    <a:gd name="T88" fmla="*/ 2559 w 3491"/>
                    <a:gd name="T89" fmla="*/ 3012 h 3490"/>
                    <a:gd name="T90" fmla="*/ 1821 w 3491"/>
                    <a:gd name="T91" fmla="*/ 3147 h 3490"/>
                    <a:gd name="T92" fmla="*/ 1139 w 3491"/>
                    <a:gd name="T93" fmla="*/ 2950 h 3490"/>
                    <a:gd name="T94" fmla="*/ 834 w 3491"/>
                    <a:gd name="T95" fmla="*/ 2864 h 3490"/>
                    <a:gd name="T96" fmla="*/ 237 w 3491"/>
                    <a:gd name="T97" fmla="*/ 3482 h 3490"/>
                    <a:gd name="T98" fmla="*/ 35 w 3491"/>
                    <a:gd name="T99" fmla="*/ 3416 h 3490"/>
                    <a:gd name="T100" fmla="*/ 35 w 3491"/>
                    <a:gd name="T101" fmla="*/ 3204 h 3490"/>
                    <a:gd name="T102" fmla="*/ 659 w 3491"/>
                    <a:gd name="T103" fmla="*/ 2676 h 3490"/>
                    <a:gd name="T104" fmla="*/ 458 w 3491"/>
                    <a:gd name="T105" fmla="*/ 2189 h 3490"/>
                    <a:gd name="T106" fmla="*/ 337 w 3491"/>
                    <a:gd name="T107" fmla="*/ 1478 h 3490"/>
                    <a:gd name="T108" fmla="*/ 560 w 3491"/>
                    <a:gd name="T109" fmla="*/ 761 h 3490"/>
                    <a:gd name="T110" fmla="*/ 1097 w 3491"/>
                    <a:gd name="T111" fmla="*/ 225 h 3490"/>
                    <a:gd name="T112" fmla="*/ 1815 w 3491"/>
                    <a:gd name="T113" fmla="*/ 3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91" h="3490">
                      <a:moveTo>
                        <a:pt x="1403" y="2877"/>
                      </a:moveTo>
                      <a:lnTo>
                        <a:pt x="1364" y="2883"/>
                      </a:lnTo>
                      <a:lnTo>
                        <a:pt x="1325" y="2886"/>
                      </a:lnTo>
                      <a:lnTo>
                        <a:pt x="1393" y="2914"/>
                      </a:lnTo>
                      <a:lnTo>
                        <a:pt x="1462" y="2939"/>
                      </a:lnTo>
                      <a:lnTo>
                        <a:pt x="1433" y="2909"/>
                      </a:lnTo>
                      <a:lnTo>
                        <a:pt x="1403" y="2877"/>
                      </a:lnTo>
                      <a:close/>
                      <a:moveTo>
                        <a:pt x="609" y="2824"/>
                      </a:moveTo>
                      <a:lnTo>
                        <a:pt x="151" y="3281"/>
                      </a:lnTo>
                      <a:lnTo>
                        <a:pt x="145" y="3289"/>
                      </a:lnTo>
                      <a:lnTo>
                        <a:pt x="141" y="3299"/>
                      </a:lnTo>
                      <a:lnTo>
                        <a:pt x="140" y="3310"/>
                      </a:lnTo>
                      <a:lnTo>
                        <a:pt x="141" y="3321"/>
                      </a:lnTo>
                      <a:lnTo>
                        <a:pt x="145" y="3330"/>
                      </a:lnTo>
                      <a:lnTo>
                        <a:pt x="151" y="3339"/>
                      </a:lnTo>
                      <a:lnTo>
                        <a:pt x="160" y="3345"/>
                      </a:lnTo>
                      <a:lnTo>
                        <a:pt x="171" y="3349"/>
                      </a:lnTo>
                      <a:lnTo>
                        <a:pt x="181" y="3351"/>
                      </a:lnTo>
                      <a:lnTo>
                        <a:pt x="192" y="3349"/>
                      </a:lnTo>
                      <a:lnTo>
                        <a:pt x="201" y="3345"/>
                      </a:lnTo>
                      <a:lnTo>
                        <a:pt x="210" y="3339"/>
                      </a:lnTo>
                      <a:lnTo>
                        <a:pt x="669" y="2882"/>
                      </a:lnTo>
                      <a:lnTo>
                        <a:pt x="609" y="2824"/>
                      </a:lnTo>
                      <a:close/>
                      <a:moveTo>
                        <a:pt x="1843" y="2609"/>
                      </a:moveTo>
                      <a:lnTo>
                        <a:pt x="1804" y="2657"/>
                      </a:lnTo>
                      <a:lnTo>
                        <a:pt x="1760" y="2700"/>
                      </a:lnTo>
                      <a:lnTo>
                        <a:pt x="1714" y="2740"/>
                      </a:lnTo>
                      <a:lnTo>
                        <a:pt x="1664" y="2776"/>
                      </a:lnTo>
                      <a:lnTo>
                        <a:pt x="1610" y="2807"/>
                      </a:lnTo>
                      <a:lnTo>
                        <a:pt x="1554" y="2833"/>
                      </a:lnTo>
                      <a:lnTo>
                        <a:pt x="1599" y="2874"/>
                      </a:lnTo>
                      <a:lnTo>
                        <a:pt x="1646" y="2910"/>
                      </a:lnTo>
                      <a:lnTo>
                        <a:pt x="1695" y="2940"/>
                      </a:lnTo>
                      <a:lnTo>
                        <a:pt x="1743" y="2963"/>
                      </a:lnTo>
                      <a:lnTo>
                        <a:pt x="1792" y="2981"/>
                      </a:lnTo>
                      <a:lnTo>
                        <a:pt x="1843" y="2993"/>
                      </a:lnTo>
                      <a:lnTo>
                        <a:pt x="1843" y="2609"/>
                      </a:lnTo>
                      <a:close/>
                      <a:moveTo>
                        <a:pt x="1288" y="1645"/>
                      </a:moveTo>
                      <a:lnTo>
                        <a:pt x="1228" y="1648"/>
                      </a:lnTo>
                      <a:lnTo>
                        <a:pt x="1170" y="1657"/>
                      </a:lnTo>
                      <a:lnTo>
                        <a:pt x="1114" y="1673"/>
                      </a:lnTo>
                      <a:lnTo>
                        <a:pt x="1060" y="1693"/>
                      </a:lnTo>
                      <a:lnTo>
                        <a:pt x="1009" y="1720"/>
                      </a:lnTo>
                      <a:lnTo>
                        <a:pt x="962" y="1751"/>
                      </a:lnTo>
                      <a:lnTo>
                        <a:pt x="918" y="1787"/>
                      </a:lnTo>
                      <a:lnTo>
                        <a:pt x="877" y="1826"/>
                      </a:lnTo>
                      <a:lnTo>
                        <a:pt x="843" y="1871"/>
                      </a:lnTo>
                      <a:lnTo>
                        <a:pt x="811" y="1917"/>
                      </a:lnTo>
                      <a:lnTo>
                        <a:pt x="784" y="1968"/>
                      </a:lnTo>
                      <a:lnTo>
                        <a:pt x="764" y="2022"/>
                      </a:lnTo>
                      <a:lnTo>
                        <a:pt x="748" y="2078"/>
                      </a:lnTo>
                      <a:lnTo>
                        <a:pt x="739" y="2136"/>
                      </a:lnTo>
                      <a:lnTo>
                        <a:pt x="735" y="2197"/>
                      </a:lnTo>
                      <a:lnTo>
                        <a:pt x="739" y="2256"/>
                      </a:lnTo>
                      <a:lnTo>
                        <a:pt x="748" y="2314"/>
                      </a:lnTo>
                      <a:lnTo>
                        <a:pt x="764" y="2370"/>
                      </a:lnTo>
                      <a:lnTo>
                        <a:pt x="784" y="2424"/>
                      </a:lnTo>
                      <a:lnTo>
                        <a:pt x="811" y="2475"/>
                      </a:lnTo>
                      <a:lnTo>
                        <a:pt x="843" y="2521"/>
                      </a:lnTo>
                      <a:lnTo>
                        <a:pt x="877" y="2566"/>
                      </a:lnTo>
                      <a:lnTo>
                        <a:pt x="918" y="2606"/>
                      </a:lnTo>
                      <a:lnTo>
                        <a:pt x="962" y="2641"/>
                      </a:lnTo>
                      <a:lnTo>
                        <a:pt x="1009" y="2672"/>
                      </a:lnTo>
                      <a:lnTo>
                        <a:pt x="1060" y="2699"/>
                      </a:lnTo>
                      <a:lnTo>
                        <a:pt x="1114" y="2719"/>
                      </a:lnTo>
                      <a:lnTo>
                        <a:pt x="1170" y="2735"/>
                      </a:lnTo>
                      <a:lnTo>
                        <a:pt x="1228" y="2744"/>
                      </a:lnTo>
                      <a:lnTo>
                        <a:pt x="1288" y="2748"/>
                      </a:lnTo>
                      <a:lnTo>
                        <a:pt x="1348" y="2744"/>
                      </a:lnTo>
                      <a:lnTo>
                        <a:pt x="1406" y="2735"/>
                      </a:lnTo>
                      <a:lnTo>
                        <a:pt x="1462" y="2719"/>
                      </a:lnTo>
                      <a:lnTo>
                        <a:pt x="1517" y="2699"/>
                      </a:lnTo>
                      <a:lnTo>
                        <a:pt x="1566" y="2672"/>
                      </a:lnTo>
                      <a:lnTo>
                        <a:pt x="1614" y="2641"/>
                      </a:lnTo>
                      <a:lnTo>
                        <a:pt x="1659" y="2606"/>
                      </a:lnTo>
                      <a:lnTo>
                        <a:pt x="1698" y="2566"/>
                      </a:lnTo>
                      <a:lnTo>
                        <a:pt x="1734" y="2521"/>
                      </a:lnTo>
                      <a:lnTo>
                        <a:pt x="1766" y="2475"/>
                      </a:lnTo>
                      <a:lnTo>
                        <a:pt x="1791" y="2424"/>
                      </a:lnTo>
                      <a:lnTo>
                        <a:pt x="1812" y="2370"/>
                      </a:lnTo>
                      <a:lnTo>
                        <a:pt x="1828" y="2314"/>
                      </a:lnTo>
                      <a:lnTo>
                        <a:pt x="1838" y="2256"/>
                      </a:lnTo>
                      <a:lnTo>
                        <a:pt x="1841" y="2197"/>
                      </a:lnTo>
                      <a:lnTo>
                        <a:pt x="1838" y="2136"/>
                      </a:lnTo>
                      <a:lnTo>
                        <a:pt x="1828" y="2078"/>
                      </a:lnTo>
                      <a:lnTo>
                        <a:pt x="1812" y="2022"/>
                      </a:lnTo>
                      <a:lnTo>
                        <a:pt x="1791" y="1968"/>
                      </a:lnTo>
                      <a:lnTo>
                        <a:pt x="1766" y="1917"/>
                      </a:lnTo>
                      <a:lnTo>
                        <a:pt x="1734" y="1871"/>
                      </a:lnTo>
                      <a:lnTo>
                        <a:pt x="1698" y="1826"/>
                      </a:lnTo>
                      <a:lnTo>
                        <a:pt x="1659" y="1787"/>
                      </a:lnTo>
                      <a:lnTo>
                        <a:pt x="1614" y="1751"/>
                      </a:lnTo>
                      <a:lnTo>
                        <a:pt x="1566" y="1720"/>
                      </a:lnTo>
                      <a:lnTo>
                        <a:pt x="1517" y="1693"/>
                      </a:lnTo>
                      <a:lnTo>
                        <a:pt x="1462" y="1673"/>
                      </a:lnTo>
                      <a:lnTo>
                        <a:pt x="1406" y="1657"/>
                      </a:lnTo>
                      <a:lnTo>
                        <a:pt x="1348" y="1648"/>
                      </a:lnTo>
                      <a:lnTo>
                        <a:pt x="1288" y="1645"/>
                      </a:lnTo>
                      <a:close/>
                      <a:moveTo>
                        <a:pt x="475" y="1641"/>
                      </a:moveTo>
                      <a:lnTo>
                        <a:pt x="482" y="1732"/>
                      </a:lnTo>
                      <a:lnTo>
                        <a:pt x="495" y="1821"/>
                      </a:lnTo>
                      <a:lnTo>
                        <a:pt x="513" y="1909"/>
                      </a:lnTo>
                      <a:lnTo>
                        <a:pt x="536" y="1994"/>
                      </a:lnTo>
                      <a:lnTo>
                        <a:pt x="564" y="2077"/>
                      </a:lnTo>
                      <a:lnTo>
                        <a:pt x="597" y="2157"/>
                      </a:lnTo>
                      <a:lnTo>
                        <a:pt x="603" y="2095"/>
                      </a:lnTo>
                      <a:lnTo>
                        <a:pt x="616" y="2034"/>
                      </a:lnTo>
                      <a:lnTo>
                        <a:pt x="633" y="1976"/>
                      </a:lnTo>
                      <a:lnTo>
                        <a:pt x="654" y="1918"/>
                      </a:lnTo>
                      <a:lnTo>
                        <a:pt x="681" y="1865"/>
                      </a:lnTo>
                      <a:lnTo>
                        <a:pt x="712" y="1814"/>
                      </a:lnTo>
                      <a:lnTo>
                        <a:pt x="747" y="1765"/>
                      </a:lnTo>
                      <a:lnTo>
                        <a:pt x="786" y="1721"/>
                      </a:lnTo>
                      <a:lnTo>
                        <a:pt x="830" y="1679"/>
                      </a:lnTo>
                      <a:lnTo>
                        <a:pt x="876" y="1641"/>
                      </a:lnTo>
                      <a:lnTo>
                        <a:pt x="475" y="1641"/>
                      </a:lnTo>
                      <a:close/>
                      <a:moveTo>
                        <a:pt x="2826" y="1641"/>
                      </a:moveTo>
                      <a:lnTo>
                        <a:pt x="2821" y="1746"/>
                      </a:lnTo>
                      <a:lnTo>
                        <a:pt x="2813" y="1849"/>
                      </a:lnTo>
                      <a:lnTo>
                        <a:pt x="2801" y="1950"/>
                      </a:lnTo>
                      <a:lnTo>
                        <a:pt x="2785" y="2050"/>
                      </a:lnTo>
                      <a:lnTo>
                        <a:pt x="2765" y="2147"/>
                      </a:lnTo>
                      <a:lnTo>
                        <a:pt x="2742" y="2241"/>
                      </a:lnTo>
                      <a:lnTo>
                        <a:pt x="2714" y="2333"/>
                      </a:lnTo>
                      <a:lnTo>
                        <a:pt x="2683" y="2421"/>
                      </a:lnTo>
                      <a:lnTo>
                        <a:pt x="2649" y="2506"/>
                      </a:lnTo>
                      <a:lnTo>
                        <a:pt x="2611" y="2588"/>
                      </a:lnTo>
                      <a:lnTo>
                        <a:pt x="2570" y="2665"/>
                      </a:lnTo>
                      <a:lnTo>
                        <a:pt x="2532" y="2729"/>
                      </a:lnTo>
                      <a:lnTo>
                        <a:pt x="2493" y="2788"/>
                      </a:lnTo>
                      <a:lnTo>
                        <a:pt x="2451" y="2843"/>
                      </a:lnTo>
                      <a:lnTo>
                        <a:pt x="2408" y="2892"/>
                      </a:lnTo>
                      <a:lnTo>
                        <a:pt x="2362" y="2939"/>
                      </a:lnTo>
                      <a:lnTo>
                        <a:pt x="2449" y="2907"/>
                      </a:lnTo>
                      <a:lnTo>
                        <a:pt x="2532" y="2870"/>
                      </a:lnTo>
                      <a:lnTo>
                        <a:pt x="2613" y="2829"/>
                      </a:lnTo>
                      <a:lnTo>
                        <a:pt x="2691" y="2782"/>
                      </a:lnTo>
                      <a:lnTo>
                        <a:pt x="2765" y="2731"/>
                      </a:lnTo>
                      <a:lnTo>
                        <a:pt x="2836" y="2676"/>
                      </a:lnTo>
                      <a:lnTo>
                        <a:pt x="2903" y="2615"/>
                      </a:lnTo>
                      <a:lnTo>
                        <a:pt x="2966" y="2552"/>
                      </a:lnTo>
                      <a:lnTo>
                        <a:pt x="3026" y="2484"/>
                      </a:lnTo>
                      <a:lnTo>
                        <a:pt x="3080" y="2412"/>
                      </a:lnTo>
                      <a:lnTo>
                        <a:pt x="3131" y="2338"/>
                      </a:lnTo>
                      <a:lnTo>
                        <a:pt x="3176" y="2260"/>
                      </a:lnTo>
                      <a:lnTo>
                        <a:pt x="3218" y="2179"/>
                      </a:lnTo>
                      <a:lnTo>
                        <a:pt x="3254" y="2095"/>
                      </a:lnTo>
                      <a:lnTo>
                        <a:pt x="3284" y="2009"/>
                      </a:lnTo>
                      <a:lnTo>
                        <a:pt x="3309" y="1921"/>
                      </a:lnTo>
                      <a:lnTo>
                        <a:pt x="3329" y="1830"/>
                      </a:lnTo>
                      <a:lnTo>
                        <a:pt x="3343" y="1737"/>
                      </a:lnTo>
                      <a:lnTo>
                        <a:pt x="3350" y="1641"/>
                      </a:lnTo>
                      <a:lnTo>
                        <a:pt x="2826" y="1641"/>
                      </a:lnTo>
                      <a:close/>
                      <a:moveTo>
                        <a:pt x="1700" y="1641"/>
                      </a:moveTo>
                      <a:lnTo>
                        <a:pt x="1739" y="1673"/>
                      </a:lnTo>
                      <a:lnTo>
                        <a:pt x="1776" y="1707"/>
                      </a:lnTo>
                      <a:lnTo>
                        <a:pt x="1811" y="1744"/>
                      </a:lnTo>
                      <a:lnTo>
                        <a:pt x="1843" y="1783"/>
                      </a:lnTo>
                      <a:lnTo>
                        <a:pt x="1843" y="1641"/>
                      </a:lnTo>
                      <a:lnTo>
                        <a:pt x="1700" y="1641"/>
                      </a:lnTo>
                      <a:close/>
                      <a:moveTo>
                        <a:pt x="2362" y="212"/>
                      </a:moveTo>
                      <a:lnTo>
                        <a:pt x="2408" y="257"/>
                      </a:lnTo>
                      <a:lnTo>
                        <a:pt x="2451" y="308"/>
                      </a:lnTo>
                      <a:lnTo>
                        <a:pt x="2493" y="363"/>
                      </a:lnTo>
                      <a:lnTo>
                        <a:pt x="2532" y="422"/>
                      </a:lnTo>
                      <a:lnTo>
                        <a:pt x="2570" y="485"/>
                      </a:lnTo>
                      <a:lnTo>
                        <a:pt x="2611" y="563"/>
                      </a:lnTo>
                      <a:lnTo>
                        <a:pt x="2648" y="643"/>
                      </a:lnTo>
                      <a:lnTo>
                        <a:pt x="2682" y="728"/>
                      </a:lnTo>
                      <a:lnTo>
                        <a:pt x="2713" y="815"/>
                      </a:lnTo>
                      <a:lnTo>
                        <a:pt x="2741" y="906"/>
                      </a:lnTo>
                      <a:lnTo>
                        <a:pt x="2764" y="1000"/>
                      </a:lnTo>
                      <a:lnTo>
                        <a:pt x="2784" y="1097"/>
                      </a:lnTo>
                      <a:lnTo>
                        <a:pt x="2800" y="1195"/>
                      </a:lnTo>
                      <a:lnTo>
                        <a:pt x="2813" y="1296"/>
                      </a:lnTo>
                      <a:lnTo>
                        <a:pt x="2821" y="1398"/>
                      </a:lnTo>
                      <a:lnTo>
                        <a:pt x="2826" y="1503"/>
                      </a:lnTo>
                      <a:lnTo>
                        <a:pt x="3349" y="1503"/>
                      </a:lnTo>
                      <a:lnTo>
                        <a:pt x="3342" y="1408"/>
                      </a:lnTo>
                      <a:lnTo>
                        <a:pt x="3328" y="1316"/>
                      </a:lnTo>
                      <a:lnTo>
                        <a:pt x="3308" y="1225"/>
                      </a:lnTo>
                      <a:lnTo>
                        <a:pt x="3282" y="1137"/>
                      </a:lnTo>
                      <a:lnTo>
                        <a:pt x="3251" y="1050"/>
                      </a:lnTo>
                      <a:lnTo>
                        <a:pt x="3215" y="968"/>
                      </a:lnTo>
                      <a:lnTo>
                        <a:pt x="3175" y="886"/>
                      </a:lnTo>
                      <a:lnTo>
                        <a:pt x="3129" y="809"/>
                      </a:lnTo>
                      <a:lnTo>
                        <a:pt x="3079" y="735"/>
                      </a:lnTo>
                      <a:lnTo>
                        <a:pt x="3024" y="664"/>
                      </a:lnTo>
                      <a:lnTo>
                        <a:pt x="2964" y="596"/>
                      </a:lnTo>
                      <a:lnTo>
                        <a:pt x="2901" y="533"/>
                      </a:lnTo>
                      <a:lnTo>
                        <a:pt x="2834" y="474"/>
                      </a:lnTo>
                      <a:lnTo>
                        <a:pt x="2764" y="418"/>
                      </a:lnTo>
                      <a:lnTo>
                        <a:pt x="2690" y="367"/>
                      </a:lnTo>
                      <a:lnTo>
                        <a:pt x="2612" y="320"/>
                      </a:lnTo>
                      <a:lnTo>
                        <a:pt x="2532" y="279"/>
                      </a:lnTo>
                      <a:lnTo>
                        <a:pt x="2448" y="242"/>
                      </a:lnTo>
                      <a:lnTo>
                        <a:pt x="2362" y="212"/>
                      </a:lnTo>
                      <a:close/>
                      <a:moveTo>
                        <a:pt x="1461" y="212"/>
                      </a:moveTo>
                      <a:lnTo>
                        <a:pt x="1376" y="242"/>
                      </a:lnTo>
                      <a:lnTo>
                        <a:pt x="1293" y="279"/>
                      </a:lnTo>
                      <a:lnTo>
                        <a:pt x="1212" y="320"/>
                      </a:lnTo>
                      <a:lnTo>
                        <a:pt x="1135" y="367"/>
                      </a:lnTo>
                      <a:lnTo>
                        <a:pt x="1061" y="418"/>
                      </a:lnTo>
                      <a:lnTo>
                        <a:pt x="990" y="474"/>
                      </a:lnTo>
                      <a:lnTo>
                        <a:pt x="923" y="533"/>
                      </a:lnTo>
                      <a:lnTo>
                        <a:pt x="861" y="596"/>
                      </a:lnTo>
                      <a:lnTo>
                        <a:pt x="801" y="664"/>
                      </a:lnTo>
                      <a:lnTo>
                        <a:pt x="746" y="735"/>
                      </a:lnTo>
                      <a:lnTo>
                        <a:pt x="695" y="809"/>
                      </a:lnTo>
                      <a:lnTo>
                        <a:pt x="650" y="886"/>
                      </a:lnTo>
                      <a:lnTo>
                        <a:pt x="608" y="968"/>
                      </a:lnTo>
                      <a:lnTo>
                        <a:pt x="572" y="1050"/>
                      </a:lnTo>
                      <a:lnTo>
                        <a:pt x="542" y="1137"/>
                      </a:lnTo>
                      <a:lnTo>
                        <a:pt x="516" y="1225"/>
                      </a:lnTo>
                      <a:lnTo>
                        <a:pt x="497" y="1316"/>
                      </a:lnTo>
                      <a:lnTo>
                        <a:pt x="483" y="1408"/>
                      </a:lnTo>
                      <a:lnTo>
                        <a:pt x="475" y="1503"/>
                      </a:lnTo>
                      <a:lnTo>
                        <a:pt x="998" y="1503"/>
                      </a:lnTo>
                      <a:lnTo>
                        <a:pt x="1004" y="1398"/>
                      </a:lnTo>
                      <a:lnTo>
                        <a:pt x="1012" y="1296"/>
                      </a:lnTo>
                      <a:lnTo>
                        <a:pt x="1024" y="1195"/>
                      </a:lnTo>
                      <a:lnTo>
                        <a:pt x="1041" y="1097"/>
                      </a:lnTo>
                      <a:lnTo>
                        <a:pt x="1061" y="1000"/>
                      </a:lnTo>
                      <a:lnTo>
                        <a:pt x="1084" y="906"/>
                      </a:lnTo>
                      <a:lnTo>
                        <a:pt x="1111" y="815"/>
                      </a:lnTo>
                      <a:lnTo>
                        <a:pt x="1141" y="728"/>
                      </a:lnTo>
                      <a:lnTo>
                        <a:pt x="1175" y="643"/>
                      </a:lnTo>
                      <a:lnTo>
                        <a:pt x="1213" y="563"/>
                      </a:lnTo>
                      <a:lnTo>
                        <a:pt x="1254" y="485"/>
                      </a:lnTo>
                      <a:lnTo>
                        <a:pt x="1292" y="422"/>
                      </a:lnTo>
                      <a:lnTo>
                        <a:pt x="1332" y="363"/>
                      </a:lnTo>
                      <a:lnTo>
                        <a:pt x="1373" y="308"/>
                      </a:lnTo>
                      <a:lnTo>
                        <a:pt x="1417" y="257"/>
                      </a:lnTo>
                      <a:lnTo>
                        <a:pt x="1461" y="212"/>
                      </a:lnTo>
                      <a:close/>
                      <a:moveTo>
                        <a:pt x="1982" y="158"/>
                      </a:moveTo>
                      <a:lnTo>
                        <a:pt x="1982" y="2993"/>
                      </a:lnTo>
                      <a:lnTo>
                        <a:pt x="2034" y="2980"/>
                      </a:lnTo>
                      <a:lnTo>
                        <a:pt x="2085" y="2962"/>
                      </a:lnTo>
                      <a:lnTo>
                        <a:pt x="2135" y="2937"/>
                      </a:lnTo>
                      <a:lnTo>
                        <a:pt x="2184" y="2906"/>
                      </a:lnTo>
                      <a:lnTo>
                        <a:pt x="2232" y="2869"/>
                      </a:lnTo>
                      <a:lnTo>
                        <a:pt x="2279" y="2826"/>
                      </a:lnTo>
                      <a:lnTo>
                        <a:pt x="2324" y="2777"/>
                      </a:lnTo>
                      <a:lnTo>
                        <a:pt x="2368" y="2723"/>
                      </a:lnTo>
                      <a:lnTo>
                        <a:pt x="2409" y="2662"/>
                      </a:lnTo>
                      <a:lnTo>
                        <a:pt x="2449" y="2596"/>
                      </a:lnTo>
                      <a:lnTo>
                        <a:pt x="2487" y="2524"/>
                      </a:lnTo>
                      <a:lnTo>
                        <a:pt x="2522" y="2449"/>
                      </a:lnTo>
                      <a:lnTo>
                        <a:pt x="2554" y="2370"/>
                      </a:lnTo>
                      <a:lnTo>
                        <a:pt x="2583" y="2288"/>
                      </a:lnTo>
                      <a:lnTo>
                        <a:pt x="2607" y="2202"/>
                      </a:lnTo>
                      <a:lnTo>
                        <a:pt x="2629" y="2114"/>
                      </a:lnTo>
                      <a:lnTo>
                        <a:pt x="2648" y="2023"/>
                      </a:lnTo>
                      <a:lnTo>
                        <a:pt x="2663" y="1931"/>
                      </a:lnTo>
                      <a:lnTo>
                        <a:pt x="2675" y="1836"/>
                      </a:lnTo>
                      <a:lnTo>
                        <a:pt x="2682" y="1740"/>
                      </a:lnTo>
                      <a:lnTo>
                        <a:pt x="2687" y="1641"/>
                      </a:lnTo>
                      <a:lnTo>
                        <a:pt x="2400" y="1641"/>
                      </a:lnTo>
                      <a:lnTo>
                        <a:pt x="2382" y="1639"/>
                      </a:lnTo>
                      <a:lnTo>
                        <a:pt x="2365" y="1632"/>
                      </a:lnTo>
                      <a:lnTo>
                        <a:pt x="2352" y="1621"/>
                      </a:lnTo>
                      <a:lnTo>
                        <a:pt x="2340" y="1606"/>
                      </a:lnTo>
                      <a:lnTo>
                        <a:pt x="2334" y="1591"/>
                      </a:lnTo>
                      <a:lnTo>
                        <a:pt x="2330" y="1572"/>
                      </a:lnTo>
                      <a:lnTo>
                        <a:pt x="2334" y="1554"/>
                      </a:lnTo>
                      <a:lnTo>
                        <a:pt x="2340" y="1537"/>
                      </a:lnTo>
                      <a:lnTo>
                        <a:pt x="2352" y="1523"/>
                      </a:lnTo>
                      <a:lnTo>
                        <a:pt x="2365" y="1512"/>
                      </a:lnTo>
                      <a:lnTo>
                        <a:pt x="2382" y="1505"/>
                      </a:lnTo>
                      <a:lnTo>
                        <a:pt x="2400" y="1503"/>
                      </a:lnTo>
                      <a:lnTo>
                        <a:pt x="2687" y="1503"/>
                      </a:lnTo>
                      <a:lnTo>
                        <a:pt x="2681" y="1395"/>
                      </a:lnTo>
                      <a:lnTo>
                        <a:pt x="2672" y="1290"/>
                      </a:lnTo>
                      <a:lnTo>
                        <a:pt x="2658" y="1187"/>
                      </a:lnTo>
                      <a:lnTo>
                        <a:pt x="2640" y="1086"/>
                      </a:lnTo>
                      <a:lnTo>
                        <a:pt x="2618" y="989"/>
                      </a:lnTo>
                      <a:lnTo>
                        <a:pt x="2592" y="894"/>
                      </a:lnTo>
                      <a:lnTo>
                        <a:pt x="2563" y="803"/>
                      </a:lnTo>
                      <a:lnTo>
                        <a:pt x="2529" y="715"/>
                      </a:lnTo>
                      <a:lnTo>
                        <a:pt x="2491" y="632"/>
                      </a:lnTo>
                      <a:lnTo>
                        <a:pt x="2449" y="553"/>
                      </a:lnTo>
                      <a:lnTo>
                        <a:pt x="2409" y="488"/>
                      </a:lnTo>
                      <a:lnTo>
                        <a:pt x="2368" y="427"/>
                      </a:lnTo>
                      <a:lnTo>
                        <a:pt x="2324" y="372"/>
                      </a:lnTo>
                      <a:lnTo>
                        <a:pt x="2279" y="324"/>
                      </a:lnTo>
                      <a:lnTo>
                        <a:pt x="2232" y="280"/>
                      </a:lnTo>
                      <a:lnTo>
                        <a:pt x="2184" y="243"/>
                      </a:lnTo>
                      <a:lnTo>
                        <a:pt x="2135" y="213"/>
                      </a:lnTo>
                      <a:lnTo>
                        <a:pt x="2085" y="188"/>
                      </a:lnTo>
                      <a:lnTo>
                        <a:pt x="2034" y="169"/>
                      </a:lnTo>
                      <a:lnTo>
                        <a:pt x="1982" y="158"/>
                      </a:lnTo>
                      <a:close/>
                      <a:moveTo>
                        <a:pt x="1843" y="158"/>
                      </a:moveTo>
                      <a:lnTo>
                        <a:pt x="1791" y="169"/>
                      </a:lnTo>
                      <a:lnTo>
                        <a:pt x="1739" y="188"/>
                      </a:lnTo>
                      <a:lnTo>
                        <a:pt x="1689" y="213"/>
                      </a:lnTo>
                      <a:lnTo>
                        <a:pt x="1641" y="243"/>
                      </a:lnTo>
                      <a:lnTo>
                        <a:pt x="1592" y="280"/>
                      </a:lnTo>
                      <a:lnTo>
                        <a:pt x="1545" y="324"/>
                      </a:lnTo>
                      <a:lnTo>
                        <a:pt x="1501" y="372"/>
                      </a:lnTo>
                      <a:lnTo>
                        <a:pt x="1457" y="427"/>
                      </a:lnTo>
                      <a:lnTo>
                        <a:pt x="1415" y="488"/>
                      </a:lnTo>
                      <a:lnTo>
                        <a:pt x="1376" y="553"/>
                      </a:lnTo>
                      <a:lnTo>
                        <a:pt x="1334" y="632"/>
                      </a:lnTo>
                      <a:lnTo>
                        <a:pt x="1296" y="715"/>
                      </a:lnTo>
                      <a:lnTo>
                        <a:pt x="1262" y="803"/>
                      </a:lnTo>
                      <a:lnTo>
                        <a:pt x="1233" y="894"/>
                      </a:lnTo>
                      <a:lnTo>
                        <a:pt x="1206" y="989"/>
                      </a:lnTo>
                      <a:lnTo>
                        <a:pt x="1184" y="1086"/>
                      </a:lnTo>
                      <a:lnTo>
                        <a:pt x="1166" y="1187"/>
                      </a:lnTo>
                      <a:lnTo>
                        <a:pt x="1152" y="1290"/>
                      </a:lnTo>
                      <a:lnTo>
                        <a:pt x="1143" y="1395"/>
                      </a:lnTo>
                      <a:lnTo>
                        <a:pt x="1138" y="1503"/>
                      </a:lnTo>
                      <a:lnTo>
                        <a:pt x="1843" y="1503"/>
                      </a:lnTo>
                      <a:lnTo>
                        <a:pt x="1843" y="158"/>
                      </a:lnTo>
                      <a:close/>
                      <a:moveTo>
                        <a:pt x="1912" y="0"/>
                      </a:moveTo>
                      <a:lnTo>
                        <a:pt x="2009" y="3"/>
                      </a:lnTo>
                      <a:lnTo>
                        <a:pt x="2105" y="12"/>
                      </a:lnTo>
                      <a:lnTo>
                        <a:pt x="2199" y="25"/>
                      </a:lnTo>
                      <a:lnTo>
                        <a:pt x="2292" y="45"/>
                      </a:lnTo>
                      <a:lnTo>
                        <a:pt x="2383" y="71"/>
                      </a:lnTo>
                      <a:lnTo>
                        <a:pt x="2473" y="102"/>
                      </a:lnTo>
                      <a:lnTo>
                        <a:pt x="2559" y="137"/>
                      </a:lnTo>
                      <a:lnTo>
                        <a:pt x="2645" y="179"/>
                      </a:lnTo>
                      <a:lnTo>
                        <a:pt x="2727" y="225"/>
                      </a:lnTo>
                      <a:lnTo>
                        <a:pt x="2807" y="277"/>
                      </a:lnTo>
                      <a:lnTo>
                        <a:pt x="2884" y="333"/>
                      </a:lnTo>
                      <a:lnTo>
                        <a:pt x="2958" y="396"/>
                      </a:lnTo>
                      <a:lnTo>
                        <a:pt x="3028" y="461"/>
                      </a:lnTo>
                      <a:lnTo>
                        <a:pt x="3095" y="532"/>
                      </a:lnTo>
                      <a:lnTo>
                        <a:pt x="3156" y="605"/>
                      </a:lnTo>
                      <a:lnTo>
                        <a:pt x="3213" y="682"/>
                      </a:lnTo>
                      <a:lnTo>
                        <a:pt x="3264" y="761"/>
                      </a:lnTo>
                      <a:lnTo>
                        <a:pt x="3311" y="844"/>
                      </a:lnTo>
                      <a:lnTo>
                        <a:pt x="3352" y="929"/>
                      </a:lnTo>
                      <a:lnTo>
                        <a:pt x="3388" y="1015"/>
                      </a:lnTo>
                      <a:lnTo>
                        <a:pt x="3419" y="1105"/>
                      </a:lnTo>
                      <a:lnTo>
                        <a:pt x="3444" y="1196"/>
                      </a:lnTo>
                      <a:lnTo>
                        <a:pt x="3465" y="1288"/>
                      </a:lnTo>
                      <a:lnTo>
                        <a:pt x="3479" y="1383"/>
                      </a:lnTo>
                      <a:lnTo>
                        <a:pt x="3488" y="1478"/>
                      </a:lnTo>
                      <a:lnTo>
                        <a:pt x="3491" y="1575"/>
                      </a:lnTo>
                      <a:lnTo>
                        <a:pt x="3488" y="1672"/>
                      </a:lnTo>
                      <a:lnTo>
                        <a:pt x="3479" y="1767"/>
                      </a:lnTo>
                      <a:lnTo>
                        <a:pt x="3465" y="1861"/>
                      </a:lnTo>
                      <a:lnTo>
                        <a:pt x="3444" y="1954"/>
                      </a:lnTo>
                      <a:lnTo>
                        <a:pt x="3419" y="2045"/>
                      </a:lnTo>
                      <a:lnTo>
                        <a:pt x="3388" y="2134"/>
                      </a:lnTo>
                      <a:lnTo>
                        <a:pt x="3352" y="2221"/>
                      </a:lnTo>
                      <a:lnTo>
                        <a:pt x="3311" y="2307"/>
                      </a:lnTo>
                      <a:lnTo>
                        <a:pt x="3264" y="2388"/>
                      </a:lnTo>
                      <a:lnTo>
                        <a:pt x="3213" y="2468"/>
                      </a:lnTo>
                      <a:lnTo>
                        <a:pt x="3156" y="2545"/>
                      </a:lnTo>
                      <a:lnTo>
                        <a:pt x="3095" y="2619"/>
                      </a:lnTo>
                      <a:lnTo>
                        <a:pt x="3028" y="2688"/>
                      </a:lnTo>
                      <a:lnTo>
                        <a:pt x="2958" y="2755"/>
                      </a:lnTo>
                      <a:lnTo>
                        <a:pt x="2884" y="2816"/>
                      </a:lnTo>
                      <a:lnTo>
                        <a:pt x="2807" y="2872"/>
                      </a:lnTo>
                      <a:lnTo>
                        <a:pt x="2727" y="2924"/>
                      </a:lnTo>
                      <a:lnTo>
                        <a:pt x="2645" y="2971"/>
                      </a:lnTo>
                      <a:lnTo>
                        <a:pt x="2559" y="3012"/>
                      </a:lnTo>
                      <a:lnTo>
                        <a:pt x="2473" y="3048"/>
                      </a:lnTo>
                      <a:lnTo>
                        <a:pt x="2383" y="3079"/>
                      </a:lnTo>
                      <a:lnTo>
                        <a:pt x="2292" y="3104"/>
                      </a:lnTo>
                      <a:lnTo>
                        <a:pt x="2199" y="3124"/>
                      </a:lnTo>
                      <a:lnTo>
                        <a:pt x="2105" y="3139"/>
                      </a:lnTo>
                      <a:lnTo>
                        <a:pt x="2009" y="3147"/>
                      </a:lnTo>
                      <a:lnTo>
                        <a:pt x="1912" y="3149"/>
                      </a:lnTo>
                      <a:lnTo>
                        <a:pt x="1821" y="3147"/>
                      </a:lnTo>
                      <a:lnTo>
                        <a:pt x="1731" y="3140"/>
                      </a:lnTo>
                      <a:lnTo>
                        <a:pt x="1642" y="3127"/>
                      </a:lnTo>
                      <a:lnTo>
                        <a:pt x="1554" y="3109"/>
                      </a:lnTo>
                      <a:lnTo>
                        <a:pt x="1467" y="3087"/>
                      </a:lnTo>
                      <a:lnTo>
                        <a:pt x="1382" y="3060"/>
                      </a:lnTo>
                      <a:lnTo>
                        <a:pt x="1299" y="3027"/>
                      </a:lnTo>
                      <a:lnTo>
                        <a:pt x="1219" y="2991"/>
                      </a:lnTo>
                      <a:lnTo>
                        <a:pt x="1139" y="2950"/>
                      </a:lnTo>
                      <a:lnTo>
                        <a:pt x="1063" y="2903"/>
                      </a:lnTo>
                      <a:lnTo>
                        <a:pt x="989" y="2852"/>
                      </a:lnTo>
                      <a:lnTo>
                        <a:pt x="918" y="2797"/>
                      </a:lnTo>
                      <a:lnTo>
                        <a:pt x="849" y="2739"/>
                      </a:lnTo>
                      <a:lnTo>
                        <a:pt x="785" y="2802"/>
                      </a:lnTo>
                      <a:lnTo>
                        <a:pt x="816" y="2832"/>
                      </a:lnTo>
                      <a:lnTo>
                        <a:pt x="828" y="2847"/>
                      </a:lnTo>
                      <a:lnTo>
                        <a:pt x="834" y="2864"/>
                      </a:lnTo>
                      <a:lnTo>
                        <a:pt x="836" y="2882"/>
                      </a:lnTo>
                      <a:lnTo>
                        <a:pt x="834" y="2899"/>
                      </a:lnTo>
                      <a:lnTo>
                        <a:pt x="828" y="2916"/>
                      </a:lnTo>
                      <a:lnTo>
                        <a:pt x="816" y="2931"/>
                      </a:lnTo>
                      <a:lnTo>
                        <a:pt x="308" y="3437"/>
                      </a:lnTo>
                      <a:lnTo>
                        <a:pt x="287" y="3456"/>
                      </a:lnTo>
                      <a:lnTo>
                        <a:pt x="263" y="3471"/>
                      </a:lnTo>
                      <a:lnTo>
                        <a:pt x="237" y="3482"/>
                      </a:lnTo>
                      <a:lnTo>
                        <a:pt x="210" y="3488"/>
                      </a:lnTo>
                      <a:lnTo>
                        <a:pt x="181" y="3490"/>
                      </a:lnTo>
                      <a:lnTo>
                        <a:pt x="153" y="3488"/>
                      </a:lnTo>
                      <a:lnTo>
                        <a:pt x="125" y="3482"/>
                      </a:lnTo>
                      <a:lnTo>
                        <a:pt x="99" y="3471"/>
                      </a:lnTo>
                      <a:lnTo>
                        <a:pt x="75" y="3456"/>
                      </a:lnTo>
                      <a:lnTo>
                        <a:pt x="53" y="3437"/>
                      </a:lnTo>
                      <a:lnTo>
                        <a:pt x="35" y="3416"/>
                      </a:lnTo>
                      <a:lnTo>
                        <a:pt x="20" y="3392"/>
                      </a:lnTo>
                      <a:lnTo>
                        <a:pt x="9" y="3365"/>
                      </a:lnTo>
                      <a:lnTo>
                        <a:pt x="2" y="3338"/>
                      </a:lnTo>
                      <a:lnTo>
                        <a:pt x="0" y="3310"/>
                      </a:lnTo>
                      <a:lnTo>
                        <a:pt x="2" y="3282"/>
                      </a:lnTo>
                      <a:lnTo>
                        <a:pt x="9" y="3254"/>
                      </a:lnTo>
                      <a:lnTo>
                        <a:pt x="20" y="3228"/>
                      </a:lnTo>
                      <a:lnTo>
                        <a:pt x="35" y="3204"/>
                      </a:lnTo>
                      <a:lnTo>
                        <a:pt x="53" y="3182"/>
                      </a:lnTo>
                      <a:lnTo>
                        <a:pt x="561" y="2676"/>
                      </a:lnTo>
                      <a:lnTo>
                        <a:pt x="575" y="2665"/>
                      </a:lnTo>
                      <a:lnTo>
                        <a:pt x="591" y="2658"/>
                      </a:lnTo>
                      <a:lnTo>
                        <a:pt x="609" y="2656"/>
                      </a:lnTo>
                      <a:lnTo>
                        <a:pt x="628" y="2658"/>
                      </a:lnTo>
                      <a:lnTo>
                        <a:pt x="644" y="2665"/>
                      </a:lnTo>
                      <a:lnTo>
                        <a:pt x="659" y="2676"/>
                      </a:lnTo>
                      <a:lnTo>
                        <a:pt x="687" y="2703"/>
                      </a:lnTo>
                      <a:lnTo>
                        <a:pt x="750" y="2641"/>
                      </a:lnTo>
                      <a:lnTo>
                        <a:pt x="690" y="2572"/>
                      </a:lnTo>
                      <a:lnTo>
                        <a:pt x="635" y="2500"/>
                      </a:lnTo>
                      <a:lnTo>
                        <a:pt x="584" y="2426"/>
                      </a:lnTo>
                      <a:lnTo>
                        <a:pt x="537" y="2349"/>
                      </a:lnTo>
                      <a:lnTo>
                        <a:pt x="495" y="2271"/>
                      </a:lnTo>
                      <a:lnTo>
                        <a:pt x="458" y="2189"/>
                      </a:lnTo>
                      <a:lnTo>
                        <a:pt x="426" y="2106"/>
                      </a:lnTo>
                      <a:lnTo>
                        <a:pt x="397" y="2021"/>
                      </a:lnTo>
                      <a:lnTo>
                        <a:pt x="375" y="1934"/>
                      </a:lnTo>
                      <a:lnTo>
                        <a:pt x="357" y="1847"/>
                      </a:lnTo>
                      <a:lnTo>
                        <a:pt x="344" y="1757"/>
                      </a:lnTo>
                      <a:lnTo>
                        <a:pt x="337" y="1667"/>
                      </a:lnTo>
                      <a:lnTo>
                        <a:pt x="334" y="1575"/>
                      </a:lnTo>
                      <a:lnTo>
                        <a:pt x="337" y="1478"/>
                      </a:lnTo>
                      <a:lnTo>
                        <a:pt x="345" y="1383"/>
                      </a:lnTo>
                      <a:lnTo>
                        <a:pt x="359" y="1288"/>
                      </a:lnTo>
                      <a:lnTo>
                        <a:pt x="379" y="1196"/>
                      </a:lnTo>
                      <a:lnTo>
                        <a:pt x="405" y="1105"/>
                      </a:lnTo>
                      <a:lnTo>
                        <a:pt x="436" y="1015"/>
                      </a:lnTo>
                      <a:lnTo>
                        <a:pt x="472" y="929"/>
                      </a:lnTo>
                      <a:lnTo>
                        <a:pt x="513" y="844"/>
                      </a:lnTo>
                      <a:lnTo>
                        <a:pt x="560" y="761"/>
                      </a:lnTo>
                      <a:lnTo>
                        <a:pt x="611" y="682"/>
                      </a:lnTo>
                      <a:lnTo>
                        <a:pt x="669" y="605"/>
                      </a:lnTo>
                      <a:lnTo>
                        <a:pt x="730" y="532"/>
                      </a:lnTo>
                      <a:lnTo>
                        <a:pt x="796" y="461"/>
                      </a:lnTo>
                      <a:lnTo>
                        <a:pt x="867" y="396"/>
                      </a:lnTo>
                      <a:lnTo>
                        <a:pt x="940" y="333"/>
                      </a:lnTo>
                      <a:lnTo>
                        <a:pt x="1017" y="277"/>
                      </a:lnTo>
                      <a:lnTo>
                        <a:pt x="1097" y="225"/>
                      </a:lnTo>
                      <a:lnTo>
                        <a:pt x="1180" y="179"/>
                      </a:lnTo>
                      <a:lnTo>
                        <a:pt x="1264" y="137"/>
                      </a:lnTo>
                      <a:lnTo>
                        <a:pt x="1352" y="102"/>
                      </a:lnTo>
                      <a:lnTo>
                        <a:pt x="1441" y="71"/>
                      </a:lnTo>
                      <a:lnTo>
                        <a:pt x="1532" y="45"/>
                      </a:lnTo>
                      <a:lnTo>
                        <a:pt x="1626" y="25"/>
                      </a:lnTo>
                      <a:lnTo>
                        <a:pt x="1720" y="12"/>
                      </a:lnTo>
                      <a:lnTo>
                        <a:pt x="1815" y="3"/>
                      </a:lnTo>
                      <a:lnTo>
                        <a:pt x="191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3" name="Freeform 198">
                  <a:extLst>
                    <a:ext uri="{FF2B5EF4-FFF2-40B4-BE49-F238E27FC236}">
                      <a16:creationId xmlns:a16="http://schemas.microsoft.com/office/drawing/2014/main" id="{0DC1FD1E-9A7F-484C-BAE1-C209D9AA297F}"/>
                    </a:ext>
                  </a:extLst>
                </p:cNvPr>
                <p:cNvSpPr>
                  <a:spLocks/>
                </p:cNvSpPr>
                <p:nvPr/>
              </p:nvSpPr>
              <p:spPr bwMode="auto">
                <a:xfrm>
                  <a:off x="1958975" y="2927350"/>
                  <a:ext cx="26987" cy="22225"/>
                </a:xfrm>
                <a:custGeom>
                  <a:avLst/>
                  <a:gdLst>
                    <a:gd name="T0" fmla="*/ 70 w 177"/>
                    <a:gd name="T1" fmla="*/ 0 h 138"/>
                    <a:gd name="T2" fmla="*/ 107 w 177"/>
                    <a:gd name="T3" fmla="*/ 0 h 138"/>
                    <a:gd name="T4" fmla="*/ 126 w 177"/>
                    <a:gd name="T5" fmla="*/ 2 h 138"/>
                    <a:gd name="T6" fmla="*/ 143 w 177"/>
                    <a:gd name="T7" fmla="*/ 9 h 138"/>
                    <a:gd name="T8" fmla="*/ 157 w 177"/>
                    <a:gd name="T9" fmla="*/ 20 h 138"/>
                    <a:gd name="T10" fmla="*/ 167 w 177"/>
                    <a:gd name="T11" fmla="*/ 34 h 138"/>
                    <a:gd name="T12" fmla="*/ 175 w 177"/>
                    <a:gd name="T13" fmla="*/ 51 h 138"/>
                    <a:gd name="T14" fmla="*/ 177 w 177"/>
                    <a:gd name="T15" fmla="*/ 69 h 138"/>
                    <a:gd name="T16" fmla="*/ 175 w 177"/>
                    <a:gd name="T17" fmla="*/ 88 h 138"/>
                    <a:gd name="T18" fmla="*/ 167 w 177"/>
                    <a:gd name="T19" fmla="*/ 103 h 138"/>
                    <a:gd name="T20" fmla="*/ 157 w 177"/>
                    <a:gd name="T21" fmla="*/ 118 h 138"/>
                    <a:gd name="T22" fmla="*/ 143 w 177"/>
                    <a:gd name="T23" fmla="*/ 129 h 138"/>
                    <a:gd name="T24" fmla="*/ 126 w 177"/>
                    <a:gd name="T25" fmla="*/ 136 h 138"/>
                    <a:gd name="T26" fmla="*/ 107 w 177"/>
                    <a:gd name="T27" fmla="*/ 138 h 138"/>
                    <a:gd name="T28" fmla="*/ 70 w 177"/>
                    <a:gd name="T29" fmla="*/ 138 h 138"/>
                    <a:gd name="T30" fmla="*/ 51 w 177"/>
                    <a:gd name="T31" fmla="*/ 136 h 138"/>
                    <a:gd name="T32" fmla="*/ 35 w 177"/>
                    <a:gd name="T33" fmla="*/ 129 h 138"/>
                    <a:gd name="T34" fmla="*/ 20 w 177"/>
                    <a:gd name="T35" fmla="*/ 118 h 138"/>
                    <a:gd name="T36" fmla="*/ 9 w 177"/>
                    <a:gd name="T37" fmla="*/ 103 h 138"/>
                    <a:gd name="T38" fmla="*/ 3 w 177"/>
                    <a:gd name="T39" fmla="*/ 88 h 138"/>
                    <a:gd name="T40" fmla="*/ 0 w 177"/>
                    <a:gd name="T41" fmla="*/ 69 h 138"/>
                    <a:gd name="T42" fmla="*/ 3 w 177"/>
                    <a:gd name="T43" fmla="*/ 51 h 138"/>
                    <a:gd name="T44" fmla="*/ 9 w 177"/>
                    <a:gd name="T45" fmla="*/ 34 h 138"/>
                    <a:gd name="T46" fmla="*/ 20 w 177"/>
                    <a:gd name="T47" fmla="*/ 20 h 138"/>
                    <a:gd name="T48" fmla="*/ 35 w 177"/>
                    <a:gd name="T49" fmla="*/ 9 h 138"/>
                    <a:gd name="T50" fmla="*/ 51 w 177"/>
                    <a:gd name="T51" fmla="*/ 2 h 138"/>
                    <a:gd name="T52" fmla="*/ 70 w 177"/>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38">
                      <a:moveTo>
                        <a:pt x="70" y="0"/>
                      </a:moveTo>
                      <a:lnTo>
                        <a:pt x="107" y="0"/>
                      </a:lnTo>
                      <a:lnTo>
                        <a:pt x="126" y="2"/>
                      </a:lnTo>
                      <a:lnTo>
                        <a:pt x="143" y="9"/>
                      </a:lnTo>
                      <a:lnTo>
                        <a:pt x="157" y="20"/>
                      </a:lnTo>
                      <a:lnTo>
                        <a:pt x="167" y="34"/>
                      </a:lnTo>
                      <a:lnTo>
                        <a:pt x="175" y="51"/>
                      </a:lnTo>
                      <a:lnTo>
                        <a:pt x="177" y="69"/>
                      </a:lnTo>
                      <a:lnTo>
                        <a:pt x="175" y="88"/>
                      </a:lnTo>
                      <a:lnTo>
                        <a:pt x="167" y="103"/>
                      </a:lnTo>
                      <a:lnTo>
                        <a:pt x="157" y="118"/>
                      </a:lnTo>
                      <a:lnTo>
                        <a:pt x="143" y="129"/>
                      </a:lnTo>
                      <a:lnTo>
                        <a:pt x="126" y="136"/>
                      </a:lnTo>
                      <a:lnTo>
                        <a:pt x="107" y="138"/>
                      </a:lnTo>
                      <a:lnTo>
                        <a:pt x="70" y="138"/>
                      </a:lnTo>
                      <a:lnTo>
                        <a:pt x="51" y="136"/>
                      </a:lnTo>
                      <a:lnTo>
                        <a:pt x="35" y="129"/>
                      </a:lnTo>
                      <a:lnTo>
                        <a:pt x="20" y="118"/>
                      </a:lnTo>
                      <a:lnTo>
                        <a:pt x="9" y="103"/>
                      </a:lnTo>
                      <a:lnTo>
                        <a:pt x="3" y="88"/>
                      </a:lnTo>
                      <a:lnTo>
                        <a:pt x="0" y="69"/>
                      </a:lnTo>
                      <a:lnTo>
                        <a:pt x="3" y="51"/>
                      </a:lnTo>
                      <a:lnTo>
                        <a:pt x="9" y="34"/>
                      </a:lnTo>
                      <a:lnTo>
                        <a:pt x="20" y="20"/>
                      </a:lnTo>
                      <a:lnTo>
                        <a:pt x="35" y="9"/>
                      </a:lnTo>
                      <a:lnTo>
                        <a:pt x="51" y="2"/>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69" name="Group 95">
                <a:extLst>
                  <a:ext uri="{FF2B5EF4-FFF2-40B4-BE49-F238E27FC236}">
                    <a16:creationId xmlns:a16="http://schemas.microsoft.com/office/drawing/2014/main" id="{8E8BEA71-A839-4D1D-8836-8F258DE4513E}"/>
                  </a:ext>
                </a:extLst>
              </p:cNvPr>
              <p:cNvGrpSpPr/>
              <p:nvPr/>
            </p:nvGrpSpPr>
            <p:grpSpPr>
              <a:xfrm>
                <a:off x="2602966" y="2960920"/>
                <a:ext cx="321044" cy="321042"/>
                <a:chOff x="5367338" y="5005388"/>
                <a:chExt cx="555625" cy="555625"/>
              </a:xfrm>
              <a:solidFill>
                <a:schemeClr val="bg1"/>
              </a:solidFill>
            </p:grpSpPr>
            <p:sp>
              <p:nvSpPr>
                <p:cNvPr id="118" name="Freeform 569">
                  <a:extLst>
                    <a:ext uri="{FF2B5EF4-FFF2-40B4-BE49-F238E27FC236}">
                      <a16:creationId xmlns:a16="http://schemas.microsoft.com/office/drawing/2014/main" id="{49FC6D1F-FFA0-494C-B95D-EEB445FDB261}"/>
                    </a:ext>
                  </a:extLst>
                </p:cNvPr>
                <p:cNvSpPr>
                  <a:spLocks noEditPoints="1"/>
                </p:cNvSpPr>
                <p:nvPr/>
              </p:nvSpPr>
              <p:spPr bwMode="auto">
                <a:xfrm>
                  <a:off x="5367338" y="5005388"/>
                  <a:ext cx="555625" cy="555625"/>
                </a:xfrm>
                <a:custGeom>
                  <a:avLst/>
                  <a:gdLst>
                    <a:gd name="T0" fmla="*/ 1450 w 3500"/>
                    <a:gd name="T1" fmla="*/ 168 h 3500"/>
                    <a:gd name="T2" fmla="*/ 1080 w 3500"/>
                    <a:gd name="T3" fmla="*/ 285 h 3500"/>
                    <a:gd name="T4" fmla="*/ 754 w 3500"/>
                    <a:gd name="T5" fmla="*/ 486 h 3500"/>
                    <a:gd name="T6" fmla="*/ 486 w 3500"/>
                    <a:gd name="T7" fmla="*/ 754 h 3500"/>
                    <a:gd name="T8" fmla="*/ 285 w 3500"/>
                    <a:gd name="T9" fmla="*/ 1080 h 3500"/>
                    <a:gd name="T10" fmla="*/ 168 w 3500"/>
                    <a:gd name="T11" fmla="*/ 1450 h 3500"/>
                    <a:gd name="T12" fmla="*/ 142 w 3500"/>
                    <a:gd name="T13" fmla="*/ 1852 h 3500"/>
                    <a:gd name="T14" fmla="*/ 215 w 3500"/>
                    <a:gd name="T15" fmla="*/ 2240 h 3500"/>
                    <a:gd name="T16" fmla="*/ 377 w 3500"/>
                    <a:gd name="T17" fmla="*/ 2590 h 3500"/>
                    <a:gd name="T18" fmla="*/ 612 w 3500"/>
                    <a:gd name="T19" fmla="*/ 2888 h 3500"/>
                    <a:gd name="T20" fmla="*/ 910 w 3500"/>
                    <a:gd name="T21" fmla="*/ 3123 h 3500"/>
                    <a:gd name="T22" fmla="*/ 1260 w 3500"/>
                    <a:gd name="T23" fmla="*/ 3285 h 3500"/>
                    <a:gd name="T24" fmla="*/ 1648 w 3500"/>
                    <a:gd name="T25" fmla="*/ 3358 h 3500"/>
                    <a:gd name="T26" fmla="*/ 2050 w 3500"/>
                    <a:gd name="T27" fmla="*/ 3332 h 3500"/>
                    <a:gd name="T28" fmla="*/ 2420 w 3500"/>
                    <a:gd name="T29" fmla="*/ 3215 h 3500"/>
                    <a:gd name="T30" fmla="*/ 2746 w 3500"/>
                    <a:gd name="T31" fmla="*/ 3014 h 3500"/>
                    <a:gd name="T32" fmla="*/ 3014 w 3500"/>
                    <a:gd name="T33" fmla="*/ 2746 h 3500"/>
                    <a:gd name="T34" fmla="*/ 3215 w 3500"/>
                    <a:gd name="T35" fmla="*/ 2420 h 3500"/>
                    <a:gd name="T36" fmla="*/ 3332 w 3500"/>
                    <a:gd name="T37" fmla="*/ 2050 h 3500"/>
                    <a:gd name="T38" fmla="*/ 3358 w 3500"/>
                    <a:gd name="T39" fmla="*/ 1648 h 3500"/>
                    <a:gd name="T40" fmla="*/ 3285 w 3500"/>
                    <a:gd name="T41" fmla="*/ 1260 h 3500"/>
                    <a:gd name="T42" fmla="*/ 3123 w 3500"/>
                    <a:gd name="T43" fmla="*/ 910 h 3500"/>
                    <a:gd name="T44" fmla="*/ 2888 w 3500"/>
                    <a:gd name="T45" fmla="*/ 612 h 3500"/>
                    <a:gd name="T46" fmla="*/ 2590 w 3500"/>
                    <a:gd name="T47" fmla="*/ 377 h 3500"/>
                    <a:gd name="T48" fmla="*/ 2240 w 3500"/>
                    <a:gd name="T49" fmla="*/ 215 h 3500"/>
                    <a:gd name="T50" fmla="*/ 1852 w 3500"/>
                    <a:gd name="T51" fmla="*/ 142 h 3500"/>
                    <a:gd name="T52" fmla="*/ 1948 w 3500"/>
                    <a:gd name="T53" fmla="*/ 11 h 3500"/>
                    <a:gd name="T54" fmla="*/ 2329 w 3500"/>
                    <a:gd name="T55" fmla="*/ 98 h 3500"/>
                    <a:gd name="T56" fmla="*/ 2679 w 3500"/>
                    <a:gd name="T57" fmla="*/ 266 h 3500"/>
                    <a:gd name="T58" fmla="*/ 2988 w 3500"/>
                    <a:gd name="T59" fmla="*/ 512 h 3500"/>
                    <a:gd name="T60" fmla="*/ 3234 w 3500"/>
                    <a:gd name="T61" fmla="*/ 821 h 3500"/>
                    <a:gd name="T62" fmla="*/ 3402 w 3500"/>
                    <a:gd name="T63" fmla="*/ 1171 h 3500"/>
                    <a:gd name="T64" fmla="*/ 3489 w 3500"/>
                    <a:gd name="T65" fmla="*/ 1552 h 3500"/>
                    <a:gd name="T66" fmla="*/ 3489 w 3500"/>
                    <a:gd name="T67" fmla="*/ 1948 h 3500"/>
                    <a:gd name="T68" fmla="*/ 3402 w 3500"/>
                    <a:gd name="T69" fmla="*/ 2329 h 3500"/>
                    <a:gd name="T70" fmla="*/ 3234 w 3500"/>
                    <a:gd name="T71" fmla="*/ 2679 h 3500"/>
                    <a:gd name="T72" fmla="*/ 2988 w 3500"/>
                    <a:gd name="T73" fmla="*/ 2988 h 3500"/>
                    <a:gd name="T74" fmla="*/ 2679 w 3500"/>
                    <a:gd name="T75" fmla="*/ 3234 h 3500"/>
                    <a:gd name="T76" fmla="*/ 2329 w 3500"/>
                    <a:gd name="T77" fmla="*/ 3402 h 3500"/>
                    <a:gd name="T78" fmla="*/ 1948 w 3500"/>
                    <a:gd name="T79" fmla="*/ 3489 h 3500"/>
                    <a:gd name="T80" fmla="*/ 1552 w 3500"/>
                    <a:gd name="T81" fmla="*/ 3489 h 3500"/>
                    <a:gd name="T82" fmla="*/ 1171 w 3500"/>
                    <a:gd name="T83" fmla="*/ 3402 h 3500"/>
                    <a:gd name="T84" fmla="*/ 821 w 3500"/>
                    <a:gd name="T85" fmla="*/ 3234 h 3500"/>
                    <a:gd name="T86" fmla="*/ 512 w 3500"/>
                    <a:gd name="T87" fmla="*/ 2988 h 3500"/>
                    <a:gd name="T88" fmla="*/ 266 w 3500"/>
                    <a:gd name="T89" fmla="*/ 2679 h 3500"/>
                    <a:gd name="T90" fmla="*/ 98 w 3500"/>
                    <a:gd name="T91" fmla="*/ 2329 h 3500"/>
                    <a:gd name="T92" fmla="*/ 11 w 3500"/>
                    <a:gd name="T93" fmla="*/ 1948 h 3500"/>
                    <a:gd name="T94" fmla="*/ 11 w 3500"/>
                    <a:gd name="T95" fmla="*/ 1552 h 3500"/>
                    <a:gd name="T96" fmla="*/ 98 w 3500"/>
                    <a:gd name="T97" fmla="*/ 1171 h 3500"/>
                    <a:gd name="T98" fmla="*/ 266 w 3500"/>
                    <a:gd name="T99" fmla="*/ 821 h 3500"/>
                    <a:gd name="T100" fmla="*/ 512 w 3500"/>
                    <a:gd name="T101" fmla="*/ 512 h 3500"/>
                    <a:gd name="T102" fmla="*/ 821 w 3500"/>
                    <a:gd name="T103" fmla="*/ 266 h 3500"/>
                    <a:gd name="T104" fmla="*/ 1171 w 3500"/>
                    <a:gd name="T105" fmla="*/ 98 h 3500"/>
                    <a:gd name="T106" fmla="*/ 1552 w 3500"/>
                    <a:gd name="T107" fmla="*/ 11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0" h="3500">
                      <a:moveTo>
                        <a:pt x="1750" y="139"/>
                      </a:moveTo>
                      <a:lnTo>
                        <a:pt x="1648" y="142"/>
                      </a:lnTo>
                      <a:lnTo>
                        <a:pt x="1548" y="152"/>
                      </a:lnTo>
                      <a:lnTo>
                        <a:pt x="1450" y="168"/>
                      </a:lnTo>
                      <a:lnTo>
                        <a:pt x="1354" y="189"/>
                      </a:lnTo>
                      <a:lnTo>
                        <a:pt x="1260" y="215"/>
                      </a:lnTo>
                      <a:lnTo>
                        <a:pt x="1169" y="248"/>
                      </a:lnTo>
                      <a:lnTo>
                        <a:pt x="1080" y="285"/>
                      </a:lnTo>
                      <a:lnTo>
                        <a:pt x="994" y="329"/>
                      </a:lnTo>
                      <a:lnTo>
                        <a:pt x="910" y="377"/>
                      </a:lnTo>
                      <a:lnTo>
                        <a:pt x="830" y="428"/>
                      </a:lnTo>
                      <a:lnTo>
                        <a:pt x="754" y="486"/>
                      </a:lnTo>
                      <a:lnTo>
                        <a:pt x="681" y="546"/>
                      </a:lnTo>
                      <a:lnTo>
                        <a:pt x="612" y="612"/>
                      </a:lnTo>
                      <a:lnTo>
                        <a:pt x="546" y="681"/>
                      </a:lnTo>
                      <a:lnTo>
                        <a:pt x="486" y="754"/>
                      </a:lnTo>
                      <a:lnTo>
                        <a:pt x="428" y="830"/>
                      </a:lnTo>
                      <a:lnTo>
                        <a:pt x="377" y="910"/>
                      </a:lnTo>
                      <a:lnTo>
                        <a:pt x="329" y="994"/>
                      </a:lnTo>
                      <a:lnTo>
                        <a:pt x="285" y="1080"/>
                      </a:lnTo>
                      <a:lnTo>
                        <a:pt x="248" y="1169"/>
                      </a:lnTo>
                      <a:lnTo>
                        <a:pt x="215" y="1260"/>
                      </a:lnTo>
                      <a:lnTo>
                        <a:pt x="189" y="1354"/>
                      </a:lnTo>
                      <a:lnTo>
                        <a:pt x="168" y="1450"/>
                      </a:lnTo>
                      <a:lnTo>
                        <a:pt x="152" y="1548"/>
                      </a:lnTo>
                      <a:lnTo>
                        <a:pt x="142" y="1648"/>
                      </a:lnTo>
                      <a:lnTo>
                        <a:pt x="139" y="1750"/>
                      </a:lnTo>
                      <a:lnTo>
                        <a:pt x="142" y="1852"/>
                      </a:lnTo>
                      <a:lnTo>
                        <a:pt x="152" y="1952"/>
                      </a:lnTo>
                      <a:lnTo>
                        <a:pt x="168" y="2050"/>
                      </a:lnTo>
                      <a:lnTo>
                        <a:pt x="189" y="2146"/>
                      </a:lnTo>
                      <a:lnTo>
                        <a:pt x="215" y="2240"/>
                      </a:lnTo>
                      <a:lnTo>
                        <a:pt x="248" y="2331"/>
                      </a:lnTo>
                      <a:lnTo>
                        <a:pt x="285" y="2420"/>
                      </a:lnTo>
                      <a:lnTo>
                        <a:pt x="329" y="2506"/>
                      </a:lnTo>
                      <a:lnTo>
                        <a:pt x="377" y="2590"/>
                      </a:lnTo>
                      <a:lnTo>
                        <a:pt x="428" y="2670"/>
                      </a:lnTo>
                      <a:lnTo>
                        <a:pt x="486" y="2746"/>
                      </a:lnTo>
                      <a:lnTo>
                        <a:pt x="546" y="2819"/>
                      </a:lnTo>
                      <a:lnTo>
                        <a:pt x="612" y="2888"/>
                      </a:lnTo>
                      <a:lnTo>
                        <a:pt x="681" y="2954"/>
                      </a:lnTo>
                      <a:lnTo>
                        <a:pt x="754" y="3014"/>
                      </a:lnTo>
                      <a:lnTo>
                        <a:pt x="830" y="3072"/>
                      </a:lnTo>
                      <a:lnTo>
                        <a:pt x="910" y="3123"/>
                      </a:lnTo>
                      <a:lnTo>
                        <a:pt x="994" y="3171"/>
                      </a:lnTo>
                      <a:lnTo>
                        <a:pt x="1080" y="3215"/>
                      </a:lnTo>
                      <a:lnTo>
                        <a:pt x="1169" y="3252"/>
                      </a:lnTo>
                      <a:lnTo>
                        <a:pt x="1260" y="3285"/>
                      </a:lnTo>
                      <a:lnTo>
                        <a:pt x="1354" y="3311"/>
                      </a:lnTo>
                      <a:lnTo>
                        <a:pt x="1450" y="3332"/>
                      </a:lnTo>
                      <a:lnTo>
                        <a:pt x="1548" y="3348"/>
                      </a:lnTo>
                      <a:lnTo>
                        <a:pt x="1648" y="3358"/>
                      </a:lnTo>
                      <a:lnTo>
                        <a:pt x="1750" y="3361"/>
                      </a:lnTo>
                      <a:lnTo>
                        <a:pt x="1852" y="3358"/>
                      </a:lnTo>
                      <a:lnTo>
                        <a:pt x="1952" y="3348"/>
                      </a:lnTo>
                      <a:lnTo>
                        <a:pt x="2050" y="3332"/>
                      </a:lnTo>
                      <a:lnTo>
                        <a:pt x="2146" y="3311"/>
                      </a:lnTo>
                      <a:lnTo>
                        <a:pt x="2240" y="3285"/>
                      </a:lnTo>
                      <a:lnTo>
                        <a:pt x="2331" y="3252"/>
                      </a:lnTo>
                      <a:lnTo>
                        <a:pt x="2420" y="3215"/>
                      </a:lnTo>
                      <a:lnTo>
                        <a:pt x="2506" y="3171"/>
                      </a:lnTo>
                      <a:lnTo>
                        <a:pt x="2590" y="3123"/>
                      </a:lnTo>
                      <a:lnTo>
                        <a:pt x="2670" y="3072"/>
                      </a:lnTo>
                      <a:lnTo>
                        <a:pt x="2746" y="3014"/>
                      </a:lnTo>
                      <a:lnTo>
                        <a:pt x="2819" y="2954"/>
                      </a:lnTo>
                      <a:lnTo>
                        <a:pt x="2888" y="2888"/>
                      </a:lnTo>
                      <a:lnTo>
                        <a:pt x="2954" y="2819"/>
                      </a:lnTo>
                      <a:lnTo>
                        <a:pt x="3014" y="2746"/>
                      </a:lnTo>
                      <a:lnTo>
                        <a:pt x="3072" y="2670"/>
                      </a:lnTo>
                      <a:lnTo>
                        <a:pt x="3123" y="2590"/>
                      </a:lnTo>
                      <a:lnTo>
                        <a:pt x="3171" y="2506"/>
                      </a:lnTo>
                      <a:lnTo>
                        <a:pt x="3215" y="2420"/>
                      </a:lnTo>
                      <a:lnTo>
                        <a:pt x="3252" y="2331"/>
                      </a:lnTo>
                      <a:lnTo>
                        <a:pt x="3285" y="2240"/>
                      </a:lnTo>
                      <a:lnTo>
                        <a:pt x="3311" y="2146"/>
                      </a:lnTo>
                      <a:lnTo>
                        <a:pt x="3332" y="2050"/>
                      </a:lnTo>
                      <a:lnTo>
                        <a:pt x="3348" y="1952"/>
                      </a:lnTo>
                      <a:lnTo>
                        <a:pt x="3358" y="1852"/>
                      </a:lnTo>
                      <a:lnTo>
                        <a:pt x="3361" y="1750"/>
                      </a:lnTo>
                      <a:lnTo>
                        <a:pt x="3358" y="1648"/>
                      </a:lnTo>
                      <a:lnTo>
                        <a:pt x="3348" y="1548"/>
                      </a:lnTo>
                      <a:lnTo>
                        <a:pt x="3332" y="1450"/>
                      </a:lnTo>
                      <a:lnTo>
                        <a:pt x="3311" y="1354"/>
                      </a:lnTo>
                      <a:lnTo>
                        <a:pt x="3285" y="1260"/>
                      </a:lnTo>
                      <a:lnTo>
                        <a:pt x="3252" y="1169"/>
                      </a:lnTo>
                      <a:lnTo>
                        <a:pt x="3215" y="1080"/>
                      </a:lnTo>
                      <a:lnTo>
                        <a:pt x="3171" y="994"/>
                      </a:lnTo>
                      <a:lnTo>
                        <a:pt x="3123" y="910"/>
                      </a:lnTo>
                      <a:lnTo>
                        <a:pt x="3072" y="830"/>
                      </a:lnTo>
                      <a:lnTo>
                        <a:pt x="3014" y="754"/>
                      </a:lnTo>
                      <a:lnTo>
                        <a:pt x="2954" y="681"/>
                      </a:lnTo>
                      <a:lnTo>
                        <a:pt x="2888" y="612"/>
                      </a:lnTo>
                      <a:lnTo>
                        <a:pt x="2819" y="546"/>
                      </a:lnTo>
                      <a:lnTo>
                        <a:pt x="2746" y="486"/>
                      </a:lnTo>
                      <a:lnTo>
                        <a:pt x="2670" y="428"/>
                      </a:lnTo>
                      <a:lnTo>
                        <a:pt x="2590" y="377"/>
                      </a:lnTo>
                      <a:lnTo>
                        <a:pt x="2506" y="329"/>
                      </a:lnTo>
                      <a:lnTo>
                        <a:pt x="2420" y="285"/>
                      </a:lnTo>
                      <a:lnTo>
                        <a:pt x="2331" y="248"/>
                      </a:lnTo>
                      <a:lnTo>
                        <a:pt x="2240" y="215"/>
                      </a:lnTo>
                      <a:lnTo>
                        <a:pt x="2146" y="189"/>
                      </a:lnTo>
                      <a:lnTo>
                        <a:pt x="2050" y="168"/>
                      </a:lnTo>
                      <a:lnTo>
                        <a:pt x="1952" y="152"/>
                      </a:lnTo>
                      <a:lnTo>
                        <a:pt x="1852" y="142"/>
                      </a:lnTo>
                      <a:lnTo>
                        <a:pt x="1750" y="139"/>
                      </a:lnTo>
                      <a:close/>
                      <a:moveTo>
                        <a:pt x="1750" y="0"/>
                      </a:moveTo>
                      <a:lnTo>
                        <a:pt x="1850" y="3"/>
                      </a:lnTo>
                      <a:lnTo>
                        <a:pt x="1948" y="11"/>
                      </a:lnTo>
                      <a:lnTo>
                        <a:pt x="2046" y="24"/>
                      </a:lnTo>
                      <a:lnTo>
                        <a:pt x="2142" y="43"/>
                      </a:lnTo>
                      <a:lnTo>
                        <a:pt x="2237" y="68"/>
                      </a:lnTo>
                      <a:lnTo>
                        <a:pt x="2329" y="98"/>
                      </a:lnTo>
                      <a:lnTo>
                        <a:pt x="2420" y="133"/>
                      </a:lnTo>
                      <a:lnTo>
                        <a:pt x="2508" y="172"/>
                      </a:lnTo>
                      <a:lnTo>
                        <a:pt x="2595" y="216"/>
                      </a:lnTo>
                      <a:lnTo>
                        <a:pt x="2679" y="266"/>
                      </a:lnTo>
                      <a:lnTo>
                        <a:pt x="2761" y="321"/>
                      </a:lnTo>
                      <a:lnTo>
                        <a:pt x="2839" y="380"/>
                      </a:lnTo>
                      <a:lnTo>
                        <a:pt x="2915" y="444"/>
                      </a:lnTo>
                      <a:lnTo>
                        <a:pt x="2988" y="512"/>
                      </a:lnTo>
                      <a:lnTo>
                        <a:pt x="3056" y="585"/>
                      </a:lnTo>
                      <a:lnTo>
                        <a:pt x="3120" y="661"/>
                      </a:lnTo>
                      <a:lnTo>
                        <a:pt x="3179" y="739"/>
                      </a:lnTo>
                      <a:lnTo>
                        <a:pt x="3234" y="821"/>
                      </a:lnTo>
                      <a:lnTo>
                        <a:pt x="3284" y="905"/>
                      </a:lnTo>
                      <a:lnTo>
                        <a:pt x="3328" y="992"/>
                      </a:lnTo>
                      <a:lnTo>
                        <a:pt x="3367" y="1080"/>
                      </a:lnTo>
                      <a:lnTo>
                        <a:pt x="3402" y="1171"/>
                      </a:lnTo>
                      <a:lnTo>
                        <a:pt x="3432" y="1263"/>
                      </a:lnTo>
                      <a:lnTo>
                        <a:pt x="3457" y="1358"/>
                      </a:lnTo>
                      <a:lnTo>
                        <a:pt x="3476" y="1454"/>
                      </a:lnTo>
                      <a:lnTo>
                        <a:pt x="3489" y="1552"/>
                      </a:lnTo>
                      <a:lnTo>
                        <a:pt x="3497" y="1650"/>
                      </a:lnTo>
                      <a:lnTo>
                        <a:pt x="3500" y="1750"/>
                      </a:lnTo>
                      <a:lnTo>
                        <a:pt x="3497" y="1850"/>
                      </a:lnTo>
                      <a:lnTo>
                        <a:pt x="3489" y="1948"/>
                      </a:lnTo>
                      <a:lnTo>
                        <a:pt x="3476" y="2046"/>
                      </a:lnTo>
                      <a:lnTo>
                        <a:pt x="3457" y="2142"/>
                      </a:lnTo>
                      <a:lnTo>
                        <a:pt x="3432" y="2237"/>
                      </a:lnTo>
                      <a:lnTo>
                        <a:pt x="3402" y="2329"/>
                      </a:lnTo>
                      <a:lnTo>
                        <a:pt x="3367" y="2420"/>
                      </a:lnTo>
                      <a:lnTo>
                        <a:pt x="3328" y="2508"/>
                      </a:lnTo>
                      <a:lnTo>
                        <a:pt x="3284" y="2595"/>
                      </a:lnTo>
                      <a:lnTo>
                        <a:pt x="3234" y="2679"/>
                      </a:lnTo>
                      <a:lnTo>
                        <a:pt x="3179" y="2761"/>
                      </a:lnTo>
                      <a:lnTo>
                        <a:pt x="3120" y="2839"/>
                      </a:lnTo>
                      <a:lnTo>
                        <a:pt x="3056" y="2915"/>
                      </a:lnTo>
                      <a:lnTo>
                        <a:pt x="2988" y="2988"/>
                      </a:lnTo>
                      <a:lnTo>
                        <a:pt x="2915" y="3056"/>
                      </a:lnTo>
                      <a:lnTo>
                        <a:pt x="2839" y="3120"/>
                      </a:lnTo>
                      <a:lnTo>
                        <a:pt x="2761" y="3179"/>
                      </a:lnTo>
                      <a:lnTo>
                        <a:pt x="2679" y="3234"/>
                      </a:lnTo>
                      <a:lnTo>
                        <a:pt x="2595" y="3284"/>
                      </a:lnTo>
                      <a:lnTo>
                        <a:pt x="2508" y="3328"/>
                      </a:lnTo>
                      <a:lnTo>
                        <a:pt x="2420" y="3367"/>
                      </a:lnTo>
                      <a:lnTo>
                        <a:pt x="2329" y="3402"/>
                      </a:lnTo>
                      <a:lnTo>
                        <a:pt x="2237" y="3432"/>
                      </a:lnTo>
                      <a:lnTo>
                        <a:pt x="2142" y="3457"/>
                      </a:lnTo>
                      <a:lnTo>
                        <a:pt x="2046" y="3476"/>
                      </a:lnTo>
                      <a:lnTo>
                        <a:pt x="1948" y="3489"/>
                      </a:lnTo>
                      <a:lnTo>
                        <a:pt x="1850" y="3497"/>
                      </a:lnTo>
                      <a:lnTo>
                        <a:pt x="1750" y="3500"/>
                      </a:lnTo>
                      <a:lnTo>
                        <a:pt x="1650" y="3497"/>
                      </a:lnTo>
                      <a:lnTo>
                        <a:pt x="1552" y="3489"/>
                      </a:lnTo>
                      <a:lnTo>
                        <a:pt x="1454" y="3476"/>
                      </a:lnTo>
                      <a:lnTo>
                        <a:pt x="1358" y="3457"/>
                      </a:lnTo>
                      <a:lnTo>
                        <a:pt x="1263" y="3432"/>
                      </a:lnTo>
                      <a:lnTo>
                        <a:pt x="1171" y="3402"/>
                      </a:lnTo>
                      <a:lnTo>
                        <a:pt x="1080" y="3367"/>
                      </a:lnTo>
                      <a:lnTo>
                        <a:pt x="992" y="3328"/>
                      </a:lnTo>
                      <a:lnTo>
                        <a:pt x="905" y="3284"/>
                      </a:lnTo>
                      <a:lnTo>
                        <a:pt x="821" y="3234"/>
                      </a:lnTo>
                      <a:lnTo>
                        <a:pt x="739" y="3179"/>
                      </a:lnTo>
                      <a:lnTo>
                        <a:pt x="661" y="3120"/>
                      </a:lnTo>
                      <a:lnTo>
                        <a:pt x="585" y="3056"/>
                      </a:lnTo>
                      <a:lnTo>
                        <a:pt x="512" y="2988"/>
                      </a:lnTo>
                      <a:lnTo>
                        <a:pt x="444" y="2915"/>
                      </a:lnTo>
                      <a:lnTo>
                        <a:pt x="380" y="2839"/>
                      </a:lnTo>
                      <a:lnTo>
                        <a:pt x="321" y="2761"/>
                      </a:lnTo>
                      <a:lnTo>
                        <a:pt x="266" y="2679"/>
                      </a:lnTo>
                      <a:lnTo>
                        <a:pt x="216" y="2595"/>
                      </a:lnTo>
                      <a:lnTo>
                        <a:pt x="172" y="2508"/>
                      </a:lnTo>
                      <a:lnTo>
                        <a:pt x="133" y="2420"/>
                      </a:lnTo>
                      <a:lnTo>
                        <a:pt x="98" y="2329"/>
                      </a:lnTo>
                      <a:lnTo>
                        <a:pt x="68" y="2237"/>
                      </a:lnTo>
                      <a:lnTo>
                        <a:pt x="43" y="2142"/>
                      </a:lnTo>
                      <a:lnTo>
                        <a:pt x="24" y="2046"/>
                      </a:lnTo>
                      <a:lnTo>
                        <a:pt x="11" y="1948"/>
                      </a:lnTo>
                      <a:lnTo>
                        <a:pt x="3" y="1850"/>
                      </a:lnTo>
                      <a:lnTo>
                        <a:pt x="0" y="1750"/>
                      </a:lnTo>
                      <a:lnTo>
                        <a:pt x="3" y="1650"/>
                      </a:lnTo>
                      <a:lnTo>
                        <a:pt x="11" y="1552"/>
                      </a:lnTo>
                      <a:lnTo>
                        <a:pt x="24" y="1454"/>
                      </a:lnTo>
                      <a:lnTo>
                        <a:pt x="43" y="1358"/>
                      </a:lnTo>
                      <a:lnTo>
                        <a:pt x="68" y="1263"/>
                      </a:lnTo>
                      <a:lnTo>
                        <a:pt x="98" y="1171"/>
                      </a:lnTo>
                      <a:lnTo>
                        <a:pt x="133" y="1080"/>
                      </a:lnTo>
                      <a:lnTo>
                        <a:pt x="172" y="992"/>
                      </a:lnTo>
                      <a:lnTo>
                        <a:pt x="216" y="905"/>
                      </a:lnTo>
                      <a:lnTo>
                        <a:pt x="266" y="821"/>
                      </a:lnTo>
                      <a:lnTo>
                        <a:pt x="321" y="739"/>
                      </a:lnTo>
                      <a:lnTo>
                        <a:pt x="380" y="661"/>
                      </a:lnTo>
                      <a:lnTo>
                        <a:pt x="444" y="585"/>
                      </a:lnTo>
                      <a:lnTo>
                        <a:pt x="512" y="512"/>
                      </a:lnTo>
                      <a:lnTo>
                        <a:pt x="585" y="444"/>
                      </a:lnTo>
                      <a:lnTo>
                        <a:pt x="661" y="380"/>
                      </a:lnTo>
                      <a:lnTo>
                        <a:pt x="739" y="321"/>
                      </a:lnTo>
                      <a:lnTo>
                        <a:pt x="821" y="266"/>
                      </a:lnTo>
                      <a:lnTo>
                        <a:pt x="905" y="216"/>
                      </a:lnTo>
                      <a:lnTo>
                        <a:pt x="992" y="172"/>
                      </a:lnTo>
                      <a:lnTo>
                        <a:pt x="1080" y="133"/>
                      </a:lnTo>
                      <a:lnTo>
                        <a:pt x="1171" y="98"/>
                      </a:lnTo>
                      <a:lnTo>
                        <a:pt x="1263" y="68"/>
                      </a:lnTo>
                      <a:lnTo>
                        <a:pt x="1358" y="43"/>
                      </a:lnTo>
                      <a:lnTo>
                        <a:pt x="1454" y="24"/>
                      </a:lnTo>
                      <a:lnTo>
                        <a:pt x="1552" y="11"/>
                      </a:lnTo>
                      <a:lnTo>
                        <a:pt x="1650" y="3"/>
                      </a:lnTo>
                      <a:lnTo>
                        <a:pt x="175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9" name="Freeform 570">
                  <a:extLst>
                    <a:ext uri="{FF2B5EF4-FFF2-40B4-BE49-F238E27FC236}">
                      <a16:creationId xmlns:a16="http://schemas.microsoft.com/office/drawing/2014/main" id="{C0A56013-B0A6-41E0-B09B-DF4E4CABB66A}"/>
                    </a:ext>
                  </a:extLst>
                </p:cNvPr>
                <p:cNvSpPr>
                  <a:spLocks noEditPoints="1"/>
                </p:cNvSpPr>
                <p:nvPr/>
              </p:nvSpPr>
              <p:spPr bwMode="auto">
                <a:xfrm>
                  <a:off x="5410201" y="5048251"/>
                  <a:ext cx="469900" cy="469900"/>
                </a:xfrm>
                <a:custGeom>
                  <a:avLst/>
                  <a:gdLst>
                    <a:gd name="T0" fmla="*/ 1013 w 2950"/>
                    <a:gd name="T1" fmla="*/ 221 h 2950"/>
                    <a:gd name="T2" fmla="*/ 991 w 2950"/>
                    <a:gd name="T3" fmla="*/ 540 h 2950"/>
                    <a:gd name="T4" fmla="*/ 907 w 2950"/>
                    <a:gd name="T5" fmla="*/ 588 h 2950"/>
                    <a:gd name="T6" fmla="*/ 619 w 2950"/>
                    <a:gd name="T7" fmla="*/ 450 h 2950"/>
                    <a:gd name="T8" fmla="*/ 555 w 2950"/>
                    <a:gd name="T9" fmla="*/ 864 h 2950"/>
                    <a:gd name="T10" fmla="*/ 581 w 2950"/>
                    <a:gd name="T11" fmla="*/ 960 h 2950"/>
                    <a:gd name="T12" fmla="*/ 487 w 2950"/>
                    <a:gd name="T13" fmla="*/ 985 h 2950"/>
                    <a:gd name="T14" fmla="*/ 160 w 2950"/>
                    <a:gd name="T15" fmla="*/ 1243 h 2950"/>
                    <a:gd name="T16" fmla="*/ 423 w 2950"/>
                    <a:gd name="T17" fmla="*/ 1426 h 2950"/>
                    <a:gd name="T18" fmla="*/ 423 w 2950"/>
                    <a:gd name="T19" fmla="*/ 1524 h 2950"/>
                    <a:gd name="T20" fmla="*/ 160 w 2950"/>
                    <a:gd name="T21" fmla="*/ 1707 h 2950"/>
                    <a:gd name="T22" fmla="*/ 487 w 2950"/>
                    <a:gd name="T23" fmla="*/ 1965 h 2950"/>
                    <a:gd name="T24" fmla="*/ 581 w 2950"/>
                    <a:gd name="T25" fmla="*/ 1990 h 2950"/>
                    <a:gd name="T26" fmla="*/ 555 w 2950"/>
                    <a:gd name="T27" fmla="*/ 2086 h 2950"/>
                    <a:gd name="T28" fmla="*/ 619 w 2950"/>
                    <a:gd name="T29" fmla="*/ 2500 h 2950"/>
                    <a:gd name="T30" fmla="*/ 907 w 2950"/>
                    <a:gd name="T31" fmla="*/ 2362 h 2950"/>
                    <a:gd name="T32" fmla="*/ 991 w 2950"/>
                    <a:gd name="T33" fmla="*/ 2410 h 2950"/>
                    <a:gd name="T34" fmla="*/ 1013 w 2950"/>
                    <a:gd name="T35" fmla="*/ 2729 h 2950"/>
                    <a:gd name="T36" fmla="*/ 1405 w 2950"/>
                    <a:gd name="T37" fmla="*/ 2577 h 2950"/>
                    <a:gd name="T38" fmla="*/ 1475 w 2950"/>
                    <a:gd name="T39" fmla="*/ 2507 h 2950"/>
                    <a:gd name="T40" fmla="*/ 1545 w 2950"/>
                    <a:gd name="T41" fmla="*/ 2577 h 2950"/>
                    <a:gd name="T42" fmla="*/ 1937 w 2950"/>
                    <a:gd name="T43" fmla="*/ 2729 h 2950"/>
                    <a:gd name="T44" fmla="*/ 1959 w 2950"/>
                    <a:gd name="T45" fmla="*/ 2410 h 2950"/>
                    <a:gd name="T46" fmla="*/ 2043 w 2950"/>
                    <a:gd name="T47" fmla="*/ 2362 h 2950"/>
                    <a:gd name="T48" fmla="*/ 2331 w 2950"/>
                    <a:gd name="T49" fmla="*/ 2500 h 2950"/>
                    <a:gd name="T50" fmla="*/ 2395 w 2950"/>
                    <a:gd name="T51" fmla="*/ 2086 h 2950"/>
                    <a:gd name="T52" fmla="*/ 2369 w 2950"/>
                    <a:gd name="T53" fmla="*/ 1990 h 2950"/>
                    <a:gd name="T54" fmla="*/ 2463 w 2950"/>
                    <a:gd name="T55" fmla="*/ 1965 h 2950"/>
                    <a:gd name="T56" fmla="*/ 2790 w 2950"/>
                    <a:gd name="T57" fmla="*/ 1707 h 2950"/>
                    <a:gd name="T58" fmla="*/ 2527 w 2950"/>
                    <a:gd name="T59" fmla="*/ 1524 h 2950"/>
                    <a:gd name="T60" fmla="*/ 2527 w 2950"/>
                    <a:gd name="T61" fmla="*/ 1426 h 2950"/>
                    <a:gd name="T62" fmla="*/ 2790 w 2950"/>
                    <a:gd name="T63" fmla="*/ 1243 h 2950"/>
                    <a:gd name="T64" fmla="*/ 2463 w 2950"/>
                    <a:gd name="T65" fmla="*/ 985 h 2950"/>
                    <a:gd name="T66" fmla="*/ 2369 w 2950"/>
                    <a:gd name="T67" fmla="*/ 960 h 2950"/>
                    <a:gd name="T68" fmla="*/ 2395 w 2950"/>
                    <a:gd name="T69" fmla="*/ 864 h 2950"/>
                    <a:gd name="T70" fmla="*/ 2331 w 2950"/>
                    <a:gd name="T71" fmla="*/ 450 h 2950"/>
                    <a:gd name="T72" fmla="*/ 2043 w 2950"/>
                    <a:gd name="T73" fmla="*/ 588 h 2950"/>
                    <a:gd name="T74" fmla="*/ 1959 w 2950"/>
                    <a:gd name="T75" fmla="*/ 540 h 2950"/>
                    <a:gd name="T76" fmla="*/ 1937 w 2950"/>
                    <a:gd name="T77" fmla="*/ 221 h 2950"/>
                    <a:gd name="T78" fmla="*/ 1545 w 2950"/>
                    <a:gd name="T79" fmla="*/ 373 h 2950"/>
                    <a:gd name="T80" fmla="*/ 1475 w 2950"/>
                    <a:gd name="T81" fmla="*/ 443 h 2950"/>
                    <a:gd name="T82" fmla="*/ 1405 w 2950"/>
                    <a:gd name="T83" fmla="*/ 373 h 2950"/>
                    <a:gd name="T84" fmla="*/ 1866 w 2950"/>
                    <a:gd name="T85" fmla="*/ 53 h 2950"/>
                    <a:gd name="T86" fmla="*/ 2375 w 2950"/>
                    <a:gd name="T87" fmla="*/ 307 h 2950"/>
                    <a:gd name="T88" fmla="*/ 2749 w 2950"/>
                    <a:gd name="T89" fmla="*/ 732 h 2950"/>
                    <a:gd name="T90" fmla="*/ 2937 w 2950"/>
                    <a:gd name="T91" fmla="*/ 1276 h 2950"/>
                    <a:gd name="T92" fmla="*/ 2897 w 2950"/>
                    <a:gd name="T93" fmla="*/ 1866 h 2950"/>
                    <a:gd name="T94" fmla="*/ 2643 w 2950"/>
                    <a:gd name="T95" fmla="*/ 2375 h 2950"/>
                    <a:gd name="T96" fmla="*/ 2218 w 2950"/>
                    <a:gd name="T97" fmla="*/ 2749 h 2950"/>
                    <a:gd name="T98" fmla="*/ 1674 w 2950"/>
                    <a:gd name="T99" fmla="*/ 2937 h 2950"/>
                    <a:gd name="T100" fmla="*/ 1084 w 2950"/>
                    <a:gd name="T101" fmla="*/ 2897 h 2950"/>
                    <a:gd name="T102" fmla="*/ 575 w 2950"/>
                    <a:gd name="T103" fmla="*/ 2643 h 2950"/>
                    <a:gd name="T104" fmla="*/ 201 w 2950"/>
                    <a:gd name="T105" fmla="*/ 2218 h 2950"/>
                    <a:gd name="T106" fmla="*/ 13 w 2950"/>
                    <a:gd name="T107" fmla="*/ 1674 h 2950"/>
                    <a:gd name="T108" fmla="*/ 53 w 2950"/>
                    <a:gd name="T109" fmla="*/ 1084 h 2950"/>
                    <a:gd name="T110" fmla="*/ 307 w 2950"/>
                    <a:gd name="T111" fmla="*/ 575 h 2950"/>
                    <a:gd name="T112" fmla="*/ 732 w 2950"/>
                    <a:gd name="T113" fmla="*/ 201 h 2950"/>
                    <a:gd name="T114" fmla="*/ 1276 w 2950"/>
                    <a:gd name="T115" fmla="*/ 13 h 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50" h="2950">
                      <a:moveTo>
                        <a:pt x="1405" y="141"/>
                      </a:moveTo>
                      <a:lnTo>
                        <a:pt x="1323" y="148"/>
                      </a:lnTo>
                      <a:lnTo>
                        <a:pt x="1243" y="160"/>
                      </a:lnTo>
                      <a:lnTo>
                        <a:pt x="1164" y="176"/>
                      </a:lnTo>
                      <a:lnTo>
                        <a:pt x="1088" y="197"/>
                      </a:lnTo>
                      <a:lnTo>
                        <a:pt x="1013" y="221"/>
                      </a:lnTo>
                      <a:lnTo>
                        <a:pt x="939" y="251"/>
                      </a:lnTo>
                      <a:lnTo>
                        <a:pt x="868" y="285"/>
                      </a:lnTo>
                      <a:lnTo>
                        <a:pt x="985" y="487"/>
                      </a:lnTo>
                      <a:lnTo>
                        <a:pt x="991" y="503"/>
                      </a:lnTo>
                      <a:lnTo>
                        <a:pt x="993" y="522"/>
                      </a:lnTo>
                      <a:lnTo>
                        <a:pt x="991" y="540"/>
                      </a:lnTo>
                      <a:lnTo>
                        <a:pt x="985" y="555"/>
                      </a:lnTo>
                      <a:lnTo>
                        <a:pt x="974" y="570"/>
                      </a:lnTo>
                      <a:lnTo>
                        <a:pt x="960" y="581"/>
                      </a:lnTo>
                      <a:lnTo>
                        <a:pt x="942" y="588"/>
                      </a:lnTo>
                      <a:lnTo>
                        <a:pt x="925" y="590"/>
                      </a:lnTo>
                      <a:lnTo>
                        <a:pt x="907" y="588"/>
                      </a:lnTo>
                      <a:lnTo>
                        <a:pt x="890" y="582"/>
                      </a:lnTo>
                      <a:lnTo>
                        <a:pt x="876" y="570"/>
                      </a:lnTo>
                      <a:lnTo>
                        <a:pt x="864" y="555"/>
                      </a:lnTo>
                      <a:lnTo>
                        <a:pt x="747" y="355"/>
                      </a:lnTo>
                      <a:lnTo>
                        <a:pt x="682" y="401"/>
                      </a:lnTo>
                      <a:lnTo>
                        <a:pt x="619" y="450"/>
                      </a:lnTo>
                      <a:lnTo>
                        <a:pt x="560" y="503"/>
                      </a:lnTo>
                      <a:lnTo>
                        <a:pt x="503" y="560"/>
                      </a:lnTo>
                      <a:lnTo>
                        <a:pt x="450" y="619"/>
                      </a:lnTo>
                      <a:lnTo>
                        <a:pt x="401" y="682"/>
                      </a:lnTo>
                      <a:lnTo>
                        <a:pt x="355" y="747"/>
                      </a:lnTo>
                      <a:lnTo>
                        <a:pt x="555" y="864"/>
                      </a:lnTo>
                      <a:lnTo>
                        <a:pt x="570" y="876"/>
                      </a:lnTo>
                      <a:lnTo>
                        <a:pt x="582" y="890"/>
                      </a:lnTo>
                      <a:lnTo>
                        <a:pt x="588" y="907"/>
                      </a:lnTo>
                      <a:lnTo>
                        <a:pt x="590" y="923"/>
                      </a:lnTo>
                      <a:lnTo>
                        <a:pt x="588" y="942"/>
                      </a:lnTo>
                      <a:lnTo>
                        <a:pt x="581" y="960"/>
                      </a:lnTo>
                      <a:lnTo>
                        <a:pt x="570" y="974"/>
                      </a:lnTo>
                      <a:lnTo>
                        <a:pt x="555" y="985"/>
                      </a:lnTo>
                      <a:lnTo>
                        <a:pt x="538" y="991"/>
                      </a:lnTo>
                      <a:lnTo>
                        <a:pt x="520" y="993"/>
                      </a:lnTo>
                      <a:lnTo>
                        <a:pt x="503" y="991"/>
                      </a:lnTo>
                      <a:lnTo>
                        <a:pt x="487" y="985"/>
                      </a:lnTo>
                      <a:lnTo>
                        <a:pt x="285" y="868"/>
                      </a:lnTo>
                      <a:lnTo>
                        <a:pt x="251" y="939"/>
                      </a:lnTo>
                      <a:lnTo>
                        <a:pt x="221" y="1013"/>
                      </a:lnTo>
                      <a:lnTo>
                        <a:pt x="197" y="1088"/>
                      </a:lnTo>
                      <a:lnTo>
                        <a:pt x="176" y="1164"/>
                      </a:lnTo>
                      <a:lnTo>
                        <a:pt x="160" y="1243"/>
                      </a:lnTo>
                      <a:lnTo>
                        <a:pt x="148" y="1323"/>
                      </a:lnTo>
                      <a:lnTo>
                        <a:pt x="141" y="1405"/>
                      </a:lnTo>
                      <a:lnTo>
                        <a:pt x="373" y="1405"/>
                      </a:lnTo>
                      <a:lnTo>
                        <a:pt x="392" y="1408"/>
                      </a:lnTo>
                      <a:lnTo>
                        <a:pt x="409" y="1415"/>
                      </a:lnTo>
                      <a:lnTo>
                        <a:pt x="423" y="1426"/>
                      </a:lnTo>
                      <a:lnTo>
                        <a:pt x="433" y="1440"/>
                      </a:lnTo>
                      <a:lnTo>
                        <a:pt x="441" y="1457"/>
                      </a:lnTo>
                      <a:lnTo>
                        <a:pt x="443" y="1475"/>
                      </a:lnTo>
                      <a:lnTo>
                        <a:pt x="441" y="1493"/>
                      </a:lnTo>
                      <a:lnTo>
                        <a:pt x="433" y="1510"/>
                      </a:lnTo>
                      <a:lnTo>
                        <a:pt x="423" y="1524"/>
                      </a:lnTo>
                      <a:lnTo>
                        <a:pt x="409" y="1535"/>
                      </a:lnTo>
                      <a:lnTo>
                        <a:pt x="392" y="1542"/>
                      </a:lnTo>
                      <a:lnTo>
                        <a:pt x="373" y="1545"/>
                      </a:lnTo>
                      <a:lnTo>
                        <a:pt x="141" y="1545"/>
                      </a:lnTo>
                      <a:lnTo>
                        <a:pt x="148" y="1627"/>
                      </a:lnTo>
                      <a:lnTo>
                        <a:pt x="160" y="1707"/>
                      </a:lnTo>
                      <a:lnTo>
                        <a:pt x="176" y="1786"/>
                      </a:lnTo>
                      <a:lnTo>
                        <a:pt x="197" y="1862"/>
                      </a:lnTo>
                      <a:lnTo>
                        <a:pt x="221" y="1937"/>
                      </a:lnTo>
                      <a:lnTo>
                        <a:pt x="251" y="2011"/>
                      </a:lnTo>
                      <a:lnTo>
                        <a:pt x="285" y="2082"/>
                      </a:lnTo>
                      <a:lnTo>
                        <a:pt x="487" y="1965"/>
                      </a:lnTo>
                      <a:lnTo>
                        <a:pt x="503" y="1959"/>
                      </a:lnTo>
                      <a:lnTo>
                        <a:pt x="522" y="1957"/>
                      </a:lnTo>
                      <a:lnTo>
                        <a:pt x="540" y="1959"/>
                      </a:lnTo>
                      <a:lnTo>
                        <a:pt x="555" y="1965"/>
                      </a:lnTo>
                      <a:lnTo>
                        <a:pt x="570" y="1976"/>
                      </a:lnTo>
                      <a:lnTo>
                        <a:pt x="581" y="1990"/>
                      </a:lnTo>
                      <a:lnTo>
                        <a:pt x="588" y="2008"/>
                      </a:lnTo>
                      <a:lnTo>
                        <a:pt x="590" y="2027"/>
                      </a:lnTo>
                      <a:lnTo>
                        <a:pt x="588" y="2043"/>
                      </a:lnTo>
                      <a:lnTo>
                        <a:pt x="582" y="2060"/>
                      </a:lnTo>
                      <a:lnTo>
                        <a:pt x="570" y="2074"/>
                      </a:lnTo>
                      <a:lnTo>
                        <a:pt x="555" y="2086"/>
                      </a:lnTo>
                      <a:lnTo>
                        <a:pt x="355" y="2203"/>
                      </a:lnTo>
                      <a:lnTo>
                        <a:pt x="401" y="2268"/>
                      </a:lnTo>
                      <a:lnTo>
                        <a:pt x="450" y="2331"/>
                      </a:lnTo>
                      <a:lnTo>
                        <a:pt x="503" y="2390"/>
                      </a:lnTo>
                      <a:lnTo>
                        <a:pt x="560" y="2447"/>
                      </a:lnTo>
                      <a:lnTo>
                        <a:pt x="619" y="2500"/>
                      </a:lnTo>
                      <a:lnTo>
                        <a:pt x="682" y="2549"/>
                      </a:lnTo>
                      <a:lnTo>
                        <a:pt x="747" y="2595"/>
                      </a:lnTo>
                      <a:lnTo>
                        <a:pt x="864" y="2395"/>
                      </a:lnTo>
                      <a:lnTo>
                        <a:pt x="876" y="2380"/>
                      </a:lnTo>
                      <a:lnTo>
                        <a:pt x="890" y="2368"/>
                      </a:lnTo>
                      <a:lnTo>
                        <a:pt x="907" y="2362"/>
                      </a:lnTo>
                      <a:lnTo>
                        <a:pt x="923" y="2360"/>
                      </a:lnTo>
                      <a:lnTo>
                        <a:pt x="942" y="2362"/>
                      </a:lnTo>
                      <a:lnTo>
                        <a:pt x="960" y="2369"/>
                      </a:lnTo>
                      <a:lnTo>
                        <a:pt x="974" y="2380"/>
                      </a:lnTo>
                      <a:lnTo>
                        <a:pt x="985" y="2395"/>
                      </a:lnTo>
                      <a:lnTo>
                        <a:pt x="991" y="2410"/>
                      </a:lnTo>
                      <a:lnTo>
                        <a:pt x="993" y="2428"/>
                      </a:lnTo>
                      <a:lnTo>
                        <a:pt x="991" y="2447"/>
                      </a:lnTo>
                      <a:lnTo>
                        <a:pt x="985" y="2463"/>
                      </a:lnTo>
                      <a:lnTo>
                        <a:pt x="868" y="2665"/>
                      </a:lnTo>
                      <a:lnTo>
                        <a:pt x="939" y="2699"/>
                      </a:lnTo>
                      <a:lnTo>
                        <a:pt x="1013" y="2729"/>
                      </a:lnTo>
                      <a:lnTo>
                        <a:pt x="1088" y="2753"/>
                      </a:lnTo>
                      <a:lnTo>
                        <a:pt x="1164" y="2774"/>
                      </a:lnTo>
                      <a:lnTo>
                        <a:pt x="1243" y="2790"/>
                      </a:lnTo>
                      <a:lnTo>
                        <a:pt x="1323" y="2802"/>
                      </a:lnTo>
                      <a:lnTo>
                        <a:pt x="1405" y="2809"/>
                      </a:lnTo>
                      <a:lnTo>
                        <a:pt x="1405" y="2577"/>
                      </a:lnTo>
                      <a:lnTo>
                        <a:pt x="1408" y="2558"/>
                      </a:lnTo>
                      <a:lnTo>
                        <a:pt x="1415" y="2541"/>
                      </a:lnTo>
                      <a:lnTo>
                        <a:pt x="1426" y="2527"/>
                      </a:lnTo>
                      <a:lnTo>
                        <a:pt x="1440" y="2517"/>
                      </a:lnTo>
                      <a:lnTo>
                        <a:pt x="1457" y="2509"/>
                      </a:lnTo>
                      <a:lnTo>
                        <a:pt x="1475" y="2507"/>
                      </a:lnTo>
                      <a:lnTo>
                        <a:pt x="1493" y="2509"/>
                      </a:lnTo>
                      <a:lnTo>
                        <a:pt x="1510" y="2517"/>
                      </a:lnTo>
                      <a:lnTo>
                        <a:pt x="1524" y="2527"/>
                      </a:lnTo>
                      <a:lnTo>
                        <a:pt x="1535" y="2541"/>
                      </a:lnTo>
                      <a:lnTo>
                        <a:pt x="1542" y="2558"/>
                      </a:lnTo>
                      <a:lnTo>
                        <a:pt x="1545" y="2577"/>
                      </a:lnTo>
                      <a:lnTo>
                        <a:pt x="1545" y="2809"/>
                      </a:lnTo>
                      <a:lnTo>
                        <a:pt x="1627" y="2802"/>
                      </a:lnTo>
                      <a:lnTo>
                        <a:pt x="1707" y="2790"/>
                      </a:lnTo>
                      <a:lnTo>
                        <a:pt x="1786" y="2774"/>
                      </a:lnTo>
                      <a:lnTo>
                        <a:pt x="1862" y="2753"/>
                      </a:lnTo>
                      <a:lnTo>
                        <a:pt x="1937" y="2729"/>
                      </a:lnTo>
                      <a:lnTo>
                        <a:pt x="2011" y="2699"/>
                      </a:lnTo>
                      <a:lnTo>
                        <a:pt x="2082" y="2665"/>
                      </a:lnTo>
                      <a:lnTo>
                        <a:pt x="1965" y="2463"/>
                      </a:lnTo>
                      <a:lnTo>
                        <a:pt x="1959" y="2447"/>
                      </a:lnTo>
                      <a:lnTo>
                        <a:pt x="1957" y="2428"/>
                      </a:lnTo>
                      <a:lnTo>
                        <a:pt x="1959" y="2410"/>
                      </a:lnTo>
                      <a:lnTo>
                        <a:pt x="1965" y="2395"/>
                      </a:lnTo>
                      <a:lnTo>
                        <a:pt x="1976" y="2380"/>
                      </a:lnTo>
                      <a:lnTo>
                        <a:pt x="1990" y="2369"/>
                      </a:lnTo>
                      <a:lnTo>
                        <a:pt x="2008" y="2362"/>
                      </a:lnTo>
                      <a:lnTo>
                        <a:pt x="2027" y="2360"/>
                      </a:lnTo>
                      <a:lnTo>
                        <a:pt x="2043" y="2362"/>
                      </a:lnTo>
                      <a:lnTo>
                        <a:pt x="2060" y="2368"/>
                      </a:lnTo>
                      <a:lnTo>
                        <a:pt x="2074" y="2380"/>
                      </a:lnTo>
                      <a:lnTo>
                        <a:pt x="2086" y="2395"/>
                      </a:lnTo>
                      <a:lnTo>
                        <a:pt x="2203" y="2595"/>
                      </a:lnTo>
                      <a:lnTo>
                        <a:pt x="2268" y="2549"/>
                      </a:lnTo>
                      <a:lnTo>
                        <a:pt x="2331" y="2500"/>
                      </a:lnTo>
                      <a:lnTo>
                        <a:pt x="2390" y="2447"/>
                      </a:lnTo>
                      <a:lnTo>
                        <a:pt x="2447" y="2390"/>
                      </a:lnTo>
                      <a:lnTo>
                        <a:pt x="2500" y="2331"/>
                      </a:lnTo>
                      <a:lnTo>
                        <a:pt x="2549" y="2268"/>
                      </a:lnTo>
                      <a:lnTo>
                        <a:pt x="2595" y="2203"/>
                      </a:lnTo>
                      <a:lnTo>
                        <a:pt x="2395" y="2086"/>
                      </a:lnTo>
                      <a:lnTo>
                        <a:pt x="2380" y="2074"/>
                      </a:lnTo>
                      <a:lnTo>
                        <a:pt x="2368" y="2060"/>
                      </a:lnTo>
                      <a:lnTo>
                        <a:pt x="2362" y="2043"/>
                      </a:lnTo>
                      <a:lnTo>
                        <a:pt x="2360" y="2027"/>
                      </a:lnTo>
                      <a:lnTo>
                        <a:pt x="2362" y="2008"/>
                      </a:lnTo>
                      <a:lnTo>
                        <a:pt x="2369" y="1990"/>
                      </a:lnTo>
                      <a:lnTo>
                        <a:pt x="2380" y="1976"/>
                      </a:lnTo>
                      <a:lnTo>
                        <a:pt x="2395" y="1965"/>
                      </a:lnTo>
                      <a:lnTo>
                        <a:pt x="2410" y="1959"/>
                      </a:lnTo>
                      <a:lnTo>
                        <a:pt x="2428" y="1957"/>
                      </a:lnTo>
                      <a:lnTo>
                        <a:pt x="2447" y="1959"/>
                      </a:lnTo>
                      <a:lnTo>
                        <a:pt x="2463" y="1965"/>
                      </a:lnTo>
                      <a:lnTo>
                        <a:pt x="2665" y="2082"/>
                      </a:lnTo>
                      <a:lnTo>
                        <a:pt x="2699" y="2011"/>
                      </a:lnTo>
                      <a:lnTo>
                        <a:pt x="2729" y="1937"/>
                      </a:lnTo>
                      <a:lnTo>
                        <a:pt x="2753" y="1862"/>
                      </a:lnTo>
                      <a:lnTo>
                        <a:pt x="2774" y="1786"/>
                      </a:lnTo>
                      <a:lnTo>
                        <a:pt x="2790" y="1707"/>
                      </a:lnTo>
                      <a:lnTo>
                        <a:pt x="2802" y="1627"/>
                      </a:lnTo>
                      <a:lnTo>
                        <a:pt x="2809" y="1545"/>
                      </a:lnTo>
                      <a:lnTo>
                        <a:pt x="2577" y="1545"/>
                      </a:lnTo>
                      <a:lnTo>
                        <a:pt x="2558" y="1542"/>
                      </a:lnTo>
                      <a:lnTo>
                        <a:pt x="2541" y="1535"/>
                      </a:lnTo>
                      <a:lnTo>
                        <a:pt x="2527" y="1524"/>
                      </a:lnTo>
                      <a:lnTo>
                        <a:pt x="2517" y="1510"/>
                      </a:lnTo>
                      <a:lnTo>
                        <a:pt x="2509" y="1493"/>
                      </a:lnTo>
                      <a:lnTo>
                        <a:pt x="2507" y="1475"/>
                      </a:lnTo>
                      <a:lnTo>
                        <a:pt x="2509" y="1457"/>
                      </a:lnTo>
                      <a:lnTo>
                        <a:pt x="2517" y="1440"/>
                      </a:lnTo>
                      <a:lnTo>
                        <a:pt x="2527" y="1426"/>
                      </a:lnTo>
                      <a:lnTo>
                        <a:pt x="2541" y="1415"/>
                      </a:lnTo>
                      <a:lnTo>
                        <a:pt x="2558" y="1408"/>
                      </a:lnTo>
                      <a:lnTo>
                        <a:pt x="2577" y="1405"/>
                      </a:lnTo>
                      <a:lnTo>
                        <a:pt x="2809" y="1405"/>
                      </a:lnTo>
                      <a:lnTo>
                        <a:pt x="2802" y="1323"/>
                      </a:lnTo>
                      <a:lnTo>
                        <a:pt x="2790" y="1243"/>
                      </a:lnTo>
                      <a:lnTo>
                        <a:pt x="2774" y="1164"/>
                      </a:lnTo>
                      <a:lnTo>
                        <a:pt x="2753" y="1088"/>
                      </a:lnTo>
                      <a:lnTo>
                        <a:pt x="2729" y="1013"/>
                      </a:lnTo>
                      <a:lnTo>
                        <a:pt x="2699" y="939"/>
                      </a:lnTo>
                      <a:lnTo>
                        <a:pt x="2665" y="868"/>
                      </a:lnTo>
                      <a:lnTo>
                        <a:pt x="2463" y="985"/>
                      </a:lnTo>
                      <a:lnTo>
                        <a:pt x="2447" y="991"/>
                      </a:lnTo>
                      <a:lnTo>
                        <a:pt x="2430" y="993"/>
                      </a:lnTo>
                      <a:lnTo>
                        <a:pt x="2412" y="991"/>
                      </a:lnTo>
                      <a:lnTo>
                        <a:pt x="2395" y="985"/>
                      </a:lnTo>
                      <a:lnTo>
                        <a:pt x="2380" y="974"/>
                      </a:lnTo>
                      <a:lnTo>
                        <a:pt x="2369" y="960"/>
                      </a:lnTo>
                      <a:lnTo>
                        <a:pt x="2362" y="942"/>
                      </a:lnTo>
                      <a:lnTo>
                        <a:pt x="2360" y="923"/>
                      </a:lnTo>
                      <a:lnTo>
                        <a:pt x="2362" y="907"/>
                      </a:lnTo>
                      <a:lnTo>
                        <a:pt x="2368" y="890"/>
                      </a:lnTo>
                      <a:lnTo>
                        <a:pt x="2380" y="876"/>
                      </a:lnTo>
                      <a:lnTo>
                        <a:pt x="2395" y="864"/>
                      </a:lnTo>
                      <a:lnTo>
                        <a:pt x="2595" y="747"/>
                      </a:lnTo>
                      <a:lnTo>
                        <a:pt x="2549" y="682"/>
                      </a:lnTo>
                      <a:lnTo>
                        <a:pt x="2500" y="619"/>
                      </a:lnTo>
                      <a:lnTo>
                        <a:pt x="2447" y="560"/>
                      </a:lnTo>
                      <a:lnTo>
                        <a:pt x="2390" y="503"/>
                      </a:lnTo>
                      <a:lnTo>
                        <a:pt x="2331" y="450"/>
                      </a:lnTo>
                      <a:lnTo>
                        <a:pt x="2268" y="401"/>
                      </a:lnTo>
                      <a:lnTo>
                        <a:pt x="2203" y="355"/>
                      </a:lnTo>
                      <a:lnTo>
                        <a:pt x="2086" y="555"/>
                      </a:lnTo>
                      <a:lnTo>
                        <a:pt x="2074" y="570"/>
                      </a:lnTo>
                      <a:lnTo>
                        <a:pt x="2060" y="582"/>
                      </a:lnTo>
                      <a:lnTo>
                        <a:pt x="2043" y="588"/>
                      </a:lnTo>
                      <a:lnTo>
                        <a:pt x="2025" y="590"/>
                      </a:lnTo>
                      <a:lnTo>
                        <a:pt x="2008" y="588"/>
                      </a:lnTo>
                      <a:lnTo>
                        <a:pt x="1990" y="581"/>
                      </a:lnTo>
                      <a:lnTo>
                        <a:pt x="1976" y="570"/>
                      </a:lnTo>
                      <a:lnTo>
                        <a:pt x="1965" y="555"/>
                      </a:lnTo>
                      <a:lnTo>
                        <a:pt x="1959" y="540"/>
                      </a:lnTo>
                      <a:lnTo>
                        <a:pt x="1957" y="522"/>
                      </a:lnTo>
                      <a:lnTo>
                        <a:pt x="1959" y="503"/>
                      </a:lnTo>
                      <a:lnTo>
                        <a:pt x="1965" y="487"/>
                      </a:lnTo>
                      <a:lnTo>
                        <a:pt x="2082" y="285"/>
                      </a:lnTo>
                      <a:lnTo>
                        <a:pt x="2011" y="251"/>
                      </a:lnTo>
                      <a:lnTo>
                        <a:pt x="1937" y="221"/>
                      </a:lnTo>
                      <a:lnTo>
                        <a:pt x="1862" y="197"/>
                      </a:lnTo>
                      <a:lnTo>
                        <a:pt x="1786" y="176"/>
                      </a:lnTo>
                      <a:lnTo>
                        <a:pt x="1707" y="160"/>
                      </a:lnTo>
                      <a:lnTo>
                        <a:pt x="1627" y="148"/>
                      </a:lnTo>
                      <a:lnTo>
                        <a:pt x="1545" y="141"/>
                      </a:lnTo>
                      <a:lnTo>
                        <a:pt x="1545" y="373"/>
                      </a:lnTo>
                      <a:lnTo>
                        <a:pt x="1542" y="392"/>
                      </a:lnTo>
                      <a:lnTo>
                        <a:pt x="1535" y="409"/>
                      </a:lnTo>
                      <a:lnTo>
                        <a:pt x="1524" y="423"/>
                      </a:lnTo>
                      <a:lnTo>
                        <a:pt x="1510" y="433"/>
                      </a:lnTo>
                      <a:lnTo>
                        <a:pt x="1493" y="441"/>
                      </a:lnTo>
                      <a:lnTo>
                        <a:pt x="1475" y="443"/>
                      </a:lnTo>
                      <a:lnTo>
                        <a:pt x="1457" y="441"/>
                      </a:lnTo>
                      <a:lnTo>
                        <a:pt x="1440" y="433"/>
                      </a:lnTo>
                      <a:lnTo>
                        <a:pt x="1426" y="423"/>
                      </a:lnTo>
                      <a:lnTo>
                        <a:pt x="1415" y="409"/>
                      </a:lnTo>
                      <a:lnTo>
                        <a:pt x="1408" y="392"/>
                      </a:lnTo>
                      <a:lnTo>
                        <a:pt x="1405" y="373"/>
                      </a:lnTo>
                      <a:lnTo>
                        <a:pt x="1405" y="141"/>
                      </a:lnTo>
                      <a:close/>
                      <a:moveTo>
                        <a:pt x="1475" y="0"/>
                      </a:moveTo>
                      <a:lnTo>
                        <a:pt x="1576" y="3"/>
                      </a:lnTo>
                      <a:lnTo>
                        <a:pt x="1674" y="13"/>
                      </a:lnTo>
                      <a:lnTo>
                        <a:pt x="1772" y="29"/>
                      </a:lnTo>
                      <a:lnTo>
                        <a:pt x="1866" y="53"/>
                      </a:lnTo>
                      <a:lnTo>
                        <a:pt x="1959" y="81"/>
                      </a:lnTo>
                      <a:lnTo>
                        <a:pt x="2049" y="116"/>
                      </a:lnTo>
                      <a:lnTo>
                        <a:pt x="2136" y="156"/>
                      </a:lnTo>
                      <a:lnTo>
                        <a:pt x="2218" y="201"/>
                      </a:lnTo>
                      <a:lnTo>
                        <a:pt x="2299" y="252"/>
                      </a:lnTo>
                      <a:lnTo>
                        <a:pt x="2375" y="307"/>
                      </a:lnTo>
                      <a:lnTo>
                        <a:pt x="2449" y="368"/>
                      </a:lnTo>
                      <a:lnTo>
                        <a:pt x="2518" y="432"/>
                      </a:lnTo>
                      <a:lnTo>
                        <a:pt x="2582" y="501"/>
                      </a:lnTo>
                      <a:lnTo>
                        <a:pt x="2643" y="575"/>
                      </a:lnTo>
                      <a:lnTo>
                        <a:pt x="2698" y="651"/>
                      </a:lnTo>
                      <a:lnTo>
                        <a:pt x="2749" y="732"/>
                      </a:lnTo>
                      <a:lnTo>
                        <a:pt x="2794" y="814"/>
                      </a:lnTo>
                      <a:lnTo>
                        <a:pt x="2834" y="901"/>
                      </a:lnTo>
                      <a:lnTo>
                        <a:pt x="2869" y="991"/>
                      </a:lnTo>
                      <a:lnTo>
                        <a:pt x="2897" y="1084"/>
                      </a:lnTo>
                      <a:lnTo>
                        <a:pt x="2921" y="1178"/>
                      </a:lnTo>
                      <a:lnTo>
                        <a:pt x="2937" y="1276"/>
                      </a:lnTo>
                      <a:lnTo>
                        <a:pt x="2947" y="1374"/>
                      </a:lnTo>
                      <a:lnTo>
                        <a:pt x="2950" y="1475"/>
                      </a:lnTo>
                      <a:lnTo>
                        <a:pt x="2947" y="1576"/>
                      </a:lnTo>
                      <a:lnTo>
                        <a:pt x="2937" y="1674"/>
                      </a:lnTo>
                      <a:lnTo>
                        <a:pt x="2921" y="1772"/>
                      </a:lnTo>
                      <a:lnTo>
                        <a:pt x="2897" y="1866"/>
                      </a:lnTo>
                      <a:lnTo>
                        <a:pt x="2869" y="1959"/>
                      </a:lnTo>
                      <a:lnTo>
                        <a:pt x="2834" y="2049"/>
                      </a:lnTo>
                      <a:lnTo>
                        <a:pt x="2794" y="2136"/>
                      </a:lnTo>
                      <a:lnTo>
                        <a:pt x="2749" y="2218"/>
                      </a:lnTo>
                      <a:lnTo>
                        <a:pt x="2698" y="2299"/>
                      </a:lnTo>
                      <a:lnTo>
                        <a:pt x="2643" y="2375"/>
                      </a:lnTo>
                      <a:lnTo>
                        <a:pt x="2582" y="2449"/>
                      </a:lnTo>
                      <a:lnTo>
                        <a:pt x="2518" y="2518"/>
                      </a:lnTo>
                      <a:lnTo>
                        <a:pt x="2449" y="2582"/>
                      </a:lnTo>
                      <a:lnTo>
                        <a:pt x="2375" y="2643"/>
                      </a:lnTo>
                      <a:lnTo>
                        <a:pt x="2299" y="2698"/>
                      </a:lnTo>
                      <a:lnTo>
                        <a:pt x="2218" y="2749"/>
                      </a:lnTo>
                      <a:lnTo>
                        <a:pt x="2136" y="2794"/>
                      </a:lnTo>
                      <a:lnTo>
                        <a:pt x="2049" y="2834"/>
                      </a:lnTo>
                      <a:lnTo>
                        <a:pt x="1959" y="2869"/>
                      </a:lnTo>
                      <a:lnTo>
                        <a:pt x="1866" y="2897"/>
                      </a:lnTo>
                      <a:lnTo>
                        <a:pt x="1772" y="2921"/>
                      </a:lnTo>
                      <a:lnTo>
                        <a:pt x="1674" y="2937"/>
                      </a:lnTo>
                      <a:lnTo>
                        <a:pt x="1576" y="2947"/>
                      </a:lnTo>
                      <a:lnTo>
                        <a:pt x="1475" y="2950"/>
                      </a:lnTo>
                      <a:lnTo>
                        <a:pt x="1374" y="2947"/>
                      </a:lnTo>
                      <a:lnTo>
                        <a:pt x="1276" y="2937"/>
                      </a:lnTo>
                      <a:lnTo>
                        <a:pt x="1178" y="2921"/>
                      </a:lnTo>
                      <a:lnTo>
                        <a:pt x="1084" y="2897"/>
                      </a:lnTo>
                      <a:lnTo>
                        <a:pt x="991" y="2869"/>
                      </a:lnTo>
                      <a:lnTo>
                        <a:pt x="901" y="2834"/>
                      </a:lnTo>
                      <a:lnTo>
                        <a:pt x="814" y="2794"/>
                      </a:lnTo>
                      <a:lnTo>
                        <a:pt x="732" y="2749"/>
                      </a:lnTo>
                      <a:lnTo>
                        <a:pt x="651" y="2698"/>
                      </a:lnTo>
                      <a:lnTo>
                        <a:pt x="575" y="2643"/>
                      </a:lnTo>
                      <a:lnTo>
                        <a:pt x="501" y="2582"/>
                      </a:lnTo>
                      <a:lnTo>
                        <a:pt x="432" y="2518"/>
                      </a:lnTo>
                      <a:lnTo>
                        <a:pt x="368" y="2449"/>
                      </a:lnTo>
                      <a:lnTo>
                        <a:pt x="307" y="2375"/>
                      </a:lnTo>
                      <a:lnTo>
                        <a:pt x="252" y="2299"/>
                      </a:lnTo>
                      <a:lnTo>
                        <a:pt x="201" y="2218"/>
                      </a:lnTo>
                      <a:lnTo>
                        <a:pt x="156" y="2136"/>
                      </a:lnTo>
                      <a:lnTo>
                        <a:pt x="116" y="2049"/>
                      </a:lnTo>
                      <a:lnTo>
                        <a:pt x="81" y="1959"/>
                      </a:lnTo>
                      <a:lnTo>
                        <a:pt x="53" y="1866"/>
                      </a:lnTo>
                      <a:lnTo>
                        <a:pt x="29" y="1772"/>
                      </a:lnTo>
                      <a:lnTo>
                        <a:pt x="13" y="1674"/>
                      </a:lnTo>
                      <a:lnTo>
                        <a:pt x="3" y="1576"/>
                      </a:lnTo>
                      <a:lnTo>
                        <a:pt x="0" y="1475"/>
                      </a:lnTo>
                      <a:lnTo>
                        <a:pt x="3" y="1374"/>
                      </a:lnTo>
                      <a:lnTo>
                        <a:pt x="13" y="1276"/>
                      </a:lnTo>
                      <a:lnTo>
                        <a:pt x="29" y="1178"/>
                      </a:lnTo>
                      <a:lnTo>
                        <a:pt x="53" y="1084"/>
                      </a:lnTo>
                      <a:lnTo>
                        <a:pt x="81" y="991"/>
                      </a:lnTo>
                      <a:lnTo>
                        <a:pt x="116" y="901"/>
                      </a:lnTo>
                      <a:lnTo>
                        <a:pt x="156" y="814"/>
                      </a:lnTo>
                      <a:lnTo>
                        <a:pt x="201" y="732"/>
                      </a:lnTo>
                      <a:lnTo>
                        <a:pt x="252" y="651"/>
                      </a:lnTo>
                      <a:lnTo>
                        <a:pt x="307" y="575"/>
                      </a:lnTo>
                      <a:lnTo>
                        <a:pt x="368" y="501"/>
                      </a:lnTo>
                      <a:lnTo>
                        <a:pt x="432" y="432"/>
                      </a:lnTo>
                      <a:lnTo>
                        <a:pt x="501" y="368"/>
                      </a:lnTo>
                      <a:lnTo>
                        <a:pt x="575" y="307"/>
                      </a:lnTo>
                      <a:lnTo>
                        <a:pt x="651" y="252"/>
                      </a:lnTo>
                      <a:lnTo>
                        <a:pt x="732" y="201"/>
                      </a:lnTo>
                      <a:lnTo>
                        <a:pt x="814" y="156"/>
                      </a:lnTo>
                      <a:lnTo>
                        <a:pt x="901" y="116"/>
                      </a:lnTo>
                      <a:lnTo>
                        <a:pt x="991" y="81"/>
                      </a:lnTo>
                      <a:lnTo>
                        <a:pt x="1084" y="53"/>
                      </a:lnTo>
                      <a:lnTo>
                        <a:pt x="1178" y="29"/>
                      </a:lnTo>
                      <a:lnTo>
                        <a:pt x="1276" y="13"/>
                      </a:lnTo>
                      <a:lnTo>
                        <a:pt x="1374" y="3"/>
                      </a:lnTo>
                      <a:lnTo>
                        <a:pt x="147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0" name="Freeform 571">
                  <a:extLst>
                    <a:ext uri="{FF2B5EF4-FFF2-40B4-BE49-F238E27FC236}">
                      <a16:creationId xmlns:a16="http://schemas.microsoft.com/office/drawing/2014/main" id="{1A341BE4-4093-4E44-B4C9-9E01A1B12054}"/>
                    </a:ext>
                  </a:extLst>
                </p:cNvPr>
                <p:cNvSpPr>
                  <a:spLocks noEditPoints="1"/>
                </p:cNvSpPr>
                <p:nvPr/>
              </p:nvSpPr>
              <p:spPr bwMode="auto">
                <a:xfrm>
                  <a:off x="5600701" y="5170488"/>
                  <a:ext cx="77788" cy="180975"/>
                </a:xfrm>
                <a:custGeom>
                  <a:avLst/>
                  <a:gdLst>
                    <a:gd name="T0" fmla="*/ 260 w 484"/>
                    <a:gd name="T1" fmla="*/ 647 h 1142"/>
                    <a:gd name="T2" fmla="*/ 230 w 484"/>
                    <a:gd name="T3" fmla="*/ 664 h 1142"/>
                    <a:gd name="T4" fmla="*/ 213 w 484"/>
                    <a:gd name="T5" fmla="*/ 694 h 1142"/>
                    <a:gd name="T6" fmla="*/ 213 w 484"/>
                    <a:gd name="T7" fmla="*/ 730 h 1142"/>
                    <a:gd name="T8" fmla="*/ 230 w 484"/>
                    <a:gd name="T9" fmla="*/ 760 h 1142"/>
                    <a:gd name="T10" fmla="*/ 260 w 484"/>
                    <a:gd name="T11" fmla="*/ 777 h 1142"/>
                    <a:gd name="T12" fmla="*/ 296 w 484"/>
                    <a:gd name="T13" fmla="*/ 777 h 1142"/>
                    <a:gd name="T14" fmla="*/ 326 w 484"/>
                    <a:gd name="T15" fmla="*/ 760 h 1142"/>
                    <a:gd name="T16" fmla="*/ 343 w 484"/>
                    <a:gd name="T17" fmla="*/ 730 h 1142"/>
                    <a:gd name="T18" fmla="*/ 343 w 484"/>
                    <a:gd name="T19" fmla="*/ 694 h 1142"/>
                    <a:gd name="T20" fmla="*/ 326 w 484"/>
                    <a:gd name="T21" fmla="*/ 664 h 1142"/>
                    <a:gd name="T22" fmla="*/ 296 w 484"/>
                    <a:gd name="T23" fmla="*/ 647 h 1142"/>
                    <a:gd name="T24" fmla="*/ 278 w 484"/>
                    <a:gd name="T25" fmla="*/ 0 h 1142"/>
                    <a:gd name="T26" fmla="*/ 313 w 484"/>
                    <a:gd name="T27" fmla="*/ 10 h 1142"/>
                    <a:gd name="T28" fmla="*/ 338 w 484"/>
                    <a:gd name="T29" fmla="*/ 35 h 1142"/>
                    <a:gd name="T30" fmla="*/ 348 w 484"/>
                    <a:gd name="T31" fmla="*/ 70 h 1142"/>
                    <a:gd name="T32" fmla="*/ 377 w 484"/>
                    <a:gd name="T33" fmla="*/ 531 h 1142"/>
                    <a:gd name="T34" fmla="*/ 425 w 484"/>
                    <a:gd name="T35" fmla="*/ 569 h 1142"/>
                    <a:gd name="T36" fmla="*/ 463 w 484"/>
                    <a:gd name="T37" fmla="*/ 619 h 1142"/>
                    <a:gd name="T38" fmla="*/ 482 w 484"/>
                    <a:gd name="T39" fmla="*/ 679 h 1142"/>
                    <a:gd name="T40" fmla="*/ 481 w 484"/>
                    <a:gd name="T41" fmla="*/ 749 h 1142"/>
                    <a:gd name="T42" fmla="*/ 456 w 484"/>
                    <a:gd name="T43" fmla="*/ 816 h 1142"/>
                    <a:gd name="T44" fmla="*/ 411 w 484"/>
                    <a:gd name="T45" fmla="*/ 870 h 1142"/>
                    <a:gd name="T46" fmla="*/ 350 w 484"/>
                    <a:gd name="T47" fmla="*/ 905 h 1142"/>
                    <a:gd name="T48" fmla="*/ 277 w 484"/>
                    <a:gd name="T49" fmla="*/ 918 h 1142"/>
                    <a:gd name="T50" fmla="*/ 241 w 484"/>
                    <a:gd name="T51" fmla="*/ 915 h 1142"/>
                    <a:gd name="T52" fmla="*/ 119 w 484"/>
                    <a:gd name="T53" fmla="*/ 1121 h 1142"/>
                    <a:gd name="T54" fmla="*/ 88 w 484"/>
                    <a:gd name="T55" fmla="*/ 1139 h 1142"/>
                    <a:gd name="T56" fmla="*/ 52 w 484"/>
                    <a:gd name="T57" fmla="*/ 1139 h 1142"/>
                    <a:gd name="T58" fmla="*/ 20 w 484"/>
                    <a:gd name="T59" fmla="*/ 1120 h 1142"/>
                    <a:gd name="T60" fmla="*/ 3 w 484"/>
                    <a:gd name="T61" fmla="*/ 1090 h 1142"/>
                    <a:gd name="T62" fmla="*/ 3 w 484"/>
                    <a:gd name="T63" fmla="*/ 1055 h 1142"/>
                    <a:gd name="T64" fmla="*/ 121 w 484"/>
                    <a:gd name="T65" fmla="*/ 846 h 1142"/>
                    <a:gd name="T66" fmla="*/ 90 w 484"/>
                    <a:gd name="T67" fmla="*/ 797 h 1142"/>
                    <a:gd name="T68" fmla="*/ 74 w 484"/>
                    <a:gd name="T69" fmla="*/ 742 h 1142"/>
                    <a:gd name="T70" fmla="*/ 74 w 484"/>
                    <a:gd name="T71" fmla="*/ 679 h 1142"/>
                    <a:gd name="T72" fmla="*/ 93 w 484"/>
                    <a:gd name="T73" fmla="*/ 619 h 1142"/>
                    <a:gd name="T74" fmla="*/ 131 w 484"/>
                    <a:gd name="T75" fmla="*/ 569 h 1142"/>
                    <a:gd name="T76" fmla="*/ 179 w 484"/>
                    <a:gd name="T77" fmla="*/ 531 h 1142"/>
                    <a:gd name="T78" fmla="*/ 208 w 484"/>
                    <a:gd name="T79" fmla="*/ 70 h 1142"/>
                    <a:gd name="T80" fmla="*/ 218 w 484"/>
                    <a:gd name="T81" fmla="*/ 35 h 1142"/>
                    <a:gd name="T82" fmla="*/ 243 w 484"/>
                    <a:gd name="T83" fmla="*/ 10 h 1142"/>
                    <a:gd name="T84" fmla="*/ 278 w 484"/>
                    <a:gd name="T85"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4" h="1142">
                      <a:moveTo>
                        <a:pt x="278" y="645"/>
                      </a:moveTo>
                      <a:lnTo>
                        <a:pt x="260" y="647"/>
                      </a:lnTo>
                      <a:lnTo>
                        <a:pt x="244" y="655"/>
                      </a:lnTo>
                      <a:lnTo>
                        <a:pt x="230" y="664"/>
                      </a:lnTo>
                      <a:lnTo>
                        <a:pt x="221" y="678"/>
                      </a:lnTo>
                      <a:lnTo>
                        <a:pt x="213" y="694"/>
                      </a:lnTo>
                      <a:lnTo>
                        <a:pt x="211" y="712"/>
                      </a:lnTo>
                      <a:lnTo>
                        <a:pt x="213" y="730"/>
                      </a:lnTo>
                      <a:lnTo>
                        <a:pt x="221" y="746"/>
                      </a:lnTo>
                      <a:lnTo>
                        <a:pt x="230" y="760"/>
                      </a:lnTo>
                      <a:lnTo>
                        <a:pt x="244" y="769"/>
                      </a:lnTo>
                      <a:lnTo>
                        <a:pt x="260" y="777"/>
                      </a:lnTo>
                      <a:lnTo>
                        <a:pt x="278" y="779"/>
                      </a:lnTo>
                      <a:lnTo>
                        <a:pt x="296" y="777"/>
                      </a:lnTo>
                      <a:lnTo>
                        <a:pt x="312" y="769"/>
                      </a:lnTo>
                      <a:lnTo>
                        <a:pt x="326" y="760"/>
                      </a:lnTo>
                      <a:lnTo>
                        <a:pt x="335" y="746"/>
                      </a:lnTo>
                      <a:lnTo>
                        <a:pt x="343" y="730"/>
                      </a:lnTo>
                      <a:lnTo>
                        <a:pt x="345" y="712"/>
                      </a:lnTo>
                      <a:lnTo>
                        <a:pt x="343" y="694"/>
                      </a:lnTo>
                      <a:lnTo>
                        <a:pt x="335" y="678"/>
                      </a:lnTo>
                      <a:lnTo>
                        <a:pt x="326" y="664"/>
                      </a:lnTo>
                      <a:lnTo>
                        <a:pt x="312" y="655"/>
                      </a:lnTo>
                      <a:lnTo>
                        <a:pt x="296" y="647"/>
                      </a:lnTo>
                      <a:lnTo>
                        <a:pt x="278" y="645"/>
                      </a:lnTo>
                      <a:close/>
                      <a:moveTo>
                        <a:pt x="278" y="0"/>
                      </a:moveTo>
                      <a:lnTo>
                        <a:pt x="296" y="4"/>
                      </a:lnTo>
                      <a:lnTo>
                        <a:pt x="313" y="10"/>
                      </a:lnTo>
                      <a:lnTo>
                        <a:pt x="327" y="22"/>
                      </a:lnTo>
                      <a:lnTo>
                        <a:pt x="338" y="35"/>
                      </a:lnTo>
                      <a:lnTo>
                        <a:pt x="345" y="52"/>
                      </a:lnTo>
                      <a:lnTo>
                        <a:pt x="348" y="70"/>
                      </a:lnTo>
                      <a:lnTo>
                        <a:pt x="348" y="518"/>
                      </a:lnTo>
                      <a:lnTo>
                        <a:pt x="377" y="531"/>
                      </a:lnTo>
                      <a:lnTo>
                        <a:pt x="402" y="548"/>
                      </a:lnTo>
                      <a:lnTo>
                        <a:pt x="425" y="569"/>
                      </a:lnTo>
                      <a:lnTo>
                        <a:pt x="446" y="592"/>
                      </a:lnTo>
                      <a:lnTo>
                        <a:pt x="463" y="619"/>
                      </a:lnTo>
                      <a:lnTo>
                        <a:pt x="474" y="648"/>
                      </a:lnTo>
                      <a:lnTo>
                        <a:pt x="482" y="679"/>
                      </a:lnTo>
                      <a:lnTo>
                        <a:pt x="484" y="712"/>
                      </a:lnTo>
                      <a:lnTo>
                        <a:pt x="481" y="749"/>
                      </a:lnTo>
                      <a:lnTo>
                        <a:pt x="471" y="784"/>
                      </a:lnTo>
                      <a:lnTo>
                        <a:pt x="456" y="816"/>
                      </a:lnTo>
                      <a:lnTo>
                        <a:pt x="436" y="845"/>
                      </a:lnTo>
                      <a:lnTo>
                        <a:pt x="411" y="870"/>
                      </a:lnTo>
                      <a:lnTo>
                        <a:pt x="382" y="890"/>
                      </a:lnTo>
                      <a:lnTo>
                        <a:pt x="350" y="905"/>
                      </a:lnTo>
                      <a:lnTo>
                        <a:pt x="315" y="915"/>
                      </a:lnTo>
                      <a:lnTo>
                        <a:pt x="277" y="918"/>
                      </a:lnTo>
                      <a:lnTo>
                        <a:pt x="259" y="918"/>
                      </a:lnTo>
                      <a:lnTo>
                        <a:pt x="241" y="915"/>
                      </a:lnTo>
                      <a:lnTo>
                        <a:pt x="131" y="1107"/>
                      </a:lnTo>
                      <a:lnTo>
                        <a:pt x="119" y="1121"/>
                      </a:lnTo>
                      <a:lnTo>
                        <a:pt x="105" y="1132"/>
                      </a:lnTo>
                      <a:lnTo>
                        <a:pt x="88" y="1139"/>
                      </a:lnTo>
                      <a:lnTo>
                        <a:pt x="70" y="1142"/>
                      </a:lnTo>
                      <a:lnTo>
                        <a:pt x="52" y="1139"/>
                      </a:lnTo>
                      <a:lnTo>
                        <a:pt x="35" y="1132"/>
                      </a:lnTo>
                      <a:lnTo>
                        <a:pt x="20" y="1120"/>
                      </a:lnTo>
                      <a:lnTo>
                        <a:pt x="10" y="1107"/>
                      </a:lnTo>
                      <a:lnTo>
                        <a:pt x="3" y="1090"/>
                      </a:lnTo>
                      <a:lnTo>
                        <a:pt x="0" y="1072"/>
                      </a:lnTo>
                      <a:lnTo>
                        <a:pt x="3" y="1055"/>
                      </a:lnTo>
                      <a:lnTo>
                        <a:pt x="10" y="1037"/>
                      </a:lnTo>
                      <a:lnTo>
                        <a:pt x="121" y="846"/>
                      </a:lnTo>
                      <a:lnTo>
                        <a:pt x="104" y="822"/>
                      </a:lnTo>
                      <a:lnTo>
                        <a:pt x="90" y="797"/>
                      </a:lnTo>
                      <a:lnTo>
                        <a:pt x="80" y="770"/>
                      </a:lnTo>
                      <a:lnTo>
                        <a:pt x="74" y="742"/>
                      </a:lnTo>
                      <a:lnTo>
                        <a:pt x="72" y="712"/>
                      </a:lnTo>
                      <a:lnTo>
                        <a:pt x="74" y="679"/>
                      </a:lnTo>
                      <a:lnTo>
                        <a:pt x="82" y="648"/>
                      </a:lnTo>
                      <a:lnTo>
                        <a:pt x="93" y="619"/>
                      </a:lnTo>
                      <a:lnTo>
                        <a:pt x="110" y="592"/>
                      </a:lnTo>
                      <a:lnTo>
                        <a:pt x="131" y="569"/>
                      </a:lnTo>
                      <a:lnTo>
                        <a:pt x="154" y="548"/>
                      </a:lnTo>
                      <a:lnTo>
                        <a:pt x="179" y="531"/>
                      </a:lnTo>
                      <a:lnTo>
                        <a:pt x="208" y="518"/>
                      </a:lnTo>
                      <a:lnTo>
                        <a:pt x="208" y="70"/>
                      </a:lnTo>
                      <a:lnTo>
                        <a:pt x="211" y="52"/>
                      </a:lnTo>
                      <a:lnTo>
                        <a:pt x="218" y="35"/>
                      </a:lnTo>
                      <a:lnTo>
                        <a:pt x="229" y="22"/>
                      </a:lnTo>
                      <a:lnTo>
                        <a:pt x="243" y="10"/>
                      </a:lnTo>
                      <a:lnTo>
                        <a:pt x="260" y="4"/>
                      </a:lnTo>
                      <a:lnTo>
                        <a:pt x="27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21" name="Freeform 572">
                  <a:extLst>
                    <a:ext uri="{FF2B5EF4-FFF2-40B4-BE49-F238E27FC236}">
                      <a16:creationId xmlns:a16="http://schemas.microsoft.com/office/drawing/2014/main" id="{4211AE24-A047-478D-8D6A-44D791C21B07}"/>
                    </a:ext>
                  </a:extLst>
                </p:cNvPr>
                <p:cNvSpPr>
                  <a:spLocks/>
                </p:cNvSpPr>
                <p:nvPr/>
              </p:nvSpPr>
              <p:spPr bwMode="auto">
                <a:xfrm>
                  <a:off x="5634038" y="5133976"/>
                  <a:ext cx="22225" cy="26988"/>
                </a:xfrm>
                <a:custGeom>
                  <a:avLst/>
                  <a:gdLst>
                    <a:gd name="T0" fmla="*/ 70 w 140"/>
                    <a:gd name="T1" fmla="*/ 0 h 167"/>
                    <a:gd name="T2" fmla="*/ 88 w 140"/>
                    <a:gd name="T3" fmla="*/ 2 h 167"/>
                    <a:gd name="T4" fmla="*/ 105 w 140"/>
                    <a:gd name="T5" fmla="*/ 10 h 167"/>
                    <a:gd name="T6" fmla="*/ 119 w 140"/>
                    <a:gd name="T7" fmla="*/ 20 h 167"/>
                    <a:gd name="T8" fmla="*/ 130 w 140"/>
                    <a:gd name="T9" fmla="*/ 34 h 167"/>
                    <a:gd name="T10" fmla="*/ 137 w 140"/>
                    <a:gd name="T11" fmla="*/ 51 h 167"/>
                    <a:gd name="T12" fmla="*/ 140 w 140"/>
                    <a:gd name="T13" fmla="*/ 69 h 167"/>
                    <a:gd name="T14" fmla="*/ 140 w 140"/>
                    <a:gd name="T15" fmla="*/ 98 h 167"/>
                    <a:gd name="T16" fmla="*/ 137 w 140"/>
                    <a:gd name="T17" fmla="*/ 116 h 167"/>
                    <a:gd name="T18" fmla="*/ 130 w 140"/>
                    <a:gd name="T19" fmla="*/ 133 h 167"/>
                    <a:gd name="T20" fmla="*/ 119 w 140"/>
                    <a:gd name="T21" fmla="*/ 147 h 167"/>
                    <a:gd name="T22" fmla="*/ 105 w 140"/>
                    <a:gd name="T23" fmla="*/ 157 h 167"/>
                    <a:gd name="T24" fmla="*/ 88 w 140"/>
                    <a:gd name="T25" fmla="*/ 165 h 167"/>
                    <a:gd name="T26" fmla="*/ 70 w 140"/>
                    <a:gd name="T27" fmla="*/ 167 h 167"/>
                    <a:gd name="T28" fmla="*/ 52 w 140"/>
                    <a:gd name="T29" fmla="*/ 165 h 167"/>
                    <a:gd name="T30" fmla="*/ 35 w 140"/>
                    <a:gd name="T31" fmla="*/ 157 h 167"/>
                    <a:gd name="T32" fmla="*/ 21 w 140"/>
                    <a:gd name="T33" fmla="*/ 147 h 167"/>
                    <a:gd name="T34" fmla="*/ 10 w 140"/>
                    <a:gd name="T35" fmla="*/ 133 h 167"/>
                    <a:gd name="T36" fmla="*/ 3 w 140"/>
                    <a:gd name="T37" fmla="*/ 116 h 167"/>
                    <a:gd name="T38" fmla="*/ 0 w 140"/>
                    <a:gd name="T39" fmla="*/ 98 h 167"/>
                    <a:gd name="T40" fmla="*/ 0 w 140"/>
                    <a:gd name="T41" fmla="*/ 69 h 167"/>
                    <a:gd name="T42" fmla="*/ 3 w 140"/>
                    <a:gd name="T43" fmla="*/ 51 h 167"/>
                    <a:gd name="T44" fmla="*/ 10 w 140"/>
                    <a:gd name="T45" fmla="*/ 34 h 167"/>
                    <a:gd name="T46" fmla="*/ 21 w 140"/>
                    <a:gd name="T47" fmla="*/ 20 h 167"/>
                    <a:gd name="T48" fmla="*/ 35 w 140"/>
                    <a:gd name="T49" fmla="*/ 10 h 167"/>
                    <a:gd name="T50" fmla="*/ 52 w 140"/>
                    <a:gd name="T51" fmla="*/ 2 h 167"/>
                    <a:gd name="T52" fmla="*/ 70 w 140"/>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67">
                      <a:moveTo>
                        <a:pt x="70" y="0"/>
                      </a:moveTo>
                      <a:lnTo>
                        <a:pt x="88" y="2"/>
                      </a:lnTo>
                      <a:lnTo>
                        <a:pt x="105" y="10"/>
                      </a:lnTo>
                      <a:lnTo>
                        <a:pt x="119" y="20"/>
                      </a:lnTo>
                      <a:lnTo>
                        <a:pt x="130" y="34"/>
                      </a:lnTo>
                      <a:lnTo>
                        <a:pt x="137" y="51"/>
                      </a:lnTo>
                      <a:lnTo>
                        <a:pt x="140" y="69"/>
                      </a:lnTo>
                      <a:lnTo>
                        <a:pt x="140" y="98"/>
                      </a:lnTo>
                      <a:lnTo>
                        <a:pt x="137" y="116"/>
                      </a:lnTo>
                      <a:lnTo>
                        <a:pt x="130" y="133"/>
                      </a:lnTo>
                      <a:lnTo>
                        <a:pt x="119" y="147"/>
                      </a:lnTo>
                      <a:lnTo>
                        <a:pt x="105" y="157"/>
                      </a:lnTo>
                      <a:lnTo>
                        <a:pt x="88" y="165"/>
                      </a:lnTo>
                      <a:lnTo>
                        <a:pt x="70" y="167"/>
                      </a:lnTo>
                      <a:lnTo>
                        <a:pt x="52" y="165"/>
                      </a:lnTo>
                      <a:lnTo>
                        <a:pt x="35" y="157"/>
                      </a:lnTo>
                      <a:lnTo>
                        <a:pt x="21" y="147"/>
                      </a:lnTo>
                      <a:lnTo>
                        <a:pt x="10" y="133"/>
                      </a:lnTo>
                      <a:lnTo>
                        <a:pt x="3" y="116"/>
                      </a:lnTo>
                      <a:lnTo>
                        <a:pt x="0" y="98"/>
                      </a:lnTo>
                      <a:lnTo>
                        <a:pt x="0" y="69"/>
                      </a:lnTo>
                      <a:lnTo>
                        <a:pt x="3" y="51"/>
                      </a:lnTo>
                      <a:lnTo>
                        <a:pt x="10" y="34"/>
                      </a:lnTo>
                      <a:lnTo>
                        <a:pt x="21" y="20"/>
                      </a:lnTo>
                      <a:lnTo>
                        <a:pt x="35" y="10"/>
                      </a:lnTo>
                      <a:lnTo>
                        <a:pt x="52" y="2"/>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70" name="Group 100">
                <a:extLst>
                  <a:ext uri="{FF2B5EF4-FFF2-40B4-BE49-F238E27FC236}">
                    <a16:creationId xmlns:a16="http://schemas.microsoft.com/office/drawing/2014/main" id="{6B6F1215-2796-4C4F-A67A-8162DCB86A9F}"/>
                  </a:ext>
                </a:extLst>
              </p:cNvPr>
              <p:cNvGrpSpPr/>
              <p:nvPr/>
            </p:nvGrpSpPr>
            <p:grpSpPr>
              <a:xfrm>
                <a:off x="2266458" y="3909072"/>
                <a:ext cx="320126" cy="316457"/>
                <a:chOff x="5353050" y="3465513"/>
                <a:chExt cx="554038" cy="547687"/>
              </a:xfrm>
              <a:solidFill>
                <a:schemeClr val="bg1"/>
              </a:solidFill>
            </p:grpSpPr>
            <p:sp>
              <p:nvSpPr>
                <p:cNvPr id="116" name="Freeform 286">
                  <a:extLst>
                    <a:ext uri="{FF2B5EF4-FFF2-40B4-BE49-F238E27FC236}">
                      <a16:creationId xmlns:a16="http://schemas.microsoft.com/office/drawing/2014/main" id="{B567211A-5772-4CEA-8121-2FF1688AD398}"/>
                    </a:ext>
                  </a:extLst>
                </p:cNvPr>
                <p:cNvSpPr>
                  <a:spLocks noEditPoints="1"/>
                </p:cNvSpPr>
                <p:nvPr/>
              </p:nvSpPr>
              <p:spPr bwMode="auto">
                <a:xfrm>
                  <a:off x="5516563" y="3465513"/>
                  <a:ext cx="227013" cy="330200"/>
                </a:xfrm>
                <a:custGeom>
                  <a:avLst/>
                  <a:gdLst>
                    <a:gd name="T0" fmla="*/ 797 w 1428"/>
                    <a:gd name="T1" fmla="*/ 665 h 2081"/>
                    <a:gd name="T2" fmla="*/ 648 w 1428"/>
                    <a:gd name="T3" fmla="*/ 755 h 2081"/>
                    <a:gd name="T4" fmla="*/ 439 w 1428"/>
                    <a:gd name="T5" fmla="*/ 833 h 2081"/>
                    <a:gd name="T6" fmla="*/ 162 w 1428"/>
                    <a:gd name="T7" fmla="*/ 882 h 2081"/>
                    <a:gd name="T8" fmla="*/ 233 w 1428"/>
                    <a:gd name="T9" fmla="*/ 1612 h 2081"/>
                    <a:gd name="T10" fmla="*/ 342 w 1428"/>
                    <a:gd name="T11" fmla="*/ 1783 h 2081"/>
                    <a:gd name="T12" fmla="*/ 513 w 1428"/>
                    <a:gd name="T13" fmla="*/ 1901 h 2081"/>
                    <a:gd name="T14" fmla="*/ 714 w 1428"/>
                    <a:gd name="T15" fmla="*/ 1942 h 2081"/>
                    <a:gd name="T16" fmla="*/ 914 w 1428"/>
                    <a:gd name="T17" fmla="*/ 1901 h 2081"/>
                    <a:gd name="T18" fmla="*/ 1085 w 1428"/>
                    <a:gd name="T19" fmla="*/ 1783 h 2081"/>
                    <a:gd name="T20" fmla="*/ 1194 w 1428"/>
                    <a:gd name="T21" fmla="*/ 1612 h 2081"/>
                    <a:gd name="T22" fmla="*/ 1272 w 1428"/>
                    <a:gd name="T23" fmla="*/ 779 h 2081"/>
                    <a:gd name="T24" fmla="*/ 1062 w 1428"/>
                    <a:gd name="T25" fmla="*/ 718 h 2081"/>
                    <a:gd name="T26" fmla="*/ 924 w 1428"/>
                    <a:gd name="T27" fmla="*/ 646 h 2081"/>
                    <a:gd name="T28" fmla="*/ 964 w 1428"/>
                    <a:gd name="T29" fmla="*/ 482 h 2081"/>
                    <a:gd name="T30" fmla="*/ 969 w 1428"/>
                    <a:gd name="T31" fmla="*/ 497 h 2081"/>
                    <a:gd name="T32" fmla="*/ 1029 w 1428"/>
                    <a:gd name="T33" fmla="*/ 549 h 2081"/>
                    <a:gd name="T34" fmla="*/ 1107 w 1428"/>
                    <a:gd name="T35" fmla="*/ 587 h 2081"/>
                    <a:gd name="T36" fmla="*/ 1236 w 1428"/>
                    <a:gd name="T37" fmla="*/ 626 h 2081"/>
                    <a:gd name="T38" fmla="*/ 1283 w 1428"/>
                    <a:gd name="T39" fmla="*/ 449 h 2081"/>
                    <a:gd name="T40" fmla="*/ 1217 w 1428"/>
                    <a:gd name="T41" fmla="*/ 291 h 2081"/>
                    <a:gd name="T42" fmla="*/ 1079 w 1428"/>
                    <a:gd name="T43" fmla="*/ 176 h 2081"/>
                    <a:gd name="T44" fmla="*/ 383 w 1428"/>
                    <a:gd name="T45" fmla="*/ 163 h 2081"/>
                    <a:gd name="T46" fmla="*/ 239 w 1428"/>
                    <a:gd name="T47" fmla="*/ 257 h 2081"/>
                    <a:gd name="T48" fmla="*/ 154 w 1428"/>
                    <a:gd name="T49" fmla="*/ 407 h 2081"/>
                    <a:gd name="T50" fmla="*/ 153 w 1428"/>
                    <a:gd name="T51" fmla="*/ 743 h 2081"/>
                    <a:gd name="T52" fmla="*/ 407 w 1428"/>
                    <a:gd name="T53" fmla="*/ 697 h 2081"/>
                    <a:gd name="T54" fmla="*/ 590 w 1428"/>
                    <a:gd name="T55" fmla="*/ 628 h 2081"/>
                    <a:gd name="T56" fmla="*/ 720 w 1428"/>
                    <a:gd name="T57" fmla="*/ 548 h 2081"/>
                    <a:gd name="T58" fmla="*/ 810 w 1428"/>
                    <a:gd name="T59" fmla="*/ 463 h 2081"/>
                    <a:gd name="T60" fmla="*/ 944 w 1428"/>
                    <a:gd name="T61" fmla="*/ 140 h 2081"/>
                    <a:gd name="T62" fmla="*/ 916 w 1428"/>
                    <a:gd name="T63" fmla="*/ 0 h 2081"/>
                    <a:gd name="T64" fmla="*/ 1120 w 1428"/>
                    <a:gd name="T65" fmla="*/ 43 h 2081"/>
                    <a:gd name="T66" fmla="*/ 1290 w 1428"/>
                    <a:gd name="T67" fmla="*/ 163 h 2081"/>
                    <a:gd name="T68" fmla="*/ 1398 w 1428"/>
                    <a:gd name="T69" fmla="*/ 339 h 2081"/>
                    <a:gd name="T70" fmla="*/ 1427 w 1428"/>
                    <a:gd name="T71" fmla="*/ 545 h 2081"/>
                    <a:gd name="T72" fmla="*/ 1360 w 1428"/>
                    <a:gd name="T73" fmla="*/ 1529 h 2081"/>
                    <a:gd name="T74" fmla="*/ 1281 w 1428"/>
                    <a:gd name="T75" fmla="*/ 1752 h 2081"/>
                    <a:gd name="T76" fmla="*/ 1129 w 1428"/>
                    <a:gd name="T77" fmla="*/ 1932 h 2081"/>
                    <a:gd name="T78" fmla="*/ 927 w 1428"/>
                    <a:gd name="T79" fmla="*/ 2045 h 2081"/>
                    <a:gd name="T80" fmla="*/ 714 w 1428"/>
                    <a:gd name="T81" fmla="*/ 2081 h 2081"/>
                    <a:gd name="T82" fmla="*/ 500 w 1428"/>
                    <a:gd name="T83" fmla="*/ 2045 h 2081"/>
                    <a:gd name="T84" fmla="*/ 298 w 1428"/>
                    <a:gd name="T85" fmla="*/ 1932 h 2081"/>
                    <a:gd name="T86" fmla="*/ 146 w 1428"/>
                    <a:gd name="T87" fmla="*/ 1752 h 2081"/>
                    <a:gd name="T88" fmla="*/ 68 w 1428"/>
                    <a:gd name="T89" fmla="*/ 1529 h 2081"/>
                    <a:gd name="T90" fmla="*/ 0 w 1428"/>
                    <a:gd name="T91" fmla="*/ 492 h 2081"/>
                    <a:gd name="T92" fmla="*/ 49 w 1428"/>
                    <a:gd name="T93" fmla="*/ 292 h 2081"/>
                    <a:gd name="T94" fmla="*/ 176 w 1428"/>
                    <a:gd name="T95" fmla="*/ 126 h 2081"/>
                    <a:gd name="T96" fmla="*/ 355 w 1428"/>
                    <a:gd name="T97" fmla="*/ 25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8" h="2081">
                      <a:moveTo>
                        <a:pt x="873" y="600"/>
                      </a:moveTo>
                      <a:lnTo>
                        <a:pt x="851" y="621"/>
                      </a:lnTo>
                      <a:lnTo>
                        <a:pt x="825" y="642"/>
                      </a:lnTo>
                      <a:lnTo>
                        <a:pt x="797" y="665"/>
                      </a:lnTo>
                      <a:lnTo>
                        <a:pt x="765" y="688"/>
                      </a:lnTo>
                      <a:lnTo>
                        <a:pt x="729" y="710"/>
                      </a:lnTo>
                      <a:lnTo>
                        <a:pt x="690" y="732"/>
                      </a:lnTo>
                      <a:lnTo>
                        <a:pt x="648" y="755"/>
                      </a:lnTo>
                      <a:lnTo>
                        <a:pt x="601" y="776"/>
                      </a:lnTo>
                      <a:lnTo>
                        <a:pt x="552" y="796"/>
                      </a:lnTo>
                      <a:lnTo>
                        <a:pt x="497" y="815"/>
                      </a:lnTo>
                      <a:lnTo>
                        <a:pt x="439" y="833"/>
                      </a:lnTo>
                      <a:lnTo>
                        <a:pt x="377" y="848"/>
                      </a:lnTo>
                      <a:lnTo>
                        <a:pt x="310" y="862"/>
                      </a:lnTo>
                      <a:lnTo>
                        <a:pt x="238" y="874"/>
                      </a:lnTo>
                      <a:lnTo>
                        <a:pt x="162" y="882"/>
                      </a:lnTo>
                      <a:lnTo>
                        <a:pt x="199" y="1459"/>
                      </a:lnTo>
                      <a:lnTo>
                        <a:pt x="206" y="1512"/>
                      </a:lnTo>
                      <a:lnTo>
                        <a:pt x="216" y="1563"/>
                      </a:lnTo>
                      <a:lnTo>
                        <a:pt x="233" y="1612"/>
                      </a:lnTo>
                      <a:lnTo>
                        <a:pt x="254" y="1659"/>
                      </a:lnTo>
                      <a:lnTo>
                        <a:pt x="279" y="1703"/>
                      </a:lnTo>
                      <a:lnTo>
                        <a:pt x="309" y="1745"/>
                      </a:lnTo>
                      <a:lnTo>
                        <a:pt x="342" y="1783"/>
                      </a:lnTo>
                      <a:lnTo>
                        <a:pt x="380" y="1818"/>
                      </a:lnTo>
                      <a:lnTo>
                        <a:pt x="421" y="1850"/>
                      </a:lnTo>
                      <a:lnTo>
                        <a:pt x="466" y="1877"/>
                      </a:lnTo>
                      <a:lnTo>
                        <a:pt x="513" y="1901"/>
                      </a:lnTo>
                      <a:lnTo>
                        <a:pt x="562" y="1919"/>
                      </a:lnTo>
                      <a:lnTo>
                        <a:pt x="612" y="1931"/>
                      </a:lnTo>
                      <a:lnTo>
                        <a:pt x="663" y="1939"/>
                      </a:lnTo>
                      <a:lnTo>
                        <a:pt x="714" y="1942"/>
                      </a:lnTo>
                      <a:lnTo>
                        <a:pt x="765" y="1939"/>
                      </a:lnTo>
                      <a:lnTo>
                        <a:pt x="816" y="1931"/>
                      </a:lnTo>
                      <a:lnTo>
                        <a:pt x="865" y="1919"/>
                      </a:lnTo>
                      <a:lnTo>
                        <a:pt x="914" y="1901"/>
                      </a:lnTo>
                      <a:lnTo>
                        <a:pt x="962" y="1877"/>
                      </a:lnTo>
                      <a:lnTo>
                        <a:pt x="1007" y="1850"/>
                      </a:lnTo>
                      <a:lnTo>
                        <a:pt x="1048" y="1818"/>
                      </a:lnTo>
                      <a:lnTo>
                        <a:pt x="1085" y="1783"/>
                      </a:lnTo>
                      <a:lnTo>
                        <a:pt x="1119" y="1745"/>
                      </a:lnTo>
                      <a:lnTo>
                        <a:pt x="1149" y="1703"/>
                      </a:lnTo>
                      <a:lnTo>
                        <a:pt x="1173" y="1659"/>
                      </a:lnTo>
                      <a:lnTo>
                        <a:pt x="1194" y="1612"/>
                      </a:lnTo>
                      <a:lnTo>
                        <a:pt x="1210" y="1563"/>
                      </a:lnTo>
                      <a:lnTo>
                        <a:pt x="1222" y="1512"/>
                      </a:lnTo>
                      <a:lnTo>
                        <a:pt x="1227" y="1459"/>
                      </a:lnTo>
                      <a:lnTo>
                        <a:pt x="1272" y="779"/>
                      </a:lnTo>
                      <a:lnTo>
                        <a:pt x="1210" y="764"/>
                      </a:lnTo>
                      <a:lnTo>
                        <a:pt x="1155" y="748"/>
                      </a:lnTo>
                      <a:lnTo>
                        <a:pt x="1105" y="733"/>
                      </a:lnTo>
                      <a:lnTo>
                        <a:pt x="1062" y="718"/>
                      </a:lnTo>
                      <a:lnTo>
                        <a:pt x="1025" y="703"/>
                      </a:lnTo>
                      <a:lnTo>
                        <a:pt x="994" y="689"/>
                      </a:lnTo>
                      <a:lnTo>
                        <a:pt x="957" y="668"/>
                      </a:lnTo>
                      <a:lnTo>
                        <a:pt x="924" y="646"/>
                      </a:lnTo>
                      <a:lnTo>
                        <a:pt x="896" y="623"/>
                      </a:lnTo>
                      <a:lnTo>
                        <a:pt x="873" y="600"/>
                      </a:lnTo>
                      <a:close/>
                      <a:moveTo>
                        <a:pt x="1079" y="176"/>
                      </a:moveTo>
                      <a:lnTo>
                        <a:pt x="964" y="482"/>
                      </a:lnTo>
                      <a:lnTo>
                        <a:pt x="964" y="483"/>
                      </a:lnTo>
                      <a:lnTo>
                        <a:pt x="964" y="483"/>
                      </a:lnTo>
                      <a:lnTo>
                        <a:pt x="965" y="488"/>
                      </a:lnTo>
                      <a:lnTo>
                        <a:pt x="969" y="497"/>
                      </a:lnTo>
                      <a:lnTo>
                        <a:pt x="977" y="507"/>
                      </a:lnTo>
                      <a:lnTo>
                        <a:pt x="989" y="519"/>
                      </a:lnTo>
                      <a:lnTo>
                        <a:pt x="1005" y="533"/>
                      </a:lnTo>
                      <a:lnTo>
                        <a:pt x="1029" y="549"/>
                      </a:lnTo>
                      <a:lnTo>
                        <a:pt x="1057" y="565"/>
                      </a:lnTo>
                      <a:lnTo>
                        <a:pt x="1070" y="571"/>
                      </a:lnTo>
                      <a:lnTo>
                        <a:pt x="1087" y="579"/>
                      </a:lnTo>
                      <a:lnTo>
                        <a:pt x="1107" y="587"/>
                      </a:lnTo>
                      <a:lnTo>
                        <a:pt x="1133" y="596"/>
                      </a:lnTo>
                      <a:lnTo>
                        <a:pt x="1161" y="605"/>
                      </a:lnTo>
                      <a:lnTo>
                        <a:pt x="1196" y="616"/>
                      </a:lnTo>
                      <a:lnTo>
                        <a:pt x="1236" y="626"/>
                      </a:lnTo>
                      <a:lnTo>
                        <a:pt x="1281" y="638"/>
                      </a:lnTo>
                      <a:lnTo>
                        <a:pt x="1288" y="536"/>
                      </a:lnTo>
                      <a:lnTo>
                        <a:pt x="1288" y="492"/>
                      </a:lnTo>
                      <a:lnTo>
                        <a:pt x="1283" y="449"/>
                      </a:lnTo>
                      <a:lnTo>
                        <a:pt x="1274" y="407"/>
                      </a:lnTo>
                      <a:lnTo>
                        <a:pt x="1259" y="366"/>
                      </a:lnTo>
                      <a:lnTo>
                        <a:pt x="1240" y="328"/>
                      </a:lnTo>
                      <a:lnTo>
                        <a:pt x="1217" y="291"/>
                      </a:lnTo>
                      <a:lnTo>
                        <a:pt x="1188" y="257"/>
                      </a:lnTo>
                      <a:lnTo>
                        <a:pt x="1154" y="225"/>
                      </a:lnTo>
                      <a:lnTo>
                        <a:pt x="1118" y="199"/>
                      </a:lnTo>
                      <a:lnTo>
                        <a:pt x="1079" y="176"/>
                      </a:lnTo>
                      <a:close/>
                      <a:moveTo>
                        <a:pt x="510" y="139"/>
                      </a:moveTo>
                      <a:lnTo>
                        <a:pt x="467" y="142"/>
                      </a:lnTo>
                      <a:lnTo>
                        <a:pt x="423" y="150"/>
                      </a:lnTo>
                      <a:lnTo>
                        <a:pt x="383" y="163"/>
                      </a:lnTo>
                      <a:lnTo>
                        <a:pt x="343" y="180"/>
                      </a:lnTo>
                      <a:lnTo>
                        <a:pt x="305" y="201"/>
                      </a:lnTo>
                      <a:lnTo>
                        <a:pt x="272" y="227"/>
                      </a:lnTo>
                      <a:lnTo>
                        <a:pt x="239" y="257"/>
                      </a:lnTo>
                      <a:lnTo>
                        <a:pt x="211" y="291"/>
                      </a:lnTo>
                      <a:lnTo>
                        <a:pt x="187" y="328"/>
                      </a:lnTo>
                      <a:lnTo>
                        <a:pt x="168" y="366"/>
                      </a:lnTo>
                      <a:lnTo>
                        <a:pt x="154" y="407"/>
                      </a:lnTo>
                      <a:lnTo>
                        <a:pt x="144" y="449"/>
                      </a:lnTo>
                      <a:lnTo>
                        <a:pt x="139" y="492"/>
                      </a:lnTo>
                      <a:lnTo>
                        <a:pt x="139" y="536"/>
                      </a:lnTo>
                      <a:lnTo>
                        <a:pt x="153" y="743"/>
                      </a:lnTo>
                      <a:lnTo>
                        <a:pt x="224" y="735"/>
                      </a:lnTo>
                      <a:lnTo>
                        <a:pt x="290" y="724"/>
                      </a:lnTo>
                      <a:lnTo>
                        <a:pt x="350" y="711"/>
                      </a:lnTo>
                      <a:lnTo>
                        <a:pt x="407" y="697"/>
                      </a:lnTo>
                      <a:lnTo>
                        <a:pt x="459" y="681"/>
                      </a:lnTo>
                      <a:lnTo>
                        <a:pt x="507" y="665"/>
                      </a:lnTo>
                      <a:lnTo>
                        <a:pt x="550" y="646"/>
                      </a:lnTo>
                      <a:lnTo>
                        <a:pt x="590" y="628"/>
                      </a:lnTo>
                      <a:lnTo>
                        <a:pt x="626" y="609"/>
                      </a:lnTo>
                      <a:lnTo>
                        <a:pt x="658" y="591"/>
                      </a:lnTo>
                      <a:lnTo>
                        <a:pt x="685" y="573"/>
                      </a:lnTo>
                      <a:lnTo>
                        <a:pt x="720" y="548"/>
                      </a:lnTo>
                      <a:lnTo>
                        <a:pt x="749" y="524"/>
                      </a:lnTo>
                      <a:lnTo>
                        <a:pt x="774" y="502"/>
                      </a:lnTo>
                      <a:lnTo>
                        <a:pt x="794" y="481"/>
                      </a:lnTo>
                      <a:lnTo>
                        <a:pt x="810" y="463"/>
                      </a:lnTo>
                      <a:lnTo>
                        <a:pt x="822" y="447"/>
                      </a:lnTo>
                      <a:lnTo>
                        <a:pt x="830" y="435"/>
                      </a:lnTo>
                      <a:lnTo>
                        <a:pt x="836" y="428"/>
                      </a:lnTo>
                      <a:lnTo>
                        <a:pt x="944" y="140"/>
                      </a:lnTo>
                      <a:lnTo>
                        <a:pt x="916" y="139"/>
                      </a:lnTo>
                      <a:lnTo>
                        <a:pt x="510" y="139"/>
                      </a:lnTo>
                      <a:close/>
                      <a:moveTo>
                        <a:pt x="510" y="0"/>
                      </a:moveTo>
                      <a:lnTo>
                        <a:pt x="916" y="0"/>
                      </a:lnTo>
                      <a:lnTo>
                        <a:pt x="969" y="3"/>
                      </a:lnTo>
                      <a:lnTo>
                        <a:pt x="1021" y="11"/>
                      </a:lnTo>
                      <a:lnTo>
                        <a:pt x="1071" y="25"/>
                      </a:lnTo>
                      <a:lnTo>
                        <a:pt x="1120" y="43"/>
                      </a:lnTo>
                      <a:lnTo>
                        <a:pt x="1167" y="65"/>
                      </a:lnTo>
                      <a:lnTo>
                        <a:pt x="1210" y="93"/>
                      </a:lnTo>
                      <a:lnTo>
                        <a:pt x="1252" y="126"/>
                      </a:lnTo>
                      <a:lnTo>
                        <a:pt x="1290" y="163"/>
                      </a:lnTo>
                      <a:lnTo>
                        <a:pt x="1324" y="203"/>
                      </a:lnTo>
                      <a:lnTo>
                        <a:pt x="1353" y="246"/>
                      </a:lnTo>
                      <a:lnTo>
                        <a:pt x="1378" y="292"/>
                      </a:lnTo>
                      <a:lnTo>
                        <a:pt x="1398" y="339"/>
                      </a:lnTo>
                      <a:lnTo>
                        <a:pt x="1413" y="389"/>
                      </a:lnTo>
                      <a:lnTo>
                        <a:pt x="1422" y="440"/>
                      </a:lnTo>
                      <a:lnTo>
                        <a:pt x="1428" y="492"/>
                      </a:lnTo>
                      <a:lnTo>
                        <a:pt x="1427" y="545"/>
                      </a:lnTo>
                      <a:lnTo>
                        <a:pt x="1415" y="729"/>
                      </a:lnTo>
                      <a:lnTo>
                        <a:pt x="1415" y="729"/>
                      </a:lnTo>
                      <a:lnTo>
                        <a:pt x="1366" y="1469"/>
                      </a:lnTo>
                      <a:lnTo>
                        <a:pt x="1360" y="1529"/>
                      </a:lnTo>
                      <a:lnTo>
                        <a:pt x="1348" y="1588"/>
                      </a:lnTo>
                      <a:lnTo>
                        <a:pt x="1330" y="1645"/>
                      </a:lnTo>
                      <a:lnTo>
                        <a:pt x="1308" y="1700"/>
                      </a:lnTo>
                      <a:lnTo>
                        <a:pt x="1281" y="1752"/>
                      </a:lnTo>
                      <a:lnTo>
                        <a:pt x="1249" y="1802"/>
                      </a:lnTo>
                      <a:lnTo>
                        <a:pt x="1213" y="1849"/>
                      </a:lnTo>
                      <a:lnTo>
                        <a:pt x="1173" y="1892"/>
                      </a:lnTo>
                      <a:lnTo>
                        <a:pt x="1129" y="1932"/>
                      </a:lnTo>
                      <a:lnTo>
                        <a:pt x="1081" y="1967"/>
                      </a:lnTo>
                      <a:lnTo>
                        <a:pt x="1029" y="1999"/>
                      </a:lnTo>
                      <a:lnTo>
                        <a:pt x="979" y="2025"/>
                      </a:lnTo>
                      <a:lnTo>
                        <a:pt x="927" y="2045"/>
                      </a:lnTo>
                      <a:lnTo>
                        <a:pt x="875" y="2061"/>
                      </a:lnTo>
                      <a:lnTo>
                        <a:pt x="822" y="2071"/>
                      </a:lnTo>
                      <a:lnTo>
                        <a:pt x="768" y="2079"/>
                      </a:lnTo>
                      <a:lnTo>
                        <a:pt x="714" y="2081"/>
                      </a:lnTo>
                      <a:lnTo>
                        <a:pt x="660" y="2079"/>
                      </a:lnTo>
                      <a:lnTo>
                        <a:pt x="606" y="2071"/>
                      </a:lnTo>
                      <a:lnTo>
                        <a:pt x="553" y="2061"/>
                      </a:lnTo>
                      <a:lnTo>
                        <a:pt x="500" y="2045"/>
                      </a:lnTo>
                      <a:lnTo>
                        <a:pt x="449" y="2025"/>
                      </a:lnTo>
                      <a:lnTo>
                        <a:pt x="399" y="1999"/>
                      </a:lnTo>
                      <a:lnTo>
                        <a:pt x="347" y="1967"/>
                      </a:lnTo>
                      <a:lnTo>
                        <a:pt x="298" y="1932"/>
                      </a:lnTo>
                      <a:lnTo>
                        <a:pt x="254" y="1892"/>
                      </a:lnTo>
                      <a:lnTo>
                        <a:pt x="213" y="1849"/>
                      </a:lnTo>
                      <a:lnTo>
                        <a:pt x="177" y="1802"/>
                      </a:lnTo>
                      <a:lnTo>
                        <a:pt x="146" y="1752"/>
                      </a:lnTo>
                      <a:lnTo>
                        <a:pt x="119" y="1700"/>
                      </a:lnTo>
                      <a:lnTo>
                        <a:pt x="97" y="1645"/>
                      </a:lnTo>
                      <a:lnTo>
                        <a:pt x="80" y="1588"/>
                      </a:lnTo>
                      <a:lnTo>
                        <a:pt x="68" y="1529"/>
                      </a:lnTo>
                      <a:lnTo>
                        <a:pt x="60" y="1469"/>
                      </a:lnTo>
                      <a:lnTo>
                        <a:pt x="19" y="822"/>
                      </a:lnTo>
                      <a:lnTo>
                        <a:pt x="1" y="545"/>
                      </a:lnTo>
                      <a:lnTo>
                        <a:pt x="0" y="492"/>
                      </a:lnTo>
                      <a:lnTo>
                        <a:pt x="4" y="440"/>
                      </a:lnTo>
                      <a:lnTo>
                        <a:pt x="14" y="389"/>
                      </a:lnTo>
                      <a:lnTo>
                        <a:pt x="29" y="339"/>
                      </a:lnTo>
                      <a:lnTo>
                        <a:pt x="49" y="292"/>
                      </a:lnTo>
                      <a:lnTo>
                        <a:pt x="73" y="246"/>
                      </a:lnTo>
                      <a:lnTo>
                        <a:pt x="103" y="203"/>
                      </a:lnTo>
                      <a:lnTo>
                        <a:pt x="138" y="163"/>
                      </a:lnTo>
                      <a:lnTo>
                        <a:pt x="176" y="126"/>
                      </a:lnTo>
                      <a:lnTo>
                        <a:pt x="217" y="93"/>
                      </a:lnTo>
                      <a:lnTo>
                        <a:pt x="261" y="65"/>
                      </a:lnTo>
                      <a:lnTo>
                        <a:pt x="308" y="43"/>
                      </a:lnTo>
                      <a:lnTo>
                        <a:pt x="355" y="25"/>
                      </a:lnTo>
                      <a:lnTo>
                        <a:pt x="405" y="11"/>
                      </a:lnTo>
                      <a:lnTo>
                        <a:pt x="457" y="3"/>
                      </a:lnTo>
                      <a:lnTo>
                        <a:pt x="5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7" name="Freeform 287">
                  <a:extLst>
                    <a:ext uri="{FF2B5EF4-FFF2-40B4-BE49-F238E27FC236}">
                      <a16:creationId xmlns:a16="http://schemas.microsoft.com/office/drawing/2014/main" id="{ADA70770-87A1-42AC-879C-B4BC9D376454}"/>
                    </a:ext>
                  </a:extLst>
                </p:cNvPr>
                <p:cNvSpPr>
                  <a:spLocks noEditPoints="1"/>
                </p:cNvSpPr>
                <p:nvPr/>
              </p:nvSpPr>
              <p:spPr bwMode="auto">
                <a:xfrm>
                  <a:off x="5353050" y="3806825"/>
                  <a:ext cx="554038" cy="206375"/>
                </a:xfrm>
                <a:custGeom>
                  <a:avLst/>
                  <a:gdLst>
                    <a:gd name="T0" fmla="*/ 810 w 3494"/>
                    <a:gd name="T1" fmla="*/ 183 h 1303"/>
                    <a:gd name="T2" fmla="*/ 673 w 3494"/>
                    <a:gd name="T3" fmla="*/ 240 h 1303"/>
                    <a:gd name="T4" fmla="*/ 548 w 3494"/>
                    <a:gd name="T5" fmla="*/ 318 h 1303"/>
                    <a:gd name="T6" fmla="*/ 439 w 3494"/>
                    <a:gd name="T7" fmla="*/ 417 h 1303"/>
                    <a:gd name="T8" fmla="*/ 347 w 3494"/>
                    <a:gd name="T9" fmla="*/ 531 h 1303"/>
                    <a:gd name="T10" fmla="*/ 274 w 3494"/>
                    <a:gd name="T11" fmla="*/ 660 h 1303"/>
                    <a:gd name="T12" fmla="*/ 222 w 3494"/>
                    <a:gd name="T13" fmla="*/ 800 h 1303"/>
                    <a:gd name="T14" fmla="*/ 153 w 3494"/>
                    <a:gd name="T15" fmla="*/ 1163 h 1303"/>
                    <a:gd name="T16" fmla="*/ 3288 w 3494"/>
                    <a:gd name="T17" fmla="*/ 874 h 1303"/>
                    <a:gd name="T18" fmla="*/ 3249 w 3494"/>
                    <a:gd name="T19" fmla="*/ 728 h 1303"/>
                    <a:gd name="T20" fmla="*/ 3186 w 3494"/>
                    <a:gd name="T21" fmla="*/ 593 h 1303"/>
                    <a:gd name="T22" fmla="*/ 3102 w 3494"/>
                    <a:gd name="T23" fmla="*/ 472 h 1303"/>
                    <a:gd name="T24" fmla="*/ 3002 w 3494"/>
                    <a:gd name="T25" fmla="*/ 365 h 1303"/>
                    <a:gd name="T26" fmla="*/ 2884 w 3494"/>
                    <a:gd name="T27" fmla="*/ 277 h 1303"/>
                    <a:gd name="T28" fmla="*/ 2752 w 3494"/>
                    <a:gd name="T29" fmla="*/ 208 h 1303"/>
                    <a:gd name="T30" fmla="*/ 2610 w 3494"/>
                    <a:gd name="T31" fmla="*/ 162 h 1303"/>
                    <a:gd name="T32" fmla="*/ 1781 w 3494"/>
                    <a:gd name="T33" fmla="*/ 988 h 1303"/>
                    <a:gd name="T34" fmla="*/ 1747 w 3494"/>
                    <a:gd name="T35" fmla="*/ 997 h 1303"/>
                    <a:gd name="T36" fmla="*/ 1712 w 3494"/>
                    <a:gd name="T37" fmla="*/ 988 h 1303"/>
                    <a:gd name="T38" fmla="*/ 883 w 3494"/>
                    <a:gd name="T39" fmla="*/ 162 h 1303"/>
                    <a:gd name="T40" fmla="*/ 1796 w 3494"/>
                    <a:gd name="T41" fmla="*/ 578 h 1303"/>
                    <a:gd name="T42" fmla="*/ 1747 w 3494"/>
                    <a:gd name="T43" fmla="*/ 829 h 1303"/>
                    <a:gd name="T44" fmla="*/ 2435 w 3494"/>
                    <a:gd name="T45" fmla="*/ 140 h 1303"/>
                    <a:gd name="T46" fmla="*/ 2235 w 3494"/>
                    <a:gd name="T47" fmla="*/ 139 h 1303"/>
                    <a:gd name="T48" fmla="*/ 1057 w 3494"/>
                    <a:gd name="T49" fmla="*/ 140 h 1303"/>
                    <a:gd name="T50" fmla="*/ 1547 w 3494"/>
                    <a:gd name="T51" fmla="*/ 629 h 1303"/>
                    <a:gd name="T52" fmla="*/ 1259 w 3494"/>
                    <a:gd name="T53" fmla="*/ 139 h 1303"/>
                    <a:gd name="T54" fmla="*/ 1085 w 3494"/>
                    <a:gd name="T55" fmla="*/ 139 h 1303"/>
                    <a:gd name="T56" fmla="*/ 1288 w 3494"/>
                    <a:gd name="T57" fmla="*/ 0 h 1303"/>
                    <a:gd name="T58" fmla="*/ 1323 w 3494"/>
                    <a:gd name="T59" fmla="*/ 10 h 1303"/>
                    <a:gd name="T60" fmla="*/ 1747 w 3494"/>
                    <a:gd name="T61" fmla="*/ 431 h 1303"/>
                    <a:gd name="T62" fmla="*/ 2171 w 3494"/>
                    <a:gd name="T63" fmla="*/ 10 h 1303"/>
                    <a:gd name="T64" fmla="*/ 2206 w 3494"/>
                    <a:gd name="T65" fmla="*/ 0 h 1303"/>
                    <a:gd name="T66" fmla="*/ 2472 w 3494"/>
                    <a:gd name="T67" fmla="*/ 2 h 1303"/>
                    <a:gd name="T68" fmla="*/ 2601 w 3494"/>
                    <a:gd name="T69" fmla="*/ 18 h 1303"/>
                    <a:gd name="T70" fmla="*/ 2676 w 3494"/>
                    <a:gd name="T71" fmla="*/ 35 h 1303"/>
                    <a:gd name="T72" fmla="*/ 2821 w 3494"/>
                    <a:gd name="T73" fmla="*/ 86 h 1303"/>
                    <a:gd name="T74" fmla="*/ 2957 w 3494"/>
                    <a:gd name="T75" fmla="*/ 158 h 1303"/>
                    <a:gd name="T76" fmla="*/ 3081 w 3494"/>
                    <a:gd name="T77" fmla="*/ 249 h 1303"/>
                    <a:gd name="T78" fmla="*/ 3192 w 3494"/>
                    <a:gd name="T79" fmla="*/ 361 h 1303"/>
                    <a:gd name="T80" fmla="*/ 3285 w 3494"/>
                    <a:gd name="T81" fmla="*/ 486 h 1303"/>
                    <a:gd name="T82" fmla="*/ 3357 w 3494"/>
                    <a:gd name="T83" fmla="*/ 624 h 1303"/>
                    <a:gd name="T84" fmla="*/ 3408 w 3494"/>
                    <a:gd name="T85" fmla="*/ 772 h 1303"/>
                    <a:gd name="T86" fmla="*/ 3493 w 3494"/>
                    <a:gd name="T87" fmla="*/ 1220 h 1303"/>
                    <a:gd name="T88" fmla="*/ 3490 w 3494"/>
                    <a:gd name="T89" fmla="*/ 1251 h 1303"/>
                    <a:gd name="T90" fmla="*/ 3477 w 3494"/>
                    <a:gd name="T91" fmla="*/ 1278 h 1303"/>
                    <a:gd name="T92" fmla="*/ 3453 w 3494"/>
                    <a:gd name="T93" fmla="*/ 1297 h 1303"/>
                    <a:gd name="T94" fmla="*/ 3424 w 3494"/>
                    <a:gd name="T95" fmla="*/ 1303 h 1303"/>
                    <a:gd name="T96" fmla="*/ 54 w 3494"/>
                    <a:gd name="T97" fmla="*/ 1301 h 1303"/>
                    <a:gd name="T98" fmla="*/ 28 w 3494"/>
                    <a:gd name="T99" fmla="*/ 1288 h 1303"/>
                    <a:gd name="T100" fmla="*/ 7 w 3494"/>
                    <a:gd name="T101" fmla="*/ 1265 h 1303"/>
                    <a:gd name="T102" fmla="*/ 0 w 3494"/>
                    <a:gd name="T103" fmla="*/ 1236 h 1303"/>
                    <a:gd name="T104" fmla="*/ 68 w 3494"/>
                    <a:gd name="T105" fmla="*/ 849 h 1303"/>
                    <a:gd name="T106" fmla="*/ 108 w 3494"/>
                    <a:gd name="T107" fmla="*/ 697 h 1303"/>
                    <a:gd name="T108" fmla="*/ 170 w 3494"/>
                    <a:gd name="T109" fmla="*/ 554 h 1303"/>
                    <a:gd name="T110" fmla="*/ 252 w 3494"/>
                    <a:gd name="T111" fmla="*/ 421 h 1303"/>
                    <a:gd name="T112" fmla="*/ 354 w 3494"/>
                    <a:gd name="T113" fmla="*/ 302 h 1303"/>
                    <a:gd name="T114" fmla="*/ 472 w 3494"/>
                    <a:gd name="T115" fmla="*/ 202 h 1303"/>
                    <a:gd name="T116" fmla="*/ 602 w 3494"/>
                    <a:gd name="T117" fmla="*/ 119 h 1303"/>
                    <a:gd name="T118" fmla="*/ 743 w 3494"/>
                    <a:gd name="T119" fmla="*/ 58 h 1303"/>
                    <a:gd name="T120" fmla="*/ 893 w 3494"/>
                    <a:gd name="T121" fmla="*/ 18 h 1303"/>
                    <a:gd name="T122" fmla="*/ 957 w 3494"/>
                    <a:gd name="T123" fmla="*/ 9 h 1303"/>
                    <a:gd name="T124" fmla="*/ 1085 w 3494"/>
                    <a:gd name="T125" fmla="*/ 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 h="1303">
                      <a:moveTo>
                        <a:pt x="883" y="162"/>
                      </a:moveTo>
                      <a:lnTo>
                        <a:pt x="810" y="183"/>
                      </a:lnTo>
                      <a:lnTo>
                        <a:pt x="740" y="208"/>
                      </a:lnTo>
                      <a:lnTo>
                        <a:pt x="673" y="240"/>
                      </a:lnTo>
                      <a:lnTo>
                        <a:pt x="610" y="277"/>
                      </a:lnTo>
                      <a:lnTo>
                        <a:pt x="548" y="318"/>
                      </a:lnTo>
                      <a:lnTo>
                        <a:pt x="492" y="365"/>
                      </a:lnTo>
                      <a:lnTo>
                        <a:pt x="439" y="417"/>
                      </a:lnTo>
                      <a:lnTo>
                        <a:pt x="390" y="472"/>
                      </a:lnTo>
                      <a:lnTo>
                        <a:pt x="347" y="531"/>
                      </a:lnTo>
                      <a:lnTo>
                        <a:pt x="308" y="593"/>
                      </a:lnTo>
                      <a:lnTo>
                        <a:pt x="274" y="660"/>
                      </a:lnTo>
                      <a:lnTo>
                        <a:pt x="245" y="728"/>
                      </a:lnTo>
                      <a:lnTo>
                        <a:pt x="222" y="800"/>
                      </a:lnTo>
                      <a:lnTo>
                        <a:pt x="206" y="874"/>
                      </a:lnTo>
                      <a:lnTo>
                        <a:pt x="153" y="1163"/>
                      </a:lnTo>
                      <a:lnTo>
                        <a:pt x="3340" y="1163"/>
                      </a:lnTo>
                      <a:lnTo>
                        <a:pt x="3288" y="874"/>
                      </a:lnTo>
                      <a:lnTo>
                        <a:pt x="3271" y="800"/>
                      </a:lnTo>
                      <a:lnTo>
                        <a:pt x="3249" y="728"/>
                      </a:lnTo>
                      <a:lnTo>
                        <a:pt x="3220" y="660"/>
                      </a:lnTo>
                      <a:lnTo>
                        <a:pt x="3186" y="593"/>
                      </a:lnTo>
                      <a:lnTo>
                        <a:pt x="3147" y="531"/>
                      </a:lnTo>
                      <a:lnTo>
                        <a:pt x="3102" y="472"/>
                      </a:lnTo>
                      <a:lnTo>
                        <a:pt x="3055" y="417"/>
                      </a:lnTo>
                      <a:lnTo>
                        <a:pt x="3002" y="365"/>
                      </a:lnTo>
                      <a:lnTo>
                        <a:pt x="2944" y="318"/>
                      </a:lnTo>
                      <a:lnTo>
                        <a:pt x="2884" y="277"/>
                      </a:lnTo>
                      <a:lnTo>
                        <a:pt x="2820" y="240"/>
                      </a:lnTo>
                      <a:lnTo>
                        <a:pt x="2752" y="208"/>
                      </a:lnTo>
                      <a:lnTo>
                        <a:pt x="2682" y="183"/>
                      </a:lnTo>
                      <a:lnTo>
                        <a:pt x="2610" y="162"/>
                      </a:lnTo>
                      <a:lnTo>
                        <a:pt x="1796" y="976"/>
                      </a:lnTo>
                      <a:lnTo>
                        <a:pt x="1781" y="988"/>
                      </a:lnTo>
                      <a:lnTo>
                        <a:pt x="1764" y="994"/>
                      </a:lnTo>
                      <a:lnTo>
                        <a:pt x="1747" y="997"/>
                      </a:lnTo>
                      <a:lnTo>
                        <a:pt x="1729" y="994"/>
                      </a:lnTo>
                      <a:lnTo>
                        <a:pt x="1712" y="988"/>
                      </a:lnTo>
                      <a:lnTo>
                        <a:pt x="1697" y="976"/>
                      </a:lnTo>
                      <a:lnTo>
                        <a:pt x="883" y="162"/>
                      </a:lnTo>
                      <a:close/>
                      <a:moveTo>
                        <a:pt x="2235" y="139"/>
                      </a:moveTo>
                      <a:lnTo>
                        <a:pt x="1796" y="578"/>
                      </a:lnTo>
                      <a:lnTo>
                        <a:pt x="1646" y="728"/>
                      </a:lnTo>
                      <a:lnTo>
                        <a:pt x="1747" y="829"/>
                      </a:lnTo>
                      <a:lnTo>
                        <a:pt x="2092" y="484"/>
                      </a:lnTo>
                      <a:lnTo>
                        <a:pt x="2435" y="140"/>
                      </a:lnTo>
                      <a:lnTo>
                        <a:pt x="2409" y="139"/>
                      </a:lnTo>
                      <a:lnTo>
                        <a:pt x="2235" y="139"/>
                      </a:lnTo>
                      <a:close/>
                      <a:moveTo>
                        <a:pt x="1085" y="139"/>
                      </a:moveTo>
                      <a:lnTo>
                        <a:pt x="1057" y="140"/>
                      </a:lnTo>
                      <a:lnTo>
                        <a:pt x="1402" y="484"/>
                      </a:lnTo>
                      <a:lnTo>
                        <a:pt x="1547" y="629"/>
                      </a:lnTo>
                      <a:lnTo>
                        <a:pt x="1648" y="530"/>
                      </a:lnTo>
                      <a:lnTo>
                        <a:pt x="1259" y="139"/>
                      </a:lnTo>
                      <a:lnTo>
                        <a:pt x="1259" y="139"/>
                      </a:lnTo>
                      <a:lnTo>
                        <a:pt x="1085" y="139"/>
                      </a:lnTo>
                      <a:close/>
                      <a:moveTo>
                        <a:pt x="1085" y="0"/>
                      </a:moveTo>
                      <a:lnTo>
                        <a:pt x="1288" y="0"/>
                      </a:lnTo>
                      <a:lnTo>
                        <a:pt x="1306" y="2"/>
                      </a:lnTo>
                      <a:lnTo>
                        <a:pt x="1323" y="10"/>
                      </a:lnTo>
                      <a:lnTo>
                        <a:pt x="1336" y="20"/>
                      </a:lnTo>
                      <a:lnTo>
                        <a:pt x="1747" y="431"/>
                      </a:lnTo>
                      <a:lnTo>
                        <a:pt x="2156" y="20"/>
                      </a:lnTo>
                      <a:lnTo>
                        <a:pt x="2171" y="10"/>
                      </a:lnTo>
                      <a:lnTo>
                        <a:pt x="2188" y="2"/>
                      </a:lnTo>
                      <a:lnTo>
                        <a:pt x="2206" y="0"/>
                      </a:lnTo>
                      <a:lnTo>
                        <a:pt x="2409" y="0"/>
                      </a:lnTo>
                      <a:lnTo>
                        <a:pt x="2472" y="2"/>
                      </a:lnTo>
                      <a:lnTo>
                        <a:pt x="2537" y="9"/>
                      </a:lnTo>
                      <a:lnTo>
                        <a:pt x="2601" y="18"/>
                      </a:lnTo>
                      <a:lnTo>
                        <a:pt x="2601" y="18"/>
                      </a:lnTo>
                      <a:lnTo>
                        <a:pt x="2676" y="35"/>
                      </a:lnTo>
                      <a:lnTo>
                        <a:pt x="2750" y="58"/>
                      </a:lnTo>
                      <a:lnTo>
                        <a:pt x="2821" y="86"/>
                      </a:lnTo>
                      <a:lnTo>
                        <a:pt x="2890" y="119"/>
                      </a:lnTo>
                      <a:lnTo>
                        <a:pt x="2957" y="158"/>
                      </a:lnTo>
                      <a:lnTo>
                        <a:pt x="3021" y="202"/>
                      </a:lnTo>
                      <a:lnTo>
                        <a:pt x="3081" y="249"/>
                      </a:lnTo>
                      <a:lnTo>
                        <a:pt x="3138" y="302"/>
                      </a:lnTo>
                      <a:lnTo>
                        <a:pt x="3192" y="361"/>
                      </a:lnTo>
                      <a:lnTo>
                        <a:pt x="3241" y="421"/>
                      </a:lnTo>
                      <a:lnTo>
                        <a:pt x="3285" y="486"/>
                      </a:lnTo>
                      <a:lnTo>
                        <a:pt x="3324" y="554"/>
                      </a:lnTo>
                      <a:lnTo>
                        <a:pt x="3357" y="624"/>
                      </a:lnTo>
                      <a:lnTo>
                        <a:pt x="3385" y="697"/>
                      </a:lnTo>
                      <a:lnTo>
                        <a:pt x="3408" y="772"/>
                      </a:lnTo>
                      <a:lnTo>
                        <a:pt x="3425" y="849"/>
                      </a:lnTo>
                      <a:lnTo>
                        <a:pt x="3493" y="1220"/>
                      </a:lnTo>
                      <a:lnTo>
                        <a:pt x="3494" y="1236"/>
                      </a:lnTo>
                      <a:lnTo>
                        <a:pt x="3490" y="1251"/>
                      </a:lnTo>
                      <a:lnTo>
                        <a:pt x="3485" y="1265"/>
                      </a:lnTo>
                      <a:lnTo>
                        <a:pt x="3477" y="1278"/>
                      </a:lnTo>
                      <a:lnTo>
                        <a:pt x="3466" y="1288"/>
                      </a:lnTo>
                      <a:lnTo>
                        <a:pt x="3453" y="1297"/>
                      </a:lnTo>
                      <a:lnTo>
                        <a:pt x="3438" y="1301"/>
                      </a:lnTo>
                      <a:lnTo>
                        <a:pt x="3424" y="1303"/>
                      </a:lnTo>
                      <a:lnTo>
                        <a:pt x="70" y="1303"/>
                      </a:lnTo>
                      <a:lnTo>
                        <a:pt x="54" y="1301"/>
                      </a:lnTo>
                      <a:lnTo>
                        <a:pt x="40" y="1297"/>
                      </a:lnTo>
                      <a:lnTo>
                        <a:pt x="28" y="1288"/>
                      </a:lnTo>
                      <a:lnTo>
                        <a:pt x="16" y="1278"/>
                      </a:lnTo>
                      <a:lnTo>
                        <a:pt x="7" y="1265"/>
                      </a:lnTo>
                      <a:lnTo>
                        <a:pt x="2" y="1251"/>
                      </a:lnTo>
                      <a:lnTo>
                        <a:pt x="0" y="1236"/>
                      </a:lnTo>
                      <a:lnTo>
                        <a:pt x="1" y="1220"/>
                      </a:lnTo>
                      <a:lnTo>
                        <a:pt x="68" y="849"/>
                      </a:lnTo>
                      <a:lnTo>
                        <a:pt x="86" y="772"/>
                      </a:lnTo>
                      <a:lnTo>
                        <a:pt x="108" y="697"/>
                      </a:lnTo>
                      <a:lnTo>
                        <a:pt x="136" y="624"/>
                      </a:lnTo>
                      <a:lnTo>
                        <a:pt x="170" y="554"/>
                      </a:lnTo>
                      <a:lnTo>
                        <a:pt x="208" y="486"/>
                      </a:lnTo>
                      <a:lnTo>
                        <a:pt x="252" y="421"/>
                      </a:lnTo>
                      <a:lnTo>
                        <a:pt x="301" y="361"/>
                      </a:lnTo>
                      <a:lnTo>
                        <a:pt x="354" y="302"/>
                      </a:lnTo>
                      <a:lnTo>
                        <a:pt x="412" y="249"/>
                      </a:lnTo>
                      <a:lnTo>
                        <a:pt x="472" y="202"/>
                      </a:lnTo>
                      <a:lnTo>
                        <a:pt x="536" y="158"/>
                      </a:lnTo>
                      <a:lnTo>
                        <a:pt x="602" y="119"/>
                      </a:lnTo>
                      <a:lnTo>
                        <a:pt x="671" y="86"/>
                      </a:lnTo>
                      <a:lnTo>
                        <a:pt x="743" y="58"/>
                      </a:lnTo>
                      <a:lnTo>
                        <a:pt x="818" y="35"/>
                      </a:lnTo>
                      <a:lnTo>
                        <a:pt x="893" y="18"/>
                      </a:lnTo>
                      <a:lnTo>
                        <a:pt x="893" y="18"/>
                      </a:lnTo>
                      <a:lnTo>
                        <a:pt x="957" y="9"/>
                      </a:lnTo>
                      <a:lnTo>
                        <a:pt x="1020" y="2"/>
                      </a:lnTo>
                      <a:lnTo>
                        <a:pt x="108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71" name="Group 103">
                <a:extLst>
                  <a:ext uri="{FF2B5EF4-FFF2-40B4-BE49-F238E27FC236}">
                    <a16:creationId xmlns:a16="http://schemas.microsoft.com/office/drawing/2014/main" id="{533A2AD3-411E-430F-A2EB-740FF6424195}"/>
                  </a:ext>
                </a:extLst>
              </p:cNvPr>
              <p:cNvGrpSpPr/>
              <p:nvPr/>
            </p:nvGrpSpPr>
            <p:grpSpPr>
              <a:xfrm>
                <a:off x="2265999" y="2026113"/>
                <a:ext cx="321044" cy="321042"/>
                <a:chOff x="7273925" y="5005388"/>
                <a:chExt cx="555625" cy="555625"/>
              </a:xfrm>
              <a:solidFill>
                <a:schemeClr val="bg1"/>
              </a:solidFill>
            </p:grpSpPr>
            <p:sp>
              <p:nvSpPr>
                <p:cNvPr id="112" name="Freeform 552">
                  <a:extLst>
                    <a:ext uri="{FF2B5EF4-FFF2-40B4-BE49-F238E27FC236}">
                      <a16:creationId xmlns:a16="http://schemas.microsoft.com/office/drawing/2014/main" id="{FC3207A6-6B91-4212-B798-FCCEDAADDADF}"/>
                    </a:ext>
                  </a:extLst>
                </p:cNvPr>
                <p:cNvSpPr>
                  <a:spLocks noEditPoints="1"/>
                </p:cNvSpPr>
                <p:nvPr/>
              </p:nvSpPr>
              <p:spPr bwMode="auto">
                <a:xfrm>
                  <a:off x="7273925" y="5005388"/>
                  <a:ext cx="555625" cy="555625"/>
                </a:xfrm>
                <a:custGeom>
                  <a:avLst/>
                  <a:gdLst>
                    <a:gd name="T0" fmla="*/ 1450 w 3500"/>
                    <a:gd name="T1" fmla="*/ 168 h 3500"/>
                    <a:gd name="T2" fmla="*/ 1080 w 3500"/>
                    <a:gd name="T3" fmla="*/ 285 h 3500"/>
                    <a:gd name="T4" fmla="*/ 754 w 3500"/>
                    <a:gd name="T5" fmla="*/ 486 h 3500"/>
                    <a:gd name="T6" fmla="*/ 486 w 3500"/>
                    <a:gd name="T7" fmla="*/ 754 h 3500"/>
                    <a:gd name="T8" fmla="*/ 285 w 3500"/>
                    <a:gd name="T9" fmla="*/ 1080 h 3500"/>
                    <a:gd name="T10" fmla="*/ 168 w 3500"/>
                    <a:gd name="T11" fmla="*/ 1450 h 3500"/>
                    <a:gd name="T12" fmla="*/ 142 w 3500"/>
                    <a:gd name="T13" fmla="*/ 1852 h 3500"/>
                    <a:gd name="T14" fmla="*/ 215 w 3500"/>
                    <a:gd name="T15" fmla="*/ 2240 h 3500"/>
                    <a:gd name="T16" fmla="*/ 377 w 3500"/>
                    <a:gd name="T17" fmla="*/ 2590 h 3500"/>
                    <a:gd name="T18" fmla="*/ 612 w 3500"/>
                    <a:gd name="T19" fmla="*/ 2888 h 3500"/>
                    <a:gd name="T20" fmla="*/ 910 w 3500"/>
                    <a:gd name="T21" fmla="*/ 3123 h 3500"/>
                    <a:gd name="T22" fmla="*/ 1260 w 3500"/>
                    <a:gd name="T23" fmla="*/ 3285 h 3500"/>
                    <a:gd name="T24" fmla="*/ 1648 w 3500"/>
                    <a:gd name="T25" fmla="*/ 3358 h 3500"/>
                    <a:gd name="T26" fmla="*/ 2050 w 3500"/>
                    <a:gd name="T27" fmla="*/ 3332 h 3500"/>
                    <a:gd name="T28" fmla="*/ 2420 w 3500"/>
                    <a:gd name="T29" fmla="*/ 3215 h 3500"/>
                    <a:gd name="T30" fmla="*/ 2746 w 3500"/>
                    <a:gd name="T31" fmla="*/ 3014 h 3500"/>
                    <a:gd name="T32" fmla="*/ 3014 w 3500"/>
                    <a:gd name="T33" fmla="*/ 2746 h 3500"/>
                    <a:gd name="T34" fmla="*/ 3215 w 3500"/>
                    <a:gd name="T35" fmla="*/ 2420 h 3500"/>
                    <a:gd name="T36" fmla="*/ 3332 w 3500"/>
                    <a:gd name="T37" fmla="*/ 2050 h 3500"/>
                    <a:gd name="T38" fmla="*/ 3358 w 3500"/>
                    <a:gd name="T39" fmla="*/ 1648 h 3500"/>
                    <a:gd name="T40" fmla="*/ 3285 w 3500"/>
                    <a:gd name="T41" fmla="*/ 1260 h 3500"/>
                    <a:gd name="T42" fmla="*/ 3123 w 3500"/>
                    <a:gd name="T43" fmla="*/ 910 h 3500"/>
                    <a:gd name="T44" fmla="*/ 2888 w 3500"/>
                    <a:gd name="T45" fmla="*/ 612 h 3500"/>
                    <a:gd name="T46" fmla="*/ 2590 w 3500"/>
                    <a:gd name="T47" fmla="*/ 377 h 3500"/>
                    <a:gd name="T48" fmla="*/ 2240 w 3500"/>
                    <a:gd name="T49" fmla="*/ 215 h 3500"/>
                    <a:gd name="T50" fmla="*/ 1852 w 3500"/>
                    <a:gd name="T51" fmla="*/ 142 h 3500"/>
                    <a:gd name="T52" fmla="*/ 1948 w 3500"/>
                    <a:gd name="T53" fmla="*/ 11 h 3500"/>
                    <a:gd name="T54" fmla="*/ 2329 w 3500"/>
                    <a:gd name="T55" fmla="*/ 98 h 3500"/>
                    <a:gd name="T56" fmla="*/ 2679 w 3500"/>
                    <a:gd name="T57" fmla="*/ 266 h 3500"/>
                    <a:gd name="T58" fmla="*/ 2988 w 3500"/>
                    <a:gd name="T59" fmla="*/ 512 h 3500"/>
                    <a:gd name="T60" fmla="*/ 3234 w 3500"/>
                    <a:gd name="T61" fmla="*/ 821 h 3500"/>
                    <a:gd name="T62" fmla="*/ 3402 w 3500"/>
                    <a:gd name="T63" fmla="*/ 1171 h 3500"/>
                    <a:gd name="T64" fmla="*/ 3489 w 3500"/>
                    <a:gd name="T65" fmla="*/ 1552 h 3500"/>
                    <a:gd name="T66" fmla="*/ 3489 w 3500"/>
                    <a:gd name="T67" fmla="*/ 1948 h 3500"/>
                    <a:gd name="T68" fmla="*/ 3402 w 3500"/>
                    <a:gd name="T69" fmla="*/ 2329 h 3500"/>
                    <a:gd name="T70" fmla="*/ 3234 w 3500"/>
                    <a:gd name="T71" fmla="*/ 2679 h 3500"/>
                    <a:gd name="T72" fmla="*/ 2988 w 3500"/>
                    <a:gd name="T73" fmla="*/ 2988 h 3500"/>
                    <a:gd name="T74" fmla="*/ 2679 w 3500"/>
                    <a:gd name="T75" fmla="*/ 3234 h 3500"/>
                    <a:gd name="T76" fmla="*/ 2329 w 3500"/>
                    <a:gd name="T77" fmla="*/ 3402 h 3500"/>
                    <a:gd name="T78" fmla="*/ 1948 w 3500"/>
                    <a:gd name="T79" fmla="*/ 3489 h 3500"/>
                    <a:gd name="T80" fmla="*/ 1552 w 3500"/>
                    <a:gd name="T81" fmla="*/ 3489 h 3500"/>
                    <a:gd name="T82" fmla="*/ 1171 w 3500"/>
                    <a:gd name="T83" fmla="*/ 3402 h 3500"/>
                    <a:gd name="T84" fmla="*/ 821 w 3500"/>
                    <a:gd name="T85" fmla="*/ 3234 h 3500"/>
                    <a:gd name="T86" fmla="*/ 512 w 3500"/>
                    <a:gd name="T87" fmla="*/ 2988 h 3500"/>
                    <a:gd name="T88" fmla="*/ 266 w 3500"/>
                    <a:gd name="T89" fmla="*/ 2679 h 3500"/>
                    <a:gd name="T90" fmla="*/ 98 w 3500"/>
                    <a:gd name="T91" fmla="*/ 2329 h 3500"/>
                    <a:gd name="T92" fmla="*/ 11 w 3500"/>
                    <a:gd name="T93" fmla="*/ 1948 h 3500"/>
                    <a:gd name="T94" fmla="*/ 11 w 3500"/>
                    <a:gd name="T95" fmla="*/ 1552 h 3500"/>
                    <a:gd name="T96" fmla="*/ 98 w 3500"/>
                    <a:gd name="T97" fmla="*/ 1171 h 3500"/>
                    <a:gd name="T98" fmla="*/ 266 w 3500"/>
                    <a:gd name="T99" fmla="*/ 821 h 3500"/>
                    <a:gd name="T100" fmla="*/ 512 w 3500"/>
                    <a:gd name="T101" fmla="*/ 512 h 3500"/>
                    <a:gd name="T102" fmla="*/ 821 w 3500"/>
                    <a:gd name="T103" fmla="*/ 266 h 3500"/>
                    <a:gd name="T104" fmla="*/ 1171 w 3500"/>
                    <a:gd name="T105" fmla="*/ 98 h 3500"/>
                    <a:gd name="T106" fmla="*/ 1552 w 3500"/>
                    <a:gd name="T107" fmla="*/ 11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0" h="3500">
                      <a:moveTo>
                        <a:pt x="1750" y="139"/>
                      </a:moveTo>
                      <a:lnTo>
                        <a:pt x="1648" y="142"/>
                      </a:lnTo>
                      <a:lnTo>
                        <a:pt x="1548" y="152"/>
                      </a:lnTo>
                      <a:lnTo>
                        <a:pt x="1450" y="168"/>
                      </a:lnTo>
                      <a:lnTo>
                        <a:pt x="1354" y="189"/>
                      </a:lnTo>
                      <a:lnTo>
                        <a:pt x="1260" y="215"/>
                      </a:lnTo>
                      <a:lnTo>
                        <a:pt x="1169" y="248"/>
                      </a:lnTo>
                      <a:lnTo>
                        <a:pt x="1080" y="285"/>
                      </a:lnTo>
                      <a:lnTo>
                        <a:pt x="994" y="329"/>
                      </a:lnTo>
                      <a:lnTo>
                        <a:pt x="910" y="377"/>
                      </a:lnTo>
                      <a:lnTo>
                        <a:pt x="830" y="428"/>
                      </a:lnTo>
                      <a:lnTo>
                        <a:pt x="754" y="486"/>
                      </a:lnTo>
                      <a:lnTo>
                        <a:pt x="681" y="546"/>
                      </a:lnTo>
                      <a:lnTo>
                        <a:pt x="612" y="612"/>
                      </a:lnTo>
                      <a:lnTo>
                        <a:pt x="546" y="681"/>
                      </a:lnTo>
                      <a:lnTo>
                        <a:pt x="486" y="754"/>
                      </a:lnTo>
                      <a:lnTo>
                        <a:pt x="428" y="830"/>
                      </a:lnTo>
                      <a:lnTo>
                        <a:pt x="377" y="910"/>
                      </a:lnTo>
                      <a:lnTo>
                        <a:pt x="329" y="994"/>
                      </a:lnTo>
                      <a:lnTo>
                        <a:pt x="285" y="1080"/>
                      </a:lnTo>
                      <a:lnTo>
                        <a:pt x="248" y="1169"/>
                      </a:lnTo>
                      <a:lnTo>
                        <a:pt x="215" y="1260"/>
                      </a:lnTo>
                      <a:lnTo>
                        <a:pt x="189" y="1354"/>
                      </a:lnTo>
                      <a:lnTo>
                        <a:pt x="168" y="1450"/>
                      </a:lnTo>
                      <a:lnTo>
                        <a:pt x="152" y="1548"/>
                      </a:lnTo>
                      <a:lnTo>
                        <a:pt x="142" y="1648"/>
                      </a:lnTo>
                      <a:lnTo>
                        <a:pt x="139" y="1750"/>
                      </a:lnTo>
                      <a:lnTo>
                        <a:pt x="142" y="1852"/>
                      </a:lnTo>
                      <a:lnTo>
                        <a:pt x="152" y="1952"/>
                      </a:lnTo>
                      <a:lnTo>
                        <a:pt x="168" y="2050"/>
                      </a:lnTo>
                      <a:lnTo>
                        <a:pt x="189" y="2146"/>
                      </a:lnTo>
                      <a:lnTo>
                        <a:pt x="215" y="2240"/>
                      </a:lnTo>
                      <a:lnTo>
                        <a:pt x="248" y="2331"/>
                      </a:lnTo>
                      <a:lnTo>
                        <a:pt x="285" y="2420"/>
                      </a:lnTo>
                      <a:lnTo>
                        <a:pt x="329" y="2506"/>
                      </a:lnTo>
                      <a:lnTo>
                        <a:pt x="377" y="2590"/>
                      </a:lnTo>
                      <a:lnTo>
                        <a:pt x="428" y="2670"/>
                      </a:lnTo>
                      <a:lnTo>
                        <a:pt x="486" y="2746"/>
                      </a:lnTo>
                      <a:lnTo>
                        <a:pt x="546" y="2819"/>
                      </a:lnTo>
                      <a:lnTo>
                        <a:pt x="612" y="2888"/>
                      </a:lnTo>
                      <a:lnTo>
                        <a:pt x="681" y="2954"/>
                      </a:lnTo>
                      <a:lnTo>
                        <a:pt x="754" y="3014"/>
                      </a:lnTo>
                      <a:lnTo>
                        <a:pt x="830" y="3072"/>
                      </a:lnTo>
                      <a:lnTo>
                        <a:pt x="910" y="3123"/>
                      </a:lnTo>
                      <a:lnTo>
                        <a:pt x="994" y="3171"/>
                      </a:lnTo>
                      <a:lnTo>
                        <a:pt x="1080" y="3215"/>
                      </a:lnTo>
                      <a:lnTo>
                        <a:pt x="1169" y="3252"/>
                      </a:lnTo>
                      <a:lnTo>
                        <a:pt x="1260" y="3285"/>
                      </a:lnTo>
                      <a:lnTo>
                        <a:pt x="1354" y="3311"/>
                      </a:lnTo>
                      <a:lnTo>
                        <a:pt x="1450" y="3332"/>
                      </a:lnTo>
                      <a:lnTo>
                        <a:pt x="1548" y="3348"/>
                      </a:lnTo>
                      <a:lnTo>
                        <a:pt x="1648" y="3358"/>
                      </a:lnTo>
                      <a:lnTo>
                        <a:pt x="1750" y="3361"/>
                      </a:lnTo>
                      <a:lnTo>
                        <a:pt x="1852" y="3358"/>
                      </a:lnTo>
                      <a:lnTo>
                        <a:pt x="1952" y="3348"/>
                      </a:lnTo>
                      <a:lnTo>
                        <a:pt x="2050" y="3332"/>
                      </a:lnTo>
                      <a:lnTo>
                        <a:pt x="2146" y="3311"/>
                      </a:lnTo>
                      <a:lnTo>
                        <a:pt x="2240" y="3285"/>
                      </a:lnTo>
                      <a:lnTo>
                        <a:pt x="2331" y="3252"/>
                      </a:lnTo>
                      <a:lnTo>
                        <a:pt x="2420" y="3215"/>
                      </a:lnTo>
                      <a:lnTo>
                        <a:pt x="2506" y="3171"/>
                      </a:lnTo>
                      <a:lnTo>
                        <a:pt x="2590" y="3123"/>
                      </a:lnTo>
                      <a:lnTo>
                        <a:pt x="2670" y="3072"/>
                      </a:lnTo>
                      <a:lnTo>
                        <a:pt x="2746" y="3014"/>
                      </a:lnTo>
                      <a:lnTo>
                        <a:pt x="2819" y="2954"/>
                      </a:lnTo>
                      <a:lnTo>
                        <a:pt x="2888" y="2888"/>
                      </a:lnTo>
                      <a:lnTo>
                        <a:pt x="2954" y="2819"/>
                      </a:lnTo>
                      <a:lnTo>
                        <a:pt x="3014" y="2746"/>
                      </a:lnTo>
                      <a:lnTo>
                        <a:pt x="3072" y="2670"/>
                      </a:lnTo>
                      <a:lnTo>
                        <a:pt x="3123" y="2590"/>
                      </a:lnTo>
                      <a:lnTo>
                        <a:pt x="3171" y="2506"/>
                      </a:lnTo>
                      <a:lnTo>
                        <a:pt x="3215" y="2420"/>
                      </a:lnTo>
                      <a:lnTo>
                        <a:pt x="3252" y="2331"/>
                      </a:lnTo>
                      <a:lnTo>
                        <a:pt x="3285" y="2240"/>
                      </a:lnTo>
                      <a:lnTo>
                        <a:pt x="3311" y="2146"/>
                      </a:lnTo>
                      <a:lnTo>
                        <a:pt x="3332" y="2050"/>
                      </a:lnTo>
                      <a:lnTo>
                        <a:pt x="3348" y="1952"/>
                      </a:lnTo>
                      <a:lnTo>
                        <a:pt x="3358" y="1852"/>
                      </a:lnTo>
                      <a:lnTo>
                        <a:pt x="3361" y="1750"/>
                      </a:lnTo>
                      <a:lnTo>
                        <a:pt x="3358" y="1648"/>
                      </a:lnTo>
                      <a:lnTo>
                        <a:pt x="3348" y="1548"/>
                      </a:lnTo>
                      <a:lnTo>
                        <a:pt x="3332" y="1450"/>
                      </a:lnTo>
                      <a:lnTo>
                        <a:pt x="3311" y="1354"/>
                      </a:lnTo>
                      <a:lnTo>
                        <a:pt x="3285" y="1260"/>
                      </a:lnTo>
                      <a:lnTo>
                        <a:pt x="3252" y="1169"/>
                      </a:lnTo>
                      <a:lnTo>
                        <a:pt x="3215" y="1080"/>
                      </a:lnTo>
                      <a:lnTo>
                        <a:pt x="3171" y="994"/>
                      </a:lnTo>
                      <a:lnTo>
                        <a:pt x="3123" y="910"/>
                      </a:lnTo>
                      <a:lnTo>
                        <a:pt x="3072" y="830"/>
                      </a:lnTo>
                      <a:lnTo>
                        <a:pt x="3014" y="754"/>
                      </a:lnTo>
                      <a:lnTo>
                        <a:pt x="2954" y="681"/>
                      </a:lnTo>
                      <a:lnTo>
                        <a:pt x="2888" y="612"/>
                      </a:lnTo>
                      <a:lnTo>
                        <a:pt x="2819" y="546"/>
                      </a:lnTo>
                      <a:lnTo>
                        <a:pt x="2746" y="486"/>
                      </a:lnTo>
                      <a:lnTo>
                        <a:pt x="2670" y="428"/>
                      </a:lnTo>
                      <a:lnTo>
                        <a:pt x="2590" y="377"/>
                      </a:lnTo>
                      <a:lnTo>
                        <a:pt x="2506" y="329"/>
                      </a:lnTo>
                      <a:lnTo>
                        <a:pt x="2420" y="285"/>
                      </a:lnTo>
                      <a:lnTo>
                        <a:pt x="2331" y="248"/>
                      </a:lnTo>
                      <a:lnTo>
                        <a:pt x="2240" y="215"/>
                      </a:lnTo>
                      <a:lnTo>
                        <a:pt x="2146" y="189"/>
                      </a:lnTo>
                      <a:lnTo>
                        <a:pt x="2050" y="168"/>
                      </a:lnTo>
                      <a:lnTo>
                        <a:pt x="1952" y="152"/>
                      </a:lnTo>
                      <a:lnTo>
                        <a:pt x="1852" y="142"/>
                      </a:lnTo>
                      <a:lnTo>
                        <a:pt x="1750" y="139"/>
                      </a:lnTo>
                      <a:close/>
                      <a:moveTo>
                        <a:pt x="1750" y="0"/>
                      </a:moveTo>
                      <a:lnTo>
                        <a:pt x="1850" y="3"/>
                      </a:lnTo>
                      <a:lnTo>
                        <a:pt x="1948" y="11"/>
                      </a:lnTo>
                      <a:lnTo>
                        <a:pt x="2046" y="24"/>
                      </a:lnTo>
                      <a:lnTo>
                        <a:pt x="2142" y="43"/>
                      </a:lnTo>
                      <a:lnTo>
                        <a:pt x="2237" y="68"/>
                      </a:lnTo>
                      <a:lnTo>
                        <a:pt x="2329" y="98"/>
                      </a:lnTo>
                      <a:lnTo>
                        <a:pt x="2420" y="133"/>
                      </a:lnTo>
                      <a:lnTo>
                        <a:pt x="2508" y="172"/>
                      </a:lnTo>
                      <a:lnTo>
                        <a:pt x="2595" y="216"/>
                      </a:lnTo>
                      <a:lnTo>
                        <a:pt x="2679" y="266"/>
                      </a:lnTo>
                      <a:lnTo>
                        <a:pt x="2761" y="321"/>
                      </a:lnTo>
                      <a:lnTo>
                        <a:pt x="2839" y="380"/>
                      </a:lnTo>
                      <a:lnTo>
                        <a:pt x="2915" y="444"/>
                      </a:lnTo>
                      <a:lnTo>
                        <a:pt x="2988" y="512"/>
                      </a:lnTo>
                      <a:lnTo>
                        <a:pt x="3056" y="585"/>
                      </a:lnTo>
                      <a:lnTo>
                        <a:pt x="3120" y="661"/>
                      </a:lnTo>
                      <a:lnTo>
                        <a:pt x="3179" y="739"/>
                      </a:lnTo>
                      <a:lnTo>
                        <a:pt x="3234" y="821"/>
                      </a:lnTo>
                      <a:lnTo>
                        <a:pt x="3284" y="905"/>
                      </a:lnTo>
                      <a:lnTo>
                        <a:pt x="3328" y="992"/>
                      </a:lnTo>
                      <a:lnTo>
                        <a:pt x="3367" y="1080"/>
                      </a:lnTo>
                      <a:lnTo>
                        <a:pt x="3402" y="1171"/>
                      </a:lnTo>
                      <a:lnTo>
                        <a:pt x="3432" y="1263"/>
                      </a:lnTo>
                      <a:lnTo>
                        <a:pt x="3457" y="1358"/>
                      </a:lnTo>
                      <a:lnTo>
                        <a:pt x="3476" y="1454"/>
                      </a:lnTo>
                      <a:lnTo>
                        <a:pt x="3489" y="1552"/>
                      </a:lnTo>
                      <a:lnTo>
                        <a:pt x="3497" y="1650"/>
                      </a:lnTo>
                      <a:lnTo>
                        <a:pt x="3500" y="1750"/>
                      </a:lnTo>
                      <a:lnTo>
                        <a:pt x="3497" y="1850"/>
                      </a:lnTo>
                      <a:lnTo>
                        <a:pt x="3489" y="1948"/>
                      </a:lnTo>
                      <a:lnTo>
                        <a:pt x="3476" y="2046"/>
                      </a:lnTo>
                      <a:lnTo>
                        <a:pt x="3457" y="2142"/>
                      </a:lnTo>
                      <a:lnTo>
                        <a:pt x="3432" y="2237"/>
                      </a:lnTo>
                      <a:lnTo>
                        <a:pt x="3402" y="2329"/>
                      </a:lnTo>
                      <a:lnTo>
                        <a:pt x="3367" y="2420"/>
                      </a:lnTo>
                      <a:lnTo>
                        <a:pt x="3328" y="2508"/>
                      </a:lnTo>
                      <a:lnTo>
                        <a:pt x="3284" y="2595"/>
                      </a:lnTo>
                      <a:lnTo>
                        <a:pt x="3234" y="2679"/>
                      </a:lnTo>
                      <a:lnTo>
                        <a:pt x="3179" y="2761"/>
                      </a:lnTo>
                      <a:lnTo>
                        <a:pt x="3120" y="2839"/>
                      </a:lnTo>
                      <a:lnTo>
                        <a:pt x="3056" y="2915"/>
                      </a:lnTo>
                      <a:lnTo>
                        <a:pt x="2988" y="2988"/>
                      </a:lnTo>
                      <a:lnTo>
                        <a:pt x="2915" y="3056"/>
                      </a:lnTo>
                      <a:lnTo>
                        <a:pt x="2839" y="3120"/>
                      </a:lnTo>
                      <a:lnTo>
                        <a:pt x="2761" y="3179"/>
                      </a:lnTo>
                      <a:lnTo>
                        <a:pt x="2679" y="3234"/>
                      </a:lnTo>
                      <a:lnTo>
                        <a:pt x="2595" y="3284"/>
                      </a:lnTo>
                      <a:lnTo>
                        <a:pt x="2508" y="3328"/>
                      </a:lnTo>
                      <a:lnTo>
                        <a:pt x="2420" y="3367"/>
                      </a:lnTo>
                      <a:lnTo>
                        <a:pt x="2329" y="3402"/>
                      </a:lnTo>
                      <a:lnTo>
                        <a:pt x="2237" y="3432"/>
                      </a:lnTo>
                      <a:lnTo>
                        <a:pt x="2142" y="3457"/>
                      </a:lnTo>
                      <a:lnTo>
                        <a:pt x="2046" y="3476"/>
                      </a:lnTo>
                      <a:lnTo>
                        <a:pt x="1948" y="3489"/>
                      </a:lnTo>
                      <a:lnTo>
                        <a:pt x="1850" y="3497"/>
                      </a:lnTo>
                      <a:lnTo>
                        <a:pt x="1750" y="3500"/>
                      </a:lnTo>
                      <a:lnTo>
                        <a:pt x="1650" y="3497"/>
                      </a:lnTo>
                      <a:lnTo>
                        <a:pt x="1552" y="3489"/>
                      </a:lnTo>
                      <a:lnTo>
                        <a:pt x="1454" y="3476"/>
                      </a:lnTo>
                      <a:lnTo>
                        <a:pt x="1358" y="3457"/>
                      </a:lnTo>
                      <a:lnTo>
                        <a:pt x="1263" y="3432"/>
                      </a:lnTo>
                      <a:lnTo>
                        <a:pt x="1171" y="3402"/>
                      </a:lnTo>
                      <a:lnTo>
                        <a:pt x="1080" y="3367"/>
                      </a:lnTo>
                      <a:lnTo>
                        <a:pt x="992" y="3328"/>
                      </a:lnTo>
                      <a:lnTo>
                        <a:pt x="905" y="3284"/>
                      </a:lnTo>
                      <a:lnTo>
                        <a:pt x="821" y="3234"/>
                      </a:lnTo>
                      <a:lnTo>
                        <a:pt x="739" y="3179"/>
                      </a:lnTo>
                      <a:lnTo>
                        <a:pt x="661" y="3120"/>
                      </a:lnTo>
                      <a:lnTo>
                        <a:pt x="585" y="3056"/>
                      </a:lnTo>
                      <a:lnTo>
                        <a:pt x="512" y="2988"/>
                      </a:lnTo>
                      <a:lnTo>
                        <a:pt x="444" y="2915"/>
                      </a:lnTo>
                      <a:lnTo>
                        <a:pt x="380" y="2839"/>
                      </a:lnTo>
                      <a:lnTo>
                        <a:pt x="321" y="2761"/>
                      </a:lnTo>
                      <a:lnTo>
                        <a:pt x="266" y="2679"/>
                      </a:lnTo>
                      <a:lnTo>
                        <a:pt x="216" y="2595"/>
                      </a:lnTo>
                      <a:lnTo>
                        <a:pt x="172" y="2508"/>
                      </a:lnTo>
                      <a:lnTo>
                        <a:pt x="133" y="2420"/>
                      </a:lnTo>
                      <a:lnTo>
                        <a:pt x="98" y="2329"/>
                      </a:lnTo>
                      <a:lnTo>
                        <a:pt x="68" y="2237"/>
                      </a:lnTo>
                      <a:lnTo>
                        <a:pt x="43" y="2142"/>
                      </a:lnTo>
                      <a:lnTo>
                        <a:pt x="24" y="2046"/>
                      </a:lnTo>
                      <a:lnTo>
                        <a:pt x="11" y="1948"/>
                      </a:lnTo>
                      <a:lnTo>
                        <a:pt x="3" y="1850"/>
                      </a:lnTo>
                      <a:lnTo>
                        <a:pt x="0" y="1750"/>
                      </a:lnTo>
                      <a:lnTo>
                        <a:pt x="3" y="1650"/>
                      </a:lnTo>
                      <a:lnTo>
                        <a:pt x="11" y="1552"/>
                      </a:lnTo>
                      <a:lnTo>
                        <a:pt x="24" y="1454"/>
                      </a:lnTo>
                      <a:lnTo>
                        <a:pt x="43" y="1358"/>
                      </a:lnTo>
                      <a:lnTo>
                        <a:pt x="68" y="1263"/>
                      </a:lnTo>
                      <a:lnTo>
                        <a:pt x="98" y="1171"/>
                      </a:lnTo>
                      <a:lnTo>
                        <a:pt x="133" y="1080"/>
                      </a:lnTo>
                      <a:lnTo>
                        <a:pt x="172" y="992"/>
                      </a:lnTo>
                      <a:lnTo>
                        <a:pt x="216" y="905"/>
                      </a:lnTo>
                      <a:lnTo>
                        <a:pt x="266" y="821"/>
                      </a:lnTo>
                      <a:lnTo>
                        <a:pt x="321" y="739"/>
                      </a:lnTo>
                      <a:lnTo>
                        <a:pt x="380" y="661"/>
                      </a:lnTo>
                      <a:lnTo>
                        <a:pt x="444" y="585"/>
                      </a:lnTo>
                      <a:lnTo>
                        <a:pt x="512" y="512"/>
                      </a:lnTo>
                      <a:lnTo>
                        <a:pt x="585" y="444"/>
                      </a:lnTo>
                      <a:lnTo>
                        <a:pt x="661" y="380"/>
                      </a:lnTo>
                      <a:lnTo>
                        <a:pt x="739" y="321"/>
                      </a:lnTo>
                      <a:lnTo>
                        <a:pt x="821" y="266"/>
                      </a:lnTo>
                      <a:lnTo>
                        <a:pt x="905" y="216"/>
                      </a:lnTo>
                      <a:lnTo>
                        <a:pt x="992" y="172"/>
                      </a:lnTo>
                      <a:lnTo>
                        <a:pt x="1080" y="133"/>
                      </a:lnTo>
                      <a:lnTo>
                        <a:pt x="1171" y="98"/>
                      </a:lnTo>
                      <a:lnTo>
                        <a:pt x="1263" y="68"/>
                      </a:lnTo>
                      <a:lnTo>
                        <a:pt x="1358" y="43"/>
                      </a:lnTo>
                      <a:lnTo>
                        <a:pt x="1454" y="24"/>
                      </a:lnTo>
                      <a:lnTo>
                        <a:pt x="1552" y="11"/>
                      </a:lnTo>
                      <a:lnTo>
                        <a:pt x="1650" y="3"/>
                      </a:lnTo>
                      <a:lnTo>
                        <a:pt x="175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3" name="Freeform 553">
                  <a:extLst>
                    <a:ext uri="{FF2B5EF4-FFF2-40B4-BE49-F238E27FC236}">
                      <a16:creationId xmlns:a16="http://schemas.microsoft.com/office/drawing/2014/main" id="{8C745384-BD98-4C50-93AA-9BB2B14B2589}"/>
                    </a:ext>
                  </a:extLst>
                </p:cNvPr>
                <p:cNvSpPr>
                  <a:spLocks noEditPoints="1"/>
                </p:cNvSpPr>
                <p:nvPr/>
              </p:nvSpPr>
              <p:spPr bwMode="auto">
                <a:xfrm>
                  <a:off x="7372350" y="5153026"/>
                  <a:ext cx="349250" cy="266700"/>
                </a:xfrm>
                <a:custGeom>
                  <a:avLst/>
                  <a:gdLst>
                    <a:gd name="T0" fmla="*/ 1917 w 2194"/>
                    <a:gd name="T1" fmla="*/ 144 h 1686"/>
                    <a:gd name="T2" fmla="*/ 1877 w 2194"/>
                    <a:gd name="T3" fmla="*/ 170 h 1686"/>
                    <a:gd name="T4" fmla="*/ 785 w 2194"/>
                    <a:gd name="T5" fmla="*/ 1257 h 1686"/>
                    <a:gd name="T6" fmla="*/ 751 w 2194"/>
                    <a:gd name="T7" fmla="*/ 1265 h 1686"/>
                    <a:gd name="T8" fmla="*/ 718 w 2194"/>
                    <a:gd name="T9" fmla="*/ 1257 h 1686"/>
                    <a:gd name="T10" fmla="*/ 317 w 2194"/>
                    <a:gd name="T11" fmla="*/ 859 h 1686"/>
                    <a:gd name="T12" fmla="*/ 282 w 2194"/>
                    <a:gd name="T13" fmla="*/ 837 h 1686"/>
                    <a:gd name="T14" fmla="*/ 242 w 2194"/>
                    <a:gd name="T15" fmla="*/ 829 h 1686"/>
                    <a:gd name="T16" fmla="*/ 203 w 2194"/>
                    <a:gd name="T17" fmla="*/ 837 h 1686"/>
                    <a:gd name="T18" fmla="*/ 168 w 2194"/>
                    <a:gd name="T19" fmla="*/ 859 h 1686"/>
                    <a:gd name="T20" fmla="*/ 144 w 2194"/>
                    <a:gd name="T21" fmla="*/ 899 h 1686"/>
                    <a:gd name="T22" fmla="*/ 138 w 2194"/>
                    <a:gd name="T23" fmla="*/ 945 h 1686"/>
                    <a:gd name="T24" fmla="*/ 153 w 2194"/>
                    <a:gd name="T25" fmla="*/ 989 h 1686"/>
                    <a:gd name="T26" fmla="*/ 677 w 2194"/>
                    <a:gd name="T27" fmla="*/ 1517 h 1686"/>
                    <a:gd name="T28" fmla="*/ 711 w 2194"/>
                    <a:gd name="T29" fmla="*/ 1539 h 1686"/>
                    <a:gd name="T30" fmla="*/ 751 w 2194"/>
                    <a:gd name="T31" fmla="*/ 1547 h 1686"/>
                    <a:gd name="T32" fmla="*/ 792 w 2194"/>
                    <a:gd name="T33" fmla="*/ 1539 h 1686"/>
                    <a:gd name="T34" fmla="*/ 826 w 2194"/>
                    <a:gd name="T35" fmla="*/ 1517 h 1686"/>
                    <a:gd name="T36" fmla="*/ 2040 w 2194"/>
                    <a:gd name="T37" fmla="*/ 298 h 1686"/>
                    <a:gd name="T38" fmla="*/ 2055 w 2194"/>
                    <a:gd name="T39" fmla="*/ 255 h 1686"/>
                    <a:gd name="T40" fmla="*/ 2050 w 2194"/>
                    <a:gd name="T41" fmla="*/ 209 h 1686"/>
                    <a:gd name="T42" fmla="*/ 2024 w 2194"/>
                    <a:gd name="T43" fmla="*/ 170 h 1686"/>
                    <a:gd name="T44" fmla="*/ 1985 w 2194"/>
                    <a:gd name="T45" fmla="*/ 144 h 1686"/>
                    <a:gd name="T46" fmla="*/ 1939 w 2194"/>
                    <a:gd name="T47" fmla="*/ 139 h 1686"/>
                    <a:gd name="T48" fmla="*/ 1968 w 2194"/>
                    <a:gd name="T49" fmla="*/ 0 h 1686"/>
                    <a:gd name="T50" fmla="*/ 2035 w 2194"/>
                    <a:gd name="T51" fmla="*/ 14 h 1686"/>
                    <a:gd name="T52" fmla="*/ 2096 w 2194"/>
                    <a:gd name="T53" fmla="*/ 47 h 1686"/>
                    <a:gd name="T54" fmla="*/ 2147 w 2194"/>
                    <a:gd name="T55" fmla="*/ 98 h 1686"/>
                    <a:gd name="T56" fmla="*/ 2180 w 2194"/>
                    <a:gd name="T57" fmla="*/ 159 h 1686"/>
                    <a:gd name="T58" fmla="*/ 2194 w 2194"/>
                    <a:gd name="T59" fmla="*/ 226 h 1686"/>
                    <a:gd name="T60" fmla="*/ 2190 w 2194"/>
                    <a:gd name="T61" fmla="*/ 294 h 1686"/>
                    <a:gd name="T62" fmla="*/ 2165 w 2194"/>
                    <a:gd name="T63" fmla="*/ 359 h 1686"/>
                    <a:gd name="T64" fmla="*/ 2123 w 2194"/>
                    <a:gd name="T65" fmla="*/ 416 h 1686"/>
                    <a:gd name="T66" fmla="*/ 900 w 2194"/>
                    <a:gd name="T67" fmla="*/ 1637 h 1686"/>
                    <a:gd name="T68" fmla="*/ 845 w 2194"/>
                    <a:gd name="T69" fmla="*/ 1668 h 1686"/>
                    <a:gd name="T70" fmla="*/ 783 w 2194"/>
                    <a:gd name="T71" fmla="*/ 1684 h 1686"/>
                    <a:gd name="T72" fmla="*/ 720 w 2194"/>
                    <a:gd name="T73" fmla="*/ 1684 h 1686"/>
                    <a:gd name="T74" fmla="*/ 658 w 2194"/>
                    <a:gd name="T75" fmla="*/ 1668 h 1686"/>
                    <a:gd name="T76" fmla="*/ 603 w 2194"/>
                    <a:gd name="T77" fmla="*/ 1637 h 1686"/>
                    <a:gd name="T78" fmla="*/ 70 w 2194"/>
                    <a:gd name="T79" fmla="*/ 1106 h 1686"/>
                    <a:gd name="T80" fmla="*/ 27 w 2194"/>
                    <a:gd name="T81" fmla="*/ 1049 h 1686"/>
                    <a:gd name="T82" fmla="*/ 4 w 2194"/>
                    <a:gd name="T83" fmla="*/ 984 h 1686"/>
                    <a:gd name="T84" fmla="*/ 0 w 2194"/>
                    <a:gd name="T85" fmla="*/ 916 h 1686"/>
                    <a:gd name="T86" fmla="*/ 13 w 2194"/>
                    <a:gd name="T87" fmla="*/ 850 h 1686"/>
                    <a:gd name="T88" fmla="*/ 46 w 2194"/>
                    <a:gd name="T89" fmla="*/ 788 h 1686"/>
                    <a:gd name="T90" fmla="*/ 97 w 2194"/>
                    <a:gd name="T91" fmla="*/ 737 h 1686"/>
                    <a:gd name="T92" fmla="*/ 159 w 2194"/>
                    <a:gd name="T93" fmla="*/ 704 h 1686"/>
                    <a:gd name="T94" fmla="*/ 225 w 2194"/>
                    <a:gd name="T95" fmla="*/ 690 h 1686"/>
                    <a:gd name="T96" fmla="*/ 293 w 2194"/>
                    <a:gd name="T97" fmla="*/ 695 h 1686"/>
                    <a:gd name="T98" fmla="*/ 358 w 2194"/>
                    <a:gd name="T99" fmla="*/ 718 h 1686"/>
                    <a:gd name="T100" fmla="*/ 415 w 2194"/>
                    <a:gd name="T101" fmla="*/ 760 h 1686"/>
                    <a:gd name="T102" fmla="*/ 1778 w 2194"/>
                    <a:gd name="T103" fmla="*/ 71 h 1686"/>
                    <a:gd name="T104" fmla="*/ 1835 w 2194"/>
                    <a:gd name="T105" fmla="*/ 29 h 1686"/>
                    <a:gd name="T106" fmla="*/ 1900 w 2194"/>
                    <a:gd name="T107" fmla="*/ 4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4" h="1686">
                      <a:moveTo>
                        <a:pt x="1939" y="139"/>
                      </a:moveTo>
                      <a:lnTo>
                        <a:pt x="1917" y="144"/>
                      </a:lnTo>
                      <a:lnTo>
                        <a:pt x="1896" y="155"/>
                      </a:lnTo>
                      <a:lnTo>
                        <a:pt x="1877" y="170"/>
                      </a:lnTo>
                      <a:lnTo>
                        <a:pt x="801" y="1245"/>
                      </a:lnTo>
                      <a:lnTo>
                        <a:pt x="785" y="1257"/>
                      </a:lnTo>
                      <a:lnTo>
                        <a:pt x="770" y="1263"/>
                      </a:lnTo>
                      <a:lnTo>
                        <a:pt x="751" y="1265"/>
                      </a:lnTo>
                      <a:lnTo>
                        <a:pt x="733" y="1263"/>
                      </a:lnTo>
                      <a:lnTo>
                        <a:pt x="718" y="1257"/>
                      </a:lnTo>
                      <a:lnTo>
                        <a:pt x="703" y="1245"/>
                      </a:lnTo>
                      <a:lnTo>
                        <a:pt x="317" y="859"/>
                      </a:lnTo>
                      <a:lnTo>
                        <a:pt x="300" y="846"/>
                      </a:lnTo>
                      <a:lnTo>
                        <a:pt x="282" y="837"/>
                      </a:lnTo>
                      <a:lnTo>
                        <a:pt x="263" y="830"/>
                      </a:lnTo>
                      <a:lnTo>
                        <a:pt x="242" y="829"/>
                      </a:lnTo>
                      <a:lnTo>
                        <a:pt x="222" y="830"/>
                      </a:lnTo>
                      <a:lnTo>
                        <a:pt x="203" y="837"/>
                      </a:lnTo>
                      <a:lnTo>
                        <a:pt x="185" y="846"/>
                      </a:lnTo>
                      <a:lnTo>
                        <a:pt x="168" y="859"/>
                      </a:lnTo>
                      <a:lnTo>
                        <a:pt x="153" y="878"/>
                      </a:lnTo>
                      <a:lnTo>
                        <a:pt x="144" y="899"/>
                      </a:lnTo>
                      <a:lnTo>
                        <a:pt x="138" y="922"/>
                      </a:lnTo>
                      <a:lnTo>
                        <a:pt x="138" y="945"/>
                      </a:lnTo>
                      <a:lnTo>
                        <a:pt x="144" y="967"/>
                      </a:lnTo>
                      <a:lnTo>
                        <a:pt x="153" y="989"/>
                      </a:lnTo>
                      <a:lnTo>
                        <a:pt x="168" y="1008"/>
                      </a:lnTo>
                      <a:lnTo>
                        <a:pt x="677" y="1517"/>
                      </a:lnTo>
                      <a:lnTo>
                        <a:pt x="693" y="1529"/>
                      </a:lnTo>
                      <a:lnTo>
                        <a:pt x="711" y="1539"/>
                      </a:lnTo>
                      <a:lnTo>
                        <a:pt x="731" y="1545"/>
                      </a:lnTo>
                      <a:lnTo>
                        <a:pt x="751" y="1547"/>
                      </a:lnTo>
                      <a:lnTo>
                        <a:pt x="772" y="1545"/>
                      </a:lnTo>
                      <a:lnTo>
                        <a:pt x="792" y="1539"/>
                      </a:lnTo>
                      <a:lnTo>
                        <a:pt x="810" y="1529"/>
                      </a:lnTo>
                      <a:lnTo>
                        <a:pt x="826" y="1517"/>
                      </a:lnTo>
                      <a:lnTo>
                        <a:pt x="2024" y="317"/>
                      </a:lnTo>
                      <a:lnTo>
                        <a:pt x="2040" y="298"/>
                      </a:lnTo>
                      <a:lnTo>
                        <a:pt x="2050" y="277"/>
                      </a:lnTo>
                      <a:lnTo>
                        <a:pt x="2055" y="255"/>
                      </a:lnTo>
                      <a:lnTo>
                        <a:pt x="2055" y="232"/>
                      </a:lnTo>
                      <a:lnTo>
                        <a:pt x="2050" y="209"/>
                      </a:lnTo>
                      <a:lnTo>
                        <a:pt x="2040" y="188"/>
                      </a:lnTo>
                      <a:lnTo>
                        <a:pt x="2024" y="170"/>
                      </a:lnTo>
                      <a:lnTo>
                        <a:pt x="2006" y="155"/>
                      </a:lnTo>
                      <a:lnTo>
                        <a:pt x="1985" y="144"/>
                      </a:lnTo>
                      <a:lnTo>
                        <a:pt x="1962" y="139"/>
                      </a:lnTo>
                      <a:lnTo>
                        <a:pt x="1939" y="139"/>
                      </a:lnTo>
                      <a:close/>
                      <a:moveTo>
                        <a:pt x="1934" y="0"/>
                      </a:moveTo>
                      <a:lnTo>
                        <a:pt x="1968" y="0"/>
                      </a:lnTo>
                      <a:lnTo>
                        <a:pt x="2002" y="4"/>
                      </a:lnTo>
                      <a:lnTo>
                        <a:pt x="2035" y="14"/>
                      </a:lnTo>
                      <a:lnTo>
                        <a:pt x="2067" y="29"/>
                      </a:lnTo>
                      <a:lnTo>
                        <a:pt x="2096" y="47"/>
                      </a:lnTo>
                      <a:lnTo>
                        <a:pt x="2123" y="71"/>
                      </a:lnTo>
                      <a:lnTo>
                        <a:pt x="2147" y="98"/>
                      </a:lnTo>
                      <a:lnTo>
                        <a:pt x="2165" y="128"/>
                      </a:lnTo>
                      <a:lnTo>
                        <a:pt x="2180" y="159"/>
                      </a:lnTo>
                      <a:lnTo>
                        <a:pt x="2190" y="192"/>
                      </a:lnTo>
                      <a:lnTo>
                        <a:pt x="2194" y="226"/>
                      </a:lnTo>
                      <a:lnTo>
                        <a:pt x="2194" y="260"/>
                      </a:lnTo>
                      <a:lnTo>
                        <a:pt x="2190" y="294"/>
                      </a:lnTo>
                      <a:lnTo>
                        <a:pt x="2180" y="327"/>
                      </a:lnTo>
                      <a:lnTo>
                        <a:pt x="2165" y="359"/>
                      </a:lnTo>
                      <a:lnTo>
                        <a:pt x="2147" y="388"/>
                      </a:lnTo>
                      <a:lnTo>
                        <a:pt x="2123" y="416"/>
                      </a:lnTo>
                      <a:lnTo>
                        <a:pt x="924" y="1615"/>
                      </a:lnTo>
                      <a:lnTo>
                        <a:pt x="900" y="1637"/>
                      </a:lnTo>
                      <a:lnTo>
                        <a:pt x="873" y="1655"/>
                      </a:lnTo>
                      <a:lnTo>
                        <a:pt x="845" y="1668"/>
                      </a:lnTo>
                      <a:lnTo>
                        <a:pt x="815" y="1678"/>
                      </a:lnTo>
                      <a:lnTo>
                        <a:pt x="783" y="1684"/>
                      </a:lnTo>
                      <a:lnTo>
                        <a:pt x="751" y="1686"/>
                      </a:lnTo>
                      <a:lnTo>
                        <a:pt x="720" y="1684"/>
                      </a:lnTo>
                      <a:lnTo>
                        <a:pt x="688" y="1678"/>
                      </a:lnTo>
                      <a:lnTo>
                        <a:pt x="658" y="1668"/>
                      </a:lnTo>
                      <a:lnTo>
                        <a:pt x="630" y="1655"/>
                      </a:lnTo>
                      <a:lnTo>
                        <a:pt x="603" y="1637"/>
                      </a:lnTo>
                      <a:lnTo>
                        <a:pt x="579" y="1615"/>
                      </a:lnTo>
                      <a:lnTo>
                        <a:pt x="70" y="1106"/>
                      </a:lnTo>
                      <a:lnTo>
                        <a:pt x="46" y="1079"/>
                      </a:lnTo>
                      <a:lnTo>
                        <a:pt x="27" y="1049"/>
                      </a:lnTo>
                      <a:lnTo>
                        <a:pt x="13" y="1017"/>
                      </a:lnTo>
                      <a:lnTo>
                        <a:pt x="4" y="984"/>
                      </a:lnTo>
                      <a:lnTo>
                        <a:pt x="0" y="950"/>
                      </a:lnTo>
                      <a:lnTo>
                        <a:pt x="0" y="916"/>
                      </a:lnTo>
                      <a:lnTo>
                        <a:pt x="4" y="882"/>
                      </a:lnTo>
                      <a:lnTo>
                        <a:pt x="13" y="850"/>
                      </a:lnTo>
                      <a:lnTo>
                        <a:pt x="27" y="818"/>
                      </a:lnTo>
                      <a:lnTo>
                        <a:pt x="46" y="788"/>
                      </a:lnTo>
                      <a:lnTo>
                        <a:pt x="70" y="760"/>
                      </a:lnTo>
                      <a:lnTo>
                        <a:pt x="97" y="737"/>
                      </a:lnTo>
                      <a:lnTo>
                        <a:pt x="127" y="718"/>
                      </a:lnTo>
                      <a:lnTo>
                        <a:pt x="159" y="704"/>
                      </a:lnTo>
                      <a:lnTo>
                        <a:pt x="191" y="695"/>
                      </a:lnTo>
                      <a:lnTo>
                        <a:pt x="225" y="690"/>
                      </a:lnTo>
                      <a:lnTo>
                        <a:pt x="259" y="690"/>
                      </a:lnTo>
                      <a:lnTo>
                        <a:pt x="293" y="695"/>
                      </a:lnTo>
                      <a:lnTo>
                        <a:pt x="326" y="704"/>
                      </a:lnTo>
                      <a:lnTo>
                        <a:pt x="358" y="718"/>
                      </a:lnTo>
                      <a:lnTo>
                        <a:pt x="388" y="737"/>
                      </a:lnTo>
                      <a:lnTo>
                        <a:pt x="415" y="760"/>
                      </a:lnTo>
                      <a:lnTo>
                        <a:pt x="751" y="1098"/>
                      </a:lnTo>
                      <a:lnTo>
                        <a:pt x="1778" y="71"/>
                      </a:lnTo>
                      <a:lnTo>
                        <a:pt x="1806" y="47"/>
                      </a:lnTo>
                      <a:lnTo>
                        <a:pt x="1835" y="29"/>
                      </a:lnTo>
                      <a:lnTo>
                        <a:pt x="1867" y="14"/>
                      </a:lnTo>
                      <a:lnTo>
                        <a:pt x="1900" y="4"/>
                      </a:lnTo>
                      <a:lnTo>
                        <a:pt x="193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4" name="Freeform 554">
                  <a:extLst>
                    <a:ext uri="{FF2B5EF4-FFF2-40B4-BE49-F238E27FC236}">
                      <a16:creationId xmlns:a16="http://schemas.microsoft.com/office/drawing/2014/main" id="{BDA54B5F-61A4-4AF9-82AF-0B116798CF5E}"/>
                    </a:ext>
                  </a:extLst>
                </p:cNvPr>
                <p:cNvSpPr>
                  <a:spLocks/>
                </p:cNvSpPr>
                <p:nvPr/>
              </p:nvSpPr>
              <p:spPr bwMode="auto">
                <a:xfrm>
                  <a:off x="7540625" y="5329238"/>
                  <a:ext cx="242888" cy="193675"/>
                </a:xfrm>
                <a:custGeom>
                  <a:avLst/>
                  <a:gdLst>
                    <a:gd name="T0" fmla="*/ 1480 w 1532"/>
                    <a:gd name="T1" fmla="*/ 2 h 1220"/>
                    <a:gd name="T2" fmla="*/ 1511 w 1532"/>
                    <a:gd name="T3" fmla="*/ 19 h 1220"/>
                    <a:gd name="T4" fmla="*/ 1529 w 1532"/>
                    <a:gd name="T5" fmla="*/ 50 h 1220"/>
                    <a:gd name="T6" fmla="*/ 1529 w 1532"/>
                    <a:gd name="T7" fmla="*/ 86 h 1220"/>
                    <a:gd name="T8" fmla="*/ 1473 w 1532"/>
                    <a:gd name="T9" fmla="*/ 263 h 1220"/>
                    <a:gd name="T10" fmla="*/ 1396 w 1532"/>
                    <a:gd name="T11" fmla="*/ 429 h 1220"/>
                    <a:gd name="T12" fmla="*/ 1301 w 1532"/>
                    <a:gd name="T13" fmla="*/ 583 h 1220"/>
                    <a:gd name="T14" fmla="*/ 1190 w 1532"/>
                    <a:gd name="T15" fmla="*/ 722 h 1220"/>
                    <a:gd name="T16" fmla="*/ 1063 w 1532"/>
                    <a:gd name="T17" fmla="*/ 847 h 1220"/>
                    <a:gd name="T18" fmla="*/ 923 w 1532"/>
                    <a:gd name="T19" fmla="*/ 956 h 1220"/>
                    <a:gd name="T20" fmla="*/ 770 w 1532"/>
                    <a:gd name="T21" fmla="*/ 1048 h 1220"/>
                    <a:gd name="T22" fmla="*/ 608 w 1532"/>
                    <a:gd name="T23" fmla="*/ 1121 h 1220"/>
                    <a:gd name="T24" fmla="*/ 435 w 1532"/>
                    <a:gd name="T25" fmla="*/ 1176 h 1220"/>
                    <a:gd name="T26" fmla="*/ 256 w 1532"/>
                    <a:gd name="T27" fmla="*/ 1208 h 1220"/>
                    <a:gd name="T28" fmla="*/ 70 w 1532"/>
                    <a:gd name="T29" fmla="*/ 1220 h 1220"/>
                    <a:gd name="T30" fmla="*/ 35 w 1532"/>
                    <a:gd name="T31" fmla="*/ 1211 h 1220"/>
                    <a:gd name="T32" fmla="*/ 10 w 1532"/>
                    <a:gd name="T33" fmla="*/ 1185 h 1220"/>
                    <a:gd name="T34" fmla="*/ 0 w 1532"/>
                    <a:gd name="T35" fmla="*/ 1150 h 1220"/>
                    <a:gd name="T36" fmla="*/ 10 w 1532"/>
                    <a:gd name="T37" fmla="*/ 1115 h 1220"/>
                    <a:gd name="T38" fmla="*/ 35 w 1532"/>
                    <a:gd name="T39" fmla="*/ 1090 h 1220"/>
                    <a:gd name="T40" fmla="*/ 70 w 1532"/>
                    <a:gd name="T41" fmla="*/ 1080 h 1220"/>
                    <a:gd name="T42" fmla="*/ 246 w 1532"/>
                    <a:gd name="T43" fmla="*/ 1069 h 1220"/>
                    <a:gd name="T44" fmla="*/ 417 w 1532"/>
                    <a:gd name="T45" fmla="*/ 1037 h 1220"/>
                    <a:gd name="T46" fmla="*/ 579 w 1532"/>
                    <a:gd name="T47" fmla="*/ 982 h 1220"/>
                    <a:gd name="T48" fmla="*/ 733 w 1532"/>
                    <a:gd name="T49" fmla="*/ 909 h 1220"/>
                    <a:gd name="T50" fmla="*/ 875 w 1532"/>
                    <a:gd name="T51" fmla="*/ 819 h 1220"/>
                    <a:gd name="T52" fmla="*/ 1005 w 1532"/>
                    <a:gd name="T53" fmla="*/ 711 h 1220"/>
                    <a:gd name="T54" fmla="*/ 1121 w 1532"/>
                    <a:gd name="T55" fmla="*/ 588 h 1220"/>
                    <a:gd name="T56" fmla="*/ 1222 w 1532"/>
                    <a:gd name="T57" fmla="*/ 450 h 1220"/>
                    <a:gd name="T58" fmla="*/ 1306 w 1532"/>
                    <a:gd name="T59" fmla="*/ 299 h 1220"/>
                    <a:gd name="T60" fmla="*/ 1369 w 1532"/>
                    <a:gd name="T61" fmla="*/ 137 h 1220"/>
                    <a:gd name="T62" fmla="*/ 1401 w 1532"/>
                    <a:gd name="T63" fmla="*/ 35 h 1220"/>
                    <a:gd name="T64" fmla="*/ 1427 w 1532"/>
                    <a:gd name="T65" fmla="*/ 10 h 1220"/>
                    <a:gd name="T66" fmla="*/ 1460 w 1532"/>
                    <a:gd name="T67"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2" h="1220">
                      <a:moveTo>
                        <a:pt x="1460" y="0"/>
                      </a:moveTo>
                      <a:lnTo>
                        <a:pt x="1480" y="2"/>
                      </a:lnTo>
                      <a:lnTo>
                        <a:pt x="1497" y="9"/>
                      </a:lnTo>
                      <a:lnTo>
                        <a:pt x="1511" y="19"/>
                      </a:lnTo>
                      <a:lnTo>
                        <a:pt x="1522" y="34"/>
                      </a:lnTo>
                      <a:lnTo>
                        <a:pt x="1529" y="50"/>
                      </a:lnTo>
                      <a:lnTo>
                        <a:pt x="1532" y="68"/>
                      </a:lnTo>
                      <a:lnTo>
                        <a:pt x="1529" y="86"/>
                      </a:lnTo>
                      <a:lnTo>
                        <a:pt x="1504" y="176"/>
                      </a:lnTo>
                      <a:lnTo>
                        <a:pt x="1473" y="263"/>
                      </a:lnTo>
                      <a:lnTo>
                        <a:pt x="1437" y="348"/>
                      </a:lnTo>
                      <a:lnTo>
                        <a:pt x="1396" y="429"/>
                      </a:lnTo>
                      <a:lnTo>
                        <a:pt x="1351" y="507"/>
                      </a:lnTo>
                      <a:lnTo>
                        <a:pt x="1301" y="583"/>
                      </a:lnTo>
                      <a:lnTo>
                        <a:pt x="1247" y="654"/>
                      </a:lnTo>
                      <a:lnTo>
                        <a:pt x="1190" y="722"/>
                      </a:lnTo>
                      <a:lnTo>
                        <a:pt x="1128" y="786"/>
                      </a:lnTo>
                      <a:lnTo>
                        <a:pt x="1063" y="847"/>
                      </a:lnTo>
                      <a:lnTo>
                        <a:pt x="995" y="904"/>
                      </a:lnTo>
                      <a:lnTo>
                        <a:pt x="923" y="956"/>
                      </a:lnTo>
                      <a:lnTo>
                        <a:pt x="847" y="1004"/>
                      </a:lnTo>
                      <a:lnTo>
                        <a:pt x="770" y="1048"/>
                      </a:lnTo>
                      <a:lnTo>
                        <a:pt x="690" y="1087"/>
                      </a:lnTo>
                      <a:lnTo>
                        <a:pt x="608" y="1121"/>
                      </a:lnTo>
                      <a:lnTo>
                        <a:pt x="522" y="1151"/>
                      </a:lnTo>
                      <a:lnTo>
                        <a:pt x="435" y="1176"/>
                      </a:lnTo>
                      <a:lnTo>
                        <a:pt x="346" y="1195"/>
                      </a:lnTo>
                      <a:lnTo>
                        <a:pt x="256" y="1208"/>
                      </a:lnTo>
                      <a:lnTo>
                        <a:pt x="163" y="1217"/>
                      </a:lnTo>
                      <a:lnTo>
                        <a:pt x="70" y="1220"/>
                      </a:lnTo>
                      <a:lnTo>
                        <a:pt x="52" y="1218"/>
                      </a:lnTo>
                      <a:lnTo>
                        <a:pt x="35" y="1211"/>
                      </a:lnTo>
                      <a:lnTo>
                        <a:pt x="21" y="1200"/>
                      </a:lnTo>
                      <a:lnTo>
                        <a:pt x="10" y="1185"/>
                      </a:lnTo>
                      <a:lnTo>
                        <a:pt x="3" y="1169"/>
                      </a:lnTo>
                      <a:lnTo>
                        <a:pt x="0" y="1150"/>
                      </a:lnTo>
                      <a:lnTo>
                        <a:pt x="3" y="1132"/>
                      </a:lnTo>
                      <a:lnTo>
                        <a:pt x="10" y="1115"/>
                      </a:lnTo>
                      <a:lnTo>
                        <a:pt x="21" y="1101"/>
                      </a:lnTo>
                      <a:lnTo>
                        <a:pt x="35" y="1090"/>
                      </a:lnTo>
                      <a:lnTo>
                        <a:pt x="52" y="1083"/>
                      </a:lnTo>
                      <a:lnTo>
                        <a:pt x="70" y="1080"/>
                      </a:lnTo>
                      <a:lnTo>
                        <a:pt x="159" y="1078"/>
                      </a:lnTo>
                      <a:lnTo>
                        <a:pt x="246" y="1069"/>
                      </a:lnTo>
                      <a:lnTo>
                        <a:pt x="332" y="1056"/>
                      </a:lnTo>
                      <a:lnTo>
                        <a:pt x="417" y="1037"/>
                      </a:lnTo>
                      <a:lnTo>
                        <a:pt x="498" y="1012"/>
                      </a:lnTo>
                      <a:lnTo>
                        <a:pt x="579" y="982"/>
                      </a:lnTo>
                      <a:lnTo>
                        <a:pt x="658" y="949"/>
                      </a:lnTo>
                      <a:lnTo>
                        <a:pt x="733" y="909"/>
                      </a:lnTo>
                      <a:lnTo>
                        <a:pt x="805" y="867"/>
                      </a:lnTo>
                      <a:lnTo>
                        <a:pt x="875" y="819"/>
                      </a:lnTo>
                      <a:lnTo>
                        <a:pt x="942" y="767"/>
                      </a:lnTo>
                      <a:lnTo>
                        <a:pt x="1005" y="711"/>
                      </a:lnTo>
                      <a:lnTo>
                        <a:pt x="1065" y="652"/>
                      </a:lnTo>
                      <a:lnTo>
                        <a:pt x="1121" y="588"/>
                      </a:lnTo>
                      <a:lnTo>
                        <a:pt x="1174" y="521"/>
                      </a:lnTo>
                      <a:lnTo>
                        <a:pt x="1222" y="450"/>
                      </a:lnTo>
                      <a:lnTo>
                        <a:pt x="1266" y="377"/>
                      </a:lnTo>
                      <a:lnTo>
                        <a:pt x="1306" y="299"/>
                      </a:lnTo>
                      <a:lnTo>
                        <a:pt x="1340" y="220"/>
                      </a:lnTo>
                      <a:lnTo>
                        <a:pt x="1369" y="137"/>
                      </a:lnTo>
                      <a:lnTo>
                        <a:pt x="1395" y="52"/>
                      </a:lnTo>
                      <a:lnTo>
                        <a:pt x="1401" y="35"/>
                      </a:lnTo>
                      <a:lnTo>
                        <a:pt x="1413" y="21"/>
                      </a:lnTo>
                      <a:lnTo>
                        <a:pt x="1427" y="10"/>
                      </a:lnTo>
                      <a:lnTo>
                        <a:pt x="1442" y="2"/>
                      </a:lnTo>
                      <a:lnTo>
                        <a:pt x="14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5" name="Freeform 555">
                  <a:extLst>
                    <a:ext uri="{FF2B5EF4-FFF2-40B4-BE49-F238E27FC236}">
                      <a16:creationId xmlns:a16="http://schemas.microsoft.com/office/drawing/2014/main" id="{B1912C13-AAF1-4B04-AAA6-D83936F293E2}"/>
                    </a:ext>
                  </a:extLst>
                </p:cNvPr>
                <p:cNvSpPr>
                  <a:spLocks/>
                </p:cNvSpPr>
                <p:nvPr/>
              </p:nvSpPr>
              <p:spPr bwMode="auto">
                <a:xfrm>
                  <a:off x="7769225" y="5272088"/>
                  <a:ext cx="22225" cy="31750"/>
                </a:xfrm>
                <a:custGeom>
                  <a:avLst/>
                  <a:gdLst>
                    <a:gd name="T0" fmla="*/ 71 w 141"/>
                    <a:gd name="T1" fmla="*/ 0 h 203"/>
                    <a:gd name="T2" fmla="*/ 90 w 141"/>
                    <a:gd name="T3" fmla="*/ 3 h 203"/>
                    <a:gd name="T4" fmla="*/ 106 w 141"/>
                    <a:gd name="T5" fmla="*/ 10 h 203"/>
                    <a:gd name="T6" fmla="*/ 121 w 141"/>
                    <a:gd name="T7" fmla="*/ 21 h 203"/>
                    <a:gd name="T8" fmla="*/ 132 w 141"/>
                    <a:gd name="T9" fmla="*/ 35 h 203"/>
                    <a:gd name="T10" fmla="*/ 139 w 141"/>
                    <a:gd name="T11" fmla="*/ 52 h 203"/>
                    <a:gd name="T12" fmla="*/ 141 w 141"/>
                    <a:gd name="T13" fmla="*/ 70 h 203"/>
                    <a:gd name="T14" fmla="*/ 140 w 141"/>
                    <a:gd name="T15" fmla="*/ 136 h 203"/>
                    <a:gd name="T16" fmla="*/ 137 w 141"/>
                    <a:gd name="T17" fmla="*/ 154 h 203"/>
                    <a:gd name="T18" fmla="*/ 129 w 141"/>
                    <a:gd name="T19" fmla="*/ 170 h 203"/>
                    <a:gd name="T20" fmla="*/ 118 w 141"/>
                    <a:gd name="T21" fmla="*/ 183 h 203"/>
                    <a:gd name="T22" fmla="*/ 104 w 141"/>
                    <a:gd name="T23" fmla="*/ 193 h 203"/>
                    <a:gd name="T24" fmla="*/ 88 w 141"/>
                    <a:gd name="T25" fmla="*/ 200 h 203"/>
                    <a:gd name="T26" fmla="*/ 70 w 141"/>
                    <a:gd name="T27" fmla="*/ 203 h 203"/>
                    <a:gd name="T28" fmla="*/ 67 w 141"/>
                    <a:gd name="T29" fmla="*/ 203 h 203"/>
                    <a:gd name="T30" fmla="*/ 49 w 141"/>
                    <a:gd name="T31" fmla="*/ 199 h 203"/>
                    <a:gd name="T32" fmla="*/ 32 w 141"/>
                    <a:gd name="T33" fmla="*/ 191 h 203"/>
                    <a:gd name="T34" fmla="*/ 18 w 141"/>
                    <a:gd name="T35" fmla="*/ 180 h 203"/>
                    <a:gd name="T36" fmla="*/ 8 w 141"/>
                    <a:gd name="T37" fmla="*/ 165 h 203"/>
                    <a:gd name="T38" fmla="*/ 2 w 141"/>
                    <a:gd name="T39" fmla="*/ 148 h 203"/>
                    <a:gd name="T40" fmla="*/ 0 w 141"/>
                    <a:gd name="T41" fmla="*/ 129 h 203"/>
                    <a:gd name="T42" fmla="*/ 1 w 141"/>
                    <a:gd name="T43" fmla="*/ 70 h 203"/>
                    <a:gd name="T44" fmla="*/ 4 w 141"/>
                    <a:gd name="T45" fmla="*/ 52 h 203"/>
                    <a:gd name="T46" fmla="*/ 11 w 141"/>
                    <a:gd name="T47" fmla="*/ 35 h 203"/>
                    <a:gd name="T48" fmla="*/ 22 w 141"/>
                    <a:gd name="T49" fmla="*/ 21 h 203"/>
                    <a:gd name="T50" fmla="*/ 36 w 141"/>
                    <a:gd name="T51" fmla="*/ 10 h 203"/>
                    <a:gd name="T52" fmla="*/ 53 w 141"/>
                    <a:gd name="T53" fmla="*/ 3 h 203"/>
                    <a:gd name="T54" fmla="*/ 71 w 141"/>
                    <a:gd name="T5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03">
                      <a:moveTo>
                        <a:pt x="71" y="0"/>
                      </a:moveTo>
                      <a:lnTo>
                        <a:pt x="90" y="3"/>
                      </a:lnTo>
                      <a:lnTo>
                        <a:pt x="106" y="10"/>
                      </a:lnTo>
                      <a:lnTo>
                        <a:pt x="121" y="21"/>
                      </a:lnTo>
                      <a:lnTo>
                        <a:pt x="132" y="35"/>
                      </a:lnTo>
                      <a:lnTo>
                        <a:pt x="139" y="52"/>
                      </a:lnTo>
                      <a:lnTo>
                        <a:pt x="141" y="70"/>
                      </a:lnTo>
                      <a:lnTo>
                        <a:pt x="140" y="136"/>
                      </a:lnTo>
                      <a:lnTo>
                        <a:pt x="137" y="154"/>
                      </a:lnTo>
                      <a:lnTo>
                        <a:pt x="129" y="170"/>
                      </a:lnTo>
                      <a:lnTo>
                        <a:pt x="118" y="183"/>
                      </a:lnTo>
                      <a:lnTo>
                        <a:pt x="104" y="193"/>
                      </a:lnTo>
                      <a:lnTo>
                        <a:pt x="88" y="200"/>
                      </a:lnTo>
                      <a:lnTo>
                        <a:pt x="70" y="203"/>
                      </a:lnTo>
                      <a:lnTo>
                        <a:pt x="67" y="203"/>
                      </a:lnTo>
                      <a:lnTo>
                        <a:pt x="49" y="199"/>
                      </a:lnTo>
                      <a:lnTo>
                        <a:pt x="32" y="191"/>
                      </a:lnTo>
                      <a:lnTo>
                        <a:pt x="18" y="180"/>
                      </a:lnTo>
                      <a:lnTo>
                        <a:pt x="8" y="165"/>
                      </a:lnTo>
                      <a:lnTo>
                        <a:pt x="2" y="148"/>
                      </a:lnTo>
                      <a:lnTo>
                        <a:pt x="0" y="129"/>
                      </a:lnTo>
                      <a:lnTo>
                        <a:pt x="1" y="70"/>
                      </a:lnTo>
                      <a:lnTo>
                        <a:pt x="4" y="52"/>
                      </a:lnTo>
                      <a:lnTo>
                        <a:pt x="11" y="35"/>
                      </a:lnTo>
                      <a:lnTo>
                        <a:pt x="22" y="21"/>
                      </a:lnTo>
                      <a:lnTo>
                        <a:pt x="36" y="10"/>
                      </a:lnTo>
                      <a:lnTo>
                        <a:pt x="53" y="3"/>
                      </a:lnTo>
                      <a:lnTo>
                        <a:pt x="7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nvGrpSpPr>
              <p:cNvPr id="72" name="Group 124">
                <a:extLst>
                  <a:ext uri="{FF2B5EF4-FFF2-40B4-BE49-F238E27FC236}">
                    <a16:creationId xmlns:a16="http://schemas.microsoft.com/office/drawing/2014/main" id="{FAF084F7-A5CE-4959-BEF4-BB9FDC881C6E}"/>
                  </a:ext>
                </a:extLst>
              </p:cNvPr>
              <p:cNvGrpSpPr/>
              <p:nvPr/>
            </p:nvGrpSpPr>
            <p:grpSpPr>
              <a:xfrm>
                <a:off x="2479359" y="3485494"/>
                <a:ext cx="363763" cy="234887"/>
                <a:chOff x="10944225" y="3559175"/>
                <a:chExt cx="555625" cy="358775"/>
              </a:xfrm>
              <a:solidFill>
                <a:schemeClr val="bg1"/>
              </a:solidFill>
            </p:grpSpPr>
            <p:sp>
              <p:nvSpPr>
                <p:cNvPr id="97" name="Freeform 212">
                  <a:extLst>
                    <a:ext uri="{FF2B5EF4-FFF2-40B4-BE49-F238E27FC236}">
                      <a16:creationId xmlns:a16="http://schemas.microsoft.com/office/drawing/2014/main" id="{0BE07933-268F-4EC9-A7A9-958BE292D7AD}"/>
                    </a:ext>
                  </a:extLst>
                </p:cNvPr>
                <p:cNvSpPr>
                  <a:spLocks noEditPoints="1"/>
                </p:cNvSpPr>
                <p:nvPr/>
              </p:nvSpPr>
              <p:spPr bwMode="auto">
                <a:xfrm>
                  <a:off x="10944225" y="3559175"/>
                  <a:ext cx="555625" cy="358775"/>
                </a:xfrm>
                <a:custGeom>
                  <a:avLst/>
                  <a:gdLst>
                    <a:gd name="T0" fmla="*/ 155 w 3500"/>
                    <a:gd name="T1" fmla="*/ 1945 h 2258"/>
                    <a:gd name="T2" fmla="*/ 194 w 3500"/>
                    <a:gd name="T3" fmla="*/ 2016 h 2258"/>
                    <a:gd name="T4" fmla="*/ 252 w 3500"/>
                    <a:gd name="T5" fmla="*/ 2071 h 2258"/>
                    <a:gd name="T6" fmla="*/ 325 w 3500"/>
                    <a:gd name="T7" fmla="*/ 2107 h 2258"/>
                    <a:gd name="T8" fmla="*/ 406 w 3500"/>
                    <a:gd name="T9" fmla="*/ 2121 h 2258"/>
                    <a:gd name="T10" fmla="*/ 3136 w 3500"/>
                    <a:gd name="T11" fmla="*/ 2117 h 2258"/>
                    <a:gd name="T12" fmla="*/ 3214 w 3500"/>
                    <a:gd name="T13" fmla="*/ 2092 h 2258"/>
                    <a:gd name="T14" fmla="*/ 3279 w 3500"/>
                    <a:gd name="T15" fmla="*/ 2045 h 2258"/>
                    <a:gd name="T16" fmla="*/ 3328 w 3500"/>
                    <a:gd name="T17" fmla="*/ 1983 h 2258"/>
                    <a:gd name="T18" fmla="*/ 3357 w 3500"/>
                    <a:gd name="T19" fmla="*/ 1906 h 2258"/>
                    <a:gd name="T20" fmla="*/ 525 w 3500"/>
                    <a:gd name="T21" fmla="*/ 138 h 2258"/>
                    <a:gd name="T22" fmla="*/ 467 w 3500"/>
                    <a:gd name="T23" fmla="*/ 150 h 2258"/>
                    <a:gd name="T24" fmla="*/ 419 w 3500"/>
                    <a:gd name="T25" fmla="*/ 183 h 2258"/>
                    <a:gd name="T26" fmla="*/ 387 w 3500"/>
                    <a:gd name="T27" fmla="*/ 231 h 2258"/>
                    <a:gd name="T28" fmla="*/ 375 w 3500"/>
                    <a:gd name="T29" fmla="*/ 288 h 2258"/>
                    <a:gd name="T30" fmla="*/ 3125 w 3500"/>
                    <a:gd name="T31" fmla="*/ 1768 h 2258"/>
                    <a:gd name="T32" fmla="*/ 3121 w 3500"/>
                    <a:gd name="T33" fmla="*/ 258 h 2258"/>
                    <a:gd name="T34" fmla="*/ 3099 w 3500"/>
                    <a:gd name="T35" fmla="*/ 205 h 2258"/>
                    <a:gd name="T36" fmla="*/ 3059 w 3500"/>
                    <a:gd name="T37" fmla="*/ 164 h 2258"/>
                    <a:gd name="T38" fmla="*/ 3005 w 3500"/>
                    <a:gd name="T39" fmla="*/ 142 h 2258"/>
                    <a:gd name="T40" fmla="*/ 525 w 3500"/>
                    <a:gd name="T41" fmla="*/ 138 h 2258"/>
                    <a:gd name="T42" fmla="*/ 2975 w 3500"/>
                    <a:gd name="T43" fmla="*/ 0 h 2258"/>
                    <a:gd name="T44" fmla="*/ 3058 w 3500"/>
                    <a:gd name="T45" fmla="*/ 13 h 2258"/>
                    <a:gd name="T46" fmla="*/ 3131 w 3500"/>
                    <a:gd name="T47" fmla="*/ 47 h 2258"/>
                    <a:gd name="T48" fmla="*/ 3191 w 3500"/>
                    <a:gd name="T49" fmla="*/ 100 h 2258"/>
                    <a:gd name="T50" fmla="*/ 3236 w 3500"/>
                    <a:gd name="T51" fmla="*/ 167 h 2258"/>
                    <a:gd name="T52" fmla="*/ 3259 w 3500"/>
                    <a:gd name="T53" fmla="*/ 246 h 2258"/>
                    <a:gd name="T54" fmla="*/ 3262 w 3500"/>
                    <a:gd name="T55" fmla="*/ 1768 h 2258"/>
                    <a:gd name="T56" fmla="*/ 3449 w 3500"/>
                    <a:gd name="T57" fmla="*/ 1771 h 2258"/>
                    <a:gd name="T58" fmla="*/ 3480 w 3500"/>
                    <a:gd name="T59" fmla="*/ 1788 h 2258"/>
                    <a:gd name="T60" fmla="*/ 3498 w 3500"/>
                    <a:gd name="T61" fmla="*/ 1819 h 2258"/>
                    <a:gd name="T62" fmla="*/ 3500 w 3500"/>
                    <a:gd name="T63" fmla="*/ 1851 h 2258"/>
                    <a:gd name="T64" fmla="*/ 3487 w 3500"/>
                    <a:gd name="T65" fmla="*/ 1951 h 2258"/>
                    <a:gd name="T66" fmla="*/ 3452 w 3500"/>
                    <a:gd name="T67" fmla="*/ 2042 h 2258"/>
                    <a:gd name="T68" fmla="*/ 3397 w 3500"/>
                    <a:gd name="T69" fmla="*/ 2122 h 2258"/>
                    <a:gd name="T70" fmla="*/ 3326 w 3500"/>
                    <a:gd name="T71" fmla="*/ 2186 h 2258"/>
                    <a:gd name="T72" fmla="*/ 3240 w 3500"/>
                    <a:gd name="T73" fmla="*/ 2231 h 2258"/>
                    <a:gd name="T74" fmla="*/ 3145 w 3500"/>
                    <a:gd name="T75" fmla="*/ 2255 h 2258"/>
                    <a:gd name="T76" fmla="*/ 406 w 3500"/>
                    <a:gd name="T77" fmla="*/ 2258 h 2258"/>
                    <a:gd name="T78" fmla="*/ 307 w 3500"/>
                    <a:gd name="T79" fmla="*/ 2246 h 2258"/>
                    <a:gd name="T80" fmla="*/ 215 w 3500"/>
                    <a:gd name="T81" fmla="*/ 2211 h 2258"/>
                    <a:gd name="T82" fmla="*/ 137 w 3500"/>
                    <a:gd name="T83" fmla="*/ 2156 h 2258"/>
                    <a:gd name="T84" fmla="*/ 73 w 3500"/>
                    <a:gd name="T85" fmla="*/ 2084 h 2258"/>
                    <a:gd name="T86" fmla="*/ 28 w 3500"/>
                    <a:gd name="T87" fmla="*/ 1999 h 2258"/>
                    <a:gd name="T88" fmla="*/ 3 w 3500"/>
                    <a:gd name="T89" fmla="*/ 1902 h 2258"/>
                    <a:gd name="T90" fmla="*/ 0 w 3500"/>
                    <a:gd name="T91" fmla="*/ 1837 h 2258"/>
                    <a:gd name="T92" fmla="*/ 10 w 3500"/>
                    <a:gd name="T93" fmla="*/ 1802 h 2258"/>
                    <a:gd name="T94" fmla="*/ 34 w 3500"/>
                    <a:gd name="T95" fmla="*/ 1778 h 2258"/>
                    <a:gd name="T96" fmla="*/ 69 w 3500"/>
                    <a:gd name="T97" fmla="*/ 1768 h 2258"/>
                    <a:gd name="T98" fmla="*/ 238 w 3500"/>
                    <a:gd name="T99" fmla="*/ 288 h 2258"/>
                    <a:gd name="T100" fmla="*/ 250 w 3500"/>
                    <a:gd name="T101" fmla="*/ 205 h 2258"/>
                    <a:gd name="T102" fmla="*/ 284 w 3500"/>
                    <a:gd name="T103" fmla="*/ 132 h 2258"/>
                    <a:gd name="T104" fmla="*/ 336 w 3500"/>
                    <a:gd name="T105" fmla="*/ 71 h 2258"/>
                    <a:gd name="T106" fmla="*/ 404 w 3500"/>
                    <a:gd name="T107" fmla="*/ 28 h 2258"/>
                    <a:gd name="T108" fmla="*/ 483 w 3500"/>
                    <a:gd name="T109" fmla="*/ 3 h 2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0" h="2258">
                      <a:moveTo>
                        <a:pt x="143" y="1906"/>
                      </a:moveTo>
                      <a:lnTo>
                        <a:pt x="155" y="1945"/>
                      </a:lnTo>
                      <a:lnTo>
                        <a:pt x="172" y="1983"/>
                      </a:lnTo>
                      <a:lnTo>
                        <a:pt x="194" y="2016"/>
                      </a:lnTo>
                      <a:lnTo>
                        <a:pt x="221" y="2045"/>
                      </a:lnTo>
                      <a:lnTo>
                        <a:pt x="252" y="2071"/>
                      </a:lnTo>
                      <a:lnTo>
                        <a:pt x="286" y="2092"/>
                      </a:lnTo>
                      <a:lnTo>
                        <a:pt x="325" y="2107"/>
                      </a:lnTo>
                      <a:lnTo>
                        <a:pt x="364" y="2117"/>
                      </a:lnTo>
                      <a:lnTo>
                        <a:pt x="406" y="2121"/>
                      </a:lnTo>
                      <a:lnTo>
                        <a:pt x="3094" y="2121"/>
                      </a:lnTo>
                      <a:lnTo>
                        <a:pt x="3136" y="2117"/>
                      </a:lnTo>
                      <a:lnTo>
                        <a:pt x="3175" y="2107"/>
                      </a:lnTo>
                      <a:lnTo>
                        <a:pt x="3214" y="2092"/>
                      </a:lnTo>
                      <a:lnTo>
                        <a:pt x="3248" y="2071"/>
                      </a:lnTo>
                      <a:lnTo>
                        <a:pt x="3279" y="2045"/>
                      </a:lnTo>
                      <a:lnTo>
                        <a:pt x="3306" y="2016"/>
                      </a:lnTo>
                      <a:lnTo>
                        <a:pt x="3328" y="1983"/>
                      </a:lnTo>
                      <a:lnTo>
                        <a:pt x="3345" y="1945"/>
                      </a:lnTo>
                      <a:lnTo>
                        <a:pt x="3357" y="1906"/>
                      </a:lnTo>
                      <a:lnTo>
                        <a:pt x="143" y="1906"/>
                      </a:lnTo>
                      <a:close/>
                      <a:moveTo>
                        <a:pt x="525" y="138"/>
                      </a:moveTo>
                      <a:lnTo>
                        <a:pt x="495" y="142"/>
                      </a:lnTo>
                      <a:lnTo>
                        <a:pt x="467" y="150"/>
                      </a:lnTo>
                      <a:lnTo>
                        <a:pt x="441" y="164"/>
                      </a:lnTo>
                      <a:lnTo>
                        <a:pt x="419" y="183"/>
                      </a:lnTo>
                      <a:lnTo>
                        <a:pt x="401" y="205"/>
                      </a:lnTo>
                      <a:lnTo>
                        <a:pt x="387" y="231"/>
                      </a:lnTo>
                      <a:lnTo>
                        <a:pt x="379" y="258"/>
                      </a:lnTo>
                      <a:lnTo>
                        <a:pt x="375" y="288"/>
                      </a:lnTo>
                      <a:lnTo>
                        <a:pt x="375" y="1768"/>
                      </a:lnTo>
                      <a:lnTo>
                        <a:pt x="3125" y="1768"/>
                      </a:lnTo>
                      <a:lnTo>
                        <a:pt x="3125" y="288"/>
                      </a:lnTo>
                      <a:lnTo>
                        <a:pt x="3121" y="258"/>
                      </a:lnTo>
                      <a:lnTo>
                        <a:pt x="3113" y="231"/>
                      </a:lnTo>
                      <a:lnTo>
                        <a:pt x="3099" y="205"/>
                      </a:lnTo>
                      <a:lnTo>
                        <a:pt x="3081" y="183"/>
                      </a:lnTo>
                      <a:lnTo>
                        <a:pt x="3059" y="164"/>
                      </a:lnTo>
                      <a:lnTo>
                        <a:pt x="3033" y="150"/>
                      </a:lnTo>
                      <a:lnTo>
                        <a:pt x="3005" y="142"/>
                      </a:lnTo>
                      <a:lnTo>
                        <a:pt x="2975" y="138"/>
                      </a:lnTo>
                      <a:lnTo>
                        <a:pt x="525" y="138"/>
                      </a:lnTo>
                      <a:close/>
                      <a:moveTo>
                        <a:pt x="525" y="0"/>
                      </a:moveTo>
                      <a:lnTo>
                        <a:pt x="2975" y="0"/>
                      </a:lnTo>
                      <a:lnTo>
                        <a:pt x="3017" y="3"/>
                      </a:lnTo>
                      <a:lnTo>
                        <a:pt x="3058" y="13"/>
                      </a:lnTo>
                      <a:lnTo>
                        <a:pt x="3096" y="28"/>
                      </a:lnTo>
                      <a:lnTo>
                        <a:pt x="3131" y="47"/>
                      </a:lnTo>
                      <a:lnTo>
                        <a:pt x="3164" y="71"/>
                      </a:lnTo>
                      <a:lnTo>
                        <a:pt x="3191" y="100"/>
                      </a:lnTo>
                      <a:lnTo>
                        <a:pt x="3216" y="132"/>
                      </a:lnTo>
                      <a:lnTo>
                        <a:pt x="3236" y="167"/>
                      </a:lnTo>
                      <a:lnTo>
                        <a:pt x="3250" y="205"/>
                      </a:lnTo>
                      <a:lnTo>
                        <a:pt x="3259" y="246"/>
                      </a:lnTo>
                      <a:lnTo>
                        <a:pt x="3262" y="288"/>
                      </a:lnTo>
                      <a:lnTo>
                        <a:pt x="3262" y="1768"/>
                      </a:lnTo>
                      <a:lnTo>
                        <a:pt x="3431" y="1768"/>
                      </a:lnTo>
                      <a:lnTo>
                        <a:pt x="3449" y="1771"/>
                      </a:lnTo>
                      <a:lnTo>
                        <a:pt x="3466" y="1778"/>
                      </a:lnTo>
                      <a:lnTo>
                        <a:pt x="3480" y="1788"/>
                      </a:lnTo>
                      <a:lnTo>
                        <a:pt x="3490" y="1802"/>
                      </a:lnTo>
                      <a:lnTo>
                        <a:pt x="3498" y="1819"/>
                      </a:lnTo>
                      <a:lnTo>
                        <a:pt x="3500" y="1837"/>
                      </a:lnTo>
                      <a:lnTo>
                        <a:pt x="3500" y="1851"/>
                      </a:lnTo>
                      <a:lnTo>
                        <a:pt x="3497" y="1902"/>
                      </a:lnTo>
                      <a:lnTo>
                        <a:pt x="3487" y="1951"/>
                      </a:lnTo>
                      <a:lnTo>
                        <a:pt x="3472" y="1999"/>
                      </a:lnTo>
                      <a:lnTo>
                        <a:pt x="3452" y="2042"/>
                      </a:lnTo>
                      <a:lnTo>
                        <a:pt x="3427" y="2084"/>
                      </a:lnTo>
                      <a:lnTo>
                        <a:pt x="3397" y="2122"/>
                      </a:lnTo>
                      <a:lnTo>
                        <a:pt x="3363" y="2156"/>
                      </a:lnTo>
                      <a:lnTo>
                        <a:pt x="3326" y="2186"/>
                      </a:lnTo>
                      <a:lnTo>
                        <a:pt x="3285" y="2211"/>
                      </a:lnTo>
                      <a:lnTo>
                        <a:pt x="3240" y="2231"/>
                      </a:lnTo>
                      <a:lnTo>
                        <a:pt x="3193" y="2246"/>
                      </a:lnTo>
                      <a:lnTo>
                        <a:pt x="3145" y="2255"/>
                      </a:lnTo>
                      <a:lnTo>
                        <a:pt x="3094" y="2258"/>
                      </a:lnTo>
                      <a:lnTo>
                        <a:pt x="406" y="2258"/>
                      </a:lnTo>
                      <a:lnTo>
                        <a:pt x="355" y="2255"/>
                      </a:lnTo>
                      <a:lnTo>
                        <a:pt x="307" y="2246"/>
                      </a:lnTo>
                      <a:lnTo>
                        <a:pt x="260" y="2231"/>
                      </a:lnTo>
                      <a:lnTo>
                        <a:pt x="215" y="2211"/>
                      </a:lnTo>
                      <a:lnTo>
                        <a:pt x="174" y="2186"/>
                      </a:lnTo>
                      <a:lnTo>
                        <a:pt x="137" y="2156"/>
                      </a:lnTo>
                      <a:lnTo>
                        <a:pt x="103" y="2122"/>
                      </a:lnTo>
                      <a:lnTo>
                        <a:pt x="73" y="2084"/>
                      </a:lnTo>
                      <a:lnTo>
                        <a:pt x="48" y="2042"/>
                      </a:lnTo>
                      <a:lnTo>
                        <a:pt x="28" y="1999"/>
                      </a:lnTo>
                      <a:lnTo>
                        <a:pt x="13" y="1951"/>
                      </a:lnTo>
                      <a:lnTo>
                        <a:pt x="3" y="1902"/>
                      </a:lnTo>
                      <a:lnTo>
                        <a:pt x="0" y="1851"/>
                      </a:lnTo>
                      <a:lnTo>
                        <a:pt x="0" y="1837"/>
                      </a:lnTo>
                      <a:lnTo>
                        <a:pt x="2" y="1819"/>
                      </a:lnTo>
                      <a:lnTo>
                        <a:pt x="10" y="1802"/>
                      </a:lnTo>
                      <a:lnTo>
                        <a:pt x="20" y="1788"/>
                      </a:lnTo>
                      <a:lnTo>
                        <a:pt x="34" y="1778"/>
                      </a:lnTo>
                      <a:lnTo>
                        <a:pt x="51" y="1771"/>
                      </a:lnTo>
                      <a:lnTo>
                        <a:pt x="69" y="1768"/>
                      </a:lnTo>
                      <a:lnTo>
                        <a:pt x="238" y="1768"/>
                      </a:lnTo>
                      <a:lnTo>
                        <a:pt x="238" y="288"/>
                      </a:lnTo>
                      <a:lnTo>
                        <a:pt x="241" y="246"/>
                      </a:lnTo>
                      <a:lnTo>
                        <a:pt x="250" y="205"/>
                      </a:lnTo>
                      <a:lnTo>
                        <a:pt x="264" y="167"/>
                      </a:lnTo>
                      <a:lnTo>
                        <a:pt x="284" y="132"/>
                      </a:lnTo>
                      <a:lnTo>
                        <a:pt x="309" y="100"/>
                      </a:lnTo>
                      <a:lnTo>
                        <a:pt x="336" y="71"/>
                      </a:lnTo>
                      <a:lnTo>
                        <a:pt x="369" y="47"/>
                      </a:lnTo>
                      <a:lnTo>
                        <a:pt x="404" y="28"/>
                      </a:lnTo>
                      <a:lnTo>
                        <a:pt x="442" y="13"/>
                      </a:lnTo>
                      <a:lnTo>
                        <a:pt x="483" y="3"/>
                      </a:lnTo>
                      <a:lnTo>
                        <a:pt x="52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98" name="Freeform 213">
                  <a:extLst>
                    <a:ext uri="{FF2B5EF4-FFF2-40B4-BE49-F238E27FC236}">
                      <a16:creationId xmlns:a16="http://schemas.microsoft.com/office/drawing/2014/main" id="{E1AAB162-43E5-4675-8758-CA724EFFD27D}"/>
                    </a:ext>
                  </a:extLst>
                </p:cNvPr>
                <p:cNvSpPr>
                  <a:spLocks noEditPoints="1"/>
                </p:cNvSpPr>
                <p:nvPr/>
              </p:nvSpPr>
              <p:spPr bwMode="auto">
                <a:xfrm>
                  <a:off x="11018838" y="3597275"/>
                  <a:ext cx="406400" cy="227013"/>
                </a:xfrm>
                <a:custGeom>
                  <a:avLst/>
                  <a:gdLst>
                    <a:gd name="T0" fmla="*/ 138 w 2562"/>
                    <a:gd name="T1" fmla="*/ 138 h 1436"/>
                    <a:gd name="T2" fmla="*/ 138 w 2562"/>
                    <a:gd name="T3" fmla="*/ 1298 h 1436"/>
                    <a:gd name="T4" fmla="*/ 2424 w 2562"/>
                    <a:gd name="T5" fmla="*/ 1298 h 1436"/>
                    <a:gd name="T6" fmla="*/ 2424 w 2562"/>
                    <a:gd name="T7" fmla="*/ 138 h 1436"/>
                    <a:gd name="T8" fmla="*/ 138 w 2562"/>
                    <a:gd name="T9" fmla="*/ 138 h 1436"/>
                    <a:gd name="T10" fmla="*/ 69 w 2562"/>
                    <a:gd name="T11" fmla="*/ 0 h 1436"/>
                    <a:gd name="T12" fmla="*/ 2493 w 2562"/>
                    <a:gd name="T13" fmla="*/ 0 h 1436"/>
                    <a:gd name="T14" fmla="*/ 2512 w 2562"/>
                    <a:gd name="T15" fmla="*/ 2 h 1436"/>
                    <a:gd name="T16" fmla="*/ 2528 w 2562"/>
                    <a:gd name="T17" fmla="*/ 10 h 1436"/>
                    <a:gd name="T18" fmla="*/ 2542 w 2562"/>
                    <a:gd name="T19" fmla="*/ 20 h 1436"/>
                    <a:gd name="T20" fmla="*/ 2553 w 2562"/>
                    <a:gd name="T21" fmla="*/ 34 h 1436"/>
                    <a:gd name="T22" fmla="*/ 2560 w 2562"/>
                    <a:gd name="T23" fmla="*/ 51 h 1436"/>
                    <a:gd name="T24" fmla="*/ 2562 w 2562"/>
                    <a:gd name="T25" fmla="*/ 69 h 1436"/>
                    <a:gd name="T26" fmla="*/ 2562 w 2562"/>
                    <a:gd name="T27" fmla="*/ 1367 h 1436"/>
                    <a:gd name="T28" fmla="*/ 2560 w 2562"/>
                    <a:gd name="T29" fmla="*/ 1386 h 1436"/>
                    <a:gd name="T30" fmla="*/ 2553 w 2562"/>
                    <a:gd name="T31" fmla="*/ 1402 h 1436"/>
                    <a:gd name="T32" fmla="*/ 2542 w 2562"/>
                    <a:gd name="T33" fmla="*/ 1416 h 1436"/>
                    <a:gd name="T34" fmla="*/ 2528 w 2562"/>
                    <a:gd name="T35" fmla="*/ 1427 h 1436"/>
                    <a:gd name="T36" fmla="*/ 2512 w 2562"/>
                    <a:gd name="T37" fmla="*/ 1434 h 1436"/>
                    <a:gd name="T38" fmla="*/ 2493 w 2562"/>
                    <a:gd name="T39" fmla="*/ 1436 h 1436"/>
                    <a:gd name="T40" fmla="*/ 69 w 2562"/>
                    <a:gd name="T41" fmla="*/ 1436 h 1436"/>
                    <a:gd name="T42" fmla="*/ 50 w 2562"/>
                    <a:gd name="T43" fmla="*/ 1434 h 1436"/>
                    <a:gd name="T44" fmla="*/ 34 w 2562"/>
                    <a:gd name="T45" fmla="*/ 1427 h 1436"/>
                    <a:gd name="T46" fmla="*/ 20 w 2562"/>
                    <a:gd name="T47" fmla="*/ 1416 h 1436"/>
                    <a:gd name="T48" fmla="*/ 9 w 2562"/>
                    <a:gd name="T49" fmla="*/ 1402 h 1436"/>
                    <a:gd name="T50" fmla="*/ 2 w 2562"/>
                    <a:gd name="T51" fmla="*/ 1386 h 1436"/>
                    <a:gd name="T52" fmla="*/ 0 w 2562"/>
                    <a:gd name="T53" fmla="*/ 1367 h 1436"/>
                    <a:gd name="T54" fmla="*/ 0 w 2562"/>
                    <a:gd name="T55" fmla="*/ 69 h 1436"/>
                    <a:gd name="T56" fmla="*/ 2 w 2562"/>
                    <a:gd name="T57" fmla="*/ 51 h 1436"/>
                    <a:gd name="T58" fmla="*/ 9 w 2562"/>
                    <a:gd name="T59" fmla="*/ 34 h 1436"/>
                    <a:gd name="T60" fmla="*/ 20 w 2562"/>
                    <a:gd name="T61" fmla="*/ 20 h 1436"/>
                    <a:gd name="T62" fmla="*/ 34 w 2562"/>
                    <a:gd name="T63" fmla="*/ 10 h 1436"/>
                    <a:gd name="T64" fmla="*/ 50 w 2562"/>
                    <a:gd name="T65" fmla="*/ 2 h 1436"/>
                    <a:gd name="T66" fmla="*/ 69 w 2562"/>
                    <a:gd name="T67"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2" h="1436">
                      <a:moveTo>
                        <a:pt x="138" y="138"/>
                      </a:moveTo>
                      <a:lnTo>
                        <a:pt x="138" y="1298"/>
                      </a:lnTo>
                      <a:lnTo>
                        <a:pt x="2424" y="1298"/>
                      </a:lnTo>
                      <a:lnTo>
                        <a:pt x="2424" y="138"/>
                      </a:lnTo>
                      <a:lnTo>
                        <a:pt x="138" y="138"/>
                      </a:lnTo>
                      <a:close/>
                      <a:moveTo>
                        <a:pt x="69" y="0"/>
                      </a:moveTo>
                      <a:lnTo>
                        <a:pt x="2493" y="0"/>
                      </a:lnTo>
                      <a:lnTo>
                        <a:pt x="2512" y="2"/>
                      </a:lnTo>
                      <a:lnTo>
                        <a:pt x="2528" y="10"/>
                      </a:lnTo>
                      <a:lnTo>
                        <a:pt x="2542" y="20"/>
                      </a:lnTo>
                      <a:lnTo>
                        <a:pt x="2553" y="34"/>
                      </a:lnTo>
                      <a:lnTo>
                        <a:pt x="2560" y="51"/>
                      </a:lnTo>
                      <a:lnTo>
                        <a:pt x="2562" y="69"/>
                      </a:lnTo>
                      <a:lnTo>
                        <a:pt x="2562" y="1367"/>
                      </a:lnTo>
                      <a:lnTo>
                        <a:pt x="2560" y="1386"/>
                      </a:lnTo>
                      <a:lnTo>
                        <a:pt x="2553" y="1402"/>
                      </a:lnTo>
                      <a:lnTo>
                        <a:pt x="2542" y="1416"/>
                      </a:lnTo>
                      <a:lnTo>
                        <a:pt x="2528" y="1427"/>
                      </a:lnTo>
                      <a:lnTo>
                        <a:pt x="2512" y="1434"/>
                      </a:lnTo>
                      <a:lnTo>
                        <a:pt x="2493" y="1436"/>
                      </a:lnTo>
                      <a:lnTo>
                        <a:pt x="69" y="1436"/>
                      </a:lnTo>
                      <a:lnTo>
                        <a:pt x="50" y="1434"/>
                      </a:lnTo>
                      <a:lnTo>
                        <a:pt x="34" y="1427"/>
                      </a:lnTo>
                      <a:lnTo>
                        <a:pt x="20" y="1416"/>
                      </a:lnTo>
                      <a:lnTo>
                        <a:pt x="9" y="1402"/>
                      </a:lnTo>
                      <a:lnTo>
                        <a:pt x="2" y="1386"/>
                      </a:lnTo>
                      <a:lnTo>
                        <a:pt x="0" y="1367"/>
                      </a:lnTo>
                      <a:lnTo>
                        <a:pt x="0" y="69"/>
                      </a:lnTo>
                      <a:lnTo>
                        <a:pt x="2" y="51"/>
                      </a:lnTo>
                      <a:lnTo>
                        <a:pt x="9" y="34"/>
                      </a:lnTo>
                      <a:lnTo>
                        <a:pt x="20" y="20"/>
                      </a:lnTo>
                      <a:lnTo>
                        <a:pt x="34" y="10"/>
                      </a:lnTo>
                      <a:lnTo>
                        <a:pt x="50" y="2"/>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99" name="Freeform 214">
                  <a:extLst>
                    <a:ext uri="{FF2B5EF4-FFF2-40B4-BE49-F238E27FC236}">
                      <a16:creationId xmlns:a16="http://schemas.microsoft.com/office/drawing/2014/main" id="{A8818619-6FCC-4A2D-A262-465A75B99C63}"/>
                    </a:ext>
                  </a:extLst>
                </p:cNvPr>
                <p:cNvSpPr>
                  <a:spLocks/>
                </p:cNvSpPr>
                <p:nvPr/>
              </p:nvSpPr>
              <p:spPr bwMode="auto">
                <a:xfrm>
                  <a:off x="11198225" y="3868738"/>
                  <a:ext cx="47625" cy="22225"/>
                </a:xfrm>
                <a:custGeom>
                  <a:avLst/>
                  <a:gdLst>
                    <a:gd name="T0" fmla="*/ 69 w 304"/>
                    <a:gd name="T1" fmla="*/ 0 h 138"/>
                    <a:gd name="T2" fmla="*/ 235 w 304"/>
                    <a:gd name="T3" fmla="*/ 0 h 138"/>
                    <a:gd name="T4" fmla="*/ 253 w 304"/>
                    <a:gd name="T5" fmla="*/ 2 h 138"/>
                    <a:gd name="T6" fmla="*/ 270 w 304"/>
                    <a:gd name="T7" fmla="*/ 9 h 138"/>
                    <a:gd name="T8" fmla="*/ 284 w 304"/>
                    <a:gd name="T9" fmla="*/ 20 h 138"/>
                    <a:gd name="T10" fmla="*/ 294 w 304"/>
                    <a:gd name="T11" fmla="*/ 34 h 138"/>
                    <a:gd name="T12" fmla="*/ 302 w 304"/>
                    <a:gd name="T13" fmla="*/ 51 h 138"/>
                    <a:gd name="T14" fmla="*/ 304 w 304"/>
                    <a:gd name="T15" fmla="*/ 69 h 138"/>
                    <a:gd name="T16" fmla="*/ 302 w 304"/>
                    <a:gd name="T17" fmla="*/ 87 h 138"/>
                    <a:gd name="T18" fmla="*/ 294 w 304"/>
                    <a:gd name="T19" fmla="*/ 104 h 138"/>
                    <a:gd name="T20" fmla="*/ 284 w 304"/>
                    <a:gd name="T21" fmla="*/ 118 h 138"/>
                    <a:gd name="T22" fmla="*/ 270 w 304"/>
                    <a:gd name="T23" fmla="*/ 128 h 138"/>
                    <a:gd name="T24" fmla="*/ 253 w 304"/>
                    <a:gd name="T25" fmla="*/ 136 h 138"/>
                    <a:gd name="T26" fmla="*/ 235 w 304"/>
                    <a:gd name="T27" fmla="*/ 138 h 138"/>
                    <a:gd name="T28" fmla="*/ 69 w 304"/>
                    <a:gd name="T29" fmla="*/ 138 h 138"/>
                    <a:gd name="T30" fmla="*/ 51 w 304"/>
                    <a:gd name="T31" fmla="*/ 136 h 138"/>
                    <a:gd name="T32" fmla="*/ 34 w 304"/>
                    <a:gd name="T33" fmla="*/ 128 h 138"/>
                    <a:gd name="T34" fmla="*/ 20 w 304"/>
                    <a:gd name="T35" fmla="*/ 118 h 138"/>
                    <a:gd name="T36" fmla="*/ 10 w 304"/>
                    <a:gd name="T37" fmla="*/ 104 h 138"/>
                    <a:gd name="T38" fmla="*/ 2 w 304"/>
                    <a:gd name="T39" fmla="*/ 87 h 138"/>
                    <a:gd name="T40" fmla="*/ 0 w 304"/>
                    <a:gd name="T41" fmla="*/ 69 h 138"/>
                    <a:gd name="T42" fmla="*/ 2 w 304"/>
                    <a:gd name="T43" fmla="*/ 51 h 138"/>
                    <a:gd name="T44" fmla="*/ 10 w 304"/>
                    <a:gd name="T45" fmla="*/ 34 h 138"/>
                    <a:gd name="T46" fmla="*/ 20 w 304"/>
                    <a:gd name="T47" fmla="*/ 20 h 138"/>
                    <a:gd name="T48" fmla="*/ 34 w 304"/>
                    <a:gd name="T49" fmla="*/ 9 h 138"/>
                    <a:gd name="T50" fmla="*/ 51 w 304"/>
                    <a:gd name="T51" fmla="*/ 2 h 138"/>
                    <a:gd name="T52" fmla="*/ 69 w 304"/>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4" h="138">
                      <a:moveTo>
                        <a:pt x="69" y="0"/>
                      </a:moveTo>
                      <a:lnTo>
                        <a:pt x="235" y="0"/>
                      </a:lnTo>
                      <a:lnTo>
                        <a:pt x="253" y="2"/>
                      </a:lnTo>
                      <a:lnTo>
                        <a:pt x="270" y="9"/>
                      </a:lnTo>
                      <a:lnTo>
                        <a:pt x="284" y="20"/>
                      </a:lnTo>
                      <a:lnTo>
                        <a:pt x="294" y="34"/>
                      </a:lnTo>
                      <a:lnTo>
                        <a:pt x="302" y="51"/>
                      </a:lnTo>
                      <a:lnTo>
                        <a:pt x="304" y="69"/>
                      </a:lnTo>
                      <a:lnTo>
                        <a:pt x="302" y="87"/>
                      </a:lnTo>
                      <a:lnTo>
                        <a:pt x="294" y="104"/>
                      </a:lnTo>
                      <a:lnTo>
                        <a:pt x="284" y="118"/>
                      </a:lnTo>
                      <a:lnTo>
                        <a:pt x="270" y="128"/>
                      </a:lnTo>
                      <a:lnTo>
                        <a:pt x="253" y="136"/>
                      </a:lnTo>
                      <a:lnTo>
                        <a:pt x="235" y="138"/>
                      </a:lnTo>
                      <a:lnTo>
                        <a:pt x="69" y="138"/>
                      </a:lnTo>
                      <a:lnTo>
                        <a:pt x="51" y="136"/>
                      </a:lnTo>
                      <a:lnTo>
                        <a:pt x="34" y="128"/>
                      </a:lnTo>
                      <a:lnTo>
                        <a:pt x="20" y="118"/>
                      </a:lnTo>
                      <a:lnTo>
                        <a:pt x="10" y="104"/>
                      </a:lnTo>
                      <a:lnTo>
                        <a:pt x="2" y="87"/>
                      </a:lnTo>
                      <a:lnTo>
                        <a:pt x="0" y="69"/>
                      </a:lnTo>
                      <a:lnTo>
                        <a:pt x="2" y="51"/>
                      </a:lnTo>
                      <a:lnTo>
                        <a:pt x="10" y="34"/>
                      </a:lnTo>
                      <a:lnTo>
                        <a:pt x="20" y="20"/>
                      </a:lnTo>
                      <a:lnTo>
                        <a:pt x="34" y="9"/>
                      </a:lnTo>
                      <a:lnTo>
                        <a:pt x="51" y="2"/>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0" name="Freeform 215">
                  <a:extLst>
                    <a:ext uri="{FF2B5EF4-FFF2-40B4-BE49-F238E27FC236}">
                      <a16:creationId xmlns:a16="http://schemas.microsoft.com/office/drawing/2014/main" id="{4E59E6F9-2D56-4A1E-9542-13C13406398B}"/>
                    </a:ext>
                  </a:extLst>
                </p:cNvPr>
                <p:cNvSpPr>
                  <a:spLocks/>
                </p:cNvSpPr>
                <p:nvPr/>
              </p:nvSpPr>
              <p:spPr bwMode="auto">
                <a:xfrm>
                  <a:off x="11083925" y="3757613"/>
                  <a:ext cx="20638" cy="30163"/>
                </a:xfrm>
                <a:custGeom>
                  <a:avLst/>
                  <a:gdLst>
                    <a:gd name="T0" fmla="*/ 69 w 138"/>
                    <a:gd name="T1" fmla="*/ 0 h 183"/>
                    <a:gd name="T2" fmla="*/ 87 w 138"/>
                    <a:gd name="T3" fmla="*/ 2 h 183"/>
                    <a:gd name="T4" fmla="*/ 104 w 138"/>
                    <a:gd name="T5" fmla="*/ 10 h 183"/>
                    <a:gd name="T6" fmla="*/ 118 w 138"/>
                    <a:gd name="T7" fmla="*/ 20 h 183"/>
                    <a:gd name="T8" fmla="*/ 128 w 138"/>
                    <a:gd name="T9" fmla="*/ 34 h 183"/>
                    <a:gd name="T10" fmla="*/ 136 w 138"/>
                    <a:gd name="T11" fmla="*/ 51 h 183"/>
                    <a:gd name="T12" fmla="*/ 138 w 138"/>
                    <a:gd name="T13" fmla="*/ 69 h 183"/>
                    <a:gd name="T14" fmla="*/ 138 w 138"/>
                    <a:gd name="T15" fmla="*/ 115 h 183"/>
                    <a:gd name="T16" fmla="*/ 136 w 138"/>
                    <a:gd name="T17" fmla="*/ 133 h 183"/>
                    <a:gd name="T18" fmla="*/ 128 w 138"/>
                    <a:gd name="T19" fmla="*/ 149 h 183"/>
                    <a:gd name="T20" fmla="*/ 118 w 138"/>
                    <a:gd name="T21" fmla="*/ 163 h 183"/>
                    <a:gd name="T22" fmla="*/ 104 w 138"/>
                    <a:gd name="T23" fmla="*/ 175 h 183"/>
                    <a:gd name="T24" fmla="*/ 87 w 138"/>
                    <a:gd name="T25" fmla="*/ 181 h 183"/>
                    <a:gd name="T26" fmla="*/ 69 w 138"/>
                    <a:gd name="T27" fmla="*/ 183 h 183"/>
                    <a:gd name="T28" fmla="*/ 51 w 138"/>
                    <a:gd name="T29" fmla="*/ 181 h 183"/>
                    <a:gd name="T30" fmla="*/ 34 w 138"/>
                    <a:gd name="T31" fmla="*/ 175 h 183"/>
                    <a:gd name="T32" fmla="*/ 20 w 138"/>
                    <a:gd name="T33" fmla="*/ 163 h 183"/>
                    <a:gd name="T34" fmla="*/ 10 w 138"/>
                    <a:gd name="T35" fmla="*/ 149 h 183"/>
                    <a:gd name="T36" fmla="*/ 2 w 138"/>
                    <a:gd name="T37" fmla="*/ 133 h 183"/>
                    <a:gd name="T38" fmla="*/ 0 w 138"/>
                    <a:gd name="T39" fmla="*/ 115 h 183"/>
                    <a:gd name="T40" fmla="*/ 0 w 138"/>
                    <a:gd name="T41" fmla="*/ 69 h 183"/>
                    <a:gd name="T42" fmla="*/ 2 w 138"/>
                    <a:gd name="T43" fmla="*/ 51 h 183"/>
                    <a:gd name="T44" fmla="*/ 10 w 138"/>
                    <a:gd name="T45" fmla="*/ 34 h 183"/>
                    <a:gd name="T46" fmla="*/ 20 w 138"/>
                    <a:gd name="T47" fmla="*/ 20 h 183"/>
                    <a:gd name="T48" fmla="*/ 34 w 138"/>
                    <a:gd name="T49" fmla="*/ 10 h 183"/>
                    <a:gd name="T50" fmla="*/ 51 w 138"/>
                    <a:gd name="T51" fmla="*/ 2 h 183"/>
                    <a:gd name="T52" fmla="*/ 69 w 138"/>
                    <a:gd name="T5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83">
                      <a:moveTo>
                        <a:pt x="69" y="0"/>
                      </a:moveTo>
                      <a:lnTo>
                        <a:pt x="87" y="2"/>
                      </a:lnTo>
                      <a:lnTo>
                        <a:pt x="104" y="10"/>
                      </a:lnTo>
                      <a:lnTo>
                        <a:pt x="118" y="20"/>
                      </a:lnTo>
                      <a:lnTo>
                        <a:pt x="128" y="34"/>
                      </a:lnTo>
                      <a:lnTo>
                        <a:pt x="136" y="51"/>
                      </a:lnTo>
                      <a:lnTo>
                        <a:pt x="138" y="69"/>
                      </a:lnTo>
                      <a:lnTo>
                        <a:pt x="138" y="115"/>
                      </a:lnTo>
                      <a:lnTo>
                        <a:pt x="136" y="133"/>
                      </a:lnTo>
                      <a:lnTo>
                        <a:pt x="128" y="149"/>
                      </a:lnTo>
                      <a:lnTo>
                        <a:pt x="118" y="163"/>
                      </a:lnTo>
                      <a:lnTo>
                        <a:pt x="104" y="175"/>
                      </a:lnTo>
                      <a:lnTo>
                        <a:pt x="87" y="181"/>
                      </a:lnTo>
                      <a:lnTo>
                        <a:pt x="69" y="183"/>
                      </a:lnTo>
                      <a:lnTo>
                        <a:pt x="51" y="181"/>
                      </a:lnTo>
                      <a:lnTo>
                        <a:pt x="34" y="175"/>
                      </a:lnTo>
                      <a:lnTo>
                        <a:pt x="20" y="163"/>
                      </a:lnTo>
                      <a:lnTo>
                        <a:pt x="10" y="149"/>
                      </a:lnTo>
                      <a:lnTo>
                        <a:pt x="2" y="133"/>
                      </a:lnTo>
                      <a:lnTo>
                        <a:pt x="0" y="115"/>
                      </a:lnTo>
                      <a:lnTo>
                        <a:pt x="0" y="69"/>
                      </a:lnTo>
                      <a:lnTo>
                        <a:pt x="2" y="51"/>
                      </a:lnTo>
                      <a:lnTo>
                        <a:pt x="10" y="34"/>
                      </a:lnTo>
                      <a:lnTo>
                        <a:pt x="20" y="20"/>
                      </a:lnTo>
                      <a:lnTo>
                        <a:pt x="34" y="10"/>
                      </a:lnTo>
                      <a:lnTo>
                        <a:pt x="51" y="2"/>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1" name="Freeform 216">
                  <a:extLst>
                    <a:ext uri="{FF2B5EF4-FFF2-40B4-BE49-F238E27FC236}">
                      <a16:creationId xmlns:a16="http://schemas.microsoft.com/office/drawing/2014/main" id="{97408053-628A-4A93-95C5-D53B60C50408}"/>
                    </a:ext>
                  </a:extLst>
                </p:cNvPr>
                <p:cNvSpPr>
                  <a:spLocks/>
                </p:cNvSpPr>
                <p:nvPr/>
              </p:nvSpPr>
              <p:spPr bwMode="auto">
                <a:xfrm>
                  <a:off x="11164888" y="3770313"/>
                  <a:ext cx="22225" cy="23813"/>
                </a:xfrm>
                <a:custGeom>
                  <a:avLst/>
                  <a:gdLst>
                    <a:gd name="T0" fmla="*/ 69 w 138"/>
                    <a:gd name="T1" fmla="*/ 0 h 151"/>
                    <a:gd name="T2" fmla="*/ 87 w 138"/>
                    <a:gd name="T3" fmla="*/ 2 h 151"/>
                    <a:gd name="T4" fmla="*/ 104 w 138"/>
                    <a:gd name="T5" fmla="*/ 8 h 151"/>
                    <a:gd name="T6" fmla="*/ 117 w 138"/>
                    <a:gd name="T7" fmla="*/ 20 h 151"/>
                    <a:gd name="T8" fmla="*/ 128 w 138"/>
                    <a:gd name="T9" fmla="*/ 34 h 151"/>
                    <a:gd name="T10" fmla="*/ 135 w 138"/>
                    <a:gd name="T11" fmla="*/ 50 h 151"/>
                    <a:gd name="T12" fmla="*/ 138 w 138"/>
                    <a:gd name="T13" fmla="*/ 68 h 151"/>
                    <a:gd name="T14" fmla="*/ 138 w 138"/>
                    <a:gd name="T15" fmla="*/ 82 h 151"/>
                    <a:gd name="T16" fmla="*/ 135 w 138"/>
                    <a:gd name="T17" fmla="*/ 101 h 151"/>
                    <a:gd name="T18" fmla="*/ 128 w 138"/>
                    <a:gd name="T19" fmla="*/ 117 h 151"/>
                    <a:gd name="T20" fmla="*/ 117 w 138"/>
                    <a:gd name="T21" fmla="*/ 131 h 151"/>
                    <a:gd name="T22" fmla="*/ 104 w 138"/>
                    <a:gd name="T23" fmla="*/ 142 h 151"/>
                    <a:gd name="T24" fmla="*/ 87 w 138"/>
                    <a:gd name="T25" fmla="*/ 149 h 151"/>
                    <a:gd name="T26" fmla="*/ 69 w 138"/>
                    <a:gd name="T27" fmla="*/ 151 h 151"/>
                    <a:gd name="T28" fmla="*/ 51 w 138"/>
                    <a:gd name="T29" fmla="*/ 149 h 151"/>
                    <a:gd name="T30" fmla="*/ 34 w 138"/>
                    <a:gd name="T31" fmla="*/ 142 h 151"/>
                    <a:gd name="T32" fmla="*/ 20 w 138"/>
                    <a:gd name="T33" fmla="*/ 131 h 151"/>
                    <a:gd name="T34" fmla="*/ 9 w 138"/>
                    <a:gd name="T35" fmla="*/ 117 h 151"/>
                    <a:gd name="T36" fmla="*/ 2 w 138"/>
                    <a:gd name="T37" fmla="*/ 101 h 151"/>
                    <a:gd name="T38" fmla="*/ 0 w 138"/>
                    <a:gd name="T39" fmla="*/ 82 h 151"/>
                    <a:gd name="T40" fmla="*/ 0 w 138"/>
                    <a:gd name="T41" fmla="*/ 68 h 151"/>
                    <a:gd name="T42" fmla="*/ 2 w 138"/>
                    <a:gd name="T43" fmla="*/ 50 h 151"/>
                    <a:gd name="T44" fmla="*/ 9 w 138"/>
                    <a:gd name="T45" fmla="*/ 34 h 151"/>
                    <a:gd name="T46" fmla="*/ 20 w 138"/>
                    <a:gd name="T47" fmla="*/ 20 h 151"/>
                    <a:gd name="T48" fmla="*/ 34 w 138"/>
                    <a:gd name="T49" fmla="*/ 8 h 151"/>
                    <a:gd name="T50" fmla="*/ 51 w 138"/>
                    <a:gd name="T51" fmla="*/ 2 h 151"/>
                    <a:gd name="T52" fmla="*/ 69 w 138"/>
                    <a:gd name="T5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51">
                      <a:moveTo>
                        <a:pt x="69" y="0"/>
                      </a:moveTo>
                      <a:lnTo>
                        <a:pt x="87" y="2"/>
                      </a:lnTo>
                      <a:lnTo>
                        <a:pt x="104" y="8"/>
                      </a:lnTo>
                      <a:lnTo>
                        <a:pt x="117" y="20"/>
                      </a:lnTo>
                      <a:lnTo>
                        <a:pt x="128" y="34"/>
                      </a:lnTo>
                      <a:lnTo>
                        <a:pt x="135" y="50"/>
                      </a:lnTo>
                      <a:lnTo>
                        <a:pt x="138" y="68"/>
                      </a:lnTo>
                      <a:lnTo>
                        <a:pt x="138" y="82"/>
                      </a:lnTo>
                      <a:lnTo>
                        <a:pt x="135" y="101"/>
                      </a:lnTo>
                      <a:lnTo>
                        <a:pt x="128" y="117"/>
                      </a:lnTo>
                      <a:lnTo>
                        <a:pt x="117" y="131"/>
                      </a:lnTo>
                      <a:lnTo>
                        <a:pt x="104" y="142"/>
                      </a:lnTo>
                      <a:lnTo>
                        <a:pt x="87" y="149"/>
                      </a:lnTo>
                      <a:lnTo>
                        <a:pt x="69" y="151"/>
                      </a:lnTo>
                      <a:lnTo>
                        <a:pt x="51" y="149"/>
                      </a:lnTo>
                      <a:lnTo>
                        <a:pt x="34" y="142"/>
                      </a:lnTo>
                      <a:lnTo>
                        <a:pt x="20" y="131"/>
                      </a:lnTo>
                      <a:lnTo>
                        <a:pt x="9" y="117"/>
                      </a:lnTo>
                      <a:lnTo>
                        <a:pt x="2" y="101"/>
                      </a:lnTo>
                      <a:lnTo>
                        <a:pt x="0" y="82"/>
                      </a:lnTo>
                      <a:lnTo>
                        <a:pt x="0" y="68"/>
                      </a:lnTo>
                      <a:lnTo>
                        <a:pt x="2" y="50"/>
                      </a:lnTo>
                      <a:lnTo>
                        <a:pt x="9" y="34"/>
                      </a:lnTo>
                      <a:lnTo>
                        <a:pt x="20" y="20"/>
                      </a:lnTo>
                      <a:lnTo>
                        <a:pt x="34" y="8"/>
                      </a:lnTo>
                      <a:lnTo>
                        <a:pt x="51" y="2"/>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5" name="Freeform 217">
                  <a:extLst>
                    <a:ext uri="{FF2B5EF4-FFF2-40B4-BE49-F238E27FC236}">
                      <a16:creationId xmlns:a16="http://schemas.microsoft.com/office/drawing/2014/main" id="{7ED784ED-594F-434A-98DE-E3BDC8080765}"/>
                    </a:ext>
                  </a:extLst>
                </p:cNvPr>
                <p:cNvSpPr>
                  <a:spLocks/>
                </p:cNvSpPr>
                <p:nvPr/>
              </p:nvSpPr>
              <p:spPr bwMode="auto">
                <a:xfrm>
                  <a:off x="11164888" y="3713163"/>
                  <a:ext cx="22225" cy="23813"/>
                </a:xfrm>
                <a:custGeom>
                  <a:avLst/>
                  <a:gdLst>
                    <a:gd name="T0" fmla="*/ 69 w 138"/>
                    <a:gd name="T1" fmla="*/ 0 h 152"/>
                    <a:gd name="T2" fmla="*/ 87 w 138"/>
                    <a:gd name="T3" fmla="*/ 4 h 152"/>
                    <a:gd name="T4" fmla="*/ 104 w 138"/>
                    <a:gd name="T5" fmla="*/ 10 h 152"/>
                    <a:gd name="T6" fmla="*/ 117 w 138"/>
                    <a:gd name="T7" fmla="*/ 21 h 152"/>
                    <a:gd name="T8" fmla="*/ 128 w 138"/>
                    <a:gd name="T9" fmla="*/ 36 h 152"/>
                    <a:gd name="T10" fmla="*/ 135 w 138"/>
                    <a:gd name="T11" fmla="*/ 52 h 152"/>
                    <a:gd name="T12" fmla="*/ 138 w 138"/>
                    <a:gd name="T13" fmla="*/ 70 h 152"/>
                    <a:gd name="T14" fmla="*/ 138 w 138"/>
                    <a:gd name="T15" fmla="*/ 83 h 152"/>
                    <a:gd name="T16" fmla="*/ 135 w 138"/>
                    <a:gd name="T17" fmla="*/ 103 h 152"/>
                    <a:gd name="T18" fmla="*/ 128 w 138"/>
                    <a:gd name="T19" fmla="*/ 118 h 152"/>
                    <a:gd name="T20" fmla="*/ 117 w 138"/>
                    <a:gd name="T21" fmla="*/ 132 h 152"/>
                    <a:gd name="T22" fmla="*/ 104 w 138"/>
                    <a:gd name="T23" fmla="*/ 143 h 152"/>
                    <a:gd name="T24" fmla="*/ 87 w 138"/>
                    <a:gd name="T25" fmla="*/ 150 h 152"/>
                    <a:gd name="T26" fmla="*/ 69 w 138"/>
                    <a:gd name="T27" fmla="*/ 152 h 152"/>
                    <a:gd name="T28" fmla="*/ 51 w 138"/>
                    <a:gd name="T29" fmla="*/ 150 h 152"/>
                    <a:gd name="T30" fmla="*/ 34 w 138"/>
                    <a:gd name="T31" fmla="*/ 143 h 152"/>
                    <a:gd name="T32" fmla="*/ 20 w 138"/>
                    <a:gd name="T33" fmla="*/ 132 h 152"/>
                    <a:gd name="T34" fmla="*/ 9 w 138"/>
                    <a:gd name="T35" fmla="*/ 118 h 152"/>
                    <a:gd name="T36" fmla="*/ 2 w 138"/>
                    <a:gd name="T37" fmla="*/ 103 h 152"/>
                    <a:gd name="T38" fmla="*/ 0 w 138"/>
                    <a:gd name="T39" fmla="*/ 83 h 152"/>
                    <a:gd name="T40" fmla="*/ 0 w 138"/>
                    <a:gd name="T41" fmla="*/ 70 h 152"/>
                    <a:gd name="T42" fmla="*/ 2 w 138"/>
                    <a:gd name="T43" fmla="*/ 52 h 152"/>
                    <a:gd name="T44" fmla="*/ 9 w 138"/>
                    <a:gd name="T45" fmla="*/ 36 h 152"/>
                    <a:gd name="T46" fmla="*/ 20 w 138"/>
                    <a:gd name="T47" fmla="*/ 21 h 152"/>
                    <a:gd name="T48" fmla="*/ 34 w 138"/>
                    <a:gd name="T49" fmla="*/ 10 h 152"/>
                    <a:gd name="T50" fmla="*/ 51 w 138"/>
                    <a:gd name="T51" fmla="*/ 4 h 152"/>
                    <a:gd name="T52" fmla="*/ 69 w 138"/>
                    <a:gd name="T5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52">
                      <a:moveTo>
                        <a:pt x="69" y="0"/>
                      </a:moveTo>
                      <a:lnTo>
                        <a:pt x="87" y="4"/>
                      </a:lnTo>
                      <a:lnTo>
                        <a:pt x="104" y="10"/>
                      </a:lnTo>
                      <a:lnTo>
                        <a:pt x="117" y="21"/>
                      </a:lnTo>
                      <a:lnTo>
                        <a:pt x="128" y="36"/>
                      </a:lnTo>
                      <a:lnTo>
                        <a:pt x="135" y="52"/>
                      </a:lnTo>
                      <a:lnTo>
                        <a:pt x="138" y="70"/>
                      </a:lnTo>
                      <a:lnTo>
                        <a:pt x="138" y="83"/>
                      </a:lnTo>
                      <a:lnTo>
                        <a:pt x="135" y="103"/>
                      </a:lnTo>
                      <a:lnTo>
                        <a:pt x="128" y="118"/>
                      </a:lnTo>
                      <a:lnTo>
                        <a:pt x="117" y="132"/>
                      </a:lnTo>
                      <a:lnTo>
                        <a:pt x="104" y="143"/>
                      </a:lnTo>
                      <a:lnTo>
                        <a:pt x="87" y="150"/>
                      </a:lnTo>
                      <a:lnTo>
                        <a:pt x="69" y="152"/>
                      </a:lnTo>
                      <a:lnTo>
                        <a:pt x="51" y="150"/>
                      </a:lnTo>
                      <a:lnTo>
                        <a:pt x="34" y="143"/>
                      </a:lnTo>
                      <a:lnTo>
                        <a:pt x="20" y="132"/>
                      </a:lnTo>
                      <a:lnTo>
                        <a:pt x="9" y="118"/>
                      </a:lnTo>
                      <a:lnTo>
                        <a:pt x="2" y="103"/>
                      </a:lnTo>
                      <a:lnTo>
                        <a:pt x="0" y="83"/>
                      </a:lnTo>
                      <a:lnTo>
                        <a:pt x="0" y="70"/>
                      </a:lnTo>
                      <a:lnTo>
                        <a:pt x="2" y="52"/>
                      </a:lnTo>
                      <a:lnTo>
                        <a:pt x="9" y="36"/>
                      </a:lnTo>
                      <a:lnTo>
                        <a:pt x="20" y="21"/>
                      </a:lnTo>
                      <a:lnTo>
                        <a:pt x="34" y="10"/>
                      </a:lnTo>
                      <a:lnTo>
                        <a:pt x="51" y="4"/>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6" name="Freeform 218">
                  <a:extLst>
                    <a:ext uri="{FF2B5EF4-FFF2-40B4-BE49-F238E27FC236}">
                      <a16:creationId xmlns:a16="http://schemas.microsoft.com/office/drawing/2014/main" id="{BB054226-4252-409E-9F44-C4A380566743}"/>
                    </a:ext>
                  </a:extLst>
                </p:cNvPr>
                <p:cNvSpPr>
                  <a:spLocks/>
                </p:cNvSpPr>
                <p:nvPr/>
              </p:nvSpPr>
              <p:spPr bwMode="auto">
                <a:xfrm>
                  <a:off x="11247438" y="3768725"/>
                  <a:ext cx="22225" cy="25400"/>
                </a:xfrm>
                <a:custGeom>
                  <a:avLst/>
                  <a:gdLst>
                    <a:gd name="T0" fmla="*/ 69 w 138"/>
                    <a:gd name="T1" fmla="*/ 0 h 155"/>
                    <a:gd name="T2" fmla="*/ 87 w 138"/>
                    <a:gd name="T3" fmla="*/ 3 h 155"/>
                    <a:gd name="T4" fmla="*/ 104 w 138"/>
                    <a:gd name="T5" fmla="*/ 9 h 155"/>
                    <a:gd name="T6" fmla="*/ 118 w 138"/>
                    <a:gd name="T7" fmla="*/ 20 h 155"/>
                    <a:gd name="T8" fmla="*/ 128 w 138"/>
                    <a:gd name="T9" fmla="*/ 34 h 155"/>
                    <a:gd name="T10" fmla="*/ 135 w 138"/>
                    <a:gd name="T11" fmla="*/ 51 h 155"/>
                    <a:gd name="T12" fmla="*/ 138 w 138"/>
                    <a:gd name="T13" fmla="*/ 69 h 155"/>
                    <a:gd name="T14" fmla="*/ 138 w 138"/>
                    <a:gd name="T15" fmla="*/ 86 h 155"/>
                    <a:gd name="T16" fmla="*/ 135 w 138"/>
                    <a:gd name="T17" fmla="*/ 105 h 155"/>
                    <a:gd name="T18" fmla="*/ 128 w 138"/>
                    <a:gd name="T19" fmla="*/ 121 h 155"/>
                    <a:gd name="T20" fmla="*/ 118 w 138"/>
                    <a:gd name="T21" fmla="*/ 135 h 155"/>
                    <a:gd name="T22" fmla="*/ 104 w 138"/>
                    <a:gd name="T23" fmla="*/ 146 h 155"/>
                    <a:gd name="T24" fmla="*/ 87 w 138"/>
                    <a:gd name="T25" fmla="*/ 153 h 155"/>
                    <a:gd name="T26" fmla="*/ 69 w 138"/>
                    <a:gd name="T27" fmla="*/ 155 h 155"/>
                    <a:gd name="T28" fmla="*/ 51 w 138"/>
                    <a:gd name="T29" fmla="*/ 153 h 155"/>
                    <a:gd name="T30" fmla="*/ 34 w 138"/>
                    <a:gd name="T31" fmla="*/ 146 h 155"/>
                    <a:gd name="T32" fmla="*/ 20 w 138"/>
                    <a:gd name="T33" fmla="*/ 135 h 155"/>
                    <a:gd name="T34" fmla="*/ 10 w 138"/>
                    <a:gd name="T35" fmla="*/ 121 h 155"/>
                    <a:gd name="T36" fmla="*/ 2 w 138"/>
                    <a:gd name="T37" fmla="*/ 105 h 155"/>
                    <a:gd name="T38" fmla="*/ 0 w 138"/>
                    <a:gd name="T39" fmla="*/ 86 h 155"/>
                    <a:gd name="T40" fmla="*/ 0 w 138"/>
                    <a:gd name="T41" fmla="*/ 69 h 155"/>
                    <a:gd name="T42" fmla="*/ 2 w 138"/>
                    <a:gd name="T43" fmla="*/ 51 h 155"/>
                    <a:gd name="T44" fmla="*/ 10 w 138"/>
                    <a:gd name="T45" fmla="*/ 34 h 155"/>
                    <a:gd name="T46" fmla="*/ 20 w 138"/>
                    <a:gd name="T47" fmla="*/ 20 h 155"/>
                    <a:gd name="T48" fmla="*/ 34 w 138"/>
                    <a:gd name="T49" fmla="*/ 9 h 155"/>
                    <a:gd name="T50" fmla="*/ 51 w 138"/>
                    <a:gd name="T51" fmla="*/ 3 h 155"/>
                    <a:gd name="T52" fmla="*/ 69 w 138"/>
                    <a:gd name="T5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55">
                      <a:moveTo>
                        <a:pt x="69" y="0"/>
                      </a:moveTo>
                      <a:lnTo>
                        <a:pt x="87" y="3"/>
                      </a:lnTo>
                      <a:lnTo>
                        <a:pt x="104" y="9"/>
                      </a:lnTo>
                      <a:lnTo>
                        <a:pt x="118" y="20"/>
                      </a:lnTo>
                      <a:lnTo>
                        <a:pt x="128" y="34"/>
                      </a:lnTo>
                      <a:lnTo>
                        <a:pt x="135" y="51"/>
                      </a:lnTo>
                      <a:lnTo>
                        <a:pt x="138" y="69"/>
                      </a:lnTo>
                      <a:lnTo>
                        <a:pt x="138" y="86"/>
                      </a:lnTo>
                      <a:lnTo>
                        <a:pt x="135" y="105"/>
                      </a:lnTo>
                      <a:lnTo>
                        <a:pt x="128" y="121"/>
                      </a:lnTo>
                      <a:lnTo>
                        <a:pt x="118" y="135"/>
                      </a:lnTo>
                      <a:lnTo>
                        <a:pt x="104" y="146"/>
                      </a:lnTo>
                      <a:lnTo>
                        <a:pt x="87" y="153"/>
                      </a:lnTo>
                      <a:lnTo>
                        <a:pt x="69" y="155"/>
                      </a:lnTo>
                      <a:lnTo>
                        <a:pt x="51" y="153"/>
                      </a:lnTo>
                      <a:lnTo>
                        <a:pt x="34" y="146"/>
                      </a:lnTo>
                      <a:lnTo>
                        <a:pt x="20" y="135"/>
                      </a:lnTo>
                      <a:lnTo>
                        <a:pt x="10" y="121"/>
                      </a:lnTo>
                      <a:lnTo>
                        <a:pt x="2" y="105"/>
                      </a:lnTo>
                      <a:lnTo>
                        <a:pt x="0" y="86"/>
                      </a:lnTo>
                      <a:lnTo>
                        <a:pt x="0" y="69"/>
                      </a:lnTo>
                      <a:lnTo>
                        <a:pt x="2" y="51"/>
                      </a:lnTo>
                      <a:lnTo>
                        <a:pt x="10" y="34"/>
                      </a:lnTo>
                      <a:lnTo>
                        <a:pt x="20" y="20"/>
                      </a:lnTo>
                      <a:lnTo>
                        <a:pt x="34" y="9"/>
                      </a:lnTo>
                      <a:lnTo>
                        <a:pt x="51" y="3"/>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7" name="Freeform 219">
                  <a:extLst>
                    <a:ext uri="{FF2B5EF4-FFF2-40B4-BE49-F238E27FC236}">
                      <a16:creationId xmlns:a16="http://schemas.microsoft.com/office/drawing/2014/main" id="{0B5C89F3-464E-49BA-9034-28C147DFE8C9}"/>
                    </a:ext>
                  </a:extLst>
                </p:cNvPr>
                <p:cNvSpPr>
                  <a:spLocks/>
                </p:cNvSpPr>
                <p:nvPr/>
              </p:nvSpPr>
              <p:spPr bwMode="auto">
                <a:xfrm>
                  <a:off x="11247438" y="3729038"/>
                  <a:ext cx="22225" cy="25400"/>
                </a:xfrm>
                <a:custGeom>
                  <a:avLst/>
                  <a:gdLst>
                    <a:gd name="T0" fmla="*/ 69 w 138"/>
                    <a:gd name="T1" fmla="*/ 0 h 155"/>
                    <a:gd name="T2" fmla="*/ 87 w 138"/>
                    <a:gd name="T3" fmla="*/ 3 h 155"/>
                    <a:gd name="T4" fmla="*/ 104 w 138"/>
                    <a:gd name="T5" fmla="*/ 9 h 155"/>
                    <a:gd name="T6" fmla="*/ 118 w 138"/>
                    <a:gd name="T7" fmla="*/ 20 h 155"/>
                    <a:gd name="T8" fmla="*/ 128 w 138"/>
                    <a:gd name="T9" fmla="*/ 34 h 155"/>
                    <a:gd name="T10" fmla="*/ 135 w 138"/>
                    <a:gd name="T11" fmla="*/ 51 h 155"/>
                    <a:gd name="T12" fmla="*/ 138 w 138"/>
                    <a:gd name="T13" fmla="*/ 69 h 155"/>
                    <a:gd name="T14" fmla="*/ 138 w 138"/>
                    <a:gd name="T15" fmla="*/ 86 h 155"/>
                    <a:gd name="T16" fmla="*/ 135 w 138"/>
                    <a:gd name="T17" fmla="*/ 105 h 155"/>
                    <a:gd name="T18" fmla="*/ 128 w 138"/>
                    <a:gd name="T19" fmla="*/ 121 h 155"/>
                    <a:gd name="T20" fmla="*/ 118 w 138"/>
                    <a:gd name="T21" fmla="*/ 135 h 155"/>
                    <a:gd name="T22" fmla="*/ 104 w 138"/>
                    <a:gd name="T23" fmla="*/ 146 h 155"/>
                    <a:gd name="T24" fmla="*/ 87 w 138"/>
                    <a:gd name="T25" fmla="*/ 153 h 155"/>
                    <a:gd name="T26" fmla="*/ 69 w 138"/>
                    <a:gd name="T27" fmla="*/ 155 h 155"/>
                    <a:gd name="T28" fmla="*/ 51 w 138"/>
                    <a:gd name="T29" fmla="*/ 153 h 155"/>
                    <a:gd name="T30" fmla="*/ 34 w 138"/>
                    <a:gd name="T31" fmla="*/ 146 h 155"/>
                    <a:gd name="T32" fmla="*/ 20 w 138"/>
                    <a:gd name="T33" fmla="*/ 135 h 155"/>
                    <a:gd name="T34" fmla="*/ 10 w 138"/>
                    <a:gd name="T35" fmla="*/ 121 h 155"/>
                    <a:gd name="T36" fmla="*/ 2 w 138"/>
                    <a:gd name="T37" fmla="*/ 105 h 155"/>
                    <a:gd name="T38" fmla="*/ 0 w 138"/>
                    <a:gd name="T39" fmla="*/ 86 h 155"/>
                    <a:gd name="T40" fmla="*/ 0 w 138"/>
                    <a:gd name="T41" fmla="*/ 69 h 155"/>
                    <a:gd name="T42" fmla="*/ 2 w 138"/>
                    <a:gd name="T43" fmla="*/ 51 h 155"/>
                    <a:gd name="T44" fmla="*/ 10 w 138"/>
                    <a:gd name="T45" fmla="*/ 34 h 155"/>
                    <a:gd name="T46" fmla="*/ 20 w 138"/>
                    <a:gd name="T47" fmla="*/ 20 h 155"/>
                    <a:gd name="T48" fmla="*/ 34 w 138"/>
                    <a:gd name="T49" fmla="*/ 9 h 155"/>
                    <a:gd name="T50" fmla="*/ 51 w 138"/>
                    <a:gd name="T51" fmla="*/ 3 h 155"/>
                    <a:gd name="T52" fmla="*/ 69 w 138"/>
                    <a:gd name="T5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55">
                      <a:moveTo>
                        <a:pt x="69" y="0"/>
                      </a:moveTo>
                      <a:lnTo>
                        <a:pt x="87" y="3"/>
                      </a:lnTo>
                      <a:lnTo>
                        <a:pt x="104" y="9"/>
                      </a:lnTo>
                      <a:lnTo>
                        <a:pt x="118" y="20"/>
                      </a:lnTo>
                      <a:lnTo>
                        <a:pt x="128" y="34"/>
                      </a:lnTo>
                      <a:lnTo>
                        <a:pt x="135" y="51"/>
                      </a:lnTo>
                      <a:lnTo>
                        <a:pt x="138" y="69"/>
                      </a:lnTo>
                      <a:lnTo>
                        <a:pt x="138" y="86"/>
                      </a:lnTo>
                      <a:lnTo>
                        <a:pt x="135" y="105"/>
                      </a:lnTo>
                      <a:lnTo>
                        <a:pt x="128" y="121"/>
                      </a:lnTo>
                      <a:lnTo>
                        <a:pt x="118" y="135"/>
                      </a:lnTo>
                      <a:lnTo>
                        <a:pt x="104" y="146"/>
                      </a:lnTo>
                      <a:lnTo>
                        <a:pt x="87" y="153"/>
                      </a:lnTo>
                      <a:lnTo>
                        <a:pt x="69" y="155"/>
                      </a:lnTo>
                      <a:lnTo>
                        <a:pt x="51" y="153"/>
                      </a:lnTo>
                      <a:lnTo>
                        <a:pt x="34" y="146"/>
                      </a:lnTo>
                      <a:lnTo>
                        <a:pt x="20" y="135"/>
                      </a:lnTo>
                      <a:lnTo>
                        <a:pt x="10" y="121"/>
                      </a:lnTo>
                      <a:lnTo>
                        <a:pt x="2" y="105"/>
                      </a:lnTo>
                      <a:lnTo>
                        <a:pt x="0" y="86"/>
                      </a:lnTo>
                      <a:lnTo>
                        <a:pt x="0" y="69"/>
                      </a:lnTo>
                      <a:lnTo>
                        <a:pt x="2" y="51"/>
                      </a:lnTo>
                      <a:lnTo>
                        <a:pt x="10" y="34"/>
                      </a:lnTo>
                      <a:lnTo>
                        <a:pt x="20" y="20"/>
                      </a:lnTo>
                      <a:lnTo>
                        <a:pt x="34" y="9"/>
                      </a:lnTo>
                      <a:lnTo>
                        <a:pt x="51" y="3"/>
                      </a:lnTo>
                      <a:lnTo>
                        <a:pt x="6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8" name="Freeform 220">
                  <a:extLst>
                    <a:ext uri="{FF2B5EF4-FFF2-40B4-BE49-F238E27FC236}">
                      <a16:creationId xmlns:a16="http://schemas.microsoft.com/office/drawing/2014/main" id="{22638F2F-7974-4E63-89EE-F22FA20766CF}"/>
                    </a:ext>
                  </a:extLst>
                </p:cNvPr>
                <p:cNvSpPr>
                  <a:spLocks/>
                </p:cNvSpPr>
                <p:nvPr/>
              </p:nvSpPr>
              <p:spPr bwMode="auto">
                <a:xfrm>
                  <a:off x="11334750" y="3768725"/>
                  <a:ext cx="22225" cy="25400"/>
                </a:xfrm>
                <a:custGeom>
                  <a:avLst/>
                  <a:gdLst>
                    <a:gd name="T0" fmla="*/ 68 w 137"/>
                    <a:gd name="T1" fmla="*/ 0 h 155"/>
                    <a:gd name="T2" fmla="*/ 87 w 137"/>
                    <a:gd name="T3" fmla="*/ 3 h 155"/>
                    <a:gd name="T4" fmla="*/ 103 w 137"/>
                    <a:gd name="T5" fmla="*/ 9 h 155"/>
                    <a:gd name="T6" fmla="*/ 117 w 137"/>
                    <a:gd name="T7" fmla="*/ 20 h 155"/>
                    <a:gd name="T8" fmla="*/ 128 w 137"/>
                    <a:gd name="T9" fmla="*/ 34 h 155"/>
                    <a:gd name="T10" fmla="*/ 135 w 137"/>
                    <a:gd name="T11" fmla="*/ 51 h 155"/>
                    <a:gd name="T12" fmla="*/ 137 w 137"/>
                    <a:gd name="T13" fmla="*/ 69 h 155"/>
                    <a:gd name="T14" fmla="*/ 137 w 137"/>
                    <a:gd name="T15" fmla="*/ 86 h 155"/>
                    <a:gd name="T16" fmla="*/ 135 w 137"/>
                    <a:gd name="T17" fmla="*/ 105 h 155"/>
                    <a:gd name="T18" fmla="*/ 128 w 137"/>
                    <a:gd name="T19" fmla="*/ 121 h 155"/>
                    <a:gd name="T20" fmla="*/ 117 w 137"/>
                    <a:gd name="T21" fmla="*/ 135 h 155"/>
                    <a:gd name="T22" fmla="*/ 103 w 137"/>
                    <a:gd name="T23" fmla="*/ 146 h 155"/>
                    <a:gd name="T24" fmla="*/ 87 w 137"/>
                    <a:gd name="T25" fmla="*/ 153 h 155"/>
                    <a:gd name="T26" fmla="*/ 68 w 137"/>
                    <a:gd name="T27" fmla="*/ 155 h 155"/>
                    <a:gd name="T28" fmla="*/ 50 w 137"/>
                    <a:gd name="T29" fmla="*/ 153 h 155"/>
                    <a:gd name="T30" fmla="*/ 33 w 137"/>
                    <a:gd name="T31" fmla="*/ 146 h 155"/>
                    <a:gd name="T32" fmla="*/ 20 w 137"/>
                    <a:gd name="T33" fmla="*/ 135 h 155"/>
                    <a:gd name="T34" fmla="*/ 9 w 137"/>
                    <a:gd name="T35" fmla="*/ 121 h 155"/>
                    <a:gd name="T36" fmla="*/ 2 w 137"/>
                    <a:gd name="T37" fmla="*/ 105 h 155"/>
                    <a:gd name="T38" fmla="*/ 0 w 137"/>
                    <a:gd name="T39" fmla="*/ 86 h 155"/>
                    <a:gd name="T40" fmla="*/ 0 w 137"/>
                    <a:gd name="T41" fmla="*/ 69 h 155"/>
                    <a:gd name="T42" fmla="*/ 2 w 137"/>
                    <a:gd name="T43" fmla="*/ 51 h 155"/>
                    <a:gd name="T44" fmla="*/ 9 w 137"/>
                    <a:gd name="T45" fmla="*/ 34 h 155"/>
                    <a:gd name="T46" fmla="*/ 20 w 137"/>
                    <a:gd name="T47" fmla="*/ 20 h 155"/>
                    <a:gd name="T48" fmla="*/ 33 w 137"/>
                    <a:gd name="T49" fmla="*/ 9 h 155"/>
                    <a:gd name="T50" fmla="*/ 50 w 137"/>
                    <a:gd name="T51" fmla="*/ 3 h 155"/>
                    <a:gd name="T52" fmla="*/ 68 w 137"/>
                    <a:gd name="T5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55">
                      <a:moveTo>
                        <a:pt x="68" y="0"/>
                      </a:moveTo>
                      <a:lnTo>
                        <a:pt x="87" y="3"/>
                      </a:lnTo>
                      <a:lnTo>
                        <a:pt x="103" y="9"/>
                      </a:lnTo>
                      <a:lnTo>
                        <a:pt x="117" y="20"/>
                      </a:lnTo>
                      <a:lnTo>
                        <a:pt x="128" y="34"/>
                      </a:lnTo>
                      <a:lnTo>
                        <a:pt x="135" y="51"/>
                      </a:lnTo>
                      <a:lnTo>
                        <a:pt x="137" y="69"/>
                      </a:lnTo>
                      <a:lnTo>
                        <a:pt x="137" y="86"/>
                      </a:lnTo>
                      <a:lnTo>
                        <a:pt x="135" y="105"/>
                      </a:lnTo>
                      <a:lnTo>
                        <a:pt x="128" y="121"/>
                      </a:lnTo>
                      <a:lnTo>
                        <a:pt x="117" y="135"/>
                      </a:lnTo>
                      <a:lnTo>
                        <a:pt x="103" y="146"/>
                      </a:lnTo>
                      <a:lnTo>
                        <a:pt x="87" y="153"/>
                      </a:lnTo>
                      <a:lnTo>
                        <a:pt x="68" y="155"/>
                      </a:lnTo>
                      <a:lnTo>
                        <a:pt x="50" y="153"/>
                      </a:lnTo>
                      <a:lnTo>
                        <a:pt x="33" y="146"/>
                      </a:lnTo>
                      <a:lnTo>
                        <a:pt x="20" y="135"/>
                      </a:lnTo>
                      <a:lnTo>
                        <a:pt x="9" y="121"/>
                      </a:lnTo>
                      <a:lnTo>
                        <a:pt x="2" y="105"/>
                      </a:lnTo>
                      <a:lnTo>
                        <a:pt x="0" y="86"/>
                      </a:lnTo>
                      <a:lnTo>
                        <a:pt x="0" y="69"/>
                      </a:lnTo>
                      <a:lnTo>
                        <a:pt x="2" y="51"/>
                      </a:lnTo>
                      <a:lnTo>
                        <a:pt x="9" y="34"/>
                      </a:lnTo>
                      <a:lnTo>
                        <a:pt x="20" y="20"/>
                      </a:lnTo>
                      <a:lnTo>
                        <a:pt x="33" y="9"/>
                      </a:lnTo>
                      <a:lnTo>
                        <a:pt x="50" y="3"/>
                      </a:lnTo>
                      <a:lnTo>
                        <a:pt x="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09" name="Freeform 221">
                  <a:extLst>
                    <a:ext uri="{FF2B5EF4-FFF2-40B4-BE49-F238E27FC236}">
                      <a16:creationId xmlns:a16="http://schemas.microsoft.com/office/drawing/2014/main" id="{D893063C-0B40-4CC8-AE79-386D72B131D2}"/>
                    </a:ext>
                  </a:extLst>
                </p:cNvPr>
                <p:cNvSpPr>
                  <a:spLocks/>
                </p:cNvSpPr>
                <p:nvPr/>
              </p:nvSpPr>
              <p:spPr bwMode="auto">
                <a:xfrm>
                  <a:off x="11334750" y="3724275"/>
                  <a:ext cx="22225" cy="28575"/>
                </a:xfrm>
                <a:custGeom>
                  <a:avLst/>
                  <a:gdLst>
                    <a:gd name="T0" fmla="*/ 68 w 137"/>
                    <a:gd name="T1" fmla="*/ 0 h 178"/>
                    <a:gd name="T2" fmla="*/ 87 w 137"/>
                    <a:gd name="T3" fmla="*/ 3 h 178"/>
                    <a:gd name="T4" fmla="*/ 103 w 137"/>
                    <a:gd name="T5" fmla="*/ 9 h 178"/>
                    <a:gd name="T6" fmla="*/ 117 w 137"/>
                    <a:gd name="T7" fmla="*/ 20 h 178"/>
                    <a:gd name="T8" fmla="*/ 128 w 137"/>
                    <a:gd name="T9" fmla="*/ 35 h 178"/>
                    <a:gd name="T10" fmla="*/ 135 w 137"/>
                    <a:gd name="T11" fmla="*/ 51 h 178"/>
                    <a:gd name="T12" fmla="*/ 137 w 137"/>
                    <a:gd name="T13" fmla="*/ 69 h 178"/>
                    <a:gd name="T14" fmla="*/ 137 w 137"/>
                    <a:gd name="T15" fmla="*/ 109 h 178"/>
                    <a:gd name="T16" fmla="*/ 135 w 137"/>
                    <a:gd name="T17" fmla="*/ 128 h 178"/>
                    <a:gd name="T18" fmla="*/ 128 w 137"/>
                    <a:gd name="T19" fmla="*/ 144 h 178"/>
                    <a:gd name="T20" fmla="*/ 117 w 137"/>
                    <a:gd name="T21" fmla="*/ 158 h 178"/>
                    <a:gd name="T22" fmla="*/ 103 w 137"/>
                    <a:gd name="T23" fmla="*/ 169 h 178"/>
                    <a:gd name="T24" fmla="*/ 87 w 137"/>
                    <a:gd name="T25" fmla="*/ 176 h 178"/>
                    <a:gd name="T26" fmla="*/ 68 w 137"/>
                    <a:gd name="T27" fmla="*/ 178 h 178"/>
                    <a:gd name="T28" fmla="*/ 50 w 137"/>
                    <a:gd name="T29" fmla="*/ 176 h 178"/>
                    <a:gd name="T30" fmla="*/ 33 w 137"/>
                    <a:gd name="T31" fmla="*/ 169 h 178"/>
                    <a:gd name="T32" fmla="*/ 20 w 137"/>
                    <a:gd name="T33" fmla="*/ 158 h 178"/>
                    <a:gd name="T34" fmla="*/ 9 w 137"/>
                    <a:gd name="T35" fmla="*/ 144 h 178"/>
                    <a:gd name="T36" fmla="*/ 2 w 137"/>
                    <a:gd name="T37" fmla="*/ 128 h 178"/>
                    <a:gd name="T38" fmla="*/ 0 w 137"/>
                    <a:gd name="T39" fmla="*/ 109 h 178"/>
                    <a:gd name="T40" fmla="*/ 0 w 137"/>
                    <a:gd name="T41" fmla="*/ 69 h 178"/>
                    <a:gd name="T42" fmla="*/ 2 w 137"/>
                    <a:gd name="T43" fmla="*/ 51 h 178"/>
                    <a:gd name="T44" fmla="*/ 9 w 137"/>
                    <a:gd name="T45" fmla="*/ 35 h 178"/>
                    <a:gd name="T46" fmla="*/ 20 w 137"/>
                    <a:gd name="T47" fmla="*/ 20 h 178"/>
                    <a:gd name="T48" fmla="*/ 33 w 137"/>
                    <a:gd name="T49" fmla="*/ 9 h 178"/>
                    <a:gd name="T50" fmla="*/ 50 w 137"/>
                    <a:gd name="T51" fmla="*/ 3 h 178"/>
                    <a:gd name="T52" fmla="*/ 68 w 137"/>
                    <a:gd name="T5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78">
                      <a:moveTo>
                        <a:pt x="68" y="0"/>
                      </a:moveTo>
                      <a:lnTo>
                        <a:pt x="87" y="3"/>
                      </a:lnTo>
                      <a:lnTo>
                        <a:pt x="103" y="9"/>
                      </a:lnTo>
                      <a:lnTo>
                        <a:pt x="117" y="20"/>
                      </a:lnTo>
                      <a:lnTo>
                        <a:pt x="128" y="35"/>
                      </a:lnTo>
                      <a:lnTo>
                        <a:pt x="135" y="51"/>
                      </a:lnTo>
                      <a:lnTo>
                        <a:pt x="137" y="69"/>
                      </a:lnTo>
                      <a:lnTo>
                        <a:pt x="137" y="109"/>
                      </a:lnTo>
                      <a:lnTo>
                        <a:pt x="135" y="128"/>
                      </a:lnTo>
                      <a:lnTo>
                        <a:pt x="128" y="144"/>
                      </a:lnTo>
                      <a:lnTo>
                        <a:pt x="117" y="158"/>
                      </a:lnTo>
                      <a:lnTo>
                        <a:pt x="103" y="169"/>
                      </a:lnTo>
                      <a:lnTo>
                        <a:pt x="87" y="176"/>
                      </a:lnTo>
                      <a:lnTo>
                        <a:pt x="68" y="178"/>
                      </a:lnTo>
                      <a:lnTo>
                        <a:pt x="50" y="176"/>
                      </a:lnTo>
                      <a:lnTo>
                        <a:pt x="33" y="169"/>
                      </a:lnTo>
                      <a:lnTo>
                        <a:pt x="20" y="158"/>
                      </a:lnTo>
                      <a:lnTo>
                        <a:pt x="9" y="144"/>
                      </a:lnTo>
                      <a:lnTo>
                        <a:pt x="2" y="128"/>
                      </a:lnTo>
                      <a:lnTo>
                        <a:pt x="0" y="109"/>
                      </a:lnTo>
                      <a:lnTo>
                        <a:pt x="0" y="69"/>
                      </a:lnTo>
                      <a:lnTo>
                        <a:pt x="2" y="51"/>
                      </a:lnTo>
                      <a:lnTo>
                        <a:pt x="9" y="35"/>
                      </a:lnTo>
                      <a:lnTo>
                        <a:pt x="20" y="20"/>
                      </a:lnTo>
                      <a:lnTo>
                        <a:pt x="33" y="9"/>
                      </a:lnTo>
                      <a:lnTo>
                        <a:pt x="50" y="3"/>
                      </a:lnTo>
                      <a:lnTo>
                        <a:pt x="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0" name="Freeform 222">
                  <a:extLst>
                    <a:ext uri="{FF2B5EF4-FFF2-40B4-BE49-F238E27FC236}">
                      <a16:creationId xmlns:a16="http://schemas.microsoft.com/office/drawing/2014/main" id="{5628BB4F-F8A7-42C5-AF8C-8B4D73FFBA12}"/>
                    </a:ext>
                  </a:extLst>
                </p:cNvPr>
                <p:cNvSpPr>
                  <a:spLocks/>
                </p:cNvSpPr>
                <p:nvPr/>
              </p:nvSpPr>
              <p:spPr bwMode="auto">
                <a:xfrm>
                  <a:off x="11334750" y="3683000"/>
                  <a:ext cx="22225" cy="25400"/>
                </a:xfrm>
                <a:custGeom>
                  <a:avLst/>
                  <a:gdLst>
                    <a:gd name="T0" fmla="*/ 68 w 137"/>
                    <a:gd name="T1" fmla="*/ 0 h 156"/>
                    <a:gd name="T2" fmla="*/ 87 w 137"/>
                    <a:gd name="T3" fmla="*/ 4 h 156"/>
                    <a:gd name="T4" fmla="*/ 103 w 137"/>
                    <a:gd name="T5" fmla="*/ 10 h 156"/>
                    <a:gd name="T6" fmla="*/ 117 w 137"/>
                    <a:gd name="T7" fmla="*/ 21 h 156"/>
                    <a:gd name="T8" fmla="*/ 128 w 137"/>
                    <a:gd name="T9" fmla="*/ 34 h 156"/>
                    <a:gd name="T10" fmla="*/ 135 w 137"/>
                    <a:gd name="T11" fmla="*/ 51 h 156"/>
                    <a:gd name="T12" fmla="*/ 137 w 137"/>
                    <a:gd name="T13" fmla="*/ 69 h 156"/>
                    <a:gd name="T14" fmla="*/ 137 w 137"/>
                    <a:gd name="T15" fmla="*/ 88 h 156"/>
                    <a:gd name="T16" fmla="*/ 135 w 137"/>
                    <a:gd name="T17" fmla="*/ 106 h 156"/>
                    <a:gd name="T18" fmla="*/ 128 w 137"/>
                    <a:gd name="T19" fmla="*/ 122 h 156"/>
                    <a:gd name="T20" fmla="*/ 117 w 137"/>
                    <a:gd name="T21" fmla="*/ 135 h 156"/>
                    <a:gd name="T22" fmla="*/ 103 w 137"/>
                    <a:gd name="T23" fmla="*/ 147 h 156"/>
                    <a:gd name="T24" fmla="*/ 87 w 137"/>
                    <a:gd name="T25" fmla="*/ 153 h 156"/>
                    <a:gd name="T26" fmla="*/ 68 w 137"/>
                    <a:gd name="T27" fmla="*/ 156 h 156"/>
                    <a:gd name="T28" fmla="*/ 50 w 137"/>
                    <a:gd name="T29" fmla="*/ 153 h 156"/>
                    <a:gd name="T30" fmla="*/ 33 w 137"/>
                    <a:gd name="T31" fmla="*/ 147 h 156"/>
                    <a:gd name="T32" fmla="*/ 20 w 137"/>
                    <a:gd name="T33" fmla="*/ 135 h 156"/>
                    <a:gd name="T34" fmla="*/ 9 w 137"/>
                    <a:gd name="T35" fmla="*/ 122 h 156"/>
                    <a:gd name="T36" fmla="*/ 2 w 137"/>
                    <a:gd name="T37" fmla="*/ 106 h 156"/>
                    <a:gd name="T38" fmla="*/ 0 w 137"/>
                    <a:gd name="T39" fmla="*/ 88 h 156"/>
                    <a:gd name="T40" fmla="*/ 0 w 137"/>
                    <a:gd name="T41" fmla="*/ 69 h 156"/>
                    <a:gd name="T42" fmla="*/ 2 w 137"/>
                    <a:gd name="T43" fmla="*/ 51 h 156"/>
                    <a:gd name="T44" fmla="*/ 9 w 137"/>
                    <a:gd name="T45" fmla="*/ 34 h 156"/>
                    <a:gd name="T46" fmla="*/ 20 w 137"/>
                    <a:gd name="T47" fmla="*/ 21 h 156"/>
                    <a:gd name="T48" fmla="*/ 33 w 137"/>
                    <a:gd name="T49" fmla="*/ 10 h 156"/>
                    <a:gd name="T50" fmla="*/ 50 w 137"/>
                    <a:gd name="T51" fmla="*/ 4 h 156"/>
                    <a:gd name="T52" fmla="*/ 68 w 137"/>
                    <a:gd name="T5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56">
                      <a:moveTo>
                        <a:pt x="68" y="0"/>
                      </a:moveTo>
                      <a:lnTo>
                        <a:pt x="87" y="4"/>
                      </a:lnTo>
                      <a:lnTo>
                        <a:pt x="103" y="10"/>
                      </a:lnTo>
                      <a:lnTo>
                        <a:pt x="117" y="21"/>
                      </a:lnTo>
                      <a:lnTo>
                        <a:pt x="128" y="34"/>
                      </a:lnTo>
                      <a:lnTo>
                        <a:pt x="135" y="51"/>
                      </a:lnTo>
                      <a:lnTo>
                        <a:pt x="137" y="69"/>
                      </a:lnTo>
                      <a:lnTo>
                        <a:pt x="137" y="88"/>
                      </a:lnTo>
                      <a:lnTo>
                        <a:pt x="135" y="106"/>
                      </a:lnTo>
                      <a:lnTo>
                        <a:pt x="128" y="122"/>
                      </a:lnTo>
                      <a:lnTo>
                        <a:pt x="117" y="135"/>
                      </a:lnTo>
                      <a:lnTo>
                        <a:pt x="103" y="147"/>
                      </a:lnTo>
                      <a:lnTo>
                        <a:pt x="87" y="153"/>
                      </a:lnTo>
                      <a:lnTo>
                        <a:pt x="68" y="156"/>
                      </a:lnTo>
                      <a:lnTo>
                        <a:pt x="50" y="153"/>
                      </a:lnTo>
                      <a:lnTo>
                        <a:pt x="33" y="147"/>
                      </a:lnTo>
                      <a:lnTo>
                        <a:pt x="20" y="135"/>
                      </a:lnTo>
                      <a:lnTo>
                        <a:pt x="9" y="122"/>
                      </a:lnTo>
                      <a:lnTo>
                        <a:pt x="2" y="106"/>
                      </a:lnTo>
                      <a:lnTo>
                        <a:pt x="0" y="88"/>
                      </a:lnTo>
                      <a:lnTo>
                        <a:pt x="0" y="69"/>
                      </a:lnTo>
                      <a:lnTo>
                        <a:pt x="2" y="51"/>
                      </a:lnTo>
                      <a:lnTo>
                        <a:pt x="9" y="34"/>
                      </a:lnTo>
                      <a:lnTo>
                        <a:pt x="20" y="21"/>
                      </a:lnTo>
                      <a:lnTo>
                        <a:pt x="33" y="10"/>
                      </a:lnTo>
                      <a:lnTo>
                        <a:pt x="50" y="4"/>
                      </a:lnTo>
                      <a:lnTo>
                        <a:pt x="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sp>
              <p:nvSpPr>
                <p:cNvPr id="111" name="Freeform 223">
                  <a:extLst>
                    <a:ext uri="{FF2B5EF4-FFF2-40B4-BE49-F238E27FC236}">
                      <a16:creationId xmlns:a16="http://schemas.microsoft.com/office/drawing/2014/main" id="{4C145879-7C1F-4AD5-BC20-BA31092CB6D6}"/>
                    </a:ext>
                  </a:extLst>
                </p:cNvPr>
                <p:cNvSpPr>
                  <a:spLocks/>
                </p:cNvSpPr>
                <p:nvPr/>
              </p:nvSpPr>
              <p:spPr bwMode="auto">
                <a:xfrm>
                  <a:off x="11082338" y="3638550"/>
                  <a:ext cx="271463" cy="101600"/>
                </a:xfrm>
                <a:custGeom>
                  <a:avLst/>
                  <a:gdLst>
                    <a:gd name="T0" fmla="*/ 1644 w 1715"/>
                    <a:gd name="T1" fmla="*/ 0 h 635"/>
                    <a:gd name="T2" fmla="*/ 1662 w 1715"/>
                    <a:gd name="T3" fmla="*/ 2 h 635"/>
                    <a:gd name="T4" fmla="*/ 1678 w 1715"/>
                    <a:gd name="T5" fmla="*/ 8 h 635"/>
                    <a:gd name="T6" fmla="*/ 1692 w 1715"/>
                    <a:gd name="T7" fmla="*/ 18 h 635"/>
                    <a:gd name="T8" fmla="*/ 1704 w 1715"/>
                    <a:gd name="T9" fmla="*/ 33 h 635"/>
                    <a:gd name="T10" fmla="*/ 1711 w 1715"/>
                    <a:gd name="T11" fmla="*/ 50 h 635"/>
                    <a:gd name="T12" fmla="*/ 1715 w 1715"/>
                    <a:gd name="T13" fmla="*/ 67 h 635"/>
                    <a:gd name="T14" fmla="*/ 1713 w 1715"/>
                    <a:gd name="T15" fmla="*/ 85 h 635"/>
                    <a:gd name="T16" fmla="*/ 1706 w 1715"/>
                    <a:gd name="T17" fmla="*/ 101 h 635"/>
                    <a:gd name="T18" fmla="*/ 1697 w 1715"/>
                    <a:gd name="T19" fmla="*/ 115 h 635"/>
                    <a:gd name="T20" fmla="*/ 1682 w 1715"/>
                    <a:gd name="T21" fmla="*/ 127 h 635"/>
                    <a:gd name="T22" fmla="*/ 1138 w 1715"/>
                    <a:gd name="T23" fmla="*/ 465 h 635"/>
                    <a:gd name="T24" fmla="*/ 1120 w 1715"/>
                    <a:gd name="T25" fmla="*/ 474 h 635"/>
                    <a:gd name="T26" fmla="*/ 1101 w 1715"/>
                    <a:gd name="T27" fmla="*/ 476 h 635"/>
                    <a:gd name="T28" fmla="*/ 1080 w 1715"/>
                    <a:gd name="T29" fmla="*/ 473 h 635"/>
                    <a:gd name="T30" fmla="*/ 587 w 1715"/>
                    <a:gd name="T31" fmla="*/ 316 h 635"/>
                    <a:gd name="T32" fmla="*/ 105 w 1715"/>
                    <a:gd name="T33" fmla="*/ 624 h 635"/>
                    <a:gd name="T34" fmla="*/ 87 w 1715"/>
                    <a:gd name="T35" fmla="*/ 632 h 635"/>
                    <a:gd name="T36" fmla="*/ 69 w 1715"/>
                    <a:gd name="T37" fmla="*/ 635 h 635"/>
                    <a:gd name="T38" fmla="*/ 52 w 1715"/>
                    <a:gd name="T39" fmla="*/ 633 h 635"/>
                    <a:gd name="T40" fmla="*/ 36 w 1715"/>
                    <a:gd name="T41" fmla="*/ 627 h 635"/>
                    <a:gd name="T42" fmla="*/ 21 w 1715"/>
                    <a:gd name="T43" fmla="*/ 616 h 635"/>
                    <a:gd name="T44" fmla="*/ 10 w 1715"/>
                    <a:gd name="T45" fmla="*/ 602 h 635"/>
                    <a:gd name="T46" fmla="*/ 2 w 1715"/>
                    <a:gd name="T47" fmla="*/ 586 h 635"/>
                    <a:gd name="T48" fmla="*/ 0 w 1715"/>
                    <a:gd name="T49" fmla="*/ 568 h 635"/>
                    <a:gd name="T50" fmla="*/ 1 w 1715"/>
                    <a:gd name="T51" fmla="*/ 550 h 635"/>
                    <a:gd name="T52" fmla="*/ 7 w 1715"/>
                    <a:gd name="T53" fmla="*/ 534 h 635"/>
                    <a:gd name="T54" fmla="*/ 17 w 1715"/>
                    <a:gd name="T55" fmla="*/ 519 h 635"/>
                    <a:gd name="T56" fmla="*/ 31 w 1715"/>
                    <a:gd name="T57" fmla="*/ 508 h 635"/>
                    <a:gd name="T58" fmla="*/ 541 w 1715"/>
                    <a:gd name="T59" fmla="*/ 182 h 635"/>
                    <a:gd name="T60" fmla="*/ 560 w 1715"/>
                    <a:gd name="T61" fmla="*/ 175 h 635"/>
                    <a:gd name="T62" fmla="*/ 579 w 1715"/>
                    <a:gd name="T63" fmla="*/ 172 h 635"/>
                    <a:gd name="T64" fmla="*/ 599 w 1715"/>
                    <a:gd name="T65" fmla="*/ 175 h 635"/>
                    <a:gd name="T66" fmla="*/ 1092 w 1715"/>
                    <a:gd name="T67" fmla="*/ 331 h 635"/>
                    <a:gd name="T68" fmla="*/ 1610 w 1715"/>
                    <a:gd name="T69" fmla="*/ 10 h 635"/>
                    <a:gd name="T70" fmla="*/ 1627 w 1715"/>
                    <a:gd name="T71" fmla="*/ 3 h 635"/>
                    <a:gd name="T72" fmla="*/ 1644 w 1715"/>
                    <a:gd name="T73"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5" h="635">
                      <a:moveTo>
                        <a:pt x="1644" y="0"/>
                      </a:moveTo>
                      <a:lnTo>
                        <a:pt x="1662" y="2"/>
                      </a:lnTo>
                      <a:lnTo>
                        <a:pt x="1678" y="8"/>
                      </a:lnTo>
                      <a:lnTo>
                        <a:pt x="1692" y="18"/>
                      </a:lnTo>
                      <a:lnTo>
                        <a:pt x="1704" y="33"/>
                      </a:lnTo>
                      <a:lnTo>
                        <a:pt x="1711" y="50"/>
                      </a:lnTo>
                      <a:lnTo>
                        <a:pt x="1715" y="67"/>
                      </a:lnTo>
                      <a:lnTo>
                        <a:pt x="1713" y="85"/>
                      </a:lnTo>
                      <a:lnTo>
                        <a:pt x="1706" y="101"/>
                      </a:lnTo>
                      <a:lnTo>
                        <a:pt x="1697" y="115"/>
                      </a:lnTo>
                      <a:lnTo>
                        <a:pt x="1682" y="127"/>
                      </a:lnTo>
                      <a:lnTo>
                        <a:pt x="1138" y="465"/>
                      </a:lnTo>
                      <a:lnTo>
                        <a:pt x="1120" y="474"/>
                      </a:lnTo>
                      <a:lnTo>
                        <a:pt x="1101" y="476"/>
                      </a:lnTo>
                      <a:lnTo>
                        <a:pt x="1080" y="473"/>
                      </a:lnTo>
                      <a:lnTo>
                        <a:pt x="587" y="316"/>
                      </a:lnTo>
                      <a:lnTo>
                        <a:pt x="105" y="624"/>
                      </a:lnTo>
                      <a:lnTo>
                        <a:pt x="87" y="632"/>
                      </a:lnTo>
                      <a:lnTo>
                        <a:pt x="69" y="635"/>
                      </a:lnTo>
                      <a:lnTo>
                        <a:pt x="52" y="633"/>
                      </a:lnTo>
                      <a:lnTo>
                        <a:pt x="36" y="627"/>
                      </a:lnTo>
                      <a:lnTo>
                        <a:pt x="21" y="616"/>
                      </a:lnTo>
                      <a:lnTo>
                        <a:pt x="10" y="602"/>
                      </a:lnTo>
                      <a:lnTo>
                        <a:pt x="2" y="586"/>
                      </a:lnTo>
                      <a:lnTo>
                        <a:pt x="0" y="568"/>
                      </a:lnTo>
                      <a:lnTo>
                        <a:pt x="1" y="550"/>
                      </a:lnTo>
                      <a:lnTo>
                        <a:pt x="7" y="534"/>
                      </a:lnTo>
                      <a:lnTo>
                        <a:pt x="17" y="519"/>
                      </a:lnTo>
                      <a:lnTo>
                        <a:pt x="31" y="508"/>
                      </a:lnTo>
                      <a:lnTo>
                        <a:pt x="541" y="182"/>
                      </a:lnTo>
                      <a:lnTo>
                        <a:pt x="560" y="175"/>
                      </a:lnTo>
                      <a:lnTo>
                        <a:pt x="579" y="172"/>
                      </a:lnTo>
                      <a:lnTo>
                        <a:pt x="599" y="175"/>
                      </a:lnTo>
                      <a:lnTo>
                        <a:pt x="1092" y="331"/>
                      </a:lnTo>
                      <a:lnTo>
                        <a:pt x="1610" y="10"/>
                      </a:lnTo>
                      <a:lnTo>
                        <a:pt x="1627" y="3"/>
                      </a:lnTo>
                      <a:lnTo>
                        <a:pt x="164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400" b="1"/>
                </a:p>
              </p:txBody>
            </p:sp>
          </p:grpSp>
        </p:grpSp>
        <p:sp>
          <p:nvSpPr>
            <p:cNvPr id="9" name="مستطيل 8">
              <a:extLst>
                <a:ext uri="{FF2B5EF4-FFF2-40B4-BE49-F238E27FC236}">
                  <a16:creationId xmlns:a16="http://schemas.microsoft.com/office/drawing/2014/main" id="{D47006ED-1D1F-41EE-9E59-ADF019904BA6}"/>
                </a:ext>
              </a:extLst>
            </p:cNvPr>
            <p:cNvSpPr/>
            <p:nvPr/>
          </p:nvSpPr>
          <p:spPr>
            <a:xfrm>
              <a:off x="5439080" y="3486173"/>
              <a:ext cx="1428596" cy="400110"/>
            </a:xfrm>
            <a:prstGeom prst="rect">
              <a:avLst/>
            </a:prstGeom>
          </p:spPr>
          <p:txBody>
            <a:bodyPr wrap="none">
              <a:spAutoFit/>
            </a:bodyPr>
            <a:lstStyle/>
            <a:p>
              <a:pPr marL="342900" indent="-342900" algn="just" rtl="1"/>
              <a:r>
                <a:rPr lang="ar-SA" sz="2000" b="1" dirty="0">
                  <a:latin typeface="Simplified Arabic" pitchFamily="18" charset="-78"/>
                  <a:cs typeface="AL-Mohanad Bold" pitchFamily="2" charset="-78"/>
                </a:rPr>
                <a:t>تحديد الموضوع.</a:t>
              </a:r>
            </a:p>
          </p:txBody>
        </p:sp>
        <p:sp>
          <p:nvSpPr>
            <p:cNvPr id="10" name="مستطيل 9">
              <a:extLst>
                <a:ext uri="{FF2B5EF4-FFF2-40B4-BE49-F238E27FC236}">
                  <a16:creationId xmlns:a16="http://schemas.microsoft.com/office/drawing/2014/main" id="{936D380B-0B20-4FC7-B8AB-012E6B422E1C}"/>
                </a:ext>
              </a:extLst>
            </p:cNvPr>
            <p:cNvSpPr/>
            <p:nvPr/>
          </p:nvSpPr>
          <p:spPr>
            <a:xfrm>
              <a:off x="4934133" y="3979351"/>
              <a:ext cx="2026517" cy="400110"/>
            </a:xfrm>
            <a:prstGeom prst="rect">
              <a:avLst/>
            </a:prstGeom>
          </p:spPr>
          <p:txBody>
            <a:bodyPr wrap="none">
              <a:spAutoFit/>
            </a:bodyPr>
            <a:lstStyle/>
            <a:p>
              <a:pPr marL="342900" indent="-342900" algn="just" rtl="1"/>
              <a:r>
                <a:rPr lang="ar-SA" sz="2000" b="1" dirty="0">
                  <a:latin typeface="Simplified Arabic" pitchFamily="18" charset="-78"/>
                  <a:cs typeface="AL-Mohanad Bold" pitchFamily="2" charset="-78"/>
                </a:rPr>
                <a:t>تحديد نقطة الانطلاق.</a:t>
              </a:r>
            </a:p>
          </p:txBody>
        </p:sp>
        <p:sp>
          <p:nvSpPr>
            <p:cNvPr id="11" name="مستطيل 10">
              <a:extLst>
                <a:ext uri="{FF2B5EF4-FFF2-40B4-BE49-F238E27FC236}">
                  <a16:creationId xmlns:a16="http://schemas.microsoft.com/office/drawing/2014/main" id="{E833FFD3-8A54-4F95-AFA4-E398154C740C}"/>
                </a:ext>
              </a:extLst>
            </p:cNvPr>
            <p:cNvSpPr/>
            <p:nvPr/>
          </p:nvSpPr>
          <p:spPr>
            <a:xfrm>
              <a:off x="5673118" y="4472529"/>
              <a:ext cx="1223413" cy="400110"/>
            </a:xfrm>
            <a:prstGeom prst="rect">
              <a:avLst/>
            </a:prstGeom>
          </p:spPr>
          <p:txBody>
            <a:bodyPr wrap="none">
              <a:spAutoFit/>
            </a:bodyPr>
            <a:lstStyle/>
            <a:p>
              <a:pPr marL="342900" indent="-342900" algn="just" rtl="1"/>
              <a:r>
                <a:rPr lang="ar-SA" sz="2000" b="1" dirty="0">
                  <a:latin typeface="Simplified Arabic" pitchFamily="18" charset="-78"/>
                  <a:cs typeface="AL-Mohanad Bold" pitchFamily="2" charset="-78"/>
                </a:rPr>
                <a:t>بداية البحث.</a:t>
              </a:r>
            </a:p>
          </p:txBody>
        </p:sp>
        <p:sp>
          <p:nvSpPr>
            <p:cNvPr id="12" name="مستطيل 11">
              <a:extLst>
                <a:ext uri="{FF2B5EF4-FFF2-40B4-BE49-F238E27FC236}">
                  <a16:creationId xmlns:a16="http://schemas.microsoft.com/office/drawing/2014/main" id="{FBFA1C23-1DE1-4DA5-A200-7276F6F357BE}"/>
                </a:ext>
              </a:extLst>
            </p:cNvPr>
            <p:cNvSpPr/>
            <p:nvPr/>
          </p:nvSpPr>
          <p:spPr>
            <a:xfrm>
              <a:off x="5419042" y="4965707"/>
              <a:ext cx="1468671" cy="400110"/>
            </a:xfrm>
            <a:prstGeom prst="rect">
              <a:avLst/>
            </a:prstGeom>
          </p:spPr>
          <p:txBody>
            <a:bodyPr wrap="none">
              <a:spAutoFit/>
            </a:bodyPr>
            <a:lstStyle/>
            <a:p>
              <a:pPr marL="342900" indent="-342900" algn="just" rtl="1"/>
              <a:r>
                <a:rPr lang="ar-SA" sz="2000" b="1" dirty="0">
                  <a:latin typeface="Simplified Arabic" pitchFamily="18" charset="-78"/>
                  <a:cs typeface="AL-Mohanad Bold" pitchFamily="2" charset="-78"/>
                </a:rPr>
                <a:t>تقييم المعلومات.</a:t>
              </a:r>
            </a:p>
          </p:txBody>
        </p:sp>
        <p:sp>
          <p:nvSpPr>
            <p:cNvPr id="13" name="مستطيل 12">
              <a:extLst>
                <a:ext uri="{FF2B5EF4-FFF2-40B4-BE49-F238E27FC236}">
                  <a16:creationId xmlns:a16="http://schemas.microsoft.com/office/drawing/2014/main" id="{5AD21419-395E-4C78-8BDC-DAAA1FA6EB75}"/>
                </a:ext>
              </a:extLst>
            </p:cNvPr>
            <p:cNvSpPr/>
            <p:nvPr/>
          </p:nvSpPr>
          <p:spPr>
            <a:xfrm>
              <a:off x="2374138" y="5458886"/>
              <a:ext cx="4605748" cy="400110"/>
            </a:xfrm>
            <a:prstGeom prst="rect">
              <a:avLst/>
            </a:prstGeom>
          </p:spPr>
          <p:txBody>
            <a:bodyPr wrap="none">
              <a:spAutoFit/>
            </a:bodyPr>
            <a:lstStyle/>
            <a:p>
              <a:pPr marL="342900" indent="-342900" algn="just" rtl="1"/>
              <a:r>
                <a:rPr lang="ar-SA" sz="2000" b="1" dirty="0">
                  <a:latin typeface="Simplified Arabic" pitchFamily="18" charset="-78"/>
                  <a:cs typeface="AL-Mohanad Bold" pitchFamily="2" charset="-78"/>
                </a:rPr>
                <a:t>الاستفادة من المعلومات على وسائل التواصل الاجتماعي.</a:t>
              </a:r>
            </a:p>
          </p:txBody>
        </p:sp>
      </p:grpSp>
      <p:sp>
        <p:nvSpPr>
          <p:cNvPr id="15" name="مستطيل 14">
            <a:extLst>
              <a:ext uri="{FF2B5EF4-FFF2-40B4-BE49-F238E27FC236}">
                <a16:creationId xmlns:a16="http://schemas.microsoft.com/office/drawing/2014/main" id="{8F7FB750-658A-4E2A-A1B6-8ABBD6C89D04}"/>
              </a:ext>
            </a:extLst>
          </p:cNvPr>
          <p:cNvSpPr/>
          <p:nvPr/>
        </p:nvSpPr>
        <p:spPr>
          <a:xfrm>
            <a:off x="2082327" y="1237363"/>
            <a:ext cx="5657318"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المعلومات على الإنترنت مهمة للمساعدة في اتخاذ القرارات.</a:t>
            </a:r>
          </a:p>
        </p:txBody>
      </p:sp>
      <p:grpSp>
        <p:nvGrpSpPr>
          <p:cNvPr id="84" name="مجموعة 83">
            <a:extLst>
              <a:ext uri="{FF2B5EF4-FFF2-40B4-BE49-F238E27FC236}">
                <a16:creationId xmlns:a16="http://schemas.microsoft.com/office/drawing/2014/main" id="{F48D7721-0C73-46B3-9F79-AD4BCFB31E07}"/>
              </a:ext>
            </a:extLst>
          </p:cNvPr>
          <p:cNvGrpSpPr/>
          <p:nvPr/>
        </p:nvGrpSpPr>
        <p:grpSpPr>
          <a:xfrm>
            <a:off x="11474331" y="73209"/>
            <a:ext cx="638176" cy="638176"/>
            <a:chOff x="11406326" y="73209"/>
            <a:chExt cx="638176" cy="638176"/>
          </a:xfrm>
        </p:grpSpPr>
        <p:sp>
          <p:nvSpPr>
            <p:cNvPr id="85" name="إطار 84">
              <a:extLst>
                <a:ext uri="{FF2B5EF4-FFF2-40B4-BE49-F238E27FC236}">
                  <a16:creationId xmlns:a16="http://schemas.microsoft.com/office/drawing/2014/main" id="{1946F643-70AC-4734-B99D-8A249C2BA444}"/>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86" name="مربع نص 85">
              <a:extLst>
                <a:ext uri="{FF2B5EF4-FFF2-40B4-BE49-F238E27FC236}">
                  <a16:creationId xmlns:a16="http://schemas.microsoft.com/office/drawing/2014/main" id="{259842D8-365C-49A9-A6D7-3E77D76CEFC4}"/>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05</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94680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9AB2C3D-FDBF-4642-A7E1-6F093531ADBE}"/>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01</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9376510" y="1020243"/>
            <a:ext cx="2606805"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b="1" dirty="0">
                <a:solidFill>
                  <a:schemeClr val="bg1"/>
                </a:solidFill>
                <a:latin typeface="Simplified Arabic" pitchFamily="18" charset="-78"/>
                <a:cs typeface="AL-Mohanad Bold" pitchFamily="2" charset="-78"/>
              </a:rPr>
              <a:t>الفصل الرابع</a:t>
            </a:r>
          </a:p>
        </p:txBody>
      </p:sp>
      <p:grpSp>
        <p:nvGrpSpPr>
          <p:cNvPr id="85" name="مجموعة 84">
            <a:extLst>
              <a:ext uri="{FF2B5EF4-FFF2-40B4-BE49-F238E27FC236}">
                <a16:creationId xmlns:a16="http://schemas.microsoft.com/office/drawing/2014/main" id="{7C22BEFF-C91E-4EDC-AF2D-887F1A928A1E}"/>
              </a:ext>
            </a:extLst>
          </p:cNvPr>
          <p:cNvGrpSpPr/>
          <p:nvPr/>
        </p:nvGrpSpPr>
        <p:grpSpPr>
          <a:xfrm>
            <a:off x="7050949" y="3021383"/>
            <a:ext cx="4371376" cy="3103422"/>
            <a:chOff x="7076349" y="3568178"/>
            <a:chExt cx="4371376" cy="3103422"/>
          </a:xfrm>
        </p:grpSpPr>
        <p:sp>
          <p:nvSpPr>
            <p:cNvPr id="54" name="عنوان فرعي 2">
              <a:extLst>
                <a:ext uri="{FF2B5EF4-FFF2-40B4-BE49-F238E27FC236}">
                  <a16:creationId xmlns:a16="http://schemas.microsoft.com/office/drawing/2014/main" id="{1AE121A2-6027-4BA0-9FC5-9DC1B8132FDA}"/>
                </a:ext>
              </a:extLst>
            </p:cNvPr>
            <p:cNvSpPr txBox="1">
              <a:spLocks/>
            </p:cNvSpPr>
            <p:nvPr/>
          </p:nvSpPr>
          <p:spPr>
            <a:xfrm flipH="1">
              <a:off x="7076349" y="3659237"/>
              <a:ext cx="3987727" cy="3012363"/>
            </a:xfrm>
            <a:prstGeom prst="rect">
              <a:avLst/>
            </a:prstGeom>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spcBef>
                  <a:spcPts val="0"/>
                </a:spcBef>
                <a:buNone/>
              </a:pPr>
              <a:r>
                <a:rPr lang="ar-SA" sz="6600" b="1" dirty="0">
                  <a:latin typeface="Simplified Arabic" pitchFamily="18" charset="-78"/>
                  <a:cs typeface="AL-Mohanad Bold" pitchFamily="2" charset="-78"/>
                </a:rPr>
                <a:t>نموذج وخطة الأعمال</a:t>
              </a:r>
            </a:p>
          </p:txBody>
        </p:sp>
        <p:sp>
          <p:nvSpPr>
            <p:cNvPr id="7" name="نصف إطار 6">
              <a:extLst>
                <a:ext uri="{FF2B5EF4-FFF2-40B4-BE49-F238E27FC236}">
                  <a16:creationId xmlns:a16="http://schemas.microsoft.com/office/drawing/2014/main" id="{DC6B92FF-2852-4584-97C8-51C2C0E77B56}"/>
                </a:ext>
              </a:extLst>
            </p:cNvPr>
            <p:cNvSpPr/>
            <p:nvPr/>
          </p:nvSpPr>
          <p:spPr>
            <a:xfrm flipH="1">
              <a:off x="7076349" y="3568178"/>
              <a:ext cx="4371376" cy="981950"/>
            </a:xfrm>
            <a:prstGeom prst="halfFrame">
              <a:avLst>
                <a:gd name="adj1" fmla="val 6916"/>
                <a:gd name="adj2" fmla="val 1129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grpSp>
      <p:grpSp>
        <p:nvGrpSpPr>
          <p:cNvPr id="84" name="مجموعة 83">
            <a:extLst>
              <a:ext uri="{FF2B5EF4-FFF2-40B4-BE49-F238E27FC236}">
                <a16:creationId xmlns:a16="http://schemas.microsoft.com/office/drawing/2014/main" id="{7EE78C38-D5BA-4BBF-965E-0B5180B6C061}"/>
              </a:ext>
            </a:extLst>
          </p:cNvPr>
          <p:cNvGrpSpPr/>
          <p:nvPr/>
        </p:nvGrpSpPr>
        <p:grpSpPr>
          <a:xfrm>
            <a:off x="-5786" y="1743020"/>
            <a:ext cx="4425384" cy="540716"/>
            <a:chOff x="2532025" y="1578943"/>
            <a:chExt cx="3852467" cy="540716"/>
          </a:xfrm>
        </p:grpSpPr>
        <p:sp>
          <p:nvSpPr>
            <p:cNvPr id="67" name="سهم: خماسي 66">
              <a:extLst>
                <a:ext uri="{FF2B5EF4-FFF2-40B4-BE49-F238E27FC236}">
                  <a16:creationId xmlns:a16="http://schemas.microsoft.com/office/drawing/2014/main" id="{DA54E874-EDFD-4C66-9CEC-D282B5873BAD}"/>
                </a:ext>
              </a:extLst>
            </p:cNvPr>
            <p:cNvSpPr/>
            <p:nvPr/>
          </p:nvSpPr>
          <p:spPr>
            <a:xfrm>
              <a:off x="2532025" y="1616009"/>
              <a:ext cx="3196325" cy="435122"/>
            </a:xfrm>
            <a:prstGeom prst="homePlate">
              <a:avLst/>
            </a:prstGeom>
            <a:gradFill flip="none" rotWithShape="1">
              <a:gsLst>
                <a:gs pos="100000">
                  <a:srgbClr val="007AAD"/>
                </a:gs>
                <a:gs pos="0">
                  <a:srgbClr val="00B4FB"/>
                </a:gs>
                <a:gs pos="66000">
                  <a:srgbClr val="009BD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AAB28587-E199-4A40-90F2-7BCEF809342B}"/>
                </a:ext>
              </a:extLst>
            </p:cNvPr>
            <p:cNvSpPr/>
            <p:nvPr/>
          </p:nvSpPr>
          <p:spPr>
            <a:xfrm>
              <a:off x="3067202" y="1638822"/>
              <a:ext cx="1852075" cy="369332"/>
            </a:xfrm>
            <a:prstGeom prst="rect">
              <a:avLst/>
            </a:prstGeom>
          </p:spPr>
          <p:txBody>
            <a:bodyPr wrap="none">
              <a:spAutoFit/>
            </a:bodyPr>
            <a:lstStyle/>
            <a:p>
              <a:pPr marL="0" indent="0" algn="just" rtl="1">
                <a:buNone/>
              </a:pPr>
              <a:r>
                <a:rPr lang="ar-SA"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تعريف نموذج و خطة العمل</a:t>
              </a:r>
            </a:p>
          </p:txBody>
        </p:sp>
        <p:sp>
          <p:nvSpPr>
            <p:cNvPr id="19" name="مستطيل 18">
              <a:extLst>
                <a:ext uri="{FF2B5EF4-FFF2-40B4-BE49-F238E27FC236}">
                  <a16:creationId xmlns:a16="http://schemas.microsoft.com/office/drawing/2014/main" id="{E1434A69-CE3C-4D2F-ADEA-2D53EEA886BC}"/>
                </a:ext>
              </a:extLst>
            </p:cNvPr>
            <p:cNvSpPr/>
            <p:nvPr/>
          </p:nvSpPr>
          <p:spPr>
            <a:xfrm>
              <a:off x="5895592" y="1663193"/>
              <a:ext cx="441146" cy="369332"/>
            </a:xfrm>
            <a:prstGeom prst="rect">
              <a:avLst/>
            </a:prstGeom>
          </p:spPr>
          <p:txBody>
            <a:bodyPr wrap="none">
              <a:spAutoFit/>
            </a:bodyPr>
            <a:lstStyle/>
            <a:p>
              <a:pPr algn="ctr"/>
              <a:r>
                <a:rPr lang="en-US" b="1" dirty="0">
                  <a:latin typeface="Arial" panose="020B0604020202020204" pitchFamily="34" charset="0"/>
                </a:rPr>
                <a:t>01</a:t>
              </a:r>
              <a:endParaRPr lang="en-US" b="1" dirty="0">
                <a:latin typeface="Arial" panose="020B0604020202020204" pitchFamily="34" charset="0"/>
                <a:cs typeface="Arial" panose="020B0604020202020204" pitchFamily="34" charset="0"/>
              </a:endParaRPr>
            </a:p>
          </p:txBody>
        </p:sp>
        <p:sp>
          <p:nvSpPr>
            <p:cNvPr id="68" name="إطار 67">
              <a:extLst>
                <a:ext uri="{FF2B5EF4-FFF2-40B4-BE49-F238E27FC236}">
                  <a16:creationId xmlns:a16="http://schemas.microsoft.com/office/drawing/2014/main" id="{921D5E3F-BB56-4F01-A541-4139CFAFABEE}"/>
                </a:ext>
              </a:extLst>
            </p:cNvPr>
            <p:cNvSpPr/>
            <p:nvPr/>
          </p:nvSpPr>
          <p:spPr>
            <a:xfrm rot="2842281" flipH="1">
              <a:off x="5923402" y="1654738"/>
              <a:ext cx="389126" cy="389126"/>
            </a:xfrm>
            <a:prstGeom prst="frame">
              <a:avLst>
                <a:gd name="adj1" fmla="val 14173"/>
              </a:avLst>
            </a:prstGeom>
            <a:solidFill>
              <a:srgbClr val="00B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9" name="إطار 68">
              <a:extLst>
                <a:ext uri="{FF2B5EF4-FFF2-40B4-BE49-F238E27FC236}">
                  <a16:creationId xmlns:a16="http://schemas.microsoft.com/office/drawing/2014/main" id="{5292FEB5-1760-4A06-915A-7EBFDC5D74C0}"/>
                </a:ext>
              </a:extLst>
            </p:cNvPr>
            <p:cNvSpPr/>
            <p:nvPr/>
          </p:nvSpPr>
          <p:spPr>
            <a:xfrm rot="2842281" flipH="1">
              <a:off x="5843776" y="1578943"/>
              <a:ext cx="540716" cy="540716"/>
            </a:xfrm>
            <a:prstGeom prst="frame">
              <a:avLst>
                <a:gd name="adj1" fmla="val 4044"/>
              </a:avLst>
            </a:prstGeom>
            <a:solidFill>
              <a:srgbClr val="00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83" name="مجموعة 82">
            <a:extLst>
              <a:ext uri="{FF2B5EF4-FFF2-40B4-BE49-F238E27FC236}">
                <a16:creationId xmlns:a16="http://schemas.microsoft.com/office/drawing/2014/main" id="{EE048B8C-6A4B-44B5-B82C-783065D5E90D}"/>
              </a:ext>
            </a:extLst>
          </p:cNvPr>
          <p:cNvGrpSpPr/>
          <p:nvPr/>
        </p:nvGrpSpPr>
        <p:grpSpPr>
          <a:xfrm>
            <a:off x="-5786" y="2609156"/>
            <a:ext cx="4425384" cy="540716"/>
            <a:chOff x="2532025" y="2322027"/>
            <a:chExt cx="3852467" cy="540716"/>
          </a:xfrm>
        </p:grpSpPr>
        <p:sp>
          <p:nvSpPr>
            <p:cNvPr id="70" name="سهم: خماسي 69">
              <a:extLst>
                <a:ext uri="{FF2B5EF4-FFF2-40B4-BE49-F238E27FC236}">
                  <a16:creationId xmlns:a16="http://schemas.microsoft.com/office/drawing/2014/main" id="{0774E033-A14C-4FF8-9A7A-192E0E469AF2}"/>
                </a:ext>
              </a:extLst>
            </p:cNvPr>
            <p:cNvSpPr/>
            <p:nvPr/>
          </p:nvSpPr>
          <p:spPr>
            <a:xfrm>
              <a:off x="2532025" y="2359093"/>
              <a:ext cx="3196325" cy="435122"/>
            </a:xfrm>
            <a:prstGeom prst="homePlate">
              <a:avLst/>
            </a:prstGeom>
            <a:gradFill>
              <a:gsLst>
                <a:gs pos="100000">
                  <a:srgbClr val="D09500"/>
                </a:gs>
                <a:gs pos="50000">
                  <a:schemeClr val="accent3">
                    <a:shade val="67500"/>
                    <a:satMod val="115000"/>
                  </a:schemeClr>
                </a:gs>
                <a:gs pos="0">
                  <a:schemeClr val="accent3">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CC8E0C63-124A-4001-997E-9FCB1AD6EEC0}"/>
                </a:ext>
              </a:extLst>
            </p:cNvPr>
            <p:cNvSpPr/>
            <p:nvPr/>
          </p:nvSpPr>
          <p:spPr>
            <a:xfrm>
              <a:off x="3380820" y="2423018"/>
              <a:ext cx="1265975" cy="369332"/>
            </a:xfrm>
            <a:prstGeom prst="rect">
              <a:avLst/>
            </a:prstGeom>
          </p:spPr>
          <p:txBody>
            <a:bodyPr wrap="none">
              <a:spAutoFit/>
            </a:bodyPr>
            <a:lstStyle/>
            <a:p>
              <a:pPr marL="0" indent="0" algn="just" rtl="1">
                <a:buNone/>
              </a:pPr>
              <a:r>
                <a:rPr lang="ar-SA"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فوائد خطة العمل</a:t>
              </a:r>
            </a:p>
          </p:txBody>
        </p:sp>
        <p:sp>
          <p:nvSpPr>
            <p:cNvPr id="71" name="إطار 70">
              <a:extLst>
                <a:ext uri="{FF2B5EF4-FFF2-40B4-BE49-F238E27FC236}">
                  <a16:creationId xmlns:a16="http://schemas.microsoft.com/office/drawing/2014/main" id="{863A731B-8235-4400-86B3-2CCFA0BB0D9C}"/>
                </a:ext>
              </a:extLst>
            </p:cNvPr>
            <p:cNvSpPr/>
            <p:nvPr/>
          </p:nvSpPr>
          <p:spPr>
            <a:xfrm rot="2842281" flipH="1">
              <a:off x="5923402" y="2397822"/>
              <a:ext cx="389126" cy="389126"/>
            </a:xfrm>
            <a:prstGeom prst="frame">
              <a:avLst>
                <a:gd name="adj1" fmla="val 141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72" name="إطار 71">
              <a:extLst>
                <a:ext uri="{FF2B5EF4-FFF2-40B4-BE49-F238E27FC236}">
                  <a16:creationId xmlns:a16="http://schemas.microsoft.com/office/drawing/2014/main" id="{B1DF837E-5E4D-419D-A2A1-9A5EE0C3FAF0}"/>
                </a:ext>
              </a:extLst>
            </p:cNvPr>
            <p:cNvSpPr/>
            <p:nvPr/>
          </p:nvSpPr>
          <p:spPr>
            <a:xfrm rot="2842281" flipH="1">
              <a:off x="5843776" y="2322027"/>
              <a:ext cx="540716" cy="540716"/>
            </a:xfrm>
            <a:prstGeom prst="frame">
              <a:avLst>
                <a:gd name="adj1" fmla="val 4044"/>
              </a:avLst>
            </a:prstGeom>
            <a:solidFill>
              <a:srgbClr val="D0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79" name="مستطيل 78">
              <a:extLst>
                <a:ext uri="{FF2B5EF4-FFF2-40B4-BE49-F238E27FC236}">
                  <a16:creationId xmlns:a16="http://schemas.microsoft.com/office/drawing/2014/main" id="{8C46DCEC-CADD-43B3-BFF2-68A69F29EF0A}"/>
                </a:ext>
              </a:extLst>
            </p:cNvPr>
            <p:cNvSpPr/>
            <p:nvPr/>
          </p:nvSpPr>
          <p:spPr>
            <a:xfrm>
              <a:off x="5895592" y="2398832"/>
              <a:ext cx="441147" cy="369332"/>
            </a:xfrm>
            <a:prstGeom prst="rect">
              <a:avLst/>
            </a:prstGeom>
          </p:spPr>
          <p:txBody>
            <a:bodyPr wrap="none">
              <a:spAutoFit/>
            </a:bodyPr>
            <a:lstStyle/>
            <a:p>
              <a:pPr algn="ctr"/>
              <a:r>
                <a:rPr lang="en-US" b="1" dirty="0">
                  <a:latin typeface="Arial" panose="020B0604020202020204" pitchFamily="34" charset="0"/>
                </a:rPr>
                <a:t>02</a:t>
              </a:r>
              <a:endParaRPr lang="en-US" b="1" dirty="0">
                <a:latin typeface="Arial" panose="020B0604020202020204" pitchFamily="34" charset="0"/>
                <a:cs typeface="Arial" panose="020B0604020202020204" pitchFamily="34" charset="0"/>
              </a:endParaRPr>
            </a:p>
          </p:txBody>
        </p:sp>
      </p:grpSp>
      <p:grpSp>
        <p:nvGrpSpPr>
          <p:cNvPr id="25" name="مجموعة 24">
            <a:extLst>
              <a:ext uri="{FF2B5EF4-FFF2-40B4-BE49-F238E27FC236}">
                <a16:creationId xmlns:a16="http://schemas.microsoft.com/office/drawing/2014/main" id="{84282028-9478-4FC3-B056-C034E13BE5C7}"/>
              </a:ext>
            </a:extLst>
          </p:cNvPr>
          <p:cNvGrpSpPr/>
          <p:nvPr/>
        </p:nvGrpSpPr>
        <p:grpSpPr>
          <a:xfrm>
            <a:off x="-5786" y="3475292"/>
            <a:ext cx="4425384" cy="540716"/>
            <a:chOff x="2532025" y="3277470"/>
            <a:chExt cx="3852467" cy="540716"/>
          </a:xfrm>
        </p:grpSpPr>
        <p:sp>
          <p:nvSpPr>
            <p:cNvPr id="35" name="سهم: خماسي 34">
              <a:extLst>
                <a:ext uri="{FF2B5EF4-FFF2-40B4-BE49-F238E27FC236}">
                  <a16:creationId xmlns:a16="http://schemas.microsoft.com/office/drawing/2014/main" id="{B52B34AB-AA66-4B7F-B5A1-C7529711C5BD}"/>
                </a:ext>
              </a:extLst>
            </p:cNvPr>
            <p:cNvSpPr/>
            <p:nvPr/>
          </p:nvSpPr>
          <p:spPr>
            <a:xfrm>
              <a:off x="2532025" y="3314536"/>
              <a:ext cx="3196325" cy="435122"/>
            </a:xfrm>
            <a:prstGeom prst="homePlate">
              <a:avLst/>
            </a:prstGeom>
            <a:gradFill>
              <a:gsLst>
                <a:gs pos="100000">
                  <a:srgbClr val="5B8929"/>
                </a:gs>
                <a:gs pos="50000">
                  <a:srgbClr val="76B138"/>
                </a:gs>
                <a:gs pos="0">
                  <a:srgbClr val="90D64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F7E058A8-7D4E-4DF9-A4F2-E4B48A56FFD5}"/>
                </a:ext>
              </a:extLst>
            </p:cNvPr>
            <p:cNvSpPr/>
            <p:nvPr/>
          </p:nvSpPr>
          <p:spPr>
            <a:xfrm>
              <a:off x="3312245" y="3339349"/>
              <a:ext cx="1381800" cy="369332"/>
            </a:xfrm>
            <a:prstGeom prst="rect">
              <a:avLst/>
            </a:prstGeom>
          </p:spPr>
          <p:txBody>
            <a:bodyPr wrap="none">
              <a:spAutoFit/>
            </a:bodyPr>
            <a:lstStyle/>
            <a:p>
              <a:pPr marL="0" indent="0" algn="just" rtl="1">
                <a:buNone/>
              </a:pPr>
              <a:r>
                <a:rPr lang="ar-SA"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مكونات خطة العمل</a:t>
              </a:r>
            </a:p>
          </p:txBody>
        </p:sp>
        <p:sp>
          <p:nvSpPr>
            <p:cNvPr id="63" name="إطار 62">
              <a:extLst>
                <a:ext uri="{FF2B5EF4-FFF2-40B4-BE49-F238E27FC236}">
                  <a16:creationId xmlns:a16="http://schemas.microsoft.com/office/drawing/2014/main" id="{3C858CCA-F922-458C-A7E6-049640BBCDEC}"/>
                </a:ext>
              </a:extLst>
            </p:cNvPr>
            <p:cNvSpPr/>
            <p:nvPr/>
          </p:nvSpPr>
          <p:spPr>
            <a:xfrm rot="2842281" flipH="1">
              <a:off x="5923402" y="3353265"/>
              <a:ext cx="389126" cy="389126"/>
            </a:xfrm>
            <a:prstGeom prst="frame">
              <a:avLst>
                <a:gd name="adj1" fmla="val 14173"/>
              </a:avLst>
            </a:prstGeom>
            <a:solidFill>
              <a:srgbClr val="5B8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6" name="إطار 65">
              <a:extLst>
                <a:ext uri="{FF2B5EF4-FFF2-40B4-BE49-F238E27FC236}">
                  <a16:creationId xmlns:a16="http://schemas.microsoft.com/office/drawing/2014/main" id="{160B1EBE-16E9-4CD0-9C55-60B9E9246F3C}"/>
                </a:ext>
              </a:extLst>
            </p:cNvPr>
            <p:cNvSpPr/>
            <p:nvPr/>
          </p:nvSpPr>
          <p:spPr>
            <a:xfrm rot="2842281" flipH="1">
              <a:off x="5843776" y="3277470"/>
              <a:ext cx="540716" cy="540716"/>
            </a:xfrm>
            <a:prstGeom prst="frame">
              <a:avLst>
                <a:gd name="adj1" fmla="val 4044"/>
              </a:avLst>
            </a:prstGeom>
            <a:solidFill>
              <a:srgbClr val="90D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80" name="مستطيل 79">
              <a:extLst>
                <a:ext uri="{FF2B5EF4-FFF2-40B4-BE49-F238E27FC236}">
                  <a16:creationId xmlns:a16="http://schemas.microsoft.com/office/drawing/2014/main" id="{08732C1A-E67B-403F-82E4-91E2CE0B6089}"/>
                </a:ext>
              </a:extLst>
            </p:cNvPr>
            <p:cNvSpPr/>
            <p:nvPr/>
          </p:nvSpPr>
          <p:spPr>
            <a:xfrm>
              <a:off x="5900355" y="3354446"/>
              <a:ext cx="441147" cy="369332"/>
            </a:xfrm>
            <a:prstGeom prst="rect">
              <a:avLst/>
            </a:prstGeom>
          </p:spPr>
          <p:txBody>
            <a:bodyPr wrap="none">
              <a:spAutoFit/>
            </a:bodyPr>
            <a:lstStyle/>
            <a:p>
              <a:pPr algn="ctr"/>
              <a:r>
                <a:rPr lang="en-US" b="1" dirty="0">
                  <a:latin typeface="Arial" panose="020B0604020202020204" pitchFamily="34" charset="0"/>
                </a:rPr>
                <a:t>03</a:t>
              </a:r>
              <a:endParaRPr lang="en-US" b="1" dirty="0">
                <a:latin typeface="Arial" panose="020B0604020202020204" pitchFamily="34" charset="0"/>
                <a:cs typeface="Arial" panose="020B0604020202020204" pitchFamily="34" charset="0"/>
              </a:endParaRPr>
            </a:p>
          </p:txBody>
        </p:sp>
      </p:grpSp>
      <p:grpSp>
        <p:nvGrpSpPr>
          <p:cNvPr id="22" name="مجموعة 21">
            <a:extLst>
              <a:ext uri="{FF2B5EF4-FFF2-40B4-BE49-F238E27FC236}">
                <a16:creationId xmlns:a16="http://schemas.microsoft.com/office/drawing/2014/main" id="{BC4AE592-7C46-4917-ADD4-EEDD939EB009}"/>
              </a:ext>
            </a:extLst>
          </p:cNvPr>
          <p:cNvGrpSpPr/>
          <p:nvPr/>
        </p:nvGrpSpPr>
        <p:grpSpPr>
          <a:xfrm>
            <a:off x="-5786" y="4341428"/>
            <a:ext cx="4425384" cy="540716"/>
            <a:chOff x="2532025" y="4069956"/>
            <a:chExt cx="3852467" cy="540716"/>
          </a:xfrm>
        </p:grpSpPr>
        <p:sp>
          <p:nvSpPr>
            <p:cNvPr id="73" name="سهم: خماسي 72">
              <a:extLst>
                <a:ext uri="{FF2B5EF4-FFF2-40B4-BE49-F238E27FC236}">
                  <a16:creationId xmlns:a16="http://schemas.microsoft.com/office/drawing/2014/main" id="{4B6BFCE3-C2F7-4846-84F5-378D57881D64}"/>
                </a:ext>
              </a:extLst>
            </p:cNvPr>
            <p:cNvSpPr/>
            <p:nvPr/>
          </p:nvSpPr>
          <p:spPr>
            <a:xfrm>
              <a:off x="2532025" y="4107022"/>
              <a:ext cx="3196325" cy="435122"/>
            </a:xfrm>
            <a:prstGeom prst="homePlate">
              <a:avLst/>
            </a:prstGeom>
            <a:gradFill>
              <a:gsLst>
                <a:gs pos="100000">
                  <a:srgbClr val="552579"/>
                </a:gs>
                <a:gs pos="50000">
                  <a:srgbClr val="7030A0"/>
                </a:gs>
                <a:gs pos="0">
                  <a:srgbClr val="8D3F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AC898B69-A87A-4972-A026-35CCB2503570}"/>
                </a:ext>
              </a:extLst>
            </p:cNvPr>
            <p:cNvSpPr/>
            <p:nvPr/>
          </p:nvSpPr>
          <p:spPr>
            <a:xfrm>
              <a:off x="2961980" y="4125274"/>
              <a:ext cx="2082329" cy="369332"/>
            </a:xfrm>
            <a:prstGeom prst="rect">
              <a:avLst/>
            </a:prstGeom>
          </p:spPr>
          <p:txBody>
            <a:bodyPr wrap="none">
              <a:spAutoFit/>
            </a:bodyPr>
            <a:lstStyle/>
            <a:p>
              <a:pPr marL="0" indent="0" algn="just" rtl="1">
                <a:buNone/>
              </a:pPr>
              <a:r>
                <a:rPr lang="ar-SA"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مصادر المعلومات لإنشاء المشروع</a:t>
              </a:r>
            </a:p>
          </p:txBody>
        </p:sp>
        <p:sp>
          <p:nvSpPr>
            <p:cNvPr id="74" name="إطار 73">
              <a:extLst>
                <a:ext uri="{FF2B5EF4-FFF2-40B4-BE49-F238E27FC236}">
                  <a16:creationId xmlns:a16="http://schemas.microsoft.com/office/drawing/2014/main" id="{A12FD434-1505-465C-B03A-9EC97EC8B281}"/>
                </a:ext>
              </a:extLst>
            </p:cNvPr>
            <p:cNvSpPr/>
            <p:nvPr/>
          </p:nvSpPr>
          <p:spPr>
            <a:xfrm rot="2842281" flipH="1">
              <a:off x="5923402" y="4145751"/>
              <a:ext cx="389126" cy="389126"/>
            </a:xfrm>
            <a:prstGeom prst="frame">
              <a:avLst>
                <a:gd name="adj1" fmla="val 141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75" name="إطار 74">
              <a:extLst>
                <a:ext uri="{FF2B5EF4-FFF2-40B4-BE49-F238E27FC236}">
                  <a16:creationId xmlns:a16="http://schemas.microsoft.com/office/drawing/2014/main" id="{9BC1B9D4-E03B-4ACB-BB5C-F2FFCCE546BC}"/>
                </a:ext>
              </a:extLst>
            </p:cNvPr>
            <p:cNvSpPr/>
            <p:nvPr/>
          </p:nvSpPr>
          <p:spPr>
            <a:xfrm rot="2842281" flipH="1">
              <a:off x="5843776" y="4069956"/>
              <a:ext cx="540716" cy="540716"/>
            </a:xfrm>
            <a:prstGeom prst="frame">
              <a:avLst>
                <a:gd name="adj1" fmla="val 4044"/>
              </a:avLst>
            </a:prstGeom>
            <a:solidFill>
              <a:srgbClr val="8D3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81" name="مستطيل 80">
              <a:extLst>
                <a:ext uri="{FF2B5EF4-FFF2-40B4-BE49-F238E27FC236}">
                  <a16:creationId xmlns:a16="http://schemas.microsoft.com/office/drawing/2014/main" id="{C8D1CA0F-8E71-4476-8B69-3CE82B7DECBA}"/>
                </a:ext>
              </a:extLst>
            </p:cNvPr>
            <p:cNvSpPr/>
            <p:nvPr/>
          </p:nvSpPr>
          <p:spPr>
            <a:xfrm>
              <a:off x="5896475" y="4153424"/>
              <a:ext cx="441147" cy="369332"/>
            </a:xfrm>
            <a:prstGeom prst="rect">
              <a:avLst/>
            </a:prstGeom>
          </p:spPr>
          <p:txBody>
            <a:bodyPr wrap="none">
              <a:spAutoFit/>
            </a:bodyPr>
            <a:lstStyle/>
            <a:p>
              <a:pPr algn="ctr"/>
              <a:r>
                <a:rPr lang="en-US" b="1" dirty="0">
                  <a:latin typeface="Arial" panose="020B0604020202020204" pitchFamily="34" charset="0"/>
                </a:rPr>
                <a:t>04</a:t>
              </a:r>
              <a:endParaRPr lang="en-US" b="1" dirty="0">
                <a:latin typeface="Arial" panose="020B0604020202020204" pitchFamily="34" charset="0"/>
                <a:cs typeface="Arial" panose="020B0604020202020204" pitchFamily="34" charset="0"/>
              </a:endParaRPr>
            </a:p>
          </p:txBody>
        </p:sp>
      </p:grpSp>
      <p:grpSp>
        <p:nvGrpSpPr>
          <p:cNvPr id="21" name="مجموعة 20">
            <a:extLst>
              <a:ext uri="{FF2B5EF4-FFF2-40B4-BE49-F238E27FC236}">
                <a16:creationId xmlns:a16="http://schemas.microsoft.com/office/drawing/2014/main" id="{3C854AED-D591-4B74-84AD-DCADAEE662F8}"/>
              </a:ext>
            </a:extLst>
          </p:cNvPr>
          <p:cNvGrpSpPr/>
          <p:nvPr/>
        </p:nvGrpSpPr>
        <p:grpSpPr>
          <a:xfrm>
            <a:off x="-2869" y="5207564"/>
            <a:ext cx="4425384" cy="540716"/>
            <a:chOff x="2532025" y="5043487"/>
            <a:chExt cx="3852467" cy="540716"/>
          </a:xfrm>
        </p:grpSpPr>
        <p:sp>
          <p:nvSpPr>
            <p:cNvPr id="76" name="سهم: خماسي 75">
              <a:extLst>
                <a:ext uri="{FF2B5EF4-FFF2-40B4-BE49-F238E27FC236}">
                  <a16:creationId xmlns:a16="http://schemas.microsoft.com/office/drawing/2014/main" id="{45A119A7-A553-4098-BF7B-A886F77EE5BE}"/>
                </a:ext>
              </a:extLst>
            </p:cNvPr>
            <p:cNvSpPr/>
            <p:nvPr/>
          </p:nvSpPr>
          <p:spPr>
            <a:xfrm>
              <a:off x="2532025" y="5080553"/>
              <a:ext cx="3196325" cy="435122"/>
            </a:xfrm>
            <a:prstGeom prst="homePlate">
              <a:avLst/>
            </a:prstGeom>
            <a:gradFill>
              <a:gsLst>
                <a:gs pos="100000">
                  <a:srgbClr val="A80000"/>
                </a:gs>
                <a:gs pos="50000">
                  <a:srgbClr val="D60000"/>
                </a:gs>
                <a:gs pos="0">
                  <a:srgbClr val="DE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6CC028CF-EDC9-446A-8068-649DEC957828}"/>
                </a:ext>
              </a:extLst>
            </p:cNvPr>
            <p:cNvSpPr/>
            <p:nvPr/>
          </p:nvSpPr>
          <p:spPr>
            <a:xfrm>
              <a:off x="2798535" y="5129179"/>
              <a:ext cx="2489807" cy="353943"/>
            </a:xfrm>
            <a:prstGeom prst="rect">
              <a:avLst/>
            </a:prstGeom>
          </p:spPr>
          <p:txBody>
            <a:bodyPr wrap="none">
              <a:spAutoFit/>
            </a:bodyPr>
            <a:lstStyle/>
            <a:p>
              <a:pPr marL="0" indent="0" algn="just" rtl="1">
                <a:buNone/>
              </a:pPr>
              <a:r>
                <a:rPr lang="ar-SA" sz="17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البحث عن المعلومات على شبكة الإنترنت</a:t>
              </a:r>
            </a:p>
          </p:txBody>
        </p:sp>
        <p:sp>
          <p:nvSpPr>
            <p:cNvPr id="77" name="إطار 76">
              <a:extLst>
                <a:ext uri="{FF2B5EF4-FFF2-40B4-BE49-F238E27FC236}">
                  <a16:creationId xmlns:a16="http://schemas.microsoft.com/office/drawing/2014/main" id="{35583A2D-FA60-465E-B297-6F81C15073DA}"/>
                </a:ext>
              </a:extLst>
            </p:cNvPr>
            <p:cNvSpPr/>
            <p:nvPr/>
          </p:nvSpPr>
          <p:spPr>
            <a:xfrm rot="2842281" flipH="1">
              <a:off x="5923402" y="5119282"/>
              <a:ext cx="389126" cy="389126"/>
            </a:xfrm>
            <a:prstGeom prst="frame">
              <a:avLst>
                <a:gd name="adj1" fmla="val 14173"/>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78" name="إطار 77">
              <a:extLst>
                <a:ext uri="{FF2B5EF4-FFF2-40B4-BE49-F238E27FC236}">
                  <a16:creationId xmlns:a16="http://schemas.microsoft.com/office/drawing/2014/main" id="{44CC2F62-7BB4-4D53-8CCC-1F138CEE96EF}"/>
                </a:ext>
              </a:extLst>
            </p:cNvPr>
            <p:cNvSpPr/>
            <p:nvPr/>
          </p:nvSpPr>
          <p:spPr>
            <a:xfrm rot="2842281" flipH="1">
              <a:off x="5843776" y="5043487"/>
              <a:ext cx="540716" cy="540716"/>
            </a:xfrm>
            <a:prstGeom prst="frame">
              <a:avLst>
                <a:gd name="adj1" fmla="val 4044"/>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82" name="مستطيل 81">
              <a:extLst>
                <a:ext uri="{FF2B5EF4-FFF2-40B4-BE49-F238E27FC236}">
                  <a16:creationId xmlns:a16="http://schemas.microsoft.com/office/drawing/2014/main" id="{2EC92AD1-80EC-45C0-A4FD-C7BD98167055}"/>
                </a:ext>
              </a:extLst>
            </p:cNvPr>
            <p:cNvSpPr/>
            <p:nvPr/>
          </p:nvSpPr>
          <p:spPr>
            <a:xfrm>
              <a:off x="5893560" y="5129179"/>
              <a:ext cx="441147" cy="369332"/>
            </a:xfrm>
            <a:prstGeom prst="rect">
              <a:avLst/>
            </a:prstGeom>
          </p:spPr>
          <p:txBody>
            <a:bodyPr wrap="none">
              <a:spAutoFit/>
            </a:bodyPr>
            <a:lstStyle/>
            <a:p>
              <a:pPr algn="ctr"/>
              <a:r>
                <a:rPr lang="en-US" b="1" dirty="0">
                  <a:latin typeface="Arial" panose="020B0604020202020204" pitchFamily="34" charset="0"/>
                </a:rPr>
                <a:t>05</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179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32A8D-0228-490F-B221-9310D00571ED}"/>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02</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631047" y="1110180"/>
            <a:ext cx="3183790"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تعريف نموذج الاعمال</a:t>
            </a:r>
          </a:p>
        </p:txBody>
      </p:sp>
      <p:grpSp>
        <p:nvGrpSpPr>
          <p:cNvPr id="7" name="مجموعة 6">
            <a:extLst>
              <a:ext uri="{FF2B5EF4-FFF2-40B4-BE49-F238E27FC236}">
                <a16:creationId xmlns:a16="http://schemas.microsoft.com/office/drawing/2014/main" id="{4D0CB2BF-3328-4681-A17A-30085FE38993}"/>
              </a:ext>
            </a:extLst>
          </p:cNvPr>
          <p:cNvGrpSpPr/>
          <p:nvPr/>
        </p:nvGrpSpPr>
        <p:grpSpPr>
          <a:xfrm>
            <a:off x="11474331" y="73209"/>
            <a:ext cx="638176" cy="638176"/>
            <a:chOff x="11406326" y="73209"/>
            <a:chExt cx="638176" cy="638176"/>
          </a:xfrm>
        </p:grpSpPr>
        <p:sp>
          <p:nvSpPr>
            <p:cNvPr id="25" name="إطار 24">
              <a:extLst>
                <a:ext uri="{FF2B5EF4-FFF2-40B4-BE49-F238E27FC236}">
                  <a16:creationId xmlns:a16="http://schemas.microsoft.com/office/drawing/2014/main" id="{DDDDA730-B314-415E-A5D6-F1130D0C61AF}"/>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26" name="مربع نص 25">
              <a:extLst>
                <a:ext uri="{FF2B5EF4-FFF2-40B4-BE49-F238E27FC236}">
                  <a16:creationId xmlns:a16="http://schemas.microsoft.com/office/drawing/2014/main" id="{83B1D3AA-86C3-4BF5-9E43-C8833D195EC8}"/>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7556A46E-6E9B-A805-11E6-F523212AEC92}"/>
              </a:ext>
            </a:extLst>
          </p:cNvPr>
          <p:cNvSpPr txBox="1"/>
          <p:nvPr/>
        </p:nvSpPr>
        <p:spPr>
          <a:xfrm>
            <a:off x="6317759" y="2103900"/>
            <a:ext cx="5374297" cy="3108543"/>
          </a:xfrm>
          <a:prstGeom prst="rect">
            <a:avLst/>
          </a:prstGeom>
          <a:noFill/>
        </p:spPr>
        <p:txBody>
          <a:bodyPr wrap="square">
            <a:spAutoFit/>
          </a:bodyPr>
          <a:lstStyle/>
          <a:p>
            <a:pPr algn="r" rtl="1"/>
            <a:r>
              <a:rPr lang="ar-SA" sz="2800" b="1" dirty="0">
                <a:effectLst/>
                <a:ea typeface="Calibri" panose="020F0502020204030204" pitchFamily="34" charset="0"/>
                <a:cs typeface="AL-Mohanad Bold" pitchFamily="2" charset="-78"/>
              </a:rPr>
              <a:t>يعد نموذج الأعمال التجارية من أهم الأدوات الحديثة والمبتكرة، لبناء المشروع والتخطيط المسبق له، فهو يساعد رائد الأعمال في تحديد عناصر المشروع الأساسية بشكل واضح، وبسيط، وفي وقت مبكر. باستخدام نموذج الأعمال يستطيع رائد الأعمال رسم صورة واضحة لعناصر المشروع التسعة </a:t>
            </a:r>
            <a:endParaRPr lang="en-US" sz="2800" b="1" dirty="0"/>
          </a:p>
        </p:txBody>
      </p:sp>
      <p:pic>
        <p:nvPicPr>
          <p:cNvPr id="11" name="صورة 462">
            <a:extLst>
              <a:ext uri="{FF2B5EF4-FFF2-40B4-BE49-F238E27FC236}">
                <a16:creationId xmlns:a16="http://schemas.microsoft.com/office/drawing/2014/main" id="{5D53BA2A-4DD5-F79C-3CEF-1A2661C93E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13" y="1743020"/>
            <a:ext cx="5875612" cy="3304765"/>
          </a:xfrm>
          <a:prstGeom prst="rect">
            <a:avLst/>
          </a:prstGeom>
          <a:noFill/>
          <a:ln>
            <a:noFill/>
          </a:ln>
        </p:spPr>
      </p:pic>
    </p:spTree>
    <p:extLst>
      <p:ext uri="{BB962C8B-B14F-4D97-AF65-F5344CB8AC3E}">
        <p14:creationId xmlns:p14="http://schemas.microsoft.com/office/powerpoint/2010/main" val="114710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2FCBBBB-55EC-4BF8-8113-C061E0AB39DC}"/>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02</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956889" y="1110180"/>
            <a:ext cx="2857947"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تعريف خطة الاعمال</a:t>
            </a:r>
          </a:p>
        </p:txBody>
      </p:sp>
      <p:grpSp>
        <p:nvGrpSpPr>
          <p:cNvPr id="18" name="مجموعة 17">
            <a:extLst>
              <a:ext uri="{FF2B5EF4-FFF2-40B4-BE49-F238E27FC236}">
                <a16:creationId xmlns:a16="http://schemas.microsoft.com/office/drawing/2014/main" id="{0C32E5ED-2BD2-4401-88D9-30E79588C4F3}"/>
              </a:ext>
            </a:extLst>
          </p:cNvPr>
          <p:cNvGrpSpPr/>
          <p:nvPr/>
        </p:nvGrpSpPr>
        <p:grpSpPr>
          <a:xfrm>
            <a:off x="4457700" y="2559642"/>
            <a:ext cx="7587896" cy="917449"/>
            <a:chOff x="4457700" y="3454992"/>
            <a:chExt cx="7587896" cy="917449"/>
          </a:xfrm>
        </p:grpSpPr>
        <p:grpSp>
          <p:nvGrpSpPr>
            <p:cNvPr id="17" name="مجموعة 16">
              <a:extLst>
                <a:ext uri="{FF2B5EF4-FFF2-40B4-BE49-F238E27FC236}">
                  <a16:creationId xmlns:a16="http://schemas.microsoft.com/office/drawing/2014/main" id="{ABB46129-3AAA-4C16-A452-535EBFC76100}"/>
                </a:ext>
              </a:extLst>
            </p:cNvPr>
            <p:cNvGrpSpPr/>
            <p:nvPr/>
          </p:nvGrpSpPr>
          <p:grpSpPr>
            <a:xfrm>
              <a:off x="4457700" y="3454992"/>
              <a:ext cx="7587896" cy="917449"/>
              <a:chOff x="-6797045" y="409259"/>
              <a:chExt cx="6167160" cy="917449"/>
            </a:xfrm>
          </p:grpSpPr>
          <p:sp>
            <p:nvSpPr>
              <p:cNvPr id="28" name="Rectangle 3">
                <a:extLst>
                  <a:ext uri="{FF2B5EF4-FFF2-40B4-BE49-F238E27FC236}">
                    <a16:creationId xmlns:a16="http://schemas.microsoft.com/office/drawing/2014/main" id="{7B9CE535-0566-491D-9A0B-B7BB7148893D}"/>
                  </a:ext>
                </a:extLst>
              </p:cNvPr>
              <p:cNvSpPr/>
              <p:nvPr/>
            </p:nvSpPr>
            <p:spPr>
              <a:xfrm rot="21578399">
                <a:off x="-1708408" y="549210"/>
                <a:ext cx="1078523" cy="77372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t>01</a:t>
                </a:r>
              </a:p>
            </p:txBody>
          </p:sp>
          <p:sp>
            <p:nvSpPr>
              <p:cNvPr id="33" name="Pentagon 15">
                <a:extLst>
                  <a:ext uri="{FF2B5EF4-FFF2-40B4-BE49-F238E27FC236}">
                    <a16:creationId xmlns:a16="http://schemas.microsoft.com/office/drawing/2014/main" id="{301731D2-B20A-4E85-97CB-2F35109A1734}"/>
                  </a:ext>
                </a:extLst>
              </p:cNvPr>
              <p:cNvSpPr/>
              <p:nvPr/>
            </p:nvSpPr>
            <p:spPr>
              <a:xfrm rot="21578399" flipH="1">
                <a:off x="-6797045" y="425037"/>
                <a:ext cx="4443027" cy="782025"/>
              </a:xfrm>
              <a:prstGeom prst="homePlat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indent="-457200" algn="ctr" rtl="1"/>
                <a:endParaRPr lang="ar-SA" sz="2800" b="1" dirty="0">
                  <a:effectLst>
                    <a:outerShdw blurRad="38100" dist="38100" dir="2700000" algn="tl">
                      <a:srgbClr val="000000">
                        <a:alpha val="43137"/>
                      </a:srgbClr>
                    </a:outerShdw>
                  </a:effectLst>
                  <a:latin typeface="Simplified Arabic" pitchFamily="18" charset="-78"/>
                  <a:cs typeface="AL-Mohanad Bold" pitchFamily="2" charset="-78"/>
                </a:endParaRPr>
              </a:p>
            </p:txBody>
          </p:sp>
          <p:sp>
            <p:nvSpPr>
              <p:cNvPr id="34" name="Parallelogram 17">
                <a:extLst>
                  <a:ext uri="{FF2B5EF4-FFF2-40B4-BE49-F238E27FC236}">
                    <a16:creationId xmlns:a16="http://schemas.microsoft.com/office/drawing/2014/main" id="{CB05F6EB-FD27-4D90-8869-B92F986763F5}"/>
                  </a:ext>
                </a:extLst>
              </p:cNvPr>
              <p:cNvSpPr/>
              <p:nvPr/>
            </p:nvSpPr>
            <p:spPr>
              <a:xfrm rot="5378399">
                <a:off x="-2493536" y="541955"/>
                <a:ext cx="917449" cy="652058"/>
              </a:xfrm>
              <a:custGeom>
                <a:avLst/>
                <a:gdLst>
                  <a:gd name="connsiteX0" fmla="*/ 0 w 941260"/>
                  <a:gd name="connsiteY0" fmla="*/ 644765 h 644765"/>
                  <a:gd name="connsiteX1" fmla="*/ 161191 w 941260"/>
                  <a:gd name="connsiteY1" fmla="*/ 0 h 644765"/>
                  <a:gd name="connsiteX2" fmla="*/ 941260 w 941260"/>
                  <a:gd name="connsiteY2" fmla="*/ 0 h 644765"/>
                  <a:gd name="connsiteX3" fmla="*/ 780069 w 941260"/>
                  <a:gd name="connsiteY3" fmla="*/ 644765 h 644765"/>
                  <a:gd name="connsiteX4" fmla="*/ 0 w 941260"/>
                  <a:gd name="connsiteY4" fmla="*/ 644765 h 644765"/>
                  <a:gd name="connsiteX0" fmla="*/ 0 w 941260"/>
                  <a:gd name="connsiteY0" fmla="*/ 644765 h 651983"/>
                  <a:gd name="connsiteX1" fmla="*/ 161191 w 941260"/>
                  <a:gd name="connsiteY1" fmla="*/ 0 h 651983"/>
                  <a:gd name="connsiteX2" fmla="*/ 941260 w 941260"/>
                  <a:gd name="connsiteY2" fmla="*/ 0 h 651983"/>
                  <a:gd name="connsiteX3" fmla="*/ 791930 w 941260"/>
                  <a:gd name="connsiteY3" fmla="*/ 651983 h 651983"/>
                  <a:gd name="connsiteX4" fmla="*/ 0 w 941260"/>
                  <a:gd name="connsiteY4" fmla="*/ 644765 h 651983"/>
                  <a:gd name="connsiteX0" fmla="*/ 0 w 929354"/>
                  <a:gd name="connsiteY0" fmla="*/ 644840 h 651983"/>
                  <a:gd name="connsiteX1" fmla="*/ 149285 w 929354"/>
                  <a:gd name="connsiteY1" fmla="*/ 0 h 651983"/>
                  <a:gd name="connsiteX2" fmla="*/ 929354 w 929354"/>
                  <a:gd name="connsiteY2" fmla="*/ 0 h 651983"/>
                  <a:gd name="connsiteX3" fmla="*/ 780024 w 929354"/>
                  <a:gd name="connsiteY3" fmla="*/ 651983 h 651983"/>
                  <a:gd name="connsiteX4" fmla="*/ 0 w 929354"/>
                  <a:gd name="connsiteY4" fmla="*/ 644840 h 651983"/>
                  <a:gd name="connsiteX0" fmla="*/ 0 w 917449"/>
                  <a:gd name="connsiteY0" fmla="*/ 644915 h 652058"/>
                  <a:gd name="connsiteX1" fmla="*/ 149285 w 917449"/>
                  <a:gd name="connsiteY1" fmla="*/ 75 h 652058"/>
                  <a:gd name="connsiteX2" fmla="*/ 917449 w 917449"/>
                  <a:gd name="connsiteY2" fmla="*/ 0 h 652058"/>
                  <a:gd name="connsiteX3" fmla="*/ 780024 w 917449"/>
                  <a:gd name="connsiteY3" fmla="*/ 652058 h 652058"/>
                  <a:gd name="connsiteX4" fmla="*/ 0 w 917449"/>
                  <a:gd name="connsiteY4" fmla="*/ 644915 h 652058"/>
                  <a:gd name="connsiteX0" fmla="*/ 0 w 917449"/>
                  <a:gd name="connsiteY0" fmla="*/ 644915 h 652058"/>
                  <a:gd name="connsiteX1" fmla="*/ 149285 w 917449"/>
                  <a:gd name="connsiteY1" fmla="*/ 75 h 652058"/>
                  <a:gd name="connsiteX2" fmla="*/ 917449 w 917449"/>
                  <a:gd name="connsiteY2" fmla="*/ 0 h 652058"/>
                  <a:gd name="connsiteX3" fmla="*/ 780024 w 917449"/>
                  <a:gd name="connsiteY3" fmla="*/ 652058 h 652058"/>
                  <a:gd name="connsiteX4" fmla="*/ 0 w 917449"/>
                  <a:gd name="connsiteY4" fmla="*/ 644915 h 65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9" h="652058">
                    <a:moveTo>
                      <a:pt x="0" y="644915"/>
                    </a:moveTo>
                    <a:lnTo>
                      <a:pt x="149285" y="75"/>
                    </a:lnTo>
                    <a:lnTo>
                      <a:pt x="917449" y="0"/>
                    </a:lnTo>
                    <a:lnTo>
                      <a:pt x="780024" y="652058"/>
                    </a:lnTo>
                    <a:lnTo>
                      <a:pt x="0" y="6449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مستطيل 59">
              <a:extLst>
                <a:ext uri="{FF2B5EF4-FFF2-40B4-BE49-F238E27FC236}">
                  <a16:creationId xmlns:a16="http://schemas.microsoft.com/office/drawing/2014/main" id="{6EE47531-CD3E-4400-A76C-C102AD6F133E}"/>
                </a:ext>
              </a:extLst>
            </p:cNvPr>
            <p:cNvSpPr/>
            <p:nvPr/>
          </p:nvSpPr>
          <p:spPr>
            <a:xfrm>
              <a:off x="5090145" y="3502079"/>
              <a:ext cx="4639085" cy="707886"/>
            </a:xfrm>
            <a:prstGeom prst="rect">
              <a:avLst/>
            </a:prstGeom>
          </p:spPr>
          <p:txBody>
            <a:bodyPr wrap="square">
              <a:spAutoFit/>
            </a:bodyPr>
            <a:lstStyle/>
            <a:p>
              <a:pPr marL="0" indent="0" algn="just" rtl="1">
                <a:buNone/>
              </a:pPr>
              <a:r>
                <a:rPr lang="ar-SA" sz="2000" b="1" u="sng"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وصف تفصيلي..</a:t>
              </a:r>
            </a:p>
            <a:p>
              <a:pPr marL="0" indent="0" algn="just" rtl="1">
                <a:buNone/>
              </a:pPr>
              <a:r>
                <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          لما سيكون عليه المشروع في المستقبل.</a:t>
              </a:r>
            </a:p>
          </p:txBody>
        </p:sp>
      </p:grpSp>
      <p:grpSp>
        <p:nvGrpSpPr>
          <p:cNvPr id="20" name="مجموعة 19">
            <a:extLst>
              <a:ext uri="{FF2B5EF4-FFF2-40B4-BE49-F238E27FC236}">
                <a16:creationId xmlns:a16="http://schemas.microsoft.com/office/drawing/2014/main" id="{1579200E-6B9B-48F5-975E-989F09287863}"/>
              </a:ext>
            </a:extLst>
          </p:cNvPr>
          <p:cNvGrpSpPr/>
          <p:nvPr/>
        </p:nvGrpSpPr>
        <p:grpSpPr>
          <a:xfrm>
            <a:off x="4455297" y="4272459"/>
            <a:ext cx="7586787" cy="919828"/>
            <a:chOff x="4455297" y="4596309"/>
            <a:chExt cx="7586787" cy="919828"/>
          </a:xfrm>
        </p:grpSpPr>
        <p:grpSp>
          <p:nvGrpSpPr>
            <p:cNvPr id="97" name="مجموعة 96">
              <a:extLst>
                <a:ext uri="{FF2B5EF4-FFF2-40B4-BE49-F238E27FC236}">
                  <a16:creationId xmlns:a16="http://schemas.microsoft.com/office/drawing/2014/main" id="{F13630C5-3591-49BF-8E96-48CDE662499F}"/>
                </a:ext>
              </a:extLst>
            </p:cNvPr>
            <p:cNvGrpSpPr/>
            <p:nvPr/>
          </p:nvGrpSpPr>
          <p:grpSpPr>
            <a:xfrm>
              <a:off x="4455297" y="4596309"/>
              <a:ext cx="7586787" cy="919828"/>
              <a:chOff x="-6797045" y="404465"/>
              <a:chExt cx="6167160" cy="919828"/>
            </a:xfrm>
          </p:grpSpPr>
          <p:sp>
            <p:nvSpPr>
              <p:cNvPr id="98" name="Rectangle 3">
                <a:extLst>
                  <a:ext uri="{FF2B5EF4-FFF2-40B4-BE49-F238E27FC236}">
                    <a16:creationId xmlns:a16="http://schemas.microsoft.com/office/drawing/2014/main" id="{C1E49225-E06D-4483-93B5-74CB4678F9AB}"/>
                  </a:ext>
                </a:extLst>
              </p:cNvPr>
              <p:cNvSpPr/>
              <p:nvPr/>
            </p:nvSpPr>
            <p:spPr>
              <a:xfrm rot="21578399">
                <a:off x="-1708408" y="549210"/>
                <a:ext cx="1078523" cy="77372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t>02</a:t>
                </a:r>
              </a:p>
            </p:txBody>
          </p:sp>
          <p:sp>
            <p:nvSpPr>
              <p:cNvPr id="99" name="Pentagon 15">
                <a:extLst>
                  <a:ext uri="{FF2B5EF4-FFF2-40B4-BE49-F238E27FC236}">
                    <a16:creationId xmlns:a16="http://schemas.microsoft.com/office/drawing/2014/main" id="{DB97AF43-C6E2-435D-9773-77FF631B7C66}"/>
                  </a:ext>
                </a:extLst>
              </p:cNvPr>
              <p:cNvSpPr/>
              <p:nvPr/>
            </p:nvSpPr>
            <p:spPr>
              <a:xfrm rot="21578399" flipH="1">
                <a:off x="-6797045" y="425037"/>
                <a:ext cx="4443027" cy="782025"/>
              </a:xfrm>
              <a:prstGeom prst="homePlat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457200" indent="-457200" algn="ctr"/>
                <a:endParaRPr lang="ar-SA" sz="2800" b="1" dirty="0">
                  <a:effectLst>
                    <a:outerShdw blurRad="38100" dist="38100" dir="2700000" algn="tl">
                      <a:srgbClr val="000000">
                        <a:alpha val="43137"/>
                      </a:srgbClr>
                    </a:outerShdw>
                  </a:effectLst>
                  <a:latin typeface="Simplified Arabic" pitchFamily="18" charset="-78"/>
                  <a:cs typeface="AL-Mohanad Bold" pitchFamily="2" charset="-78"/>
                </a:endParaRPr>
              </a:p>
            </p:txBody>
          </p:sp>
          <p:sp>
            <p:nvSpPr>
              <p:cNvPr id="100" name="Parallelogram 17">
                <a:extLst>
                  <a:ext uri="{FF2B5EF4-FFF2-40B4-BE49-F238E27FC236}">
                    <a16:creationId xmlns:a16="http://schemas.microsoft.com/office/drawing/2014/main" id="{9D855E52-F405-4F5B-9234-06F4C3017442}"/>
                  </a:ext>
                </a:extLst>
              </p:cNvPr>
              <p:cNvSpPr/>
              <p:nvPr/>
            </p:nvSpPr>
            <p:spPr>
              <a:xfrm rot="5378399">
                <a:off x="-2490222" y="541010"/>
                <a:ext cx="919828" cy="646737"/>
              </a:xfrm>
              <a:custGeom>
                <a:avLst/>
                <a:gdLst>
                  <a:gd name="connsiteX0" fmla="*/ 0 w 941260"/>
                  <a:gd name="connsiteY0" fmla="*/ 793184 h 793184"/>
                  <a:gd name="connsiteX1" fmla="*/ 157828 w 941260"/>
                  <a:gd name="connsiteY1" fmla="*/ 0 h 793184"/>
                  <a:gd name="connsiteX2" fmla="*/ 941260 w 941260"/>
                  <a:gd name="connsiteY2" fmla="*/ 0 h 793184"/>
                  <a:gd name="connsiteX3" fmla="*/ 783432 w 941260"/>
                  <a:gd name="connsiteY3" fmla="*/ 793184 h 793184"/>
                  <a:gd name="connsiteX4" fmla="*/ 0 w 941260"/>
                  <a:gd name="connsiteY4" fmla="*/ 793184 h 793184"/>
                  <a:gd name="connsiteX0" fmla="*/ 0 w 941260"/>
                  <a:gd name="connsiteY0" fmla="*/ 795610 h 795610"/>
                  <a:gd name="connsiteX1" fmla="*/ 150699 w 941260"/>
                  <a:gd name="connsiteY1" fmla="*/ 0 h 795610"/>
                  <a:gd name="connsiteX2" fmla="*/ 941260 w 941260"/>
                  <a:gd name="connsiteY2" fmla="*/ 2426 h 795610"/>
                  <a:gd name="connsiteX3" fmla="*/ 783432 w 941260"/>
                  <a:gd name="connsiteY3" fmla="*/ 795610 h 795610"/>
                  <a:gd name="connsiteX4" fmla="*/ 0 w 941260"/>
                  <a:gd name="connsiteY4" fmla="*/ 795610 h 795610"/>
                  <a:gd name="connsiteX0" fmla="*/ 0 w 919828"/>
                  <a:gd name="connsiteY0" fmla="*/ 795610 h 795610"/>
                  <a:gd name="connsiteX1" fmla="*/ 150699 w 919828"/>
                  <a:gd name="connsiteY1" fmla="*/ 0 h 795610"/>
                  <a:gd name="connsiteX2" fmla="*/ 919828 w 919828"/>
                  <a:gd name="connsiteY2" fmla="*/ 2291 h 795610"/>
                  <a:gd name="connsiteX3" fmla="*/ 783432 w 919828"/>
                  <a:gd name="connsiteY3" fmla="*/ 795610 h 795610"/>
                  <a:gd name="connsiteX4" fmla="*/ 0 w 919828"/>
                  <a:gd name="connsiteY4" fmla="*/ 795610 h 79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28" h="795610">
                    <a:moveTo>
                      <a:pt x="0" y="795610"/>
                    </a:moveTo>
                    <a:lnTo>
                      <a:pt x="150699" y="0"/>
                    </a:lnTo>
                    <a:lnTo>
                      <a:pt x="919828" y="2291"/>
                    </a:lnTo>
                    <a:lnTo>
                      <a:pt x="783432" y="795610"/>
                    </a:lnTo>
                    <a:lnTo>
                      <a:pt x="0" y="7956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مستطيل 100">
              <a:extLst>
                <a:ext uri="{FF2B5EF4-FFF2-40B4-BE49-F238E27FC236}">
                  <a16:creationId xmlns:a16="http://schemas.microsoft.com/office/drawing/2014/main" id="{FAC90500-ADBD-4C64-8085-8B51FDD82BC4}"/>
                </a:ext>
              </a:extLst>
            </p:cNvPr>
            <p:cNvSpPr/>
            <p:nvPr/>
          </p:nvSpPr>
          <p:spPr>
            <a:xfrm>
              <a:off x="5081873" y="4640996"/>
              <a:ext cx="4559339" cy="646331"/>
            </a:xfrm>
            <a:prstGeom prst="rect">
              <a:avLst/>
            </a:prstGeom>
          </p:spPr>
          <p:txBody>
            <a:bodyPr wrap="square">
              <a:spAutoFit/>
            </a:bodyPr>
            <a:lstStyle/>
            <a:p>
              <a:pPr marL="0" indent="0" algn="just" rtl="1">
                <a:buNone/>
              </a:pPr>
              <a:r>
                <a:rPr lang="ar-SA" b="1" u="sng"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رسم توضيحي...</a:t>
              </a:r>
            </a:p>
            <a:p>
              <a:pPr marL="0" indent="0" algn="just" rtl="1">
                <a:buNone/>
              </a:pPr>
              <a:r>
                <a:rPr lang="ar-SA"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         يبين السبل التي يجب أن تسلكها لتحقيق الأهداف.</a:t>
              </a:r>
            </a:p>
          </p:txBody>
        </p:sp>
      </p:grpSp>
      <p:grpSp>
        <p:nvGrpSpPr>
          <p:cNvPr id="7" name="مجموعة 6">
            <a:extLst>
              <a:ext uri="{FF2B5EF4-FFF2-40B4-BE49-F238E27FC236}">
                <a16:creationId xmlns:a16="http://schemas.microsoft.com/office/drawing/2014/main" id="{4D0CB2BF-3328-4681-A17A-30085FE38993}"/>
              </a:ext>
            </a:extLst>
          </p:cNvPr>
          <p:cNvGrpSpPr/>
          <p:nvPr/>
        </p:nvGrpSpPr>
        <p:grpSpPr>
          <a:xfrm>
            <a:off x="11474331" y="73209"/>
            <a:ext cx="638176" cy="638176"/>
            <a:chOff x="11406326" y="73209"/>
            <a:chExt cx="638176" cy="638176"/>
          </a:xfrm>
        </p:grpSpPr>
        <p:sp>
          <p:nvSpPr>
            <p:cNvPr id="25" name="إطار 24">
              <a:extLst>
                <a:ext uri="{FF2B5EF4-FFF2-40B4-BE49-F238E27FC236}">
                  <a16:creationId xmlns:a16="http://schemas.microsoft.com/office/drawing/2014/main" id="{DDDDA730-B314-415E-A5D6-F1130D0C61AF}"/>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26" name="مربع نص 25">
              <a:extLst>
                <a:ext uri="{FF2B5EF4-FFF2-40B4-BE49-F238E27FC236}">
                  <a16:creationId xmlns:a16="http://schemas.microsoft.com/office/drawing/2014/main" id="{83B1D3AA-86C3-4BF5-9E43-C8833D195EC8}"/>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9" name="Group 8">
            <a:extLst>
              <a:ext uri="{FF2B5EF4-FFF2-40B4-BE49-F238E27FC236}">
                <a16:creationId xmlns:a16="http://schemas.microsoft.com/office/drawing/2014/main" id="{7AFE5DFA-F78B-3554-D85C-672F4498FCDE}"/>
              </a:ext>
            </a:extLst>
          </p:cNvPr>
          <p:cNvGrpSpPr/>
          <p:nvPr/>
        </p:nvGrpSpPr>
        <p:grpSpPr>
          <a:xfrm>
            <a:off x="1283580" y="2638026"/>
            <a:ext cx="1835263" cy="2325451"/>
            <a:chOff x="0" y="0"/>
            <a:chExt cx="990600" cy="1247775"/>
          </a:xfrm>
        </p:grpSpPr>
        <p:grpSp>
          <p:nvGrpSpPr>
            <p:cNvPr id="10" name="Group 9">
              <a:extLst>
                <a:ext uri="{FF2B5EF4-FFF2-40B4-BE49-F238E27FC236}">
                  <a16:creationId xmlns:a16="http://schemas.microsoft.com/office/drawing/2014/main" id="{1EB01843-C8D1-5940-4764-25ED45DBF781}"/>
                </a:ext>
              </a:extLst>
            </p:cNvPr>
            <p:cNvGrpSpPr/>
            <p:nvPr/>
          </p:nvGrpSpPr>
          <p:grpSpPr>
            <a:xfrm>
              <a:off x="0" y="0"/>
              <a:ext cx="990600" cy="1247775"/>
              <a:chOff x="0" y="0"/>
              <a:chExt cx="990600" cy="1247775"/>
            </a:xfrm>
          </p:grpSpPr>
          <p:sp>
            <p:nvSpPr>
              <p:cNvPr id="12" name="Rectangle 11">
                <a:extLst>
                  <a:ext uri="{FF2B5EF4-FFF2-40B4-BE49-F238E27FC236}">
                    <a16:creationId xmlns:a16="http://schemas.microsoft.com/office/drawing/2014/main" id="{C2BDB74D-2154-774B-EE48-ADECAD72AED2}"/>
                  </a:ext>
                </a:extLst>
              </p:cNvPr>
              <p:cNvSpPr/>
              <p:nvPr/>
            </p:nvSpPr>
            <p:spPr>
              <a:xfrm>
                <a:off x="0" y="0"/>
                <a:ext cx="990600" cy="1247775"/>
              </a:xfrm>
              <a:prstGeom prst="rect">
                <a:avLst/>
              </a:prstGeom>
              <a:noFill/>
              <a:ln w="127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19">
                <a:extLst>
                  <a:ext uri="{FF2B5EF4-FFF2-40B4-BE49-F238E27FC236}">
                    <a16:creationId xmlns:a16="http://schemas.microsoft.com/office/drawing/2014/main" id="{64D2A8D8-0822-49A4-7CDB-894A82A8663E}"/>
                  </a:ext>
                </a:extLst>
              </p:cNvPr>
              <p:cNvSpPr txBox="1"/>
              <p:nvPr/>
            </p:nvSpPr>
            <p:spPr>
              <a:xfrm>
                <a:off x="45720" y="91440"/>
                <a:ext cx="914400" cy="3403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07000"/>
                  </a:lnSpc>
                  <a:spcBef>
                    <a:spcPts val="0"/>
                  </a:spcBef>
                  <a:spcAft>
                    <a:spcPts val="0"/>
                  </a:spcAft>
                </a:pPr>
                <a:r>
                  <a:rPr lang="ar-SA" sz="1400" dirty="0">
                    <a:effectLst/>
                    <a:latin typeface="Simplified Arabic" panose="02020603050405020304" pitchFamily="18" charset="-78"/>
                    <a:ea typeface="Calibri" panose="020F0502020204030204" pitchFamily="34" charset="0"/>
                    <a:cs typeface="Calibri" panose="020F0502020204030204" pitchFamily="34" charset="0"/>
                  </a:rPr>
                  <a:t>مقطع فيديو</a:t>
                </a:r>
                <a:endParaRPr lang="en-US" sz="36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algn="ctr" rtl="1">
                  <a:lnSpc>
                    <a:spcPct val="107000"/>
                  </a:lnSpc>
                  <a:spcBef>
                    <a:spcPts val="0"/>
                  </a:spcBef>
                  <a:spcAft>
                    <a:spcPts val="0"/>
                  </a:spcAft>
                </a:pPr>
                <a:r>
                  <a:rPr lang="ar-SA" sz="1400" dirty="0">
                    <a:effectLst/>
                    <a:latin typeface="Simplified Arabic" panose="02020603050405020304" pitchFamily="18" charset="-78"/>
                    <a:ea typeface="Calibri" panose="020F0502020204030204" pitchFamily="34" charset="0"/>
                    <a:cs typeface="Calibri" panose="020F0502020204030204" pitchFamily="34" charset="0"/>
                  </a:rPr>
                  <a:t>خطة الأعمال</a:t>
                </a:r>
                <a:endParaRPr lang="en-US" sz="36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grpSp>
        <p:pic>
          <p:nvPicPr>
            <p:cNvPr id="11" name="Picture 10">
              <a:extLst>
                <a:ext uri="{FF2B5EF4-FFF2-40B4-BE49-F238E27FC236}">
                  <a16:creationId xmlns:a16="http://schemas.microsoft.com/office/drawing/2014/main" id="{810B87B7-0B3D-6420-FF7F-7290791568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444500"/>
              <a:ext cx="640080" cy="640080"/>
            </a:xfrm>
            <a:prstGeom prst="rect">
              <a:avLst/>
            </a:prstGeom>
            <a:noFill/>
            <a:ln>
              <a:noFill/>
            </a:ln>
          </p:spPr>
        </p:pic>
      </p:grpSp>
    </p:spTree>
    <p:extLst>
      <p:ext uri="{BB962C8B-B14F-4D97-AF65-F5344CB8AC3E}">
        <p14:creationId xmlns:p14="http://schemas.microsoft.com/office/powerpoint/2010/main" val="364902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DE5925E-2152-42CC-B00F-12723C6BBE0C}"/>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03</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176336" y="993720"/>
            <a:ext cx="4021709"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065696" y="1065975"/>
            <a:ext cx="3911449"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فوائد نموذج و خطة الاعمال</a:t>
            </a:r>
          </a:p>
        </p:txBody>
      </p:sp>
      <p:sp>
        <p:nvSpPr>
          <p:cNvPr id="7" name="نصف إطار 6">
            <a:extLst>
              <a:ext uri="{FF2B5EF4-FFF2-40B4-BE49-F238E27FC236}">
                <a16:creationId xmlns:a16="http://schemas.microsoft.com/office/drawing/2014/main" id="{DC6B92FF-2852-4584-97C8-51C2C0E77B56}"/>
              </a:ext>
            </a:extLst>
          </p:cNvPr>
          <p:cNvSpPr/>
          <p:nvPr/>
        </p:nvSpPr>
        <p:spPr>
          <a:xfrm>
            <a:off x="6796194" y="2321918"/>
            <a:ext cx="4612988"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66" name="مجموعة 65">
            <a:extLst>
              <a:ext uri="{FF2B5EF4-FFF2-40B4-BE49-F238E27FC236}">
                <a16:creationId xmlns:a16="http://schemas.microsoft.com/office/drawing/2014/main" id="{7B757563-B034-43D8-A4B6-1E0ED3C27117}"/>
              </a:ext>
            </a:extLst>
          </p:cNvPr>
          <p:cNvGrpSpPr/>
          <p:nvPr/>
        </p:nvGrpSpPr>
        <p:grpSpPr>
          <a:xfrm>
            <a:off x="11164340" y="3595546"/>
            <a:ext cx="540716" cy="540716"/>
            <a:chOff x="10875226" y="2468469"/>
            <a:chExt cx="540716" cy="540716"/>
          </a:xfrm>
        </p:grpSpPr>
        <p:sp>
          <p:nvSpPr>
            <p:cNvPr id="67" name="مستطيل 66">
              <a:extLst>
                <a:ext uri="{FF2B5EF4-FFF2-40B4-BE49-F238E27FC236}">
                  <a16:creationId xmlns:a16="http://schemas.microsoft.com/office/drawing/2014/main" id="{7E85F891-07DD-41F5-89A7-AF675F32889D}"/>
                </a:ext>
              </a:extLst>
            </p:cNvPr>
            <p:cNvSpPr/>
            <p:nvPr/>
          </p:nvSpPr>
          <p:spPr>
            <a:xfrm>
              <a:off x="10927042" y="2552719"/>
              <a:ext cx="441147" cy="369332"/>
            </a:xfrm>
            <a:prstGeom prst="rect">
              <a:avLst/>
            </a:prstGeom>
          </p:spPr>
          <p:txBody>
            <a:bodyPr wrap="none">
              <a:spAutoFit/>
            </a:bodyPr>
            <a:lstStyle/>
            <a:p>
              <a:pPr algn="ctr"/>
              <a:r>
                <a:rPr lang="en-US" b="1" dirty="0">
                  <a:latin typeface="Arial" panose="020B0604020202020204" pitchFamily="34" charset="0"/>
                </a:rPr>
                <a:t>02</a:t>
              </a:r>
              <a:endParaRPr lang="en-US" b="1" dirty="0">
                <a:latin typeface="Arial" panose="020B0604020202020204" pitchFamily="34" charset="0"/>
                <a:cs typeface="Arial" panose="020B0604020202020204" pitchFamily="34" charset="0"/>
              </a:endParaRPr>
            </a:p>
          </p:txBody>
        </p:sp>
        <p:sp>
          <p:nvSpPr>
            <p:cNvPr id="68" name="إطار 67">
              <a:extLst>
                <a:ext uri="{FF2B5EF4-FFF2-40B4-BE49-F238E27FC236}">
                  <a16:creationId xmlns:a16="http://schemas.microsoft.com/office/drawing/2014/main" id="{41E6BD73-77C5-4E6D-8561-16D9CA11AC07}"/>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9" name="إطار 68">
              <a:extLst>
                <a:ext uri="{FF2B5EF4-FFF2-40B4-BE49-F238E27FC236}">
                  <a16:creationId xmlns:a16="http://schemas.microsoft.com/office/drawing/2014/main" id="{98BED4A0-F856-40EA-A508-BE74D568ED06}"/>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70" name="مجموعة 69">
            <a:extLst>
              <a:ext uri="{FF2B5EF4-FFF2-40B4-BE49-F238E27FC236}">
                <a16:creationId xmlns:a16="http://schemas.microsoft.com/office/drawing/2014/main" id="{B19A1B95-2E55-42E1-AD20-7CB45BFA7B69}"/>
              </a:ext>
            </a:extLst>
          </p:cNvPr>
          <p:cNvGrpSpPr/>
          <p:nvPr/>
        </p:nvGrpSpPr>
        <p:grpSpPr>
          <a:xfrm>
            <a:off x="11164340" y="4809758"/>
            <a:ext cx="540716" cy="540716"/>
            <a:chOff x="10875226" y="2468469"/>
            <a:chExt cx="540716" cy="540716"/>
          </a:xfrm>
        </p:grpSpPr>
        <p:sp>
          <p:nvSpPr>
            <p:cNvPr id="71" name="مستطيل 70">
              <a:extLst>
                <a:ext uri="{FF2B5EF4-FFF2-40B4-BE49-F238E27FC236}">
                  <a16:creationId xmlns:a16="http://schemas.microsoft.com/office/drawing/2014/main" id="{FA6D920D-8BE4-45C9-9767-ADFE2DCB59AA}"/>
                </a:ext>
              </a:extLst>
            </p:cNvPr>
            <p:cNvSpPr/>
            <p:nvPr/>
          </p:nvSpPr>
          <p:spPr>
            <a:xfrm>
              <a:off x="10927042" y="2552719"/>
              <a:ext cx="441147" cy="369332"/>
            </a:xfrm>
            <a:prstGeom prst="rect">
              <a:avLst/>
            </a:prstGeom>
          </p:spPr>
          <p:txBody>
            <a:bodyPr wrap="none">
              <a:spAutoFit/>
            </a:bodyPr>
            <a:lstStyle/>
            <a:p>
              <a:pPr algn="ctr"/>
              <a:r>
                <a:rPr lang="en-US" b="1" dirty="0">
                  <a:latin typeface="Arial" panose="020B0604020202020204" pitchFamily="34" charset="0"/>
                </a:rPr>
                <a:t>03</a:t>
              </a:r>
              <a:endParaRPr lang="en-US" b="1" dirty="0">
                <a:latin typeface="Arial" panose="020B0604020202020204" pitchFamily="34" charset="0"/>
                <a:cs typeface="Arial" panose="020B0604020202020204" pitchFamily="34" charset="0"/>
              </a:endParaRPr>
            </a:p>
          </p:txBody>
        </p:sp>
        <p:sp>
          <p:nvSpPr>
            <p:cNvPr id="72" name="إطار 71">
              <a:extLst>
                <a:ext uri="{FF2B5EF4-FFF2-40B4-BE49-F238E27FC236}">
                  <a16:creationId xmlns:a16="http://schemas.microsoft.com/office/drawing/2014/main" id="{5AEFC120-171E-4CFA-8ACE-6D169C59865A}"/>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73" name="إطار 72">
              <a:extLst>
                <a:ext uri="{FF2B5EF4-FFF2-40B4-BE49-F238E27FC236}">
                  <a16:creationId xmlns:a16="http://schemas.microsoft.com/office/drawing/2014/main" id="{47AE9910-FF9B-49EA-9787-09B5995EC916}"/>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sp>
        <p:nvSpPr>
          <p:cNvPr id="11" name="مستطيل 10">
            <a:extLst>
              <a:ext uri="{FF2B5EF4-FFF2-40B4-BE49-F238E27FC236}">
                <a16:creationId xmlns:a16="http://schemas.microsoft.com/office/drawing/2014/main" id="{6C0C30D2-2057-460F-B53D-F97E9186A69E}"/>
              </a:ext>
            </a:extLst>
          </p:cNvPr>
          <p:cNvSpPr/>
          <p:nvPr/>
        </p:nvSpPr>
        <p:spPr>
          <a:xfrm>
            <a:off x="6880351" y="2498565"/>
            <a:ext cx="4107214" cy="369332"/>
          </a:xfrm>
          <a:prstGeom prst="rect">
            <a:avLst/>
          </a:prstGeom>
        </p:spPr>
        <p:txBody>
          <a:bodyPr wrap="none">
            <a:spAutoFit/>
          </a:bodyPr>
          <a:lstStyle/>
          <a:p>
            <a:pPr algn="just" rtl="1"/>
            <a:r>
              <a:rPr lang="ar-SA" b="1" dirty="0">
                <a:latin typeface="Simplified Arabic" pitchFamily="18" charset="-78"/>
                <a:cs typeface="AL-Mohanad Bold" pitchFamily="2" charset="-78"/>
              </a:rPr>
              <a:t>ترتيب الأفكار لأنها توضح الأعمال التي يجب القيام بها.</a:t>
            </a:r>
          </a:p>
        </p:txBody>
      </p:sp>
      <p:sp>
        <p:nvSpPr>
          <p:cNvPr id="12" name="مستطيل 11">
            <a:extLst>
              <a:ext uri="{FF2B5EF4-FFF2-40B4-BE49-F238E27FC236}">
                <a16:creationId xmlns:a16="http://schemas.microsoft.com/office/drawing/2014/main" id="{DE427FB1-D4FA-475E-9180-537F1ABAE7D5}"/>
              </a:ext>
            </a:extLst>
          </p:cNvPr>
          <p:cNvSpPr/>
          <p:nvPr/>
        </p:nvSpPr>
        <p:spPr>
          <a:xfrm>
            <a:off x="7719939" y="3693262"/>
            <a:ext cx="2531462" cy="369332"/>
          </a:xfrm>
          <a:prstGeom prst="rect">
            <a:avLst/>
          </a:prstGeom>
        </p:spPr>
        <p:txBody>
          <a:bodyPr wrap="none">
            <a:spAutoFit/>
          </a:bodyPr>
          <a:lstStyle/>
          <a:p>
            <a:pPr algn="just" rtl="1"/>
            <a:r>
              <a:rPr lang="ar-SA" b="1" dirty="0">
                <a:latin typeface="Simplified Arabic" pitchFamily="18" charset="-78"/>
                <a:cs typeface="AL-Mohanad Bold" pitchFamily="2" charset="-78"/>
              </a:rPr>
              <a:t>معرفة تكاليف المشروع والإيرادات.</a:t>
            </a:r>
          </a:p>
        </p:txBody>
      </p:sp>
      <p:sp>
        <p:nvSpPr>
          <p:cNvPr id="13" name="مستطيل 12">
            <a:extLst>
              <a:ext uri="{FF2B5EF4-FFF2-40B4-BE49-F238E27FC236}">
                <a16:creationId xmlns:a16="http://schemas.microsoft.com/office/drawing/2014/main" id="{AA987F7A-6C51-40C5-A08A-1877C6A35D6A}"/>
              </a:ext>
            </a:extLst>
          </p:cNvPr>
          <p:cNvSpPr/>
          <p:nvPr/>
        </p:nvSpPr>
        <p:spPr>
          <a:xfrm>
            <a:off x="8640490" y="4895354"/>
            <a:ext cx="1596911" cy="369332"/>
          </a:xfrm>
          <a:prstGeom prst="rect">
            <a:avLst/>
          </a:prstGeom>
        </p:spPr>
        <p:txBody>
          <a:bodyPr wrap="none">
            <a:spAutoFit/>
          </a:bodyPr>
          <a:lstStyle/>
          <a:p>
            <a:pPr algn="just" rtl="1"/>
            <a:r>
              <a:rPr lang="ar-SA" b="1" dirty="0">
                <a:latin typeface="Simplified Arabic" pitchFamily="18" charset="-78"/>
                <a:cs typeface="AL-Mohanad Bold" pitchFamily="2" charset="-78"/>
              </a:rPr>
              <a:t>التعرف على السوق.</a:t>
            </a:r>
          </a:p>
        </p:txBody>
      </p:sp>
      <p:sp>
        <p:nvSpPr>
          <p:cNvPr id="14" name="مستطيل 13">
            <a:extLst>
              <a:ext uri="{FF2B5EF4-FFF2-40B4-BE49-F238E27FC236}">
                <a16:creationId xmlns:a16="http://schemas.microsoft.com/office/drawing/2014/main" id="{1E5A0C4D-BA6D-45F5-B36E-822360B05CA7}"/>
              </a:ext>
            </a:extLst>
          </p:cNvPr>
          <p:cNvSpPr/>
          <p:nvPr/>
        </p:nvSpPr>
        <p:spPr>
          <a:xfrm>
            <a:off x="1769841" y="2498565"/>
            <a:ext cx="2685351" cy="369332"/>
          </a:xfrm>
          <a:prstGeom prst="rect">
            <a:avLst/>
          </a:prstGeom>
        </p:spPr>
        <p:txBody>
          <a:bodyPr wrap="none">
            <a:spAutoFit/>
          </a:bodyPr>
          <a:lstStyle/>
          <a:p>
            <a:pPr algn="just" rtl="1"/>
            <a:r>
              <a:rPr lang="ar-SA" b="1" dirty="0">
                <a:latin typeface="Simplified Arabic" pitchFamily="18" charset="-78"/>
                <a:cs typeface="AL-Mohanad Bold" pitchFamily="2" charset="-78"/>
              </a:rPr>
              <a:t>وضوح الطريق من خلال الأهداف.</a:t>
            </a:r>
          </a:p>
        </p:txBody>
      </p:sp>
      <p:sp>
        <p:nvSpPr>
          <p:cNvPr id="15" name="مستطيل 14">
            <a:extLst>
              <a:ext uri="{FF2B5EF4-FFF2-40B4-BE49-F238E27FC236}">
                <a16:creationId xmlns:a16="http://schemas.microsoft.com/office/drawing/2014/main" id="{3205D0D4-6C80-4CE0-A63F-2511B02DF078}"/>
              </a:ext>
            </a:extLst>
          </p:cNvPr>
          <p:cNvSpPr/>
          <p:nvPr/>
        </p:nvSpPr>
        <p:spPr>
          <a:xfrm>
            <a:off x="1430797" y="3693262"/>
            <a:ext cx="3672800" cy="369332"/>
          </a:xfrm>
          <a:prstGeom prst="rect">
            <a:avLst/>
          </a:prstGeom>
        </p:spPr>
        <p:txBody>
          <a:bodyPr wrap="none">
            <a:spAutoFit/>
          </a:bodyPr>
          <a:lstStyle/>
          <a:p>
            <a:pPr algn="just" rtl="1"/>
            <a:r>
              <a:rPr lang="ar-SA" b="1" dirty="0">
                <a:latin typeface="Simplified Arabic" pitchFamily="18" charset="-78"/>
                <a:cs typeface="AL-Mohanad Bold" pitchFamily="2" charset="-78"/>
              </a:rPr>
              <a:t>استكشاف الصعوبات و التحديات للاستعداد لها.</a:t>
            </a:r>
          </a:p>
        </p:txBody>
      </p:sp>
      <p:sp>
        <p:nvSpPr>
          <p:cNvPr id="16" name="مستطيل 15">
            <a:extLst>
              <a:ext uri="{FF2B5EF4-FFF2-40B4-BE49-F238E27FC236}">
                <a16:creationId xmlns:a16="http://schemas.microsoft.com/office/drawing/2014/main" id="{88B1878D-4615-49A9-9835-27BF0DBE4E85}"/>
              </a:ext>
            </a:extLst>
          </p:cNvPr>
          <p:cNvSpPr/>
          <p:nvPr/>
        </p:nvSpPr>
        <p:spPr>
          <a:xfrm>
            <a:off x="1132573" y="4895354"/>
            <a:ext cx="3967753" cy="369332"/>
          </a:xfrm>
          <a:prstGeom prst="rect">
            <a:avLst/>
          </a:prstGeom>
        </p:spPr>
        <p:txBody>
          <a:bodyPr wrap="none">
            <a:spAutoFit/>
          </a:bodyPr>
          <a:lstStyle/>
          <a:p>
            <a:pPr algn="just" rtl="1"/>
            <a:r>
              <a:rPr lang="ar-SA" b="1" dirty="0">
                <a:latin typeface="Simplified Arabic" pitchFamily="18" charset="-78"/>
                <a:cs typeface="AL-Mohanad Bold" pitchFamily="2" charset="-78"/>
              </a:rPr>
              <a:t>تعزيز الجدية في العمل ع طريق تحديد المهام المطلوبة.</a:t>
            </a:r>
          </a:p>
        </p:txBody>
      </p:sp>
      <p:sp>
        <p:nvSpPr>
          <p:cNvPr id="19" name="مستطيل 18">
            <a:extLst>
              <a:ext uri="{FF2B5EF4-FFF2-40B4-BE49-F238E27FC236}">
                <a16:creationId xmlns:a16="http://schemas.microsoft.com/office/drawing/2014/main" id="{43FFAAA1-EA46-4F4A-B94D-3ABCCC0382E5}"/>
              </a:ext>
            </a:extLst>
          </p:cNvPr>
          <p:cNvSpPr/>
          <p:nvPr/>
        </p:nvSpPr>
        <p:spPr>
          <a:xfrm>
            <a:off x="3323226" y="5916135"/>
            <a:ext cx="4663456" cy="369332"/>
          </a:xfrm>
          <a:prstGeom prst="rect">
            <a:avLst/>
          </a:prstGeom>
        </p:spPr>
        <p:txBody>
          <a:bodyPr wrap="none">
            <a:spAutoFit/>
          </a:bodyPr>
          <a:lstStyle/>
          <a:p>
            <a:pPr algn="just" rtl="1"/>
            <a:r>
              <a:rPr lang="ar-SA" b="1" dirty="0">
                <a:latin typeface="Simplified Arabic" pitchFamily="18" charset="-78"/>
                <a:cs typeface="AL-Mohanad Bold" pitchFamily="2" charset="-78"/>
              </a:rPr>
              <a:t>تسهيل تقييم المشروع من قبل الآخرين مثل الممولين و الداعمين.</a:t>
            </a:r>
          </a:p>
        </p:txBody>
      </p:sp>
      <p:grpSp>
        <p:nvGrpSpPr>
          <p:cNvPr id="105" name="مجموعة 104">
            <a:extLst>
              <a:ext uri="{FF2B5EF4-FFF2-40B4-BE49-F238E27FC236}">
                <a16:creationId xmlns:a16="http://schemas.microsoft.com/office/drawing/2014/main" id="{6D2BE68F-700F-4DB7-9615-02B9F0DBF852}"/>
              </a:ext>
            </a:extLst>
          </p:cNvPr>
          <p:cNvGrpSpPr/>
          <p:nvPr/>
        </p:nvGrpSpPr>
        <p:grpSpPr>
          <a:xfrm>
            <a:off x="5360233" y="2381335"/>
            <a:ext cx="540716" cy="540716"/>
            <a:chOff x="10875226" y="2468469"/>
            <a:chExt cx="540716" cy="540716"/>
          </a:xfrm>
        </p:grpSpPr>
        <p:sp>
          <p:nvSpPr>
            <p:cNvPr id="106" name="مستطيل 105">
              <a:extLst>
                <a:ext uri="{FF2B5EF4-FFF2-40B4-BE49-F238E27FC236}">
                  <a16:creationId xmlns:a16="http://schemas.microsoft.com/office/drawing/2014/main" id="{185A5A20-A812-4CA9-B315-2D589E449589}"/>
                </a:ext>
              </a:extLst>
            </p:cNvPr>
            <p:cNvSpPr/>
            <p:nvPr/>
          </p:nvSpPr>
          <p:spPr>
            <a:xfrm>
              <a:off x="10927042" y="2552719"/>
              <a:ext cx="441147" cy="369332"/>
            </a:xfrm>
            <a:prstGeom prst="rect">
              <a:avLst/>
            </a:prstGeom>
          </p:spPr>
          <p:txBody>
            <a:bodyPr wrap="none">
              <a:spAutoFit/>
            </a:bodyPr>
            <a:lstStyle/>
            <a:p>
              <a:pPr algn="ctr"/>
              <a:r>
                <a:rPr lang="en-US" b="1" dirty="0">
                  <a:latin typeface="Arial" panose="020B0604020202020204" pitchFamily="34" charset="0"/>
                </a:rPr>
                <a:t>04</a:t>
              </a:r>
              <a:endParaRPr lang="en-US" b="1" dirty="0">
                <a:latin typeface="Arial" panose="020B0604020202020204" pitchFamily="34" charset="0"/>
                <a:cs typeface="Arial" panose="020B0604020202020204" pitchFamily="34" charset="0"/>
              </a:endParaRPr>
            </a:p>
          </p:txBody>
        </p:sp>
        <p:sp>
          <p:nvSpPr>
            <p:cNvPr id="107" name="إطار 106">
              <a:extLst>
                <a:ext uri="{FF2B5EF4-FFF2-40B4-BE49-F238E27FC236}">
                  <a16:creationId xmlns:a16="http://schemas.microsoft.com/office/drawing/2014/main" id="{F9252860-D33B-4960-A051-55786309AE04}"/>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08" name="إطار 107">
              <a:extLst>
                <a:ext uri="{FF2B5EF4-FFF2-40B4-BE49-F238E27FC236}">
                  <a16:creationId xmlns:a16="http://schemas.microsoft.com/office/drawing/2014/main" id="{F0784446-E47A-4486-A425-2CD0469BE9AC}"/>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109" name="مجموعة 108">
            <a:extLst>
              <a:ext uri="{FF2B5EF4-FFF2-40B4-BE49-F238E27FC236}">
                <a16:creationId xmlns:a16="http://schemas.microsoft.com/office/drawing/2014/main" id="{D1F7A036-23FC-4DF7-9D54-4859E8021B41}"/>
              </a:ext>
            </a:extLst>
          </p:cNvPr>
          <p:cNvGrpSpPr/>
          <p:nvPr/>
        </p:nvGrpSpPr>
        <p:grpSpPr>
          <a:xfrm>
            <a:off x="5360233" y="3595546"/>
            <a:ext cx="540716" cy="540716"/>
            <a:chOff x="10875226" y="2468469"/>
            <a:chExt cx="540716" cy="540716"/>
          </a:xfrm>
        </p:grpSpPr>
        <p:sp>
          <p:nvSpPr>
            <p:cNvPr id="110" name="مستطيل 109">
              <a:extLst>
                <a:ext uri="{FF2B5EF4-FFF2-40B4-BE49-F238E27FC236}">
                  <a16:creationId xmlns:a16="http://schemas.microsoft.com/office/drawing/2014/main" id="{54BD3714-7B40-43B2-83A6-41AA658711CE}"/>
                </a:ext>
              </a:extLst>
            </p:cNvPr>
            <p:cNvSpPr/>
            <p:nvPr/>
          </p:nvSpPr>
          <p:spPr>
            <a:xfrm>
              <a:off x="10927042" y="2552719"/>
              <a:ext cx="441147" cy="369332"/>
            </a:xfrm>
            <a:prstGeom prst="rect">
              <a:avLst/>
            </a:prstGeom>
          </p:spPr>
          <p:txBody>
            <a:bodyPr wrap="none">
              <a:spAutoFit/>
            </a:bodyPr>
            <a:lstStyle/>
            <a:p>
              <a:pPr algn="ctr"/>
              <a:r>
                <a:rPr lang="en-US" b="1" dirty="0">
                  <a:latin typeface="Arial" panose="020B0604020202020204" pitchFamily="34" charset="0"/>
                </a:rPr>
                <a:t>05</a:t>
              </a:r>
              <a:endParaRPr lang="en-US" b="1" dirty="0">
                <a:latin typeface="Arial" panose="020B0604020202020204" pitchFamily="34" charset="0"/>
                <a:cs typeface="Arial" panose="020B0604020202020204" pitchFamily="34" charset="0"/>
              </a:endParaRPr>
            </a:p>
          </p:txBody>
        </p:sp>
        <p:sp>
          <p:nvSpPr>
            <p:cNvPr id="111" name="إطار 110">
              <a:extLst>
                <a:ext uri="{FF2B5EF4-FFF2-40B4-BE49-F238E27FC236}">
                  <a16:creationId xmlns:a16="http://schemas.microsoft.com/office/drawing/2014/main" id="{A0C821A9-C804-4EE3-8CB1-8E645288A58D}"/>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12" name="إطار 111">
              <a:extLst>
                <a:ext uri="{FF2B5EF4-FFF2-40B4-BE49-F238E27FC236}">
                  <a16:creationId xmlns:a16="http://schemas.microsoft.com/office/drawing/2014/main" id="{C56B96F5-3943-4964-9018-731B099AA25C}"/>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113" name="مجموعة 112">
            <a:extLst>
              <a:ext uri="{FF2B5EF4-FFF2-40B4-BE49-F238E27FC236}">
                <a16:creationId xmlns:a16="http://schemas.microsoft.com/office/drawing/2014/main" id="{03621B60-B370-4A82-8D7B-86CB7ED18705}"/>
              </a:ext>
            </a:extLst>
          </p:cNvPr>
          <p:cNvGrpSpPr/>
          <p:nvPr/>
        </p:nvGrpSpPr>
        <p:grpSpPr>
          <a:xfrm>
            <a:off x="5360233" y="4809758"/>
            <a:ext cx="540716" cy="540716"/>
            <a:chOff x="10875226" y="2468469"/>
            <a:chExt cx="540716" cy="540716"/>
          </a:xfrm>
        </p:grpSpPr>
        <p:sp>
          <p:nvSpPr>
            <p:cNvPr id="114" name="مستطيل 113">
              <a:extLst>
                <a:ext uri="{FF2B5EF4-FFF2-40B4-BE49-F238E27FC236}">
                  <a16:creationId xmlns:a16="http://schemas.microsoft.com/office/drawing/2014/main" id="{F1E60104-25E7-407C-9125-679B659CB347}"/>
                </a:ext>
              </a:extLst>
            </p:cNvPr>
            <p:cNvSpPr/>
            <p:nvPr/>
          </p:nvSpPr>
          <p:spPr>
            <a:xfrm>
              <a:off x="10927042" y="2552719"/>
              <a:ext cx="441147" cy="369332"/>
            </a:xfrm>
            <a:prstGeom prst="rect">
              <a:avLst/>
            </a:prstGeom>
          </p:spPr>
          <p:txBody>
            <a:bodyPr wrap="none">
              <a:spAutoFit/>
            </a:bodyPr>
            <a:lstStyle/>
            <a:p>
              <a:pPr algn="ctr"/>
              <a:r>
                <a:rPr lang="en-US" b="1" dirty="0">
                  <a:latin typeface="Arial" panose="020B0604020202020204" pitchFamily="34" charset="0"/>
                </a:rPr>
                <a:t>06</a:t>
              </a:r>
              <a:endParaRPr lang="en-US" b="1" dirty="0">
                <a:latin typeface="Arial" panose="020B0604020202020204" pitchFamily="34" charset="0"/>
                <a:cs typeface="Arial" panose="020B0604020202020204" pitchFamily="34" charset="0"/>
              </a:endParaRPr>
            </a:p>
          </p:txBody>
        </p:sp>
        <p:sp>
          <p:nvSpPr>
            <p:cNvPr id="115" name="إطار 114">
              <a:extLst>
                <a:ext uri="{FF2B5EF4-FFF2-40B4-BE49-F238E27FC236}">
                  <a16:creationId xmlns:a16="http://schemas.microsoft.com/office/drawing/2014/main" id="{D4FDD66A-D205-4DCA-AB9C-0E2165DC74EE}"/>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16" name="إطار 115">
              <a:extLst>
                <a:ext uri="{FF2B5EF4-FFF2-40B4-BE49-F238E27FC236}">
                  <a16:creationId xmlns:a16="http://schemas.microsoft.com/office/drawing/2014/main" id="{5FC9A485-03A8-4F39-873B-9080277B7B47}"/>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117" name="مجموعة 116">
            <a:extLst>
              <a:ext uri="{FF2B5EF4-FFF2-40B4-BE49-F238E27FC236}">
                <a16:creationId xmlns:a16="http://schemas.microsoft.com/office/drawing/2014/main" id="{F3F53FB7-D006-4D78-95FC-9E84B1219C76}"/>
              </a:ext>
            </a:extLst>
          </p:cNvPr>
          <p:cNvGrpSpPr/>
          <p:nvPr/>
        </p:nvGrpSpPr>
        <p:grpSpPr>
          <a:xfrm>
            <a:off x="8287995" y="5811356"/>
            <a:ext cx="540716" cy="540716"/>
            <a:chOff x="10875226" y="2468469"/>
            <a:chExt cx="540716" cy="540716"/>
          </a:xfrm>
        </p:grpSpPr>
        <p:sp>
          <p:nvSpPr>
            <p:cNvPr id="118" name="مستطيل 117">
              <a:extLst>
                <a:ext uri="{FF2B5EF4-FFF2-40B4-BE49-F238E27FC236}">
                  <a16:creationId xmlns:a16="http://schemas.microsoft.com/office/drawing/2014/main" id="{7B8CA2AF-1055-4CAB-BBBC-D2319BC10635}"/>
                </a:ext>
              </a:extLst>
            </p:cNvPr>
            <p:cNvSpPr/>
            <p:nvPr/>
          </p:nvSpPr>
          <p:spPr>
            <a:xfrm>
              <a:off x="10927042" y="2552719"/>
              <a:ext cx="441147" cy="369332"/>
            </a:xfrm>
            <a:prstGeom prst="rect">
              <a:avLst/>
            </a:prstGeom>
          </p:spPr>
          <p:txBody>
            <a:bodyPr wrap="none">
              <a:spAutoFit/>
            </a:bodyPr>
            <a:lstStyle/>
            <a:p>
              <a:pPr algn="ctr"/>
              <a:r>
                <a:rPr lang="en-US" b="1" dirty="0">
                  <a:latin typeface="Arial" panose="020B0604020202020204" pitchFamily="34" charset="0"/>
                </a:rPr>
                <a:t>07</a:t>
              </a:r>
              <a:endParaRPr lang="en-US" b="1" dirty="0">
                <a:latin typeface="Arial" panose="020B0604020202020204" pitchFamily="34" charset="0"/>
                <a:cs typeface="Arial" panose="020B0604020202020204" pitchFamily="34" charset="0"/>
              </a:endParaRPr>
            </a:p>
          </p:txBody>
        </p:sp>
        <p:sp>
          <p:nvSpPr>
            <p:cNvPr id="119" name="إطار 118">
              <a:extLst>
                <a:ext uri="{FF2B5EF4-FFF2-40B4-BE49-F238E27FC236}">
                  <a16:creationId xmlns:a16="http://schemas.microsoft.com/office/drawing/2014/main" id="{67691F69-F880-41AE-A09D-A90966E5121C}"/>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20" name="إطار 119">
              <a:extLst>
                <a:ext uri="{FF2B5EF4-FFF2-40B4-BE49-F238E27FC236}">
                  <a16:creationId xmlns:a16="http://schemas.microsoft.com/office/drawing/2014/main" id="{0F9E7AB7-29EF-4120-BCD1-CA70EBAEDFA7}"/>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grpSp>
        <p:nvGrpSpPr>
          <p:cNvPr id="10" name="مجموعة 9">
            <a:extLst>
              <a:ext uri="{FF2B5EF4-FFF2-40B4-BE49-F238E27FC236}">
                <a16:creationId xmlns:a16="http://schemas.microsoft.com/office/drawing/2014/main" id="{4F76686B-DBC5-4114-9085-459D366B9055}"/>
              </a:ext>
            </a:extLst>
          </p:cNvPr>
          <p:cNvGrpSpPr/>
          <p:nvPr/>
        </p:nvGrpSpPr>
        <p:grpSpPr>
          <a:xfrm>
            <a:off x="11164340" y="2381335"/>
            <a:ext cx="540716" cy="540716"/>
            <a:chOff x="10875226" y="2468469"/>
            <a:chExt cx="540716" cy="540716"/>
          </a:xfrm>
        </p:grpSpPr>
        <p:sp>
          <p:nvSpPr>
            <p:cNvPr id="55" name="مستطيل 54">
              <a:extLst>
                <a:ext uri="{FF2B5EF4-FFF2-40B4-BE49-F238E27FC236}">
                  <a16:creationId xmlns:a16="http://schemas.microsoft.com/office/drawing/2014/main" id="{BBBB78B0-D155-4EE5-BBFA-7FC263B39D72}"/>
                </a:ext>
              </a:extLst>
            </p:cNvPr>
            <p:cNvSpPr/>
            <p:nvPr/>
          </p:nvSpPr>
          <p:spPr>
            <a:xfrm>
              <a:off x="10927042" y="2552719"/>
              <a:ext cx="441146" cy="369332"/>
            </a:xfrm>
            <a:prstGeom prst="rect">
              <a:avLst/>
            </a:prstGeom>
          </p:spPr>
          <p:txBody>
            <a:bodyPr wrap="none">
              <a:spAutoFit/>
            </a:bodyPr>
            <a:lstStyle/>
            <a:p>
              <a:pPr algn="ctr"/>
              <a:r>
                <a:rPr lang="en-US" b="1" dirty="0">
                  <a:latin typeface="Arial" panose="020B0604020202020204" pitchFamily="34" charset="0"/>
                </a:rPr>
                <a:t>01</a:t>
              </a:r>
              <a:endParaRPr lang="en-US" b="1" dirty="0">
                <a:latin typeface="Arial" panose="020B0604020202020204" pitchFamily="34" charset="0"/>
                <a:cs typeface="Arial" panose="020B0604020202020204" pitchFamily="34" charset="0"/>
              </a:endParaRPr>
            </a:p>
          </p:txBody>
        </p:sp>
        <p:sp>
          <p:nvSpPr>
            <p:cNvPr id="57" name="إطار 56">
              <a:extLst>
                <a:ext uri="{FF2B5EF4-FFF2-40B4-BE49-F238E27FC236}">
                  <a16:creationId xmlns:a16="http://schemas.microsoft.com/office/drawing/2014/main" id="{C22CF8C2-29F1-4E3C-9816-BFE2FD49545C}"/>
                </a:ext>
              </a:extLst>
            </p:cNvPr>
            <p:cNvSpPr/>
            <p:nvPr/>
          </p:nvSpPr>
          <p:spPr>
            <a:xfrm rot="2842281" flipH="1">
              <a:off x="10954852" y="2544264"/>
              <a:ext cx="389126" cy="389126"/>
            </a:xfrm>
            <a:prstGeom prst="frame">
              <a:avLst>
                <a:gd name="adj1" fmla="val 14173"/>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3" name="إطار 62">
              <a:extLst>
                <a:ext uri="{FF2B5EF4-FFF2-40B4-BE49-F238E27FC236}">
                  <a16:creationId xmlns:a16="http://schemas.microsoft.com/office/drawing/2014/main" id="{F9CA844F-0BEB-40BE-A246-23D5DCA20026}"/>
                </a:ext>
              </a:extLst>
            </p:cNvPr>
            <p:cNvSpPr/>
            <p:nvPr/>
          </p:nvSpPr>
          <p:spPr>
            <a:xfrm rot="2842281" flipH="1">
              <a:off x="10875226" y="2468469"/>
              <a:ext cx="540716" cy="540716"/>
            </a:xfrm>
            <a:prstGeom prst="frame">
              <a:avLst>
                <a:gd name="adj1" fmla="val 404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sp>
        <p:nvSpPr>
          <p:cNvPr id="122" name="نصف إطار 121">
            <a:extLst>
              <a:ext uri="{FF2B5EF4-FFF2-40B4-BE49-F238E27FC236}">
                <a16:creationId xmlns:a16="http://schemas.microsoft.com/office/drawing/2014/main" id="{2F934505-239E-494D-A216-BAAB2CCD199C}"/>
              </a:ext>
            </a:extLst>
          </p:cNvPr>
          <p:cNvSpPr/>
          <p:nvPr/>
        </p:nvSpPr>
        <p:spPr>
          <a:xfrm>
            <a:off x="6750474" y="3557564"/>
            <a:ext cx="4612988"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3" name="نصف إطار 122">
            <a:extLst>
              <a:ext uri="{FF2B5EF4-FFF2-40B4-BE49-F238E27FC236}">
                <a16:creationId xmlns:a16="http://schemas.microsoft.com/office/drawing/2014/main" id="{4729E39B-69C9-4B03-931F-F9EF52B189F3}"/>
              </a:ext>
            </a:extLst>
          </p:cNvPr>
          <p:cNvSpPr/>
          <p:nvPr/>
        </p:nvSpPr>
        <p:spPr>
          <a:xfrm>
            <a:off x="6758094" y="4761173"/>
            <a:ext cx="4612988"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4" name="نصف إطار 123">
            <a:extLst>
              <a:ext uri="{FF2B5EF4-FFF2-40B4-BE49-F238E27FC236}">
                <a16:creationId xmlns:a16="http://schemas.microsoft.com/office/drawing/2014/main" id="{123DF060-13D1-416E-B401-4F56510E2B29}"/>
              </a:ext>
            </a:extLst>
          </p:cNvPr>
          <p:cNvSpPr/>
          <p:nvPr/>
        </p:nvSpPr>
        <p:spPr>
          <a:xfrm>
            <a:off x="999683" y="2321918"/>
            <a:ext cx="4612988"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نصف إطار 124">
            <a:extLst>
              <a:ext uri="{FF2B5EF4-FFF2-40B4-BE49-F238E27FC236}">
                <a16:creationId xmlns:a16="http://schemas.microsoft.com/office/drawing/2014/main" id="{33E1995F-0EEC-4FE0-8518-9ED17DFF9665}"/>
              </a:ext>
            </a:extLst>
          </p:cNvPr>
          <p:cNvSpPr/>
          <p:nvPr/>
        </p:nvSpPr>
        <p:spPr>
          <a:xfrm>
            <a:off x="961583" y="3572804"/>
            <a:ext cx="4612988"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6" name="نصف إطار 125">
            <a:extLst>
              <a:ext uri="{FF2B5EF4-FFF2-40B4-BE49-F238E27FC236}">
                <a16:creationId xmlns:a16="http://schemas.microsoft.com/office/drawing/2014/main" id="{4978ED7B-8197-4B62-AFC6-B8CC61FB875C}"/>
              </a:ext>
            </a:extLst>
          </p:cNvPr>
          <p:cNvSpPr/>
          <p:nvPr/>
        </p:nvSpPr>
        <p:spPr>
          <a:xfrm>
            <a:off x="992063" y="4761173"/>
            <a:ext cx="4612988"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7" name="نصف إطار 126">
            <a:extLst>
              <a:ext uri="{FF2B5EF4-FFF2-40B4-BE49-F238E27FC236}">
                <a16:creationId xmlns:a16="http://schemas.microsoft.com/office/drawing/2014/main" id="{F430CFCA-5A04-4612-915D-803AAE8016C8}"/>
              </a:ext>
            </a:extLst>
          </p:cNvPr>
          <p:cNvSpPr/>
          <p:nvPr/>
        </p:nvSpPr>
        <p:spPr>
          <a:xfrm>
            <a:off x="3209766" y="5790816"/>
            <a:ext cx="5215485" cy="700762"/>
          </a:xfrm>
          <a:prstGeom prst="halfFrame">
            <a:avLst>
              <a:gd name="adj1" fmla="val 3683"/>
              <a:gd name="adj2" fmla="val 353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54" name="مجموعة 53">
            <a:extLst>
              <a:ext uri="{FF2B5EF4-FFF2-40B4-BE49-F238E27FC236}">
                <a16:creationId xmlns:a16="http://schemas.microsoft.com/office/drawing/2014/main" id="{0B372A24-A026-4C84-B29E-80CEB9257ED3}"/>
              </a:ext>
            </a:extLst>
          </p:cNvPr>
          <p:cNvGrpSpPr/>
          <p:nvPr/>
        </p:nvGrpSpPr>
        <p:grpSpPr>
          <a:xfrm>
            <a:off x="11474331" y="73209"/>
            <a:ext cx="638176" cy="638176"/>
            <a:chOff x="11406326" y="73209"/>
            <a:chExt cx="638176" cy="638176"/>
          </a:xfrm>
        </p:grpSpPr>
        <p:sp>
          <p:nvSpPr>
            <p:cNvPr id="56" name="إطار 55">
              <a:extLst>
                <a:ext uri="{FF2B5EF4-FFF2-40B4-BE49-F238E27FC236}">
                  <a16:creationId xmlns:a16="http://schemas.microsoft.com/office/drawing/2014/main" id="{4CDA98CB-E888-4455-994E-7A6A2464B6BE}"/>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58" name="مربع نص 57">
              <a:extLst>
                <a:ext uri="{FF2B5EF4-FFF2-40B4-BE49-F238E27FC236}">
                  <a16:creationId xmlns:a16="http://schemas.microsoft.com/office/drawing/2014/main" id="{EFA26DFF-3EFA-4729-BDC2-0357860B3953}"/>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14875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0703593-FC71-4ED8-8658-C3B42EDC2447}"/>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04</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389906" y="1065975"/>
            <a:ext cx="3440592"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الاعمال</a:t>
            </a:r>
          </a:p>
        </p:txBody>
      </p:sp>
      <p:grpSp>
        <p:nvGrpSpPr>
          <p:cNvPr id="17" name="مجموعة 16">
            <a:extLst>
              <a:ext uri="{FF2B5EF4-FFF2-40B4-BE49-F238E27FC236}">
                <a16:creationId xmlns:a16="http://schemas.microsoft.com/office/drawing/2014/main" id="{FE391C4C-ED05-4C68-B057-2C7B25FB2FB9}"/>
              </a:ext>
            </a:extLst>
          </p:cNvPr>
          <p:cNvGrpSpPr/>
          <p:nvPr/>
        </p:nvGrpSpPr>
        <p:grpSpPr>
          <a:xfrm>
            <a:off x="7612368" y="2584686"/>
            <a:ext cx="4182294" cy="3435662"/>
            <a:chOff x="3592771" y="749300"/>
            <a:chExt cx="8764003" cy="7199436"/>
          </a:xfrm>
        </p:grpSpPr>
        <p:sp>
          <p:nvSpPr>
            <p:cNvPr id="98" name="Shape 2615">
              <a:extLst>
                <a:ext uri="{FF2B5EF4-FFF2-40B4-BE49-F238E27FC236}">
                  <a16:creationId xmlns:a16="http://schemas.microsoft.com/office/drawing/2014/main" id="{33C35E4B-C02D-4577-ACC8-38A9D833B655}"/>
                </a:ext>
              </a:extLst>
            </p:cNvPr>
            <p:cNvSpPr/>
            <p:nvPr/>
          </p:nvSpPr>
          <p:spPr>
            <a:xfrm flipH="1">
              <a:off x="3592771" y="749300"/>
              <a:ext cx="6702507" cy="7199436"/>
            </a:xfrm>
            <a:custGeom>
              <a:avLst/>
              <a:gdLst/>
              <a:ahLst/>
              <a:cxnLst>
                <a:cxn ang="0">
                  <a:pos x="wd2" y="hd2"/>
                </a:cxn>
                <a:cxn ang="5400000">
                  <a:pos x="wd2" y="hd2"/>
                </a:cxn>
                <a:cxn ang="10800000">
                  <a:pos x="wd2" y="hd2"/>
                </a:cxn>
                <a:cxn ang="16200000">
                  <a:pos x="wd2" y="hd2"/>
                </a:cxn>
              </a:cxnLst>
              <a:rect l="0" t="0" r="r" b="b"/>
              <a:pathLst>
                <a:path w="21600" h="21600" extrusionOk="0">
                  <a:moveTo>
                    <a:pt x="9209" y="0"/>
                  </a:moveTo>
                  <a:lnTo>
                    <a:pt x="0" y="19639"/>
                  </a:lnTo>
                  <a:lnTo>
                    <a:pt x="21600" y="21600"/>
                  </a:lnTo>
                  <a:cubicBezTo>
                    <a:pt x="21600" y="21600"/>
                    <a:pt x="9209" y="0"/>
                    <a:pt x="9209" y="0"/>
                  </a:cubicBezTo>
                  <a:close/>
                </a:path>
              </a:pathLst>
            </a:custGeom>
            <a:solidFill>
              <a:srgbClr val="10B899"/>
            </a:solidFill>
            <a:ln w="12700">
              <a:miter lim="400000"/>
            </a:ln>
          </p:spPr>
          <p:txBody>
            <a:bodyPr lIns="50800" tIns="50800" rIns="50800" bIns="50800" anchor="ctr"/>
            <a:lstStyle/>
            <a:p>
              <a:pPr algn="ctr">
                <a:defRPr sz="3200" cap="none">
                  <a:solidFill>
                    <a:srgbClr val="FFFFFF"/>
                  </a:solidFill>
                  <a:latin typeface="+mn-lt"/>
                  <a:ea typeface="+mn-ea"/>
                  <a:cs typeface="+mn-cs"/>
                  <a:sym typeface="Helvetica Light"/>
                </a:defRPr>
              </a:pPr>
              <a:endParaRPr sz="2000">
                <a:latin typeface="JF Flat" panose="02000500000000000000" pitchFamily="2" charset="-78"/>
                <a:cs typeface="JF Flat" panose="02000500000000000000" pitchFamily="2" charset="-78"/>
              </a:endParaRPr>
            </a:p>
          </p:txBody>
        </p:sp>
        <p:sp>
          <p:nvSpPr>
            <p:cNvPr id="99" name="Shape 2616">
              <a:extLst>
                <a:ext uri="{FF2B5EF4-FFF2-40B4-BE49-F238E27FC236}">
                  <a16:creationId xmlns:a16="http://schemas.microsoft.com/office/drawing/2014/main" id="{CD3B933D-C588-4187-981B-B311E020372F}"/>
                </a:ext>
              </a:extLst>
            </p:cNvPr>
            <p:cNvSpPr/>
            <p:nvPr/>
          </p:nvSpPr>
          <p:spPr>
            <a:xfrm flipH="1">
              <a:off x="5055344" y="1636223"/>
              <a:ext cx="5623468" cy="6284097"/>
            </a:xfrm>
            <a:custGeom>
              <a:avLst/>
              <a:gdLst/>
              <a:ahLst/>
              <a:cxnLst>
                <a:cxn ang="0">
                  <a:pos x="wd2" y="hd2"/>
                </a:cxn>
                <a:cxn ang="5400000">
                  <a:pos x="wd2" y="hd2"/>
                </a:cxn>
                <a:cxn ang="10800000">
                  <a:pos x="wd2" y="hd2"/>
                </a:cxn>
                <a:cxn ang="16200000">
                  <a:pos x="wd2" y="hd2"/>
                </a:cxn>
              </a:cxnLst>
              <a:rect l="0" t="0" r="r" b="b"/>
              <a:pathLst>
                <a:path w="21600" h="21600" extrusionOk="0">
                  <a:moveTo>
                    <a:pt x="9404" y="0"/>
                  </a:moveTo>
                  <a:lnTo>
                    <a:pt x="0" y="19641"/>
                  </a:lnTo>
                  <a:lnTo>
                    <a:pt x="21600" y="21600"/>
                  </a:lnTo>
                  <a:cubicBezTo>
                    <a:pt x="21600" y="21600"/>
                    <a:pt x="9404" y="0"/>
                    <a:pt x="9404" y="0"/>
                  </a:cubicBezTo>
                  <a:close/>
                </a:path>
              </a:pathLst>
            </a:custGeom>
            <a:solidFill>
              <a:srgbClr val="516681"/>
            </a:solidFill>
            <a:ln w="12700">
              <a:miter lim="400000"/>
            </a:ln>
          </p:spPr>
          <p:txBody>
            <a:bodyPr lIns="50800" tIns="50800" rIns="50800" bIns="50800" anchor="ctr"/>
            <a:lstStyle/>
            <a:p>
              <a:pPr algn="ctr">
                <a:defRPr sz="3200" cap="none">
                  <a:solidFill>
                    <a:srgbClr val="FFFFFF"/>
                  </a:solidFill>
                  <a:latin typeface="+mn-lt"/>
                  <a:ea typeface="+mn-ea"/>
                  <a:cs typeface="+mn-cs"/>
                  <a:sym typeface="Helvetica Light"/>
                </a:defRPr>
              </a:pPr>
              <a:endParaRPr sz="2000">
                <a:latin typeface="JF Flat" panose="02000500000000000000" pitchFamily="2" charset="-78"/>
                <a:cs typeface="JF Flat" panose="02000500000000000000" pitchFamily="2" charset="-78"/>
              </a:endParaRPr>
            </a:p>
          </p:txBody>
        </p:sp>
        <p:sp>
          <p:nvSpPr>
            <p:cNvPr id="100" name="Shape 2617">
              <a:extLst>
                <a:ext uri="{FF2B5EF4-FFF2-40B4-BE49-F238E27FC236}">
                  <a16:creationId xmlns:a16="http://schemas.microsoft.com/office/drawing/2014/main" id="{AF14455D-B62B-4434-8648-2B4A84158AD4}"/>
                </a:ext>
              </a:extLst>
            </p:cNvPr>
            <p:cNvSpPr/>
            <p:nvPr/>
          </p:nvSpPr>
          <p:spPr>
            <a:xfrm flipH="1">
              <a:off x="6468270" y="2547117"/>
              <a:ext cx="4594076" cy="5342513"/>
            </a:xfrm>
            <a:custGeom>
              <a:avLst/>
              <a:gdLst/>
              <a:ahLst/>
              <a:cxnLst>
                <a:cxn ang="0">
                  <a:pos x="wd2" y="hd2"/>
                </a:cxn>
                <a:cxn ang="5400000">
                  <a:pos x="wd2" y="hd2"/>
                </a:cxn>
                <a:cxn ang="10800000">
                  <a:pos x="wd2" y="hd2"/>
                </a:cxn>
                <a:cxn ang="16200000">
                  <a:pos x="wd2" y="hd2"/>
                </a:cxn>
              </a:cxnLst>
              <a:rect l="0" t="0" r="r" b="b"/>
              <a:pathLst>
                <a:path w="21600" h="21600" extrusionOk="0">
                  <a:moveTo>
                    <a:pt x="9617" y="0"/>
                  </a:moveTo>
                  <a:lnTo>
                    <a:pt x="0" y="19630"/>
                  </a:lnTo>
                  <a:lnTo>
                    <a:pt x="21600" y="21600"/>
                  </a:lnTo>
                  <a:cubicBezTo>
                    <a:pt x="21600" y="21600"/>
                    <a:pt x="9617" y="0"/>
                    <a:pt x="9617" y="0"/>
                  </a:cubicBezTo>
                  <a:close/>
                </a:path>
              </a:pathLst>
            </a:custGeom>
            <a:solidFill>
              <a:srgbClr val="DC4133"/>
            </a:solidFill>
            <a:ln w="12700">
              <a:miter lim="400000"/>
            </a:ln>
          </p:spPr>
          <p:txBody>
            <a:bodyPr lIns="50800" tIns="50800" rIns="50800" bIns="50800" anchor="ctr"/>
            <a:lstStyle/>
            <a:p>
              <a:pPr algn="ctr">
                <a:defRPr sz="3200" cap="none">
                  <a:solidFill>
                    <a:srgbClr val="FFFFFF"/>
                  </a:solidFill>
                  <a:latin typeface="+mn-lt"/>
                  <a:ea typeface="+mn-ea"/>
                  <a:cs typeface="+mn-cs"/>
                  <a:sym typeface="Helvetica Light"/>
                </a:defRPr>
              </a:pPr>
              <a:endParaRPr sz="2000">
                <a:latin typeface="JF Flat" panose="02000500000000000000" pitchFamily="2" charset="-78"/>
                <a:cs typeface="JF Flat" panose="02000500000000000000" pitchFamily="2" charset="-78"/>
              </a:endParaRPr>
            </a:p>
          </p:txBody>
        </p:sp>
        <p:sp>
          <p:nvSpPr>
            <p:cNvPr id="101" name="Shape 2618">
              <a:extLst>
                <a:ext uri="{FF2B5EF4-FFF2-40B4-BE49-F238E27FC236}">
                  <a16:creationId xmlns:a16="http://schemas.microsoft.com/office/drawing/2014/main" id="{640ABE62-8385-49BD-B1EB-CE9F4593047D}"/>
                </a:ext>
              </a:extLst>
            </p:cNvPr>
            <p:cNvSpPr/>
            <p:nvPr/>
          </p:nvSpPr>
          <p:spPr>
            <a:xfrm flipH="1">
              <a:off x="7979277" y="3601836"/>
              <a:ext cx="3490574" cy="4244908"/>
            </a:xfrm>
            <a:custGeom>
              <a:avLst/>
              <a:gdLst/>
              <a:ahLst/>
              <a:cxnLst>
                <a:cxn ang="0">
                  <a:pos x="wd2" y="hd2"/>
                </a:cxn>
                <a:cxn ang="5400000">
                  <a:pos x="wd2" y="hd2"/>
                </a:cxn>
                <a:cxn ang="10800000">
                  <a:pos x="wd2" y="hd2"/>
                </a:cxn>
                <a:cxn ang="16200000">
                  <a:pos x="wd2" y="hd2"/>
                </a:cxn>
              </a:cxnLst>
              <a:rect l="0" t="0" r="r" b="b"/>
              <a:pathLst>
                <a:path w="21600" h="21600" extrusionOk="0">
                  <a:moveTo>
                    <a:pt x="9848" y="0"/>
                  </a:moveTo>
                  <a:lnTo>
                    <a:pt x="0" y="19627"/>
                  </a:lnTo>
                  <a:lnTo>
                    <a:pt x="21600" y="21600"/>
                  </a:lnTo>
                  <a:cubicBezTo>
                    <a:pt x="21600" y="21600"/>
                    <a:pt x="9848" y="0"/>
                    <a:pt x="9848" y="0"/>
                  </a:cubicBezTo>
                  <a:close/>
                </a:path>
              </a:pathLst>
            </a:custGeom>
            <a:solidFill>
              <a:srgbClr val="F49C03"/>
            </a:solidFill>
            <a:ln w="12700">
              <a:miter lim="400000"/>
            </a:ln>
          </p:spPr>
          <p:txBody>
            <a:bodyPr lIns="50800" tIns="50800" rIns="50800" bIns="50800" anchor="ctr"/>
            <a:lstStyle/>
            <a:p>
              <a:pPr algn="ctr">
                <a:defRPr sz="3200" cap="none">
                  <a:solidFill>
                    <a:srgbClr val="FFFFFF"/>
                  </a:solidFill>
                  <a:latin typeface="+mn-lt"/>
                  <a:ea typeface="+mn-ea"/>
                  <a:cs typeface="+mn-cs"/>
                  <a:sym typeface="Helvetica Light"/>
                </a:defRPr>
              </a:pPr>
              <a:endParaRPr sz="2000">
                <a:latin typeface="JF Flat" panose="02000500000000000000" pitchFamily="2" charset="-78"/>
                <a:cs typeface="JF Flat" panose="02000500000000000000" pitchFamily="2" charset="-78"/>
              </a:endParaRPr>
            </a:p>
          </p:txBody>
        </p:sp>
        <p:sp>
          <p:nvSpPr>
            <p:cNvPr id="121" name="Shape 2619">
              <a:extLst>
                <a:ext uri="{FF2B5EF4-FFF2-40B4-BE49-F238E27FC236}">
                  <a16:creationId xmlns:a16="http://schemas.microsoft.com/office/drawing/2014/main" id="{38F999B5-033A-4580-9AE3-0697D625DF77}"/>
                </a:ext>
              </a:extLst>
            </p:cNvPr>
            <p:cNvSpPr/>
            <p:nvPr/>
          </p:nvSpPr>
          <p:spPr>
            <a:xfrm flipH="1">
              <a:off x="9440213" y="4656555"/>
              <a:ext cx="2461114" cy="3132603"/>
            </a:xfrm>
            <a:custGeom>
              <a:avLst/>
              <a:gdLst/>
              <a:ahLst/>
              <a:cxnLst>
                <a:cxn ang="0">
                  <a:pos x="wd2" y="hd2"/>
                </a:cxn>
                <a:cxn ang="5400000">
                  <a:pos x="wd2" y="hd2"/>
                </a:cxn>
                <a:cxn ang="10800000">
                  <a:pos x="wd2" y="hd2"/>
                </a:cxn>
                <a:cxn ang="16200000">
                  <a:pos x="wd2" y="hd2"/>
                </a:cxn>
              </a:cxnLst>
              <a:rect l="0" t="0" r="r" b="b"/>
              <a:pathLst>
                <a:path w="21600" h="21600" extrusionOk="0">
                  <a:moveTo>
                    <a:pt x="10099" y="0"/>
                  </a:moveTo>
                  <a:lnTo>
                    <a:pt x="0" y="19614"/>
                  </a:lnTo>
                  <a:lnTo>
                    <a:pt x="21600" y="21600"/>
                  </a:lnTo>
                  <a:cubicBezTo>
                    <a:pt x="21600" y="21600"/>
                    <a:pt x="10099" y="0"/>
                    <a:pt x="10099" y="0"/>
                  </a:cubicBezTo>
                  <a:close/>
                </a:path>
              </a:pathLst>
            </a:custGeom>
            <a:solidFill>
              <a:srgbClr val="8BAA4F"/>
            </a:solidFill>
            <a:ln w="12700">
              <a:miter lim="400000"/>
            </a:ln>
          </p:spPr>
          <p:txBody>
            <a:bodyPr lIns="50800" tIns="50800" rIns="50800" bIns="50800" anchor="ctr"/>
            <a:lstStyle/>
            <a:p>
              <a:pPr algn="ctr">
                <a:defRPr sz="3200" cap="none">
                  <a:solidFill>
                    <a:srgbClr val="FFFFFF"/>
                  </a:solidFill>
                  <a:latin typeface="+mn-lt"/>
                  <a:ea typeface="+mn-ea"/>
                  <a:cs typeface="+mn-cs"/>
                  <a:sym typeface="Helvetica Light"/>
                </a:defRPr>
              </a:pPr>
              <a:endParaRPr sz="2000">
                <a:latin typeface="JF Flat" panose="02000500000000000000" pitchFamily="2" charset="-78"/>
                <a:cs typeface="JF Flat" panose="02000500000000000000" pitchFamily="2" charset="-78"/>
              </a:endParaRPr>
            </a:p>
          </p:txBody>
        </p:sp>
        <p:sp>
          <p:nvSpPr>
            <p:cNvPr id="128" name="Shape 2620">
              <a:extLst>
                <a:ext uri="{FF2B5EF4-FFF2-40B4-BE49-F238E27FC236}">
                  <a16:creationId xmlns:a16="http://schemas.microsoft.com/office/drawing/2014/main" id="{957939F2-975C-4A59-A5BF-1A5C5D983FFB}"/>
                </a:ext>
              </a:extLst>
            </p:cNvPr>
            <p:cNvSpPr/>
            <p:nvPr/>
          </p:nvSpPr>
          <p:spPr>
            <a:xfrm flipH="1">
              <a:off x="10854963" y="5759216"/>
              <a:ext cx="1501811" cy="2003957"/>
            </a:xfrm>
            <a:custGeom>
              <a:avLst/>
              <a:gdLst/>
              <a:ahLst/>
              <a:cxnLst>
                <a:cxn ang="0">
                  <a:pos x="wd2" y="hd2"/>
                </a:cxn>
                <a:cxn ang="5400000">
                  <a:pos x="wd2" y="hd2"/>
                </a:cxn>
                <a:cxn ang="10800000">
                  <a:pos x="wd2" y="hd2"/>
                </a:cxn>
                <a:cxn ang="16200000">
                  <a:pos x="wd2" y="hd2"/>
                </a:cxn>
              </a:cxnLst>
              <a:rect l="0" t="0" r="r" b="b"/>
              <a:pathLst>
                <a:path w="21600" h="21600" extrusionOk="0">
                  <a:moveTo>
                    <a:pt x="10357" y="0"/>
                  </a:moveTo>
                  <a:lnTo>
                    <a:pt x="0" y="19613"/>
                  </a:lnTo>
                  <a:lnTo>
                    <a:pt x="21600" y="21600"/>
                  </a:lnTo>
                  <a:cubicBezTo>
                    <a:pt x="21600" y="21600"/>
                    <a:pt x="10357" y="0"/>
                    <a:pt x="10357" y="0"/>
                  </a:cubicBezTo>
                  <a:close/>
                </a:path>
              </a:pathLst>
            </a:custGeom>
            <a:solidFill>
              <a:srgbClr val="10B899"/>
            </a:solidFill>
            <a:ln w="12700">
              <a:miter lim="400000"/>
            </a:ln>
          </p:spPr>
          <p:txBody>
            <a:bodyPr lIns="50800" tIns="50800" rIns="50800" bIns="50800" anchor="ctr"/>
            <a:lstStyle/>
            <a:p>
              <a:pPr algn="ctr">
                <a:defRPr sz="3200" cap="none">
                  <a:solidFill>
                    <a:srgbClr val="FFFFFF"/>
                  </a:solidFill>
                  <a:latin typeface="+mn-lt"/>
                  <a:ea typeface="+mn-ea"/>
                  <a:cs typeface="+mn-cs"/>
                  <a:sym typeface="Helvetica Light"/>
                </a:defRPr>
              </a:pPr>
              <a:endParaRPr sz="2000">
                <a:latin typeface="JF Flat" panose="02000500000000000000" pitchFamily="2" charset="-78"/>
                <a:cs typeface="JF Flat" panose="02000500000000000000" pitchFamily="2" charset="-78"/>
              </a:endParaRPr>
            </a:p>
          </p:txBody>
        </p:sp>
        <p:sp>
          <p:nvSpPr>
            <p:cNvPr id="129" name="Shape 2621">
              <a:extLst>
                <a:ext uri="{FF2B5EF4-FFF2-40B4-BE49-F238E27FC236}">
                  <a16:creationId xmlns:a16="http://schemas.microsoft.com/office/drawing/2014/main" id="{549A2D74-78DF-4640-A818-A59C31EF9738}"/>
                </a:ext>
              </a:extLst>
            </p:cNvPr>
            <p:cNvSpPr/>
            <p:nvPr/>
          </p:nvSpPr>
          <p:spPr>
            <a:xfrm flipH="1">
              <a:off x="10954086" y="6390818"/>
              <a:ext cx="1301358" cy="1301358"/>
            </a:xfrm>
            <a:prstGeom prst="ellipse">
              <a:avLst/>
            </a:prstGeom>
            <a:solidFill>
              <a:srgbClr val="FFFFFF"/>
            </a:solidFill>
            <a:ln w="12700">
              <a:solidFill>
                <a:srgbClr val="DCDEE0"/>
              </a:solidFill>
            </a:ln>
          </p:spPr>
          <p:txBody>
            <a:bodyPr lIns="38100" tIns="38100" rIns="38100" bIns="38100" anchor="ctr"/>
            <a:lstStyle/>
            <a:p>
              <a:pPr algn="ctr">
                <a:defRPr sz="8000" cap="none">
                  <a:solidFill>
                    <a:srgbClr val="53585F"/>
                  </a:solidFill>
                  <a:latin typeface="Open Sans"/>
                  <a:ea typeface="Open Sans"/>
                  <a:cs typeface="Open Sans"/>
                  <a:sym typeface="Open Sans"/>
                </a:defRPr>
              </a:pPr>
              <a:endParaRPr sz="6000">
                <a:latin typeface="JF Flat" panose="02000500000000000000" pitchFamily="2" charset="-78"/>
                <a:cs typeface="JF Flat" panose="02000500000000000000" pitchFamily="2" charset="-78"/>
              </a:endParaRPr>
            </a:p>
          </p:txBody>
        </p:sp>
        <p:sp>
          <p:nvSpPr>
            <p:cNvPr id="130" name="Shape 2622">
              <a:extLst>
                <a:ext uri="{FF2B5EF4-FFF2-40B4-BE49-F238E27FC236}">
                  <a16:creationId xmlns:a16="http://schemas.microsoft.com/office/drawing/2014/main" id="{44CF500F-3778-4511-8EA6-5C86CA7FBF6E}"/>
                </a:ext>
              </a:extLst>
            </p:cNvPr>
            <p:cNvSpPr/>
            <p:nvPr/>
          </p:nvSpPr>
          <p:spPr>
            <a:xfrm flipH="1">
              <a:off x="11117948" y="6556827"/>
              <a:ext cx="973635" cy="96124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ctr">
                <a:lnSpc>
                  <a:spcPct val="80000"/>
                </a:lnSpc>
                <a:defRPr sz="4000"/>
              </a:lvl1pPr>
            </a:lstStyle>
            <a:p>
              <a:r>
                <a:rPr sz="2000">
                  <a:latin typeface="JF Flat" panose="02000500000000000000" pitchFamily="2" charset="-78"/>
                  <a:cs typeface="JF Flat" panose="02000500000000000000" pitchFamily="2" charset="-78"/>
                </a:rPr>
                <a:t>1</a:t>
              </a:r>
            </a:p>
          </p:txBody>
        </p:sp>
        <p:sp>
          <p:nvSpPr>
            <p:cNvPr id="131" name="Shape 2623">
              <a:extLst>
                <a:ext uri="{FF2B5EF4-FFF2-40B4-BE49-F238E27FC236}">
                  <a16:creationId xmlns:a16="http://schemas.microsoft.com/office/drawing/2014/main" id="{DE99EC3E-E93F-4E17-915A-6761870805BD}"/>
                </a:ext>
              </a:extLst>
            </p:cNvPr>
            <p:cNvSpPr/>
            <p:nvPr/>
          </p:nvSpPr>
          <p:spPr>
            <a:xfrm flipH="1">
              <a:off x="9795562" y="5832350"/>
              <a:ext cx="1301359" cy="1301359"/>
            </a:xfrm>
            <a:prstGeom prst="ellipse">
              <a:avLst/>
            </a:prstGeom>
            <a:solidFill>
              <a:srgbClr val="FFFFFF"/>
            </a:solidFill>
            <a:ln w="12700">
              <a:solidFill>
                <a:srgbClr val="DCDEE0"/>
              </a:solidFill>
            </a:ln>
          </p:spPr>
          <p:txBody>
            <a:bodyPr lIns="38100" tIns="38100" rIns="38100" bIns="38100" anchor="ctr"/>
            <a:lstStyle/>
            <a:p>
              <a:pPr algn="ctr">
                <a:defRPr sz="8000" cap="none">
                  <a:solidFill>
                    <a:srgbClr val="53585F"/>
                  </a:solidFill>
                  <a:latin typeface="Open Sans"/>
                  <a:ea typeface="Open Sans"/>
                  <a:cs typeface="Open Sans"/>
                  <a:sym typeface="Open Sans"/>
                </a:defRPr>
              </a:pPr>
              <a:endParaRPr sz="6000">
                <a:latin typeface="JF Flat" panose="02000500000000000000" pitchFamily="2" charset="-78"/>
                <a:cs typeface="JF Flat" panose="02000500000000000000" pitchFamily="2" charset="-78"/>
              </a:endParaRPr>
            </a:p>
          </p:txBody>
        </p:sp>
        <p:sp>
          <p:nvSpPr>
            <p:cNvPr id="132" name="Shape 2624">
              <a:extLst>
                <a:ext uri="{FF2B5EF4-FFF2-40B4-BE49-F238E27FC236}">
                  <a16:creationId xmlns:a16="http://schemas.microsoft.com/office/drawing/2014/main" id="{C88666F4-03C6-478E-98E6-708BBDAFB70B}"/>
                </a:ext>
              </a:extLst>
            </p:cNvPr>
            <p:cNvSpPr/>
            <p:nvPr/>
          </p:nvSpPr>
          <p:spPr>
            <a:xfrm flipH="1">
              <a:off x="9959424" y="6006876"/>
              <a:ext cx="973635" cy="9442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ctr">
                <a:lnSpc>
                  <a:spcPct val="80000"/>
                </a:lnSpc>
                <a:defRPr sz="4000"/>
              </a:lvl1pPr>
            </a:lstStyle>
            <a:p>
              <a:r>
                <a:rPr sz="2000">
                  <a:latin typeface="JF Flat" panose="02000500000000000000" pitchFamily="2" charset="-78"/>
                  <a:cs typeface="JF Flat" panose="02000500000000000000" pitchFamily="2" charset="-78"/>
                </a:rPr>
                <a:t>2</a:t>
              </a:r>
            </a:p>
          </p:txBody>
        </p:sp>
        <p:sp>
          <p:nvSpPr>
            <p:cNvPr id="133" name="Shape 2625">
              <a:extLst>
                <a:ext uri="{FF2B5EF4-FFF2-40B4-BE49-F238E27FC236}">
                  <a16:creationId xmlns:a16="http://schemas.microsoft.com/office/drawing/2014/main" id="{EA8CE82B-44C3-4A22-948F-661A07C5A1FB}"/>
                </a:ext>
              </a:extLst>
            </p:cNvPr>
            <p:cNvSpPr/>
            <p:nvPr/>
          </p:nvSpPr>
          <p:spPr>
            <a:xfrm flipH="1">
              <a:off x="8619216" y="5315470"/>
              <a:ext cx="1301358" cy="1301359"/>
            </a:xfrm>
            <a:prstGeom prst="ellipse">
              <a:avLst/>
            </a:prstGeom>
            <a:solidFill>
              <a:srgbClr val="FFFFFF"/>
            </a:solidFill>
            <a:ln w="12700">
              <a:solidFill>
                <a:srgbClr val="DCDEE0"/>
              </a:solidFill>
            </a:ln>
          </p:spPr>
          <p:txBody>
            <a:bodyPr lIns="38100" tIns="38100" rIns="38100" bIns="38100" anchor="ctr"/>
            <a:lstStyle/>
            <a:p>
              <a:pPr algn="ctr">
                <a:defRPr sz="8000" cap="none">
                  <a:solidFill>
                    <a:srgbClr val="53585F"/>
                  </a:solidFill>
                  <a:latin typeface="Open Sans"/>
                  <a:ea typeface="Open Sans"/>
                  <a:cs typeface="Open Sans"/>
                  <a:sym typeface="Open Sans"/>
                </a:defRPr>
              </a:pPr>
              <a:endParaRPr sz="6000">
                <a:latin typeface="JF Flat" panose="02000500000000000000" pitchFamily="2" charset="-78"/>
                <a:cs typeface="JF Flat" panose="02000500000000000000" pitchFamily="2" charset="-78"/>
              </a:endParaRPr>
            </a:p>
          </p:txBody>
        </p:sp>
        <p:sp>
          <p:nvSpPr>
            <p:cNvPr id="134" name="Shape 2626">
              <a:extLst>
                <a:ext uri="{FF2B5EF4-FFF2-40B4-BE49-F238E27FC236}">
                  <a16:creationId xmlns:a16="http://schemas.microsoft.com/office/drawing/2014/main" id="{9A64C221-646A-4D30-927E-49DC2E736F2F}"/>
                </a:ext>
              </a:extLst>
            </p:cNvPr>
            <p:cNvSpPr/>
            <p:nvPr/>
          </p:nvSpPr>
          <p:spPr>
            <a:xfrm flipH="1">
              <a:off x="8783078" y="5481479"/>
              <a:ext cx="973635" cy="961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ctr">
                <a:lnSpc>
                  <a:spcPct val="80000"/>
                </a:lnSpc>
                <a:defRPr sz="4000"/>
              </a:lvl1pPr>
            </a:lstStyle>
            <a:p>
              <a:r>
                <a:rPr sz="2000">
                  <a:latin typeface="JF Flat" panose="02000500000000000000" pitchFamily="2" charset="-78"/>
                  <a:cs typeface="JF Flat" panose="02000500000000000000" pitchFamily="2" charset="-78"/>
                </a:rPr>
                <a:t>3</a:t>
              </a:r>
            </a:p>
          </p:txBody>
        </p:sp>
        <p:sp>
          <p:nvSpPr>
            <p:cNvPr id="135" name="Shape 2627">
              <a:extLst>
                <a:ext uri="{FF2B5EF4-FFF2-40B4-BE49-F238E27FC236}">
                  <a16:creationId xmlns:a16="http://schemas.microsoft.com/office/drawing/2014/main" id="{B2DF0970-3D03-4D47-83A6-84E4917F862E}"/>
                </a:ext>
              </a:extLst>
            </p:cNvPr>
            <p:cNvSpPr/>
            <p:nvPr/>
          </p:nvSpPr>
          <p:spPr>
            <a:xfrm flipH="1">
              <a:off x="7484458" y="4792649"/>
              <a:ext cx="1301358" cy="1301359"/>
            </a:xfrm>
            <a:prstGeom prst="ellipse">
              <a:avLst/>
            </a:prstGeom>
            <a:solidFill>
              <a:srgbClr val="FFFFFF"/>
            </a:solidFill>
            <a:ln w="12700">
              <a:solidFill>
                <a:srgbClr val="DCDEE0"/>
              </a:solidFill>
            </a:ln>
          </p:spPr>
          <p:txBody>
            <a:bodyPr lIns="38100" tIns="38100" rIns="38100" bIns="38100" anchor="ctr"/>
            <a:lstStyle/>
            <a:p>
              <a:pPr algn="ctr">
                <a:defRPr sz="8000" cap="none">
                  <a:solidFill>
                    <a:srgbClr val="53585F"/>
                  </a:solidFill>
                  <a:latin typeface="Open Sans"/>
                  <a:ea typeface="Open Sans"/>
                  <a:cs typeface="Open Sans"/>
                  <a:sym typeface="Open Sans"/>
                </a:defRPr>
              </a:pPr>
              <a:endParaRPr sz="6000">
                <a:latin typeface="JF Flat" panose="02000500000000000000" pitchFamily="2" charset="-78"/>
                <a:cs typeface="JF Flat" panose="02000500000000000000" pitchFamily="2" charset="-78"/>
              </a:endParaRPr>
            </a:p>
          </p:txBody>
        </p:sp>
        <p:sp>
          <p:nvSpPr>
            <p:cNvPr id="136" name="Shape 2628">
              <a:extLst>
                <a:ext uri="{FF2B5EF4-FFF2-40B4-BE49-F238E27FC236}">
                  <a16:creationId xmlns:a16="http://schemas.microsoft.com/office/drawing/2014/main" id="{6A893C6E-474C-407E-880E-6675FB3DF85E}"/>
                </a:ext>
              </a:extLst>
            </p:cNvPr>
            <p:cNvSpPr/>
            <p:nvPr/>
          </p:nvSpPr>
          <p:spPr>
            <a:xfrm flipH="1">
              <a:off x="7648319" y="4967176"/>
              <a:ext cx="973635" cy="9442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ctr">
                <a:lnSpc>
                  <a:spcPct val="80000"/>
                </a:lnSpc>
                <a:defRPr sz="4000"/>
              </a:lvl1pPr>
            </a:lstStyle>
            <a:p>
              <a:r>
                <a:rPr sz="2000">
                  <a:latin typeface="JF Flat" panose="02000500000000000000" pitchFamily="2" charset="-78"/>
                  <a:cs typeface="JF Flat" panose="02000500000000000000" pitchFamily="2" charset="-78"/>
                </a:rPr>
                <a:t>4</a:t>
              </a:r>
            </a:p>
          </p:txBody>
        </p:sp>
        <p:sp>
          <p:nvSpPr>
            <p:cNvPr id="137" name="Shape 2629">
              <a:extLst>
                <a:ext uri="{FF2B5EF4-FFF2-40B4-BE49-F238E27FC236}">
                  <a16:creationId xmlns:a16="http://schemas.microsoft.com/office/drawing/2014/main" id="{17B53121-6B70-463E-93CD-7FBE6126FD71}"/>
                </a:ext>
              </a:extLst>
            </p:cNvPr>
            <p:cNvSpPr/>
            <p:nvPr/>
          </p:nvSpPr>
          <p:spPr>
            <a:xfrm flipH="1">
              <a:off x="6290922" y="4335181"/>
              <a:ext cx="1301359" cy="1301359"/>
            </a:xfrm>
            <a:prstGeom prst="ellipse">
              <a:avLst/>
            </a:prstGeom>
            <a:solidFill>
              <a:srgbClr val="FFFFFF"/>
            </a:solidFill>
            <a:ln w="12700">
              <a:solidFill>
                <a:srgbClr val="DCDEE0"/>
              </a:solidFill>
            </a:ln>
          </p:spPr>
          <p:txBody>
            <a:bodyPr lIns="38100" tIns="38100" rIns="38100" bIns="38100" anchor="ctr"/>
            <a:lstStyle/>
            <a:p>
              <a:pPr algn="ctr">
                <a:defRPr sz="8000" cap="none">
                  <a:solidFill>
                    <a:srgbClr val="53585F"/>
                  </a:solidFill>
                  <a:latin typeface="Open Sans"/>
                  <a:ea typeface="Open Sans"/>
                  <a:cs typeface="Open Sans"/>
                  <a:sym typeface="Open Sans"/>
                </a:defRPr>
              </a:pPr>
              <a:endParaRPr sz="6000">
                <a:latin typeface="JF Flat" panose="02000500000000000000" pitchFamily="2" charset="-78"/>
                <a:cs typeface="JF Flat" panose="02000500000000000000" pitchFamily="2" charset="-78"/>
              </a:endParaRPr>
            </a:p>
          </p:txBody>
        </p:sp>
        <p:sp>
          <p:nvSpPr>
            <p:cNvPr id="138" name="Shape 2630">
              <a:extLst>
                <a:ext uri="{FF2B5EF4-FFF2-40B4-BE49-F238E27FC236}">
                  <a16:creationId xmlns:a16="http://schemas.microsoft.com/office/drawing/2014/main" id="{A30033A9-CD4C-4D9E-BD1C-692C662046C2}"/>
                </a:ext>
              </a:extLst>
            </p:cNvPr>
            <p:cNvSpPr/>
            <p:nvPr/>
          </p:nvSpPr>
          <p:spPr>
            <a:xfrm flipH="1">
              <a:off x="6454783" y="4475966"/>
              <a:ext cx="973635" cy="101169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ctr">
                <a:lnSpc>
                  <a:spcPct val="80000"/>
                </a:lnSpc>
                <a:defRPr sz="4000"/>
              </a:lvl1pPr>
            </a:lstStyle>
            <a:p>
              <a:r>
                <a:rPr sz="2400">
                  <a:latin typeface="JF Flat" panose="02000500000000000000" pitchFamily="2" charset="-78"/>
                  <a:cs typeface="JF Flat" panose="02000500000000000000" pitchFamily="2" charset="-78"/>
                </a:rPr>
                <a:t>5</a:t>
              </a:r>
            </a:p>
          </p:txBody>
        </p:sp>
        <p:sp>
          <p:nvSpPr>
            <p:cNvPr id="139" name="Shape 2631">
              <a:extLst>
                <a:ext uri="{FF2B5EF4-FFF2-40B4-BE49-F238E27FC236}">
                  <a16:creationId xmlns:a16="http://schemas.microsoft.com/office/drawing/2014/main" id="{3E76C60E-C6B8-41BD-978B-0AFC1E2D220D}"/>
                </a:ext>
              </a:extLst>
            </p:cNvPr>
            <p:cNvSpPr/>
            <p:nvPr/>
          </p:nvSpPr>
          <p:spPr>
            <a:xfrm flipH="1">
              <a:off x="5173351" y="3913360"/>
              <a:ext cx="1301359" cy="1301358"/>
            </a:xfrm>
            <a:prstGeom prst="ellipse">
              <a:avLst/>
            </a:prstGeom>
            <a:solidFill>
              <a:srgbClr val="FFFFFF"/>
            </a:solidFill>
            <a:ln w="12700">
              <a:solidFill>
                <a:srgbClr val="DCDEE0"/>
              </a:solidFill>
            </a:ln>
          </p:spPr>
          <p:txBody>
            <a:bodyPr lIns="38100" tIns="38100" rIns="38100" bIns="38100" anchor="ctr"/>
            <a:lstStyle/>
            <a:p>
              <a:pPr algn="ctr">
                <a:defRPr sz="8000" cap="none">
                  <a:solidFill>
                    <a:srgbClr val="53585F"/>
                  </a:solidFill>
                  <a:latin typeface="Open Sans"/>
                  <a:ea typeface="Open Sans"/>
                  <a:cs typeface="Open Sans"/>
                  <a:sym typeface="Open Sans"/>
                </a:defRPr>
              </a:pPr>
              <a:endParaRPr sz="6000">
                <a:latin typeface="JF Flat" panose="02000500000000000000" pitchFamily="2" charset="-78"/>
                <a:cs typeface="JF Flat" panose="02000500000000000000" pitchFamily="2" charset="-78"/>
              </a:endParaRPr>
            </a:p>
          </p:txBody>
        </p:sp>
        <p:sp>
          <p:nvSpPr>
            <p:cNvPr id="140" name="Shape 2632">
              <a:extLst>
                <a:ext uri="{FF2B5EF4-FFF2-40B4-BE49-F238E27FC236}">
                  <a16:creationId xmlns:a16="http://schemas.microsoft.com/office/drawing/2014/main" id="{4E54F346-B39B-4A56-950A-9AC1EB46D71B}"/>
                </a:ext>
              </a:extLst>
            </p:cNvPr>
            <p:cNvSpPr/>
            <p:nvPr/>
          </p:nvSpPr>
          <p:spPr>
            <a:xfrm flipH="1">
              <a:off x="5337213" y="4087886"/>
              <a:ext cx="973635" cy="9442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lgn="ctr">
                <a:lnSpc>
                  <a:spcPct val="80000"/>
                </a:lnSpc>
                <a:defRPr sz="4000"/>
              </a:lvl1pPr>
            </a:lstStyle>
            <a:p>
              <a:r>
                <a:rPr sz="2000">
                  <a:latin typeface="JF Flat" panose="02000500000000000000" pitchFamily="2" charset="-78"/>
                  <a:cs typeface="JF Flat" panose="02000500000000000000" pitchFamily="2" charset="-78"/>
                </a:rPr>
                <a:t>6</a:t>
              </a:r>
            </a:p>
          </p:txBody>
        </p:sp>
      </p:grpSp>
      <p:grpSp>
        <p:nvGrpSpPr>
          <p:cNvPr id="18" name="مجموعة 17">
            <a:extLst>
              <a:ext uri="{FF2B5EF4-FFF2-40B4-BE49-F238E27FC236}">
                <a16:creationId xmlns:a16="http://schemas.microsoft.com/office/drawing/2014/main" id="{F7501BA9-03B0-4252-AFC9-F299AEF8004A}"/>
              </a:ext>
            </a:extLst>
          </p:cNvPr>
          <p:cNvGrpSpPr/>
          <p:nvPr/>
        </p:nvGrpSpPr>
        <p:grpSpPr>
          <a:xfrm>
            <a:off x="219966" y="1594757"/>
            <a:ext cx="7116946" cy="3761354"/>
            <a:chOff x="148264" y="1673427"/>
            <a:chExt cx="7116946" cy="3761354"/>
          </a:xfrm>
        </p:grpSpPr>
        <p:sp>
          <p:nvSpPr>
            <p:cNvPr id="150" name="مستطيل: زوايا مستديرة 149">
              <a:extLst>
                <a:ext uri="{FF2B5EF4-FFF2-40B4-BE49-F238E27FC236}">
                  <a16:creationId xmlns:a16="http://schemas.microsoft.com/office/drawing/2014/main" id="{D37F461A-90B6-4D67-8147-5A480F2DAA2E}"/>
                </a:ext>
              </a:extLst>
            </p:cNvPr>
            <p:cNvSpPr/>
            <p:nvPr/>
          </p:nvSpPr>
          <p:spPr>
            <a:xfrm>
              <a:off x="738362" y="4810623"/>
              <a:ext cx="3170820" cy="435122"/>
            </a:xfrm>
            <a:prstGeom prst="roundRect">
              <a:avLst>
                <a:gd name="adj" fmla="val 17894"/>
              </a:avLst>
            </a:prstGeom>
            <a:solidFill>
              <a:srgbClr val="10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1" name="مستطيل: زوايا مستديرة 150">
              <a:extLst>
                <a:ext uri="{FF2B5EF4-FFF2-40B4-BE49-F238E27FC236}">
                  <a16:creationId xmlns:a16="http://schemas.microsoft.com/office/drawing/2014/main" id="{608895DE-24C7-46B4-8C64-5FCD8C360B7E}"/>
                </a:ext>
              </a:extLst>
            </p:cNvPr>
            <p:cNvSpPr/>
            <p:nvPr/>
          </p:nvSpPr>
          <p:spPr>
            <a:xfrm>
              <a:off x="4406812" y="4810623"/>
              <a:ext cx="2858398" cy="435122"/>
            </a:xfrm>
            <a:prstGeom prst="roundRect">
              <a:avLst>
                <a:gd name="adj" fmla="val 17894"/>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8" name="مستطيل: زوايا مستديرة 147">
              <a:extLst>
                <a:ext uri="{FF2B5EF4-FFF2-40B4-BE49-F238E27FC236}">
                  <a16:creationId xmlns:a16="http://schemas.microsoft.com/office/drawing/2014/main" id="{C6D7B267-FB7E-4BBD-932F-2396EED2CF46}"/>
                </a:ext>
              </a:extLst>
            </p:cNvPr>
            <p:cNvSpPr/>
            <p:nvPr/>
          </p:nvSpPr>
          <p:spPr>
            <a:xfrm>
              <a:off x="738362" y="3208875"/>
              <a:ext cx="3170820" cy="435122"/>
            </a:xfrm>
            <a:prstGeom prst="roundRect">
              <a:avLst>
                <a:gd name="adj" fmla="val 17894"/>
              </a:avLst>
            </a:prstGeom>
            <a:solidFill>
              <a:srgbClr val="51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49" name="مستطيل: زوايا مستديرة 148">
              <a:extLst>
                <a:ext uri="{FF2B5EF4-FFF2-40B4-BE49-F238E27FC236}">
                  <a16:creationId xmlns:a16="http://schemas.microsoft.com/office/drawing/2014/main" id="{716318C3-2C95-4EC9-8226-00CD922E3BEA}"/>
                </a:ext>
              </a:extLst>
            </p:cNvPr>
            <p:cNvSpPr/>
            <p:nvPr/>
          </p:nvSpPr>
          <p:spPr>
            <a:xfrm>
              <a:off x="4406812" y="3208875"/>
              <a:ext cx="2858398" cy="435122"/>
            </a:xfrm>
            <a:prstGeom prst="roundRect">
              <a:avLst>
                <a:gd name="adj" fmla="val 17894"/>
              </a:avLst>
            </a:prstGeom>
            <a:solidFill>
              <a:srgbClr val="8B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7" name="مستطيل: زوايا مستديرة 146">
              <a:extLst>
                <a:ext uri="{FF2B5EF4-FFF2-40B4-BE49-F238E27FC236}">
                  <a16:creationId xmlns:a16="http://schemas.microsoft.com/office/drawing/2014/main" id="{B5315C80-F349-49FD-8D75-4A8FC173B2DF}"/>
                </a:ext>
              </a:extLst>
            </p:cNvPr>
            <p:cNvSpPr/>
            <p:nvPr/>
          </p:nvSpPr>
          <p:spPr>
            <a:xfrm>
              <a:off x="738362" y="1870307"/>
              <a:ext cx="3170820" cy="435122"/>
            </a:xfrm>
            <a:prstGeom prst="roundRect">
              <a:avLst>
                <a:gd name="adj" fmla="val 17894"/>
              </a:avLst>
            </a:prstGeom>
            <a:solidFill>
              <a:srgbClr val="DC4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8" name="مستطيل: زوايا مستديرة 57">
              <a:extLst>
                <a:ext uri="{FF2B5EF4-FFF2-40B4-BE49-F238E27FC236}">
                  <a16:creationId xmlns:a16="http://schemas.microsoft.com/office/drawing/2014/main" id="{9D63F29C-A44F-4FF9-B7C9-1E266EE4FF73}"/>
                </a:ext>
              </a:extLst>
            </p:cNvPr>
            <p:cNvSpPr/>
            <p:nvPr/>
          </p:nvSpPr>
          <p:spPr>
            <a:xfrm>
              <a:off x="4406812" y="1870307"/>
              <a:ext cx="2858398" cy="435122"/>
            </a:xfrm>
            <a:prstGeom prst="roundRect">
              <a:avLst>
                <a:gd name="adj" fmla="val 17894"/>
              </a:avLst>
            </a:prstGeom>
            <a:solidFill>
              <a:srgbClr val="10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1" name="Shape 2604">
              <a:extLst>
                <a:ext uri="{FF2B5EF4-FFF2-40B4-BE49-F238E27FC236}">
                  <a16:creationId xmlns:a16="http://schemas.microsoft.com/office/drawing/2014/main" id="{05EB283D-6386-491D-BE94-F52FE6DC515D}"/>
                </a:ext>
              </a:extLst>
            </p:cNvPr>
            <p:cNvSpPr/>
            <p:nvPr/>
          </p:nvSpPr>
          <p:spPr>
            <a:xfrm flipH="1">
              <a:off x="469131" y="1673427"/>
              <a:ext cx="3333650" cy="8100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4. خطة التسويق</a:t>
              </a:r>
            </a:p>
          </p:txBody>
        </p:sp>
        <p:sp>
          <p:nvSpPr>
            <p:cNvPr id="142" name="Shape 2606">
              <a:extLst>
                <a:ext uri="{FF2B5EF4-FFF2-40B4-BE49-F238E27FC236}">
                  <a16:creationId xmlns:a16="http://schemas.microsoft.com/office/drawing/2014/main" id="{18E33423-3444-4E87-9171-45ACDC620ABC}"/>
                </a:ext>
              </a:extLst>
            </p:cNvPr>
            <p:cNvSpPr/>
            <p:nvPr/>
          </p:nvSpPr>
          <p:spPr>
            <a:xfrm flipH="1">
              <a:off x="394205" y="4624682"/>
              <a:ext cx="3333649" cy="8100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6. التقديرات والمؤشرات المالية</a:t>
              </a:r>
            </a:p>
          </p:txBody>
        </p:sp>
        <p:sp>
          <p:nvSpPr>
            <p:cNvPr id="143" name="Shape 2608">
              <a:extLst>
                <a:ext uri="{FF2B5EF4-FFF2-40B4-BE49-F238E27FC236}">
                  <a16:creationId xmlns:a16="http://schemas.microsoft.com/office/drawing/2014/main" id="{182F2687-E886-4344-8E4B-360FE476E1B4}"/>
                </a:ext>
              </a:extLst>
            </p:cNvPr>
            <p:cNvSpPr/>
            <p:nvPr/>
          </p:nvSpPr>
          <p:spPr>
            <a:xfrm flipH="1">
              <a:off x="148264" y="3060006"/>
              <a:ext cx="3689813" cy="8100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5. وصف للإدارة وإنجازاتك ومهاراتك</a:t>
              </a:r>
            </a:p>
          </p:txBody>
        </p:sp>
        <p:sp>
          <p:nvSpPr>
            <p:cNvPr id="144" name="Shape 2610">
              <a:extLst>
                <a:ext uri="{FF2B5EF4-FFF2-40B4-BE49-F238E27FC236}">
                  <a16:creationId xmlns:a16="http://schemas.microsoft.com/office/drawing/2014/main" id="{0419F24E-0572-464E-B73A-AE048A33DAF2}"/>
                </a:ext>
              </a:extLst>
            </p:cNvPr>
            <p:cNvSpPr/>
            <p:nvPr/>
          </p:nvSpPr>
          <p:spPr>
            <a:xfrm flipH="1">
              <a:off x="4149325" y="1673427"/>
              <a:ext cx="3059557" cy="8100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1. الملخص التنفيذي</a:t>
              </a:r>
              <a:endParaRPr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endParaRPr>
            </a:p>
          </p:txBody>
        </p:sp>
        <p:sp>
          <p:nvSpPr>
            <p:cNvPr id="145" name="Shape 2612">
              <a:extLst>
                <a:ext uri="{FF2B5EF4-FFF2-40B4-BE49-F238E27FC236}">
                  <a16:creationId xmlns:a16="http://schemas.microsoft.com/office/drawing/2014/main" id="{BC1B3552-C91E-41B6-9E8E-D3D312FDF029}"/>
                </a:ext>
              </a:extLst>
            </p:cNvPr>
            <p:cNvSpPr/>
            <p:nvPr/>
          </p:nvSpPr>
          <p:spPr>
            <a:xfrm flipH="1">
              <a:off x="4155584" y="4624682"/>
              <a:ext cx="3059557" cy="8100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3. وصف السوق</a:t>
              </a:r>
            </a:p>
          </p:txBody>
        </p:sp>
        <p:sp>
          <p:nvSpPr>
            <p:cNvPr id="146" name="Shape 2614">
              <a:extLst>
                <a:ext uri="{FF2B5EF4-FFF2-40B4-BE49-F238E27FC236}">
                  <a16:creationId xmlns:a16="http://schemas.microsoft.com/office/drawing/2014/main" id="{C6818DE7-06FF-471B-BCC5-46987689061E}"/>
                </a:ext>
              </a:extLst>
            </p:cNvPr>
            <p:cNvSpPr/>
            <p:nvPr/>
          </p:nvSpPr>
          <p:spPr>
            <a:xfrm flipH="1">
              <a:off x="4155097" y="3060006"/>
              <a:ext cx="3059557" cy="81009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2. وصف المشروع ومنتجاته</a:t>
              </a:r>
            </a:p>
          </p:txBody>
        </p:sp>
      </p:grpSp>
      <p:grpSp>
        <p:nvGrpSpPr>
          <p:cNvPr id="43" name="مجموعة 42">
            <a:extLst>
              <a:ext uri="{FF2B5EF4-FFF2-40B4-BE49-F238E27FC236}">
                <a16:creationId xmlns:a16="http://schemas.microsoft.com/office/drawing/2014/main" id="{8D7C94D3-A90A-4B36-9F99-2AEAC9708D19}"/>
              </a:ext>
            </a:extLst>
          </p:cNvPr>
          <p:cNvGrpSpPr/>
          <p:nvPr/>
        </p:nvGrpSpPr>
        <p:grpSpPr>
          <a:xfrm>
            <a:off x="11474331" y="73209"/>
            <a:ext cx="638176" cy="638176"/>
            <a:chOff x="11406326" y="73209"/>
            <a:chExt cx="638176" cy="638176"/>
          </a:xfrm>
        </p:grpSpPr>
        <p:sp>
          <p:nvSpPr>
            <p:cNvPr id="44" name="إطار 43">
              <a:extLst>
                <a:ext uri="{FF2B5EF4-FFF2-40B4-BE49-F238E27FC236}">
                  <a16:creationId xmlns:a16="http://schemas.microsoft.com/office/drawing/2014/main" id="{AF4B09E4-06DA-4D3A-A0DE-5384D522C7CE}"/>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46" name="مربع نص 45">
              <a:extLst>
                <a:ext uri="{FF2B5EF4-FFF2-40B4-BE49-F238E27FC236}">
                  <a16:creationId xmlns:a16="http://schemas.microsoft.com/office/drawing/2014/main" id="{213786B9-1B74-433E-BF53-96E014F9843C}"/>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8613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615DCA-9ED0-42A6-BEBD-8A5EDC19E0D8}"/>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05</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718908" y="1065975"/>
            <a:ext cx="3111590"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الاعمال</a:t>
            </a:r>
          </a:p>
        </p:txBody>
      </p:sp>
      <p:grpSp>
        <p:nvGrpSpPr>
          <p:cNvPr id="7" name="مجموعة 6">
            <a:extLst>
              <a:ext uri="{FF2B5EF4-FFF2-40B4-BE49-F238E27FC236}">
                <a16:creationId xmlns:a16="http://schemas.microsoft.com/office/drawing/2014/main" id="{2A184380-F860-4727-841A-0FF3B2972876}"/>
              </a:ext>
            </a:extLst>
          </p:cNvPr>
          <p:cNvGrpSpPr/>
          <p:nvPr/>
        </p:nvGrpSpPr>
        <p:grpSpPr>
          <a:xfrm>
            <a:off x="4725931" y="1669795"/>
            <a:ext cx="2858398" cy="445627"/>
            <a:chOff x="5568788" y="1311469"/>
            <a:chExt cx="2858398" cy="445627"/>
          </a:xfrm>
        </p:grpSpPr>
        <p:sp>
          <p:nvSpPr>
            <p:cNvPr id="58" name="مستطيل: زوايا مستديرة 57">
              <a:extLst>
                <a:ext uri="{FF2B5EF4-FFF2-40B4-BE49-F238E27FC236}">
                  <a16:creationId xmlns:a16="http://schemas.microsoft.com/office/drawing/2014/main" id="{9D63F29C-A44F-4FF9-B7C9-1E266EE4FF73}"/>
                </a:ext>
              </a:extLst>
            </p:cNvPr>
            <p:cNvSpPr/>
            <p:nvPr/>
          </p:nvSpPr>
          <p:spPr>
            <a:xfrm>
              <a:off x="5568788" y="1311469"/>
              <a:ext cx="2858398" cy="435122"/>
            </a:xfrm>
            <a:prstGeom prst="roundRect">
              <a:avLst>
                <a:gd name="adj" fmla="val 17894"/>
              </a:avLst>
            </a:prstGeom>
            <a:solidFill>
              <a:srgbClr val="10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4" name="Shape 2610">
              <a:extLst>
                <a:ext uri="{FF2B5EF4-FFF2-40B4-BE49-F238E27FC236}">
                  <a16:creationId xmlns:a16="http://schemas.microsoft.com/office/drawing/2014/main" id="{0419F24E-0572-464E-B73A-AE048A33DAF2}"/>
                </a:ext>
              </a:extLst>
            </p:cNvPr>
            <p:cNvSpPr/>
            <p:nvPr/>
          </p:nvSpPr>
          <p:spPr>
            <a:xfrm flipH="1">
              <a:off x="5918199" y="1321973"/>
              <a:ext cx="2030981" cy="43512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1. الملخص التنفيذي</a:t>
              </a:r>
              <a:endParaRPr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endParaRPr>
            </a:p>
          </p:txBody>
        </p:sp>
      </p:grpSp>
      <p:sp>
        <p:nvSpPr>
          <p:cNvPr id="97" name="مربع نص 96">
            <a:extLst>
              <a:ext uri="{FF2B5EF4-FFF2-40B4-BE49-F238E27FC236}">
                <a16:creationId xmlns:a16="http://schemas.microsoft.com/office/drawing/2014/main" id="{F3B3B39F-1CCE-4906-8FBB-22ADA5F357B7}"/>
              </a:ext>
            </a:extLst>
          </p:cNvPr>
          <p:cNvSpPr txBox="1"/>
          <p:nvPr/>
        </p:nvSpPr>
        <p:spPr>
          <a:xfrm>
            <a:off x="1140335" y="2861196"/>
            <a:ext cx="9739358" cy="1938992"/>
          </a:xfrm>
          <a:prstGeom prst="rect">
            <a:avLst/>
          </a:prstGeom>
          <a:noFill/>
        </p:spPr>
        <p:txBody>
          <a:bodyPr wrap="square" rtlCol="1">
            <a:spAutoFit/>
          </a:bodyPr>
          <a:lstStyle/>
          <a:p>
            <a:pPr algn="just" rtl="1">
              <a:lnSpc>
                <a:spcPct val="200000"/>
              </a:lnSpc>
            </a:pPr>
            <a:r>
              <a:rPr lang="ar-SA" sz="3200" dirty="0">
                <a:latin typeface="Simplified Arabic" panose="02020603050405020304" pitchFamily="18" charset="-78"/>
                <a:cs typeface="AL-Mohanad Bold" pitchFamily="2" charset="-78"/>
              </a:rPr>
              <a:t>يتكون الملخص التنفيذي من صفحة واحدة تحوي مختصر للنقاط الرئيسية في الخطة و تهدف إلى اقناع القراء بأن المشروع يستحق الدعم.</a:t>
            </a:r>
          </a:p>
        </p:txBody>
      </p:sp>
      <p:sp>
        <p:nvSpPr>
          <p:cNvPr id="105" name="نصف إطار 104">
            <a:extLst>
              <a:ext uri="{FF2B5EF4-FFF2-40B4-BE49-F238E27FC236}">
                <a16:creationId xmlns:a16="http://schemas.microsoft.com/office/drawing/2014/main" id="{C33AE2A1-F425-407D-8FAF-79031695A309}"/>
              </a:ext>
            </a:extLst>
          </p:cNvPr>
          <p:cNvSpPr/>
          <p:nvPr/>
        </p:nvSpPr>
        <p:spPr>
          <a:xfrm flipV="1">
            <a:off x="1013687" y="3150838"/>
            <a:ext cx="9904288" cy="1908966"/>
          </a:xfrm>
          <a:prstGeom prst="halfFrame">
            <a:avLst>
              <a:gd name="adj1" fmla="val 3683"/>
              <a:gd name="adj2" fmla="val 3535"/>
            </a:avLst>
          </a:prstGeom>
          <a:solidFill>
            <a:srgbClr val="10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6" name="مجموعة 15">
            <a:extLst>
              <a:ext uri="{FF2B5EF4-FFF2-40B4-BE49-F238E27FC236}">
                <a16:creationId xmlns:a16="http://schemas.microsoft.com/office/drawing/2014/main" id="{5B7618F4-3C98-4242-A91D-E9076344E735}"/>
              </a:ext>
            </a:extLst>
          </p:cNvPr>
          <p:cNvGrpSpPr/>
          <p:nvPr/>
        </p:nvGrpSpPr>
        <p:grpSpPr>
          <a:xfrm>
            <a:off x="11474331" y="73209"/>
            <a:ext cx="638176" cy="638176"/>
            <a:chOff x="11406326" y="73209"/>
            <a:chExt cx="638176" cy="638176"/>
          </a:xfrm>
        </p:grpSpPr>
        <p:sp>
          <p:nvSpPr>
            <p:cNvPr id="17" name="إطار 16">
              <a:extLst>
                <a:ext uri="{FF2B5EF4-FFF2-40B4-BE49-F238E27FC236}">
                  <a16:creationId xmlns:a16="http://schemas.microsoft.com/office/drawing/2014/main" id="{F21446FC-F298-4A62-9D3B-C3E1FAFA630A}"/>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18" name="مربع نص 17">
              <a:extLst>
                <a:ext uri="{FF2B5EF4-FFF2-40B4-BE49-F238E27FC236}">
                  <a16:creationId xmlns:a16="http://schemas.microsoft.com/office/drawing/2014/main" id="{EC8A9539-F267-46DC-8081-EA2002B295A1}"/>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8062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BA99B1C-8C29-4826-BB1E-C9969C1E04A1}"/>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06</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706896" y="1065975"/>
            <a:ext cx="3123602"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الاعمال</a:t>
            </a:r>
          </a:p>
        </p:txBody>
      </p:sp>
      <p:sp>
        <p:nvSpPr>
          <p:cNvPr id="105" name="نصف إطار 104">
            <a:extLst>
              <a:ext uri="{FF2B5EF4-FFF2-40B4-BE49-F238E27FC236}">
                <a16:creationId xmlns:a16="http://schemas.microsoft.com/office/drawing/2014/main" id="{C33AE2A1-F425-407D-8FAF-79031695A309}"/>
              </a:ext>
            </a:extLst>
          </p:cNvPr>
          <p:cNvSpPr/>
          <p:nvPr/>
        </p:nvSpPr>
        <p:spPr>
          <a:xfrm flipV="1">
            <a:off x="1085488" y="4489229"/>
            <a:ext cx="4342851" cy="1509212"/>
          </a:xfrm>
          <a:prstGeom prst="halfFrame">
            <a:avLst>
              <a:gd name="adj1" fmla="val 2000"/>
              <a:gd name="adj2" fmla="val 1852"/>
            </a:avLst>
          </a:prstGeom>
          <a:solidFill>
            <a:srgbClr val="8B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6" name="مستطيل: زوايا مستديرة 65">
            <a:extLst>
              <a:ext uri="{FF2B5EF4-FFF2-40B4-BE49-F238E27FC236}">
                <a16:creationId xmlns:a16="http://schemas.microsoft.com/office/drawing/2014/main" id="{A7F51763-5E9A-4762-976F-837B9F16AA6C}"/>
              </a:ext>
            </a:extLst>
          </p:cNvPr>
          <p:cNvSpPr/>
          <p:nvPr/>
        </p:nvSpPr>
        <p:spPr>
          <a:xfrm>
            <a:off x="4511472" y="1552552"/>
            <a:ext cx="2858398" cy="435122"/>
          </a:xfrm>
          <a:prstGeom prst="roundRect">
            <a:avLst>
              <a:gd name="adj" fmla="val 17894"/>
            </a:avLst>
          </a:prstGeom>
          <a:solidFill>
            <a:srgbClr val="8B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Shape 2614">
            <a:extLst>
              <a:ext uri="{FF2B5EF4-FFF2-40B4-BE49-F238E27FC236}">
                <a16:creationId xmlns:a16="http://schemas.microsoft.com/office/drawing/2014/main" id="{3E48F1B3-7E6F-431F-A57D-0DC63FC2FCE8}"/>
              </a:ext>
            </a:extLst>
          </p:cNvPr>
          <p:cNvSpPr/>
          <p:nvPr/>
        </p:nvSpPr>
        <p:spPr>
          <a:xfrm flipH="1">
            <a:off x="4755954" y="1583334"/>
            <a:ext cx="2563358" cy="4507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0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2. وصف المشروع ومنتجاته</a:t>
            </a:r>
          </a:p>
        </p:txBody>
      </p:sp>
      <p:grpSp>
        <p:nvGrpSpPr>
          <p:cNvPr id="14" name="مجموعة 13">
            <a:extLst>
              <a:ext uri="{FF2B5EF4-FFF2-40B4-BE49-F238E27FC236}">
                <a16:creationId xmlns:a16="http://schemas.microsoft.com/office/drawing/2014/main" id="{7B4847FE-C933-41B1-9A34-E6579AF23C87}"/>
              </a:ext>
            </a:extLst>
          </p:cNvPr>
          <p:cNvGrpSpPr/>
          <p:nvPr/>
        </p:nvGrpSpPr>
        <p:grpSpPr>
          <a:xfrm>
            <a:off x="2071727" y="2397709"/>
            <a:ext cx="8387779" cy="3308867"/>
            <a:chOff x="2759359" y="2171958"/>
            <a:chExt cx="8387779" cy="3308867"/>
          </a:xfrm>
        </p:grpSpPr>
        <p:sp>
          <p:nvSpPr>
            <p:cNvPr id="10" name="مستطيل 9">
              <a:extLst>
                <a:ext uri="{FF2B5EF4-FFF2-40B4-BE49-F238E27FC236}">
                  <a16:creationId xmlns:a16="http://schemas.microsoft.com/office/drawing/2014/main" id="{FE69B3B9-5153-4AE6-B6E7-F55D25E705EC}"/>
                </a:ext>
              </a:extLst>
            </p:cNvPr>
            <p:cNvSpPr/>
            <p:nvPr/>
          </p:nvSpPr>
          <p:spPr>
            <a:xfrm>
              <a:off x="4221497" y="2415706"/>
              <a:ext cx="2129108" cy="369332"/>
            </a:xfrm>
            <a:prstGeom prst="rect">
              <a:avLst/>
            </a:prstGeom>
          </p:spPr>
          <p:txBody>
            <a:bodyPr wrap="none">
              <a:spAutoFit/>
            </a:bodyPr>
            <a:lstStyle/>
            <a:p>
              <a:pPr algn="r" rtl="1"/>
              <a:r>
                <a:rPr lang="ar-SA" b="1" dirty="0">
                  <a:latin typeface="Simplified Arabic" panose="02020603050405020304" pitchFamily="18" charset="-78"/>
                  <a:cs typeface="AL-Mohanad Bold" pitchFamily="2" charset="-78"/>
                </a:rPr>
                <a:t>ما هو المنتج الذي ستقدمه؟</a:t>
              </a:r>
            </a:p>
          </p:txBody>
        </p:sp>
        <p:sp>
          <p:nvSpPr>
            <p:cNvPr id="11" name="مستطيل 10">
              <a:extLst>
                <a:ext uri="{FF2B5EF4-FFF2-40B4-BE49-F238E27FC236}">
                  <a16:creationId xmlns:a16="http://schemas.microsoft.com/office/drawing/2014/main" id="{91F3D5D8-F5B7-4E12-8C51-021370E4B104}"/>
                </a:ext>
              </a:extLst>
            </p:cNvPr>
            <p:cNvSpPr/>
            <p:nvPr/>
          </p:nvSpPr>
          <p:spPr>
            <a:xfrm>
              <a:off x="3666823" y="3197919"/>
              <a:ext cx="2701381" cy="369332"/>
            </a:xfrm>
            <a:prstGeom prst="rect">
              <a:avLst/>
            </a:prstGeom>
          </p:spPr>
          <p:txBody>
            <a:bodyPr wrap="none">
              <a:spAutoFit/>
            </a:bodyPr>
            <a:lstStyle/>
            <a:p>
              <a:pPr algn="r" rtl="1"/>
              <a:r>
                <a:rPr lang="ar-SA" b="1" dirty="0">
                  <a:latin typeface="Simplified Arabic" panose="02020603050405020304" pitchFamily="18" charset="-78"/>
                  <a:cs typeface="AL-Mohanad Bold" pitchFamily="2" charset="-78"/>
                </a:rPr>
                <a:t>ما هي المواد الخام و الآلات المطلوبة؟</a:t>
              </a:r>
            </a:p>
          </p:txBody>
        </p:sp>
        <p:sp>
          <p:nvSpPr>
            <p:cNvPr id="12" name="مستطيل 11">
              <a:extLst>
                <a:ext uri="{FF2B5EF4-FFF2-40B4-BE49-F238E27FC236}">
                  <a16:creationId xmlns:a16="http://schemas.microsoft.com/office/drawing/2014/main" id="{38DD761B-E5FF-434C-84E5-40C7BC617002}"/>
                </a:ext>
              </a:extLst>
            </p:cNvPr>
            <p:cNvSpPr/>
            <p:nvPr/>
          </p:nvSpPr>
          <p:spPr>
            <a:xfrm>
              <a:off x="2759359" y="3927123"/>
              <a:ext cx="3667992" cy="369332"/>
            </a:xfrm>
            <a:prstGeom prst="rect">
              <a:avLst/>
            </a:prstGeom>
          </p:spPr>
          <p:txBody>
            <a:bodyPr wrap="none">
              <a:spAutoFit/>
            </a:bodyPr>
            <a:lstStyle/>
            <a:p>
              <a:pPr algn="r" rtl="1"/>
              <a:r>
                <a:rPr lang="ar-SA" b="1" dirty="0">
                  <a:latin typeface="Simplified Arabic" panose="02020603050405020304" pitchFamily="18" charset="-78"/>
                  <a:cs typeface="AL-Mohanad Bold" pitchFamily="2" charset="-78"/>
                </a:rPr>
                <a:t>ما عدد الموظفين لديك؟ و ما العمل لكل منهم ؟</a:t>
              </a:r>
            </a:p>
          </p:txBody>
        </p:sp>
        <p:sp>
          <p:nvSpPr>
            <p:cNvPr id="13" name="مستطيل 12">
              <a:extLst>
                <a:ext uri="{FF2B5EF4-FFF2-40B4-BE49-F238E27FC236}">
                  <a16:creationId xmlns:a16="http://schemas.microsoft.com/office/drawing/2014/main" id="{C0185F0A-1E7C-4FB3-A893-14FED1B9DDA3}"/>
                </a:ext>
              </a:extLst>
            </p:cNvPr>
            <p:cNvSpPr/>
            <p:nvPr/>
          </p:nvSpPr>
          <p:spPr>
            <a:xfrm>
              <a:off x="4907001" y="4702919"/>
              <a:ext cx="1465465" cy="369332"/>
            </a:xfrm>
            <a:prstGeom prst="rect">
              <a:avLst/>
            </a:prstGeom>
          </p:spPr>
          <p:txBody>
            <a:bodyPr wrap="none">
              <a:spAutoFit/>
            </a:bodyPr>
            <a:lstStyle/>
            <a:p>
              <a:pPr algn="r" rtl="1"/>
              <a:r>
                <a:rPr lang="ar-SA" b="1" dirty="0">
                  <a:latin typeface="Simplified Arabic" panose="02020603050405020304" pitchFamily="18" charset="-78"/>
                  <a:cs typeface="AL-Mohanad Bold" pitchFamily="2" charset="-78"/>
                </a:rPr>
                <a:t>أين موقع المشروع؟</a:t>
              </a:r>
            </a:p>
          </p:txBody>
        </p:sp>
        <p:grpSp>
          <p:nvGrpSpPr>
            <p:cNvPr id="71" name="مجموعة 70">
              <a:extLst>
                <a:ext uri="{FF2B5EF4-FFF2-40B4-BE49-F238E27FC236}">
                  <a16:creationId xmlns:a16="http://schemas.microsoft.com/office/drawing/2014/main" id="{8AB52153-8951-476F-999E-EFBB4A298531}"/>
                </a:ext>
              </a:extLst>
            </p:cNvPr>
            <p:cNvGrpSpPr/>
            <p:nvPr/>
          </p:nvGrpSpPr>
          <p:grpSpPr>
            <a:xfrm flipH="1">
              <a:off x="6640828" y="2171958"/>
              <a:ext cx="4506310" cy="3308867"/>
              <a:chOff x="977370" y="2370364"/>
              <a:chExt cx="4506310" cy="3308867"/>
            </a:xfrm>
          </p:grpSpPr>
          <p:sp>
            <p:nvSpPr>
              <p:cNvPr id="72" name="Freeform 5">
                <a:extLst>
                  <a:ext uri="{FF2B5EF4-FFF2-40B4-BE49-F238E27FC236}">
                    <a16:creationId xmlns:a16="http://schemas.microsoft.com/office/drawing/2014/main" id="{5DBF6285-8F1B-44F3-A9F9-67F13E495161}"/>
                  </a:ext>
                </a:extLst>
              </p:cNvPr>
              <p:cNvSpPr>
                <a:spLocks/>
              </p:cNvSpPr>
              <p:nvPr/>
            </p:nvSpPr>
            <p:spPr bwMode="auto">
              <a:xfrm>
                <a:off x="1889913" y="4502859"/>
                <a:ext cx="1698907" cy="506127"/>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solidFill>
                <a:schemeClr val="bg1">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73" name="Freeform 6">
                <a:extLst>
                  <a:ext uri="{FF2B5EF4-FFF2-40B4-BE49-F238E27FC236}">
                    <a16:creationId xmlns:a16="http://schemas.microsoft.com/office/drawing/2014/main" id="{ADC4FFB6-0631-4CAD-938B-300206F8596D}"/>
                  </a:ext>
                </a:extLst>
              </p:cNvPr>
              <p:cNvSpPr>
                <a:spLocks/>
              </p:cNvSpPr>
              <p:nvPr/>
            </p:nvSpPr>
            <p:spPr bwMode="auto">
              <a:xfrm>
                <a:off x="2919621" y="4687636"/>
                <a:ext cx="893392" cy="991595"/>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solidFill>
                <a:schemeClr val="bg1">
                  <a:lumMod val="75000"/>
                </a:schemeClr>
              </a:soli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98" name="Freeform 7">
                <a:extLst>
                  <a:ext uri="{FF2B5EF4-FFF2-40B4-BE49-F238E27FC236}">
                    <a16:creationId xmlns:a16="http://schemas.microsoft.com/office/drawing/2014/main" id="{0BAFEF8D-9692-4850-A825-A8F00F4B6629}"/>
                  </a:ext>
                </a:extLst>
              </p:cNvPr>
              <p:cNvSpPr>
                <a:spLocks/>
              </p:cNvSpPr>
              <p:nvPr/>
            </p:nvSpPr>
            <p:spPr bwMode="auto">
              <a:xfrm>
                <a:off x="1203816" y="4502859"/>
                <a:ext cx="686098" cy="506127"/>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solidFill>
                <a:schemeClr val="bg1">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99" name="Freeform 8">
                <a:extLst>
                  <a:ext uri="{FF2B5EF4-FFF2-40B4-BE49-F238E27FC236}">
                    <a16:creationId xmlns:a16="http://schemas.microsoft.com/office/drawing/2014/main" id="{385AAD5F-8417-42E5-8BEB-D2D55FDA6356}"/>
                  </a:ext>
                </a:extLst>
              </p:cNvPr>
              <p:cNvSpPr>
                <a:spLocks/>
              </p:cNvSpPr>
              <p:nvPr/>
            </p:nvSpPr>
            <p:spPr bwMode="auto">
              <a:xfrm>
                <a:off x="977370" y="4999804"/>
                <a:ext cx="1942252" cy="67942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solidFill>
                <a:schemeClr val="bg1">
                  <a:lumMod val="85000"/>
                </a:schemeClr>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00" name="Freeform 9">
                <a:extLst>
                  <a:ext uri="{FF2B5EF4-FFF2-40B4-BE49-F238E27FC236}">
                    <a16:creationId xmlns:a16="http://schemas.microsoft.com/office/drawing/2014/main" id="{1B0D058F-DA79-484A-B669-CEEF7D8FD9E4}"/>
                  </a:ext>
                </a:extLst>
              </p:cNvPr>
              <p:cNvSpPr>
                <a:spLocks noEditPoints="1"/>
              </p:cNvSpPr>
              <p:nvPr/>
            </p:nvSpPr>
            <p:spPr bwMode="auto">
              <a:xfrm>
                <a:off x="977370" y="4419078"/>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bg1">
                  <a:lumMod val="65000"/>
                </a:schemeClr>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01" name="Freeform 10">
                <a:extLst>
                  <a:ext uri="{FF2B5EF4-FFF2-40B4-BE49-F238E27FC236}">
                    <a16:creationId xmlns:a16="http://schemas.microsoft.com/office/drawing/2014/main" id="{847270B9-D00D-48B7-BD55-5C14E213BEDC}"/>
                  </a:ext>
                </a:extLst>
              </p:cNvPr>
              <p:cNvSpPr>
                <a:spLocks noEditPoints="1"/>
              </p:cNvSpPr>
              <p:nvPr/>
            </p:nvSpPr>
            <p:spPr bwMode="auto">
              <a:xfrm>
                <a:off x="977370" y="4687635"/>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06" name="Freeform 5">
                <a:extLst>
                  <a:ext uri="{FF2B5EF4-FFF2-40B4-BE49-F238E27FC236}">
                    <a16:creationId xmlns:a16="http://schemas.microsoft.com/office/drawing/2014/main" id="{9E890655-8B9C-49BA-84D6-9A8993D04A17}"/>
                  </a:ext>
                </a:extLst>
              </p:cNvPr>
              <p:cNvSpPr>
                <a:spLocks/>
              </p:cNvSpPr>
              <p:nvPr/>
            </p:nvSpPr>
            <p:spPr bwMode="auto">
              <a:xfrm>
                <a:off x="1889913" y="3819956"/>
                <a:ext cx="1698907" cy="506127"/>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adFill flip="none" rotWithShape="1">
                <a:gsLst>
                  <a:gs pos="0">
                    <a:schemeClr val="accent2">
                      <a:lumMod val="40000"/>
                      <a:lumOff val="60000"/>
                    </a:schemeClr>
                  </a:gs>
                  <a:gs pos="100000">
                    <a:schemeClr val="accent2">
                      <a:lumMod val="95000"/>
                      <a:lumOff val="5000"/>
                    </a:schemeClr>
                  </a:gs>
                  <a:gs pos="100000">
                    <a:schemeClr val="accent2">
                      <a:lumMod val="60000"/>
                    </a:schemeClr>
                  </a:gs>
                </a:gsLst>
                <a:path path="circle">
                  <a:fillToRect l="50000" t="130000" r="50000" b="-30000"/>
                </a:path>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07" name="Freeform 6">
                <a:extLst>
                  <a:ext uri="{FF2B5EF4-FFF2-40B4-BE49-F238E27FC236}">
                    <a16:creationId xmlns:a16="http://schemas.microsoft.com/office/drawing/2014/main" id="{B4DD8F80-FAE5-47C8-8441-9264422EE2A7}"/>
                  </a:ext>
                </a:extLst>
              </p:cNvPr>
              <p:cNvSpPr>
                <a:spLocks/>
              </p:cNvSpPr>
              <p:nvPr/>
            </p:nvSpPr>
            <p:spPr bwMode="auto">
              <a:xfrm>
                <a:off x="2919621" y="4004731"/>
                <a:ext cx="893392" cy="991595"/>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adFill flip="none" rotWithShape="1">
                <a:gsLst>
                  <a:gs pos="0">
                    <a:schemeClr val="accent2">
                      <a:lumMod val="40000"/>
                      <a:lumOff val="60000"/>
                    </a:schemeClr>
                  </a:gs>
                  <a:gs pos="100000">
                    <a:schemeClr val="accent2">
                      <a:lumMod val="95000"/>
                      <a:lumOff val="5000"/>
                    </a:schemeClr>
                  </a:gs>
                  <a:gs pos="100000">
                    <a:schemeClr val="accent2">
                      <a:lumMod val="60000"/>
                    </a:schemeClr>
                  </a:gs>
                </a:gsLst>
                <a:path path="circle">
                  <a:fillToRect l="50000" t="130000" r="50000" b="-30000"/>
                </a:path>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08" name="Freeform 7">
                <a:extLst>
                  <a:ext uri="{FF2B5EF4-FFF2-40B4-BE49-F238E27FC236}">
                    <a16:creationId xmlns:a16="http://schemas.microsoft.com/office/drawing/2014/main" id="{54D790EE-09FE-4452-9CB4-E1AF22657597}"/>
                  </a:ext>
                </a:extLst>
              </p:cNvPr>
              <p:cNvSpPr>
                <a:spLocks/>
              </p:cNvSpPr>
              <p:nvPr/>
            </p:nvSpPr>
            <p:spPr bwMode="auto">
              <a:xfrm>
                <a:off x="1203816" y="3819956"/>
                <a:ext cx="686098" cy="506127"/>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adFill flip="none" rotWithShape="1">
                <a:gsLst>
                  <a:gs pos="0">
                    <a:schemeClr val="accent2">
                      <a:lumMod val="40000"/>
                      <a:lumOff val="60000"/>
                    </a:schemeClr>
                  </a:gs>
                  <a:gs pos="100000">
                    <a:schemeClr val="accent2">
                      <a:lumMod val="95000"/>
                      <a:lumOff val="5000"/>
                    </a:schemeClr>
                  </a:gs>
                  <a:gs pos="100000">
                    <a:schemeClr val="accent2">
                      <a:lumMod val="60000"/>
                    </a:schemeClr>
                  </a:gs>
                </a:gsLst>
                <a:path path="circle">
                  <a:fillToRect l="50000" t="130000" r="50000" b="-30000"/>
                </a:path>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09" name="Freeform 8">
                <a:extLst>
                  <a:ext uri="{FF2B5EF4-FFF2-40B4-BE49-F238E27FC236}">
                    <a16:creationId xmlns:a16="http://schemas.microsoft.com/office/drawing/2014/main" id="{F82AC18D-391D-4CE2-9DE3-97C5733E93F7}"/>
                  </a:ext>
                </a:extLst>
              </p:cNvPr>
              <p:cNvSpPr>
                <a:spLocks/>
              </p:cNvSpPr>
              <p:nvPr/>
            </p:nvSpPr>
            <p:spPr bwMode="auto">
              <a:xfrm>
                <a:off x="977370" y="4316899"/>
                <a:ext cx="1942252" cy="67942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adFill flip="none" rotWithShape="1">
                <a:gsLst>
                  <a:gs pos="0">
                    <a:schemeClr val="accent2">
                      <a:lumMod val="40000"/>
                      <a:lumOff val="60000"/>
                    </a:schemeClr>
                  </a:gs>
                  <a:gs pos="100000">
                    <a:schemeClr val="accent2">
                      <a:lumMod val="95000"/>
                      <a:lumOff val="5000"/>
                    </a:schemeClr>
                  </a:gs>
                  <a:gs pos="100000">
                    <a:schemeClr val="accent2">
                      <a:lumMod val="60000"/>
                    </a:schemeClr>
                  </a:gs>
                </a:gsLst>
                <a:path path="circle">
                  <a:fillToRect l="50000" t="130000" r="50000" b="-30000"/>
                </a:path>
                <a:tileRect/>
              </a:gra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0" name="Freeform 9">
                <a:extLst>
                  <a:ext uri="{FF2B5EF4-FFF2-40B4-BE49-F238E27FC236}">
                    <a16:creationId xmlns:a16="http://schemas.microsoft.com/office/drawing/2014/main" id="{BB18666D-4864-4C43-806F-DB798E0320EA}"/>
                  </a:ext>
                </a:extLst>
              </p:cNvPr>
              <p:cNvSpPr>
                <a:spLocks noEditPoints="1"/>
              </p:cNvSpPr>
              <p:nvPr/>
            </p:nvSpPr>
            <p:spPr bwMode="auto">
              <a:xfrm>
                <a:off x="977370" y="3736174"/>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bg1">
                  <a:lumMod val="65000"/>
                </a:schemeClr>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1" name="Freeform 10">
                <a:extLst>
                  <a:ext uri="{FF2B5EF4-FFF2-40B4-BE49-F238E27FC236}">
                    <a16:creationId xmlns:a16="http://schemas.microsoft.com/office/drawing/2014/main" id="{982EC081-A8D6-49FD-B693-4B8B5A9DC809}"/>
                  </a:ext>
                </a:extLst>
              </p:cNvPr>
              <p:cNvSpPr>
                <a:spLocks noEditPoints="1"/>
              </p:cNvSpPr>
              <p:nvPr/>
            </p:nvSpPr>
            <p:spPr bwMode="auto">
              <a:xfrm>
                <a:off x="977370" y="4004731"/>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2" name="Freeform 5">
                <a:extLst>
                  <a:ext uri="{FF2B5EF4-FFF2-40B4-BE49-F238E27FC236}">
                    <a16:creationId xmlns:a16="http://schemas.microsoft.com/office/drawing/2014/main" id="{3703FADD-7272-44CB-8B50-125B57E5A32B}"/>
                  </a:ext>
                </a:extLst>
              </p:cNvPr>
              <p:cNvSpPr>
                <a:spLocks/>
              </p:cNvSpPr>
              <p:nvPr/>
            </p:nvSpPr>
            <p:spPr bwMode="auto">
              <a:xfrm>
                <a:off x="1889913" y="3137051"/>
                <a:ext cx="1698907" cy="506127"/>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adFill flip="none" rotWithShape="1">
                <a:gsLst>
                  <a:gs pos="0">
                    <a:schemeClr val="accent3">
                      <a:lumMod val="40000"/>
                      <a:lumOff val="60000"/>
                    </a:schemeClr>
                  </a:gs>
                  <a:gs pos="23000">
                    <a:schemeClr val="accent3">
                      <a:lumMod val="95000"/>
                      <a:lumOff val="5000"/>
                    </a:schemeClr>
                  </a:gs>
                  <a:gs pos="100000">
                    <a:schemeClr val="accent3">
                      <a:lumMod val="60000"/>
                    </a:schemeClr>
                  </a:gs>
                </a:gsLst>
                <a:path path="circle">
                  <a:fillToRect l="50000" t="130000" r="50000" b="-30000"/>
                </a:path>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3" name="Freeform 6">
                <a:extLst>
                  <a:ext uri="{FF2B5EF4-FFF2-40B4-BE49-F238E27FC236}">
                    <a16:creationId xmlns:a16="http://schemas.microsoft.com/office/drawing/2014/main" id="{F9C559A5-7BFC-4621-9D85-B875C8042F5B}"/>
                  </a:ext>
                </a:extLst>
              </p:cNvPr>
              <p:cNvSpPr>
                <a:spLocks/>
              </p:cNvSpPr>
              <p:nvPr/>
            </p:nvSpPr>
            <p:spPr bwMode="auto">
              <a:xfrm>
                <a:off x="2919621" y="3321827"/>
                <a:ext cx="893392" cy="991595"/>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adFill flip="none" rotWithShape="1">
                <a:gsLst>
                  <a:gs pos="0">
                    <a:schemeClr val="accent3">
                      <a:lumMod val="40000"/>
                      <a:lumOff val="60000"/>
                    </a:schemeClr>
                  </a:gs>
                  <a:gs pos="23000">
                    <a:schemeClr val="accent3">
                      <a:lumMod val="95000"/>
                      <a:lumOff val="5000"/>
                    </a:schemeClr>
                  </a:gs>
                  <a:gs pos="100000">
                    <a:schemeClr val="accent3">
                      <a:lumMod val="60000"/>
                    </a:schemeClr>
                  </a:gs>
                </a:gsLst>
                <a:path path="circle">
                  <a:fillToRect l="50000" t="130000" r="50000" b="-30000"/>
                </a:path>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4" name="Freeform 7">
                <a:extLst>
                  <a:ext uri="{FF2B5EF4-FFF2-40B4-BE49-F238E27FC236}">
                    <a16:creationId xmlns:a16="http://schemas.microsoft.com/office/drawing/2014/main" id="{EE98E2BC-CA57-44B3-B664-2D9FF936B3ED}"/>
                  </a:ext>
                </a:extLst>
              </p:cNvPr>
              <p:cNvSpPr>
                <a:spLocks/>
              </p:cNvSpPr>
              <p:nvPr/>
            </p:nvSpPr>
            <p:spPr bwMode="auto">
              <a:xfrm>
                <a:off x="1203816" y="3137051"/>
                <a:ext cx="686098" cy="506127"/>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adFill flip="none" rotWithShape="1">
                <a:gsLst>
                  <a:gs pos="0">
                    <a:schemeClr val="accent3">
                      <a:lumMod val="40000"/>
                      <a:lumOff val="60000"/>
                    </a:schemeClr>
                  </a:gs>
                  <a:gs pos="23000">
                    <a:schemeClr val="accent3">
                      <a:lumMod val="95000"/>
                      <a:lumOff val="5000"/>
                    </a:schemeClr>
                  </a:gs>
                  <a:gs pos="100000">
                    <a:schemeClr val="accent3">
                      <a:lumMod val="60000"/>
                    </a:schemeClr>
                  </a:gs>
                </a:gsLst>
                <a:path path="circle">
                  <a:fillToRect l="50000" t="130000" r="50000" b="-30000"/>
                </a:path>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5" name="Freeform 8">
                <a:extLst>
                  <a:ext uri="{FF2B5EF4-FFF2-40B4-BE49-F238E27FC236}">
                    <a16:creationId xmlns:a16="http://schemas.microsoft.com/office/drawing/2014/main" id="{2C486FC3-9FBD-46D6-AF33-616E9D88CC67}"/>
                  </a:ext>
                </a:extLst>
              </p:cNvPr>
              <p:cNvSpPr>
                <a:spLocks/>
              </p:cNvSpPr>
              <p:nvPr/>
            </p:nvSpPr>
            <p:spPr bwMode="auto">
              <a:xfrm>
                <a:off x="977370" y="3633996"/>
                <a:ext cx="1942252" cy="67942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adFill flip="none" rotWithShape="1">
                <a:gsLst>
                  <a:gs pos="0">
                    <a:schemeClr val="accent3">
                      <a:lumMod val="40000"/>
                      <a:lumOff val="60000"/>
                    </a:schemeClr>
                  </a:gs>
                  <a:gs pos="23000">
                    <a:schemeClr val="accent3">
                      <a:lumMod val="95000"/>
                      <a:lumOff val="5000"/>
                    </a:schemeClr>
                  </a:gs>
                  <a:gs pos="100000">
                    <a:schemeClr val="accent3">
                      <a:lumMod val="60000"/>
                    </a:schemeClr>
                  </a:gs>
                </a:gsLst>
                <a:path path="circle">
                  <a:fillToRect l="50000" t="130000" r="50000" b="-30000"/>
                </a:path>
                <a:tileRect/>
              </a:gra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6" name="Freeform 9">
                <a:extLst>
                  <a:ext uri="{FF2B5EF4-FFF2-40B4-BE49-F238E27FC236}">
                    <a16:creationId xmlns:a16="http://schemas.microsoft.com/office/drawing/2014/main" id="{118218DE-0029-43A0-B483-1567B4F1CC64}"/>
                  </a:ext>
                </a:extLst>
              </p:cNvPr>
              <p:cNvSpPr>
                <a:spLocks noEditPoints="1"/>
              </p:cNvSpPr>
              <p:nvPr/>
            </p:nvSpPr>
            <p:spPr bwMode="auto">
              <a:xfrm>
                <a:off x="977370" y="3053270"/>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bg1">
                  <a:lumMod val="50000"/>
                </a:schemeClr>
              </a:solidFill>
              <a:ln w="3175">
                <a:noFill/>
              </a:ln>
            </p:spPr>
            <p:txBody>
              <a:bodyPr vert="horz" wrap="square" lIns="0" tIns="0" rIns="0" bIns="0" numCol="1" anchor="ctr" anchorCtr="0" compatLnSpc="1">
                <a:prstTxWarp prst="textNoShape">
                  <a:avLst/>
                </a:prstTxWarp>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7" name="Freeform 10">
                <a:extLst>
                  <a:ext uri="{FF2B5EF4-FFF2-40B4-BE49-F238E27FC236}">
                    <a16:creationId xmlns:a16="http://schemas.microsoft.com/office/drawing/2014/main" id="{061BF317-0E7A-4DA4-AC7A-E2EE1169A625}"/>
                  </a:ext>
                </a:extLst>
              </p:cNvPr>
              <p:cNvSpPr>
                <a:spLocks noEditPoints="1"/>
              </p:cNvSpPr>
              <p:nvPr/>
            </p:nvSpPr>
            <p:spPr bwMode="auto">
              <a:xfrm>
                <a:off x="977370" y="3321826"/>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moveTo>
                      <a:pt x="792" y="0"/>
                    </a:moveTo>
                    <a:lnTo>
                      <a:pt x="0" y="506"/>
                    </a:lnTo>
                    <a:lnTo>
                      <a:pt x="1724" y="742"/>
                    </a:lnTo>
                    <a:lnTo>
                      <a:pt x="2517" y="234"/>
                    </a:lnTo>
                    <a:lnTo>
                      <a:pt x="792" y="0"/>
                    </a:lnTo>
                    <a:lnTo>
                      <a:pt x="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8" name="Freeform 5">
                <a:extLst>
                  <a:ext uri="{FF2B5EF4-FFF2-40B4-BE49-F238E27FC236}">
                    <a16:creationId xmlns:a16="http://schemas.microsoft.com/office/drawing/2014/main" id="{912FB241-4966-48E9-88D9-12F86AEBD34D}"/>
                  </a:ext>
                </a:extLst>
              </p:cNvPr>
              <p:cNvSpPr>
                <a:spLocks/>
              </p:cNvSpPr>
              <p:nvPr/>
            </p:nvSpPr>
            <p:spPr bwMode="auto">
              <a:xfrm>
                <a:off x="1889912" y="2454148"/>
                <a:ext cx="1698908" cy="506126"/>
              </a:xfrm>
              <a:custGeom>
                <a:avLst/>
                <a:gdLst>
                  <a:gd name="T0" fmla="*/ 1508 w 1508"/>
                  <a:gd name="T1" fmla="*/ 205 h 441"/>
                  <a:gd name="T2" fmla="*/ 0 w 1508"/>
                  <a:gd name="T3" fmla="*/ 0 h 441"/>
                  <a:gd name="T4" fmla="*/ 0 w 1508"/>
                  <a:gd name="T5" fmla="*/ 285 h 441"/>
                  <a:gd name="T6" fmla="*/ 1140 w 1508"/>
                  <a:gd name="T7" fmla="*/ 441 h 441"/>
                  <a:gd name="T8" fmla="*/ 1508 w 1508"/>
                  <a:gd name="T9" fmla="*/ 205 h 441"/>
                </a:gdLst>
                <a:ahLst/>
                <a:cxnLst>
                  <a:cxn ang="0">
                    <a:pos x="T0" y="T1"/>
                  </a:cxn>
                  <a:cxn ang="0">
                    <a:pos x="T2" y="T3"/>
                  </a:cxn>
                  <a:cxn ang="0">
                    <a:pos x="T4" y="T5"/>
                  </a:cxn>
                  <a:cxn ang="0">
                    <a:pos x="T6" y="T7"/>
                  </a:cxn>
                  <a:cxn ang="0">
                    <a:pos x="T8" y="T9"/>
                  </a:cxn>
                </a:cxnLst>
                <a:rect l="0" t="0" r="r" b="b"/>
                <a:pathLst>
                  <a:path w="1508" h="441">
                    <a:moveTo>
                      <a:pt x="1508" y="205"/>
                    </a:moveTo>
                    <a:lnTo>
                      <a:pt x="0" y="0"/>
                    </a:lnTo>
                    <a:lnTo>
                      <a:pt x="0" y="285"/>
                    </a:lnTo>
                    <a:lnTo>
                      <a:pt x="1140" y="441"/>
                    </a:lnTo>
                    <a:lnTo>
                      <a:pt x="1508" y="205"/>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19" name="Freeform 6">
                <a:extLst>
                  <a:ext uri="{FF2B5EF4-FFF2-40B4-BE49-F238E27FC236}">
                    <a16:creationId xmlns:a16="http://schemas.microsoft.com/office/drawing/2014/main" id="{0E542648-C614-436F-919D-F51542A8CBB5}"/>
                  </a:ext>
                </a:extLst>
              </p:cNvPr>
              <p:cNvSpPr>
                <a:spLocks/>
              </p:cNvSpPr>
              <p:nvPr/>
            </p:nvSpPr>
            <p:spPr bwMode="auto">
              <a:xfrm>
                <a:off x="2919621" y="2638922"/>
                <a:ext cx="893391" cy="991596"/>
              </a:xfrm>
              <a:custGeom>
                <a:avLst/>
                <a:gdLst>
                  <a:gd name="T0" fmla="*/ 793 w 793"/>
                  <a:gd name="T1" fmla="*/ 0 h 864"/>
                  <a:gd name="T2" fmla="*/ 0 w 793"/>
                  <a:gd name="T3" fmla="*/ 508 h 864"/>
                  <a:gd name="T4" fmla="*/ 0 w 793"/>
                  <a:gd name="T5" fmla="*/ 864 h 864"/>
                  <a:gd name="T6" fmla="*/ 793 w 793"/>
                  <a:gd name="T7" fmla="*/ 357 h 864"/>
                  <a:gd name="T8" fmla="*/ 793 w 793"/>
                  <a:gd name="T9" fmla="*/ 0 h 864"/>
                </a:gdLst>
                <a:ahLst/>
                <a:cxnLst>
                  <a:cxn ang="0">
                    <a:pos x="T0" y="T1"/>
                  </a:cxn>
                  <a:cxn ang="0">
                    <a:pos x="T2" y="T3"/>
                  </a:cxn>
                  <a:cxn ang="0">
                    <a:pos x="T4" y="T5"/>
                  </a:cxn>
                  <a:cxn ang="0">
                    <a:pos x="T6" y="T7"/>
                  </a:cxn>
                  <a:cxn ang="0">
                    <a:pos x="T8" y="T9"/>
                  </a:cxn>
                </a:cxnLst>
                <a:rect l="0" t="0" r="r" b="b"/>
                <a:pathLst>
                  <a:path w="793" h="864">
                    <a:moveTo>
                      <a:pt x="793" y="0"/>
                    </a:moveTo>
                    <a:lnTo>
                      <a:pt x="0" y="508"/>
                    </a:lnTo>
                    <a:lnTo>
                      <a:pt x="0" y="864"/>
                    </a:lnTo>
                    <a:lnTo>
                      <a:pt x="793" y="357"/>
                    </a:lnTo>
                    <a:lnTo>
                      <a:pt x="793"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20" name="Freeform 7">
                <a:extLst>
                  <a:ext uri="{FF2B5EF4-FFF2-40B4-BE49-F238E27FC236}">
                    <a16:creationId xmlns:a16="http://schemas.microsoft.com/office/drawing/2014/main" id="{C5D90B34-0330-4546-98E8-BDB8B8427279}"/>
                  </a:ext>
                </a:extLst>
              </p:cNvPr>
              <p:cNvSpPr>
                <a:spLocks/>
              </p:cNvSpPr>
              <p:nvPr/>
            </p:nvSpPr>
            <p:spPr bwMode="auto">
              <a:xfrm>
                <a:off x="1203816" y="2454148"/>
                <a:ext cx="686098" cy="506126"/>
              </a:xfrm>
              <a:custGeom>
                <a:avLst/>
                <a:gdLst>
                  <a:gd name="T0" fmla="*/ 609 w 609"/>
                  <a:gd name="T1" fmla="*/ 0 h 441"/>
                  <a:gd name="T2" fmla="*/ 0 w 609"/>
                  <a:gd name="T3" fmla="*/ 390 h 441"/>
                  <a:gd name="T4" fmla="*/ 367 w 609"/>
                  <a:gd name="T5" fmla="*/ 441 h 441"/>
                  <a:gd name="T6" fmla="*/ 609 w 609"/>
                  <a:gd name="T7" fmla="*/ 285 h 441"/>
                  <a:gd name="T8" fmla="*/ 609 w 609"/>
                  <a:gd name="T9" fmla="*/ 0 h 441"/>
                </a:gdLst>
                <a:ahLst/>
                <a:cxnLst>
                  <a:cxn ang="0">
                    <a:pos x="T0" y="T1"/>
                  </a:cxn>
                  <a:cxn ang="0">
                    <a:pos x="T2" y="T3"/>
                  </a:cxn>
                  <a:cxn ang="0">
                    <a:pos x="T4" y="T5"/>
                  </a:cxn>
                  <a:cxn ang="0">
                    <a:pos x="T6" y="T7"/>
                  </a:cxn>
                  <a:cxn ang="0">
                    <a:pos x="T8" y="T9"/>
                  </a:cxn>
                </a:cxnLst>
                <a:rect l="0" t="0" r="r" b="b"/>
                <a:pathLst>
                  <a:path w="609" h="441">
                    <a:moveTo>
                      <a:pt x="609" y="0"/>
                    </a:moveTo>
                    <a:lnTo>
                      <a:pt x="0" y="390"/>
                    </a:lnTo>
                    <a:lnTo>
                      <a:pt x="367" y="441"/>
                    </a:lnTo>
                    <a:lnTo>
                      <a:pt x="609" y="285"/>
                    </a:lnTo>
                    <a:lnTo>
                      <a:pt x="609"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21" name="Freeform 8">
                <a:extLst>
                  <a:ext uri="{FF2B5EF4-FFF2-40B4-BE49-F238E27FC236}">
                    <a16:creationId xmlns:a16="http://schemas.microsoft.com/office/drawing/2014/main" id="{1993E6F5-3D10-4DC3-9F43-AB99DF16768A}"/>
                  </a:ext>
                </a:extLst>
              </p:cNvPr>
              <p:cNvSpPr>
                <a:spLocks/>
              </p:cNvSpPr>
              <p:nvPr/>
            </p:nvSpPr>
            <p:spPr bwMode="auto">
              <a:xfrm>
                <a:off x="977370" y="2951092"/>
                <a:ext cx="1942252" cy="679427"/>
              </a:xfrm>
              <a:custGeom>
                <a:avLst/>
                <a:gdLst>
                  <a:gd name="T0" fmla="*/ 1724 w 1724"/>
                  <a:gd name="T1" fmla="*/ 592 h 592"/>
                  <a:gd name="T2" fmla="*/ 0 w 1724"/>
                  <a:gd name="T3" fmla="*/ 358 h 592"/>
                  <a:gd name="T4" fmla="*/ 0 w 1724"/>
                  <a:gd name="T5" fmla="*/ 0 h 592"/>
                  <a:gd name="T6" fmla="*/ 1724 w 1724"/>
                  <a:gd name="T7" fmla="*/ 236 h 592"/>
                  <a:gd name="T8" fmla="*/ 1724 w 1724"/>
                  <a:gd name="T9" fmla="*/ 592 h 592"/>
                </a:gdLst>
                <a:ahLst/>
                <a:cxnLst>
                  <a:cxn ang="0">
                    <a:pos x="T0" y="T1"/>
                  </a:cxn>
                  <a:cxn ang="0">
                    <a:pos x="T2" y="T3"/>
                  </a:cxn>
                  <a:cxn ang="0">
                    <a:pos x="T4" y="T5"/>
                  </a:cxn>
                  <a:cxn ang="0">
                    <a:pos x="T6" y="T7"/>
                  </a:cxn>
                  <a:cxn ang="0">
                    <a:pos x="T8" y="T9"/>
                  </a:cxn>
                </a:cxnLst>
                <a:rect l="0" t="0" r="r" b="b"/>
                <a:pathLst>
                  <a:path w="1724" h="592">
                    <a:moveTo>
                      <a:pt x="1724" y="592"/>
                    </a:moveTo>
                    <a:lnTo>
                      <a:pt x="0" y="358"/>
                    </a:lnTo>
                    <a:lnTo>
                      <a:pt x="0" y="0"/>
                    </a:lnTo>
                    <a:lnTo>
                      <a:pt x="1724" y="236"/>
                    </a:lnTo>
                    <a:lnTo>
                      <a:pt x="1724" y="59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300"/>
                  </a:spcAft>
                </a:pPr>
                <a:endParaRPr lang="ko-KR" altLang="en-US"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22" name="Freeform 9">
                <a:extLst>
                  <a:ext uri="{FF2B5EF4-FFF2-40B4-BE49-F238E27FC236}">
                    <a16:creationId xmlns:a16="http://schemas.microsoft.com/office/drawing/2014/main" id="{FD90B46E-51DC-42BF-9C9E-FF8807C60177}"/>
                  </a:ext>
                </a:extLst>
              </p:cNvPr>
              <p:cNvSpPr>
                <a:spLocks noEditPoints="1"/>
              </p:cNvSpPr>
              <p:nvPr/>
            </p:nvSpPr>
            <p:spPr bwMode="auto">
              <a:xfrm>
                <a:off x="977370" y="2370364"/>
                <a:ext cx="2835643" cy="851579"/>
              </a:xfrm>
              <a:custGeom>
                <a:avLst/>
                <a:gdLst>
                  <a:gd name="T0" fmla="*/ 810 w 2517"/>
                  <a:gd name="T1" fmla="*/ 73 h 742"/>
                  <a:gd name="T2" fmla="*/ 2318 w 2517"/>
                  <a:gd name="T3" fmla="*/ 278 h 742"/>
                  <a:gd name="T4" fmla="*/ 1709 w 2517"/>
                  <a:gd name="T5" fmla="*/ 667 h 742"/>
                  <a:gd name="T6" fmla="*/ 201 w 2517"/>
                  <a:gd name="T7" fmla="*/ 463 h 742"/>
                  <a:gd name="T8" fmla="*/ 810 w 2517"/>
                  <a:gd name="T9" fmla="*/ 73 h 742"/>
                  <a:gd name="T10" fmla="*/ 792 w 2517"/>
                  <a:gd name="T11" fmla="*/ 0 h 742"/>
                  <a:gd name="T12" fmla="*/ 0 w 2517"/>
                  <a:gd name="T13" fmla="*/ 506 h 742"/>
                  <a:gd name="T14" fmla="*/ 1724 w 2517"/>
                  <a:gd name="T15" fmla="*/ 742 h 742"/>
                  <a:gd name="T16" fmla="*/ 2517 w 2517"/>
                  <a:gd name="T17" fmla="*/ 234 h 742"/>
                  <a:gd name="T18" fmla="*/ 792 w 2517"/>
                  <a:gd name="T19" fmla="*/ 0 h 742"/>
                  <a:gd name="T20" fmla="*/ 792 w 2517"/>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7" h="742">
                    <a:moveTo>
                      <a:pt x="810" y="73"/>
                    </a:moveTo>
                    <a:lnTo>
                      <a:pt x="2318" y="278"/>
                    </a:lnTo>
                    <a:lnTo>
                      <a:pt x="1709" y="667"/>
                    </a:lnTo>
                    <a:lnTo>
                      <a:pt x="201" y="463"/>
                    </a:lnTo>
                    <a:lnTo>
                      <a:pt x="810" y="73"/>
                    </a:lnTo>
                    <a:close/>
                    <a:moveTo>
                      <a:pt x="792" y="0"/>
                    </a:moveTo>
                    <a:lnTo>
                      <a:pt x="0" y="506"/>
                    </a:lnTo>
                    <a:lnTo>
                      <a:pt x="1724" y="742"/>
                    </a:lnTo>
                    <a:lnTo>
                      <a:pt x="2517" y="234"/>
                    </a:lnTo>
                    <a:lnTo>
                      <a:pt x="792" y="0"/>
                    </a:lnTo>
                    <a:lnTo>
                      <a:pt x="792" y="0"/>
                    </a:lnTo>
                    <a:close/>
                  </a:path>
                </a:pathLst>
              </a:custGeom>
              <a:solidFill>
                <a:schemeClr val="tx1">
                  <a:lumMod val="75000"/>
                  <a:lumOff val="25000"/>
                </a:schemeClr>
              </a:solidFill>
              <a:ln w="3175">
                <a:noFill/>
              </a:ln>
            </p:spPr>
            <p:txBody>
              <a:bodyPr vert="horz" wrap="square" lIns="91440" tIns="45720" rIns="91440" bIns="45720" numCol="1" anchor="t" anchorCtr="0" compatLnSpc="1">
                <a:prstTxWarp prst="textNoShape">
                  <a:avLst/>
                </a:prstTxWarp>
              </a:bodyPr>
              <a:lstStyle/>
              <a:p>
                <a:endParaRPr lang="ko-KR" altLang="en-US" sz="3300" dirty="0">
                  <a:solidFill>
                    <a:schemeClr val="bg1"/>
                  </a:solidFill>
                  <a:latin typeface="Lato Medium" panose="020F0502020204030203" pitchFamily="34" charset="0"/>
                  <a:ea typeface="Bebas Neue" charset="0"/>
                  <a:cs typeface="Lato Medium" panose="020F0502020204030203" pitchFamily="34" charset="0"/>
                </a:endParaRPr>
              </a:p>
            </p:txBody>
          </p:sp>
          <p:sp>
            <p:nvSpPr>
              <p:cNvPr id="123" name="Oval 33">
                <a:extLst>
                  <a:ext uri="{FF2B5EF4-FFF2-40B4-BE49-F238E27FC236}">
                    <a16:creationId xmlns:a16="http://schemas.microsoft.com/office/drawing/2014/main" id="{6239B447-A886-4C43-B0A9-CF10A199E84A}"/>
                  </a:ext>
                </a:extLst>
              </p:cNvPr>
              <p:cNvSpPr/>
              <p:nvPr/>
            </p:nvSpPr>
            <p:spPr>
              <a:xfrm>
                <a:off x="5132496" y="4169869"/>
                <a:ext cx="351184" cy="35118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24" name="Oval 34">
                <a:extLst>
                  <a:ext uri="{FF2B5EF4-FFF2-40B4-BE49-F238E27FC236}">
                    <a16:creationId xmlns:a16="http://schemas.microsoft.com/office/drawing/2014/main" id="{5F099B93-2776-4D85-A952-1F68CA1E2F56}"/>
                  </a:ext>
                </a:extLst>
              </p:cNvPr>
              <p:cNvSpPr/>
              <p:nvPr/>
            </p:nvSpPr>
            <p:spPr>
              <a:xfrm>
                <a:off x="5132496" y="3389084"/>
                <a:ext cx="351184" cy="35118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25" name="Oval 35">
                <a:extLst>
                  <a:ext uri="{FF2B5EF4-FFF2-40B4-BE49-F238E27FC236}">
                    <a16:creationId xmlns:a16="http://schemas.microsoft.com/office/drawing/2014/main" id="{023A6EB2-4DEE-47DA-9193-950730AAE9EF}"/>
                  </a:ext>
                </a:extLst>
              </p:cNvPr>
              <p:cNvSpPr/>
              <p:nvPr/>
            </p:nvSpPr>
            <p:spPr>
              <a:xfrm>
                <a:off x="5132496" y="2608299"/>
                <a:ext cx="351184" cy="35118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Medium" panose="020F0502020204030203" pitchFamily="34" charset="0"/>
                  <a:ea typeface="Lato Medium" panose="020F0502020204030203" pitchFamily="34" charset="0"/>
                  <a:cs typeface="Lato Medium" panose="020F0502020204030203" pitchFamily="34" charset="0"/>
                </a:endParaRPr>
              </a:p>
            </p:txBody>
          </p:sp>
          <p:sp>
            <p:nvSpPr>
              <p:cNvPr id="126" name="Oval 38">
                <a:extLst>
                  <a:ext uri="{FF2B5EF4-FFF2-40B4-BE49-F238E27FC236}">
                    <a16:creationId xmlns:a16="http://schemas.microsoft.com/office/drawing/2014/main" id="{DE6796BA-DC36-4C32-AE82-D55D796A5032}"/>
                  </a:ext>
                </a:extLst>
              </p:cNvPr>
              <p:cNvSpPr/>
              <p:nvPr/>
            </p:nvSpPr>
            <p:spPr>
              <a:xfrm>
                <a:off x="5132496" y="4950655"/>
                <a:ext cx="351184" cy="35118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Medium" panose="020F0502020204030203" pitchFamily="34" charset="0"/>
                  <a:ea typeface="Lato Medium" panose="020F0502020204030203" pitchFamily="34" charset="0"/>
                  <a:cs typeface="Lato Medium" panose="020F0502020204030203" pitchFamily="34" charset="0"/>
                </a:endParaRPr>
              </a:p>
            </p:txBody>
          </p:sp>
        </p:grpSp>
      </p:grpSp>
      <p:grpSp>
        <p:nvGrpSpPr>
          <p:cNvPr id="47" name="مجموعة 46">
            <a:extLst>
              <a:ext uri="{FF2B5EF4-FFF2-40B4-BE49-F238E27FC236}">
                <a16:creationId xmlns:a16="http://schemas.microsoft.com/office/drawing/2014/main" id="{4C91BBEA-6CD9-437A-B45E-00CA328D427B}"/>
              </a:ext>
            </a:extLst>
          </p:cNvPr>
          <p:cNvGrpSpPr/>
          <p:nvPr/>
        </p:nvGrpSpPr>
        <p:grpSpPr>
          <a:xfrm>
            <a:off x="11474331" y="73209"/>
            <a:ext cx="638176" cy="638176"/>
            <a:chOff x="11406326" y="73209"/>
            <a:chExt cx="638176" cy="638176"/>
          </a:xfrm>
        </p:grpSpPr>
        <p:sp>
          <p:nvSpPr>
            <p:cNvPr id="48" name="إطار 47">
              <a:extLst>
                <a:ext uri="{FF2B5EF4-FFF2-40B4-BE49-F238E27FC236}">
                  <a16:creationId xmlns:a16="http://schemas.microsoft.com/office/drawing/2014/main" id="{86E6BCE7-6B63-4C05-94D0-25B609CDDBBB}"/>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49" name="مربع نص 48">
              <a:extLst>
                <a:ext uri="{FF2B5EF4-FFF2-40B4-BE49-F238E27FC236}">
                  <a16:creationId xmlns:a16="http://schemas.microsoft.com/office/drawing/2014/main" id="{6B34B9EB-7C4F-463C-8015-29BE6954BA90}"/>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31883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43AEE24-15C9-4AAA-84F4-CC6F97713FE4}"/>
              </a:ext>
            </a:extLst>
          </p:cNvPr>
          <p:cNvSpPr/>
          <p:nvPr/>
        </p:nvSpPr>
        <p:spPr>
          <a:xfrm>
            <a:off x="-600" y="0"/>
            <a:ext cx="12193200" cy="748800"/>
          </a:xfrm>
          <a:prstGeom prst="rect">
            <a:avLst/>
          </a:prstGeom>
          <a:solidFill>
            <a:srgbClr val="753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481F67"/>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sp>
        <p:nvSpPr>
          <p:cNvPr id="3" name="إطار 2">
            <a:extLst>
              <a:ext uri="{FF2B5EF4-FFF2-40B4-BE49-F238E27FC236}">
                <a16:creationId xmlns:a16="http://schemas.microsoft.com/office/drawing/2014/main" id="{350F52EB-5F3C-4C0E-ABAA-46AC3111FF86}"/>
              </a:ext>
            </a:extLst>
          </p:cNvPr>
          <p:cNvSpPr/>
          <p:nvPr/>
        </p:nvSpPr>
        <p:spPr>
          <a:xfrm>
            <a:off x="171450" y="6108700"/>
            <a:ext cx="638176" cy="638176"/>
          </a:xfrm>
          <a:prstGeom prst="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42713" y="6196955"/>
            <a:ext cx="495649" cy="461665"/>
          </a:xfrm>
          <a:prstGeom prst="rect">
            <a:avLst/>
          </a:prstGeom>
          <a:noFill/>
        </p:spPr>
        <p:txBody>
          <a:bodyPr wrap="none" rtlCol="1">
            <a:spAutoFit/>
          </a:bodyPr>
          <a:lstStyle/>
          <a:p>
            <a:r>
              <a:rPr lang="en-US" sz="2400" b="1" dirty="0">
                <a:solidFill>
                  <a:srgbClr val="7030A0"/>
                </a:solidFill>
                <a:effectLst>
                  <a:outerShdw blurRad="38100" dist="38100" dir="2700000" algn="tl">
                    <a:srgbClr val="000000">
                      <a:alpha val="43137"/>
                    </a:srgbClr>
                  </a:outerShdw>
                </a:effectLst>
              </a:rPr>
              <a:t>07</a:t>
            </a:r>
            <a:endParaRPr lang="ar-SA" sz="2400" b="1" dirty="0">
              <a:solidFill>
                <a:srgbClr val="7030A0"/>
              </a:solidFill>
              <a:effectLst>
                <a:outerShdw blurRad="38100" dist="38100" dir="2700000" algn="tl">
                  <a:srgbClr val="000000">
                    <a:alpha val="43137"/>
                  </a:srgbClr>
                </a:outerShdw>
              </a:effectLst>
            </a:endParaRP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481F67"/>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972550" y="1065975"/>
            <a:ext cx="2857947"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مكونات خطة العمل</a:t>
            </a:r>
          </a:p>
        </p:txBody>
      </p:sp>
      <p:sp>
        <p:nvSpPr>
          <p:cNvPr id="105" name="نصف إطار 104">
            <a:extLst>
              <a:ext uri="{FF2B5EF4-FFF2-40B4-BE49-F238E27FC236}">
                <a16:creationId xmlns:a16="http://schemas.microsoft.com/office/drawing/2014/main" id="{C33AE2A1-F425-407D-8FAF-79031695A309}"/>
              </a:ext>
            </a:extLst>
          </p:cNvPr>
          <p:cNvSpPr/>
          <p:nvPr/>
        </p:nvSpPr>
        <p:spPr>
          <a:xfrm flipV="1">
            <a:off x="1085488" y="4489229"/>
            <a:ext cx="4342851" cy="1509212"/>
          </a:xfrm>
          <a:prstGeom prst="halfFrame">
            <a:avLst>
              <a:gd name="adj1" fmla="val 2000"/>
              <a:gd name="adj2" fmla="val 1852"/>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6" name="مجموعة 15">
            <a:extLst>
              <a:ext uri="{FF2B5EF4-FFF2-40B4-BE49-F238E27FC236}">
                <a16:creationId xmlns:a16="http://schemas.microsoft.com/office/drawing/2014/main" id="{19A053A2-F2A1-48F2-B3F6-F033C5596299}"/>
              </a:ext>
            </a:extLst>
          </p:cNvPr>
          <p:cNvGrpSpPr/>
          <p:nvPr/>
        </p:nvGrpSpPr>
        <p:grpSpPr>
          <a:xfrm>
            <a:off x="4223489" y="1523125"/>
            <a:ext cx="3591960" cy="451299"/>
            <a:chOff x="4580290" y="1627289"/>
            <a:chExt cx="3591960" cy="451299"/>
          </a:xfrm>
        </p:grpSpPr>
        <p:sp>
          <p:nvSpPr>
            <p:cNvPr id="97" name="مستطيل: زوايا مستديرة 96">
              <a:extLst>
                <a:ext uri="{FF2B5EF4-FFF2-40B4-BE49-F238E27FC236}">
                  <a16:creationId xmlns:a16="http://schemas.microsoft.com/office/drawing/2014/main" id="{C6433F58-F15D-4E86-86A6-3F4CB2E8024E}"/>
                </a:ext>
              </a:extLst>
            </p:cNvPr>
            <p:cNvSpPr/>
            <p:nvPr/>
          </p:nvSpPr>
          <p:spPr>
            <a:xfrm>
              <a:off x="4580290" y="1627289"/>
              <a:ext cx="3591960" cy="435122"/>
            </a:xfrm>
            <a:prstGeom prst="roundRect">
              <a:avLst>
                <a:gd name="adj" fmla="val 17894"/>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dirty="0">
                <a:latin typeface="Simplified Arabic" panose="02020603050405020304" pitchFamily="18" charset="-78"/>
                <a:cs typeface="AL-Mohanad Bold" pitchFamily="2" charset="-78"/>
              </a:endParaRPr>
            </a:p>
          </p:txBody>
        </p:sp>
        <p:sp>
          <p:nvSpPr>
            <p:cNvPr id="127" name="Shape 2612">
              <a:extLst>
                <a:ext uri="{FF2B5EF4-FFF2-40B4-BE49-F238E27FC236}">
                  <a16:creationId xmlns:a16="http://schemas.microsoft.com/office/drawing/2014/main" id="{64E21A84-51BA-4638-85C0-E9426EACC13E}"/>
                </a:ext>
              </a:extLst>
            </p:cNvPr>
            <p:cNvSpPr/>
            <p:nvPr/>
          </p:nvSpPr>
          <p:spPr>
            <a:xfrm flipH="1">
              <a:off x="5441055" y="1640372"/>
              <a:ext cx="2139233" cy="43821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nSpc>
                  <a:spcPct val="120000"/>
                </a:lnSpc>
                <a:defRPr sz="2600"/>
              </a:lvl1pPr>
            </a:lstStyle>
            <a:p>
              <a:pPr algn="r" rtl="1">
                <a:lnSpc>
                  <a:spcPct val="100000"/>
                </a:lnSpc>
              </a:pPr>
              <a:r>
                <a:rPr lang="ar-SA" sz="28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3. وصف السوق</a:t>
              </a:r>
            </a:p>
          </p:txBody>
        </p:sp>
      </p:grpSp>
      <p:sp>
        <p:nvSpPr>
          <p:cNvPr id="128" name="مربع نص 127">
            <a:extLst>
              <a:ext uri="{FF2B5EF4-FFF2-40B4-BE49-F238E27FC236}">
                <a16:creationId xmlns:a16="http://schemas.microsoft.com/office/drawing/2014/main" id="{77C25F95-0A10-4578-BC14-C50417EDA632}"/>
              </a:ext>
            </a:extLst>
          </p:cNvPr>
          <p:cNvSpPr txBox="1"/>
          <p:nvPr/>
        </p:nvSpPr>
        <p:spPr>
          <a:xfrm>
            <a:off x="1814961" y="4532912"/>
            <a:ext cx="4044354" cy="461665"/>
          </a:xfrm>
          <a:prstGeom prst="rect">
            <a:avLst/>
          </a:prstGeom>
          <a:noFill/>
        </p:spPr>
        <p:txBody>
          <a:bodyPr wrap="square" rtlCol="1">
            <a:spAutoFit/>
          </a:bodyPr>
          <a:lstStyle/>
          <a:p>
            <a:pPr algn="just" rtl="1"/>
            <a:r>
              <a:rPr lang="ar-SA" sz="2400" b="1" dirty="0">
                <a:latin typeface="Simplified Arabic" panose="02020603050405020304" pitchFamily="18" charset="-78"/>
                <a:cs typeface="AL-Mohanad Bold" pitchFamily="2" charset="-78"/>
              </a:rPr>
              <a:t>تحليل المنافسين. نقاط القوة و الضعف.</a:t>
            </a:r>
          </a:p>
        </p:txBody>
      </p:sp>
      <p:grpSp>
        <p:nvGrpSpPr>
          <p:cNvPr id="9" name="مجموعة 8">
            <a:extLst>
              <a:ext uri="{FF2B5EF4-FFF2-40B4-BE49-F238E27FC236}">
                <a16:creationId xmlns:a16="http://schemas.microsoft.com/office/drawing/2014/main" id="{AFCB89A4-25ED-400C-9333-398816154C63}"/>
              </a:ext>
            </a:extLst>
          </p:cNvPr>
          <p:cNvGrpSpPr/>
          <p:nvPr/>
        </p:nvGrpSpPr>
        <p:grpSpPr>
          <a:xfrm>
            <a:off x="10599839" y="2580519"/>
            <a:ext cx="983456" cy="1810386"/>
            <a:chOff x="8830284" y="2283611"/>
            <a:chExt cx="983456" cy="1810386"/>
          </a:xfrm>
        </p:grpSpPr>
        <p:grpSp>
          <p:nvGrpSpPr>
            <p:cNvPr id="130" name="Group 4">
              <a:extLst>
                <a:ext uri="{FF2B5EF4-FFF2-40B4-BE49-F238E27FC236}">
                  <a16:creationId xmlns:a16="http://schemas.microsoft.com/office/drawing/2014/main" id="{B034B98C-A093-4787-95C7-A6FF38D3B87C}"/>
                </a:ext>
              </a:extLst>
            </p:cNvPr>
            <p:cNvGrpSpPr/>
            <p:nvPr/>
          </p:nvGrpSpPr>
          <p:grpSpPr>
            <a:xfrm>
              <a:off x="8830284" y="2283611"/>
              <a:ext cx="983456" cy="1121139"/>
              <a:chOff x="890144" y="1474470"/>
              <a:chExt cx="1311274" cy="1494852"/>
            </a:xfrm>
          </p:grpSpPr>
          <p:grpSp>
            <p:nvGrpSpPr>
              <p:cNvPr id="158" name="Group 1">
                <a:extLst>
                  <a:ext uri="{FF2B5EF4-FFF2-40B4-BE49-F238E27FC236}">
                    <a16:creationId xmlns:a16="http://schemas.microsoft.com/office/drawing/2014/main" id="{842D4824-0FE6-4646-8F2F-D10E437CDFB5}"/>
                  </a:ext>
                </a:extLst>
              </p:cNvPr>
              <p:cNvGrpSpPr/>
              <p:nvPr/>
            </p:nvGrpSpPr>
            <p:grpSpPr>
              <a:xfrm>
                <a:off x="890144" y="1474470"/>
                <a:ext cx="1311274" cy="1494852"/>
                <a:chOff x="990600" y="1372044"/>
                <a:chExt cx="1076326" cy="1227012"/>
              </a:xfrm>
            </p:grpSpPr>
            <p:grpSp>
              <p:nvGrpSpPr>
                <p:cNvPr id="160" name="Group 48">
                  <a:extLst>
                    <a:ext uri="{FF2B5EF4-FFF2-40B4-BE49-F238E27FC236}">
                      <a16:creationId xmlns:a16="http://schemas.microsoft.com/office/drawing/2014/main" id="{E59DA4FE-4BA7-4432-B20B-A4E1AEA24BE7}"/>
                    </a:ext>
                  </a:extLst>
                </p:cNvPr>
                <p:cNvGrpSpPr/>
                <p:nvPr/>
              </p:nvGrpSpPr>
              <p:grpSpPr>
                <a:xfrm>
                  <a:off x="990600" y="1809750"/>
                  <a:ext cx="1076326" cy="789306"/>
                  <a:chOff x="4000501" y="1657350"/>
                  <a:chExt cx="1143000" cy="838200"/>
                </a:xfrm>
              </p:grpSpPr>
              <p:sp>
                <p:nvSpPr>
                  <p:cNvPr id="164" name="Trapezoid 49">
                    <a:extLst>
                      <a:ext uri="{FF2B5EF4-FFF2-40B4-BE49-F238E27FC236}">
                        <a16:creationId xmlns:a16="http://schemas.microsoft.com/office/drawing/2014/main" id="{6892ABBF-C389-4971-A7B8-66E9EE2EEA82}"/>
                      </a:ext>
                    </a:extLst>
                  </p:cNvPr>
                  <p:cNvSpPr/>
                  <p:nvPr/>
                </p:nvSpPr>
                <p:spPr>
                  <a:xfrm rot="10800000">
                    <a:off x="4000501" y="1657350"/>
                    <a:ext cx="1143000" cy="457200"/>
                  </a:xfrm>
                  <a:prstGeom prst="trapezoid">
                    <a:avLst>
                      <a:gd name="adj" fmla="val 40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Isosceles Triangle 50">
                    <a:extLst>
                      <a:ext uri="{FF2B5EF4-FFF2-40B4-BE49-F238E27FC236}">
                        <a16:creationId xmlns:a16="http://schemas.microsoft.com/office/drawing/2014/main" id="{76DD3E9E-9586-47FF-928A-504FADE2FB52}"/>
                      </a:ext>
                    </a:extLst>
                  </p:cNvPr>
                  <p:cNvSpPr/>
                  <p:nvPr/>
                </p:nvSpPr>
                <p:spPr>
                  <a:xfrm rot="10800000">
                    <a:off x="4183857" y="2114550"/>
                    <a:ext cx="776287" cy="38100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1" name="Group 52">
                  <a:extLst>
                    <a:ext uri="{FF2B5EF4-FFF2-40B4-BE49-F238E27FC236}">
                      <a16:creationId xmlns:a16="http://schemas.microsoft.com/office/drawing/2014/main" id="{1105A8F8-F0D5-46BF-A842-FFFE13E3A3F5}"/>
                    </a:ext>
                  </a:extLst>
                </p:cNvPr>
                <p:cNvGrpSpPr/>
                <p:nvPr/>
              </p:nvGrpSpPr>
              <p:grpSpPr>
                <a:xfrm>
                  <a:off x="1162812" y="1372044"/>
                  <a:ext cx="731902" cy="790502"/>
                  <a:chOff x="2057399" y="2190750"/>
                  <a:chExt cx="777240" cy="839470"/>
                </a:xfrm>
                <a:effectLst>
                  <a:outerShdw blurRad="50800" dist="38100" dir="5400000" algn="t" rotWithShape="0">
                    <a:prstClr val="black">
                      <a:alpha val="40000"/>
                    </a:prstClr>
                  </a:outerShdw>
                </a:effectLst>
              </p:grpSpPr>
              <p:sp>
                <p:nvSpPr>
                  <p:cNvPr id="162" name="Snip Same Side Corner Rectangle 54">
                    <a:extLst>
                      <a:ext uri="{FF2B5EF4-FFF2-40B4-BE49-F238E27FC236}">
                        <a16:creationId xmlns:a16="http://schemas.microsoft.com/office/drawing/2014/main" id="{A9B2331D-825E-4452-BE62-6FEEE10DAA68}"/>
                      </a:ext>
                    </a:extLst>
                  </p:cNvPr>
                  <p:cNvSpPr/>
                  <p:nvPr/>
                </p:nvSpPr>
                <p:spPr>
                  <a:xfrm>
                    <a:off x="2057399" y="2190750"/>
                    <a:ext cx="777240" cy="609600"/>
                  </a:xfrm>
                  <a:prstGeom prst="snip2SameRect">
                    <a:avLst>
                      <a:gd name="adj1" fmla="val 23810"/>
                      <a:gd name="adj2"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Isosceles Triangle 55">
                    <a:extLst>
                      <a:ext uri="{FF2B5EF4-FFF2-40B4-BE49-F238E27FC236}">
                        <a16:creationId xmlns:a16="http://schemas.microsoft.com/office/drawing/2014/main" id="{F9A321A1-FB69-4EAF-B6A6-2205559BA0D4}"/>
                      </a:ext>
                    </a:extLst>
                  </p:cNvPr>
                  <p:cNvSpPr/>
                  <p:nvPr/>
                </p:nvSpPr>
                <p:spPr>
                  <a:xfrm rot="10800000">
                    <a:off x="2057876" y="2800350"/>
                    <a:ext cx="776287" cy="229870"/>
                  </a:xfrm>
                  <a:prstGeom prs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59" name="TextBox 152">
                <a:extLst>
                  <a:ext uri="{FF2B5EF4-FFF2-40B4-BE49-F238E27FC236}">
                    <a16:creationId xmlns:a16="http://schemas.microsoft.com/office/drawing/2014/main" id="{8A010167-1700-4096-96BE-B04289670E53}"/>
                  </a:ext>
                </a:extLst>
              </p:cNvPr>
              <p:cNvSpPr txBox="1"/>
              <p:nvPr/>
            </p:nvSpPr>
            <p:spPr>
              <a:xfrm>
                <a:off x="1187561" y="1604311"/>
                <a:ext cx="716437" cy="615553"/>
              </a:xfrm>
              <a:prstGeom prst="rect">
                <a:avLst/>
              </a:prstGeom>
              <a:noFill/>
            </p:spPr>
            <p:txBody>
              <a:bodyPr wrap="none" rtlCol="0" anchor="ctr">
                <a:spAutoFit/>
              </a:bodyPr>
              <a:lstStyle/>
              <a:p>
                <a:pPr algn="ctr"/>
                <a:r>
                  <a:rPr lang="en-US" sz="2400" b="1" dirty="0">
                    <a:solidFill>
                      <a:schemeClr val="accent1"/>
                    </a:solidFill>
                  </a:rPr>
                  <a:t>01</a:t>
                </a:r>
              </a:p>
            </p:txBody>
          </p:sp>
        </p:grpSp>
        <p:sp>
          <p:nvSpPr>
            <p:cNvPr id="132" name="Oval 61">
              <a:extLst>
                <a:ext uri="{FF2B5EF4-FFF2-40B4-BE49-F238E27FC236}">
                  <a16:creationId xmlns:a16="http://schemas.microsoft.com/office/drawing/2014/main" id="{744470D6-0671-402E-99E4-0F231EDFAECA}"/>
                </a:ext>
              </a:extLst>
            </p:cNvPr>
            <p:cNvSpPr/>
            <p:nvPr/>
          </p:nvSpPr>
          <p:spPr>
            <a:xfrm>
              <a:off x="8911627" y="3273228"/>
              <a:ext cx="820769" cy="82076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3" name="Group 65">
              <a:extLst>
                <a:ext uri="{FF2B5EF4-FFF2-40B4-BE49-F238E27FC236}">
                  <a16:creationId xmlns:a16="http://schemas.microsoft.com/office/drawing/2014/main" id="{84B7B5C6-28B6-47D7-BE97-F18B5AD4AD3B}"/>
                </a:ext>
              </a:extLst>
            </p:cNvPr>
            <p:cNvGrpSpPr/>
            <p:nvPr/>
          </p:nvGrpSpPr>
          <p:grpSpPr>
            <a:xfrm>
              <a:off x="9165963" y="3471919"/>
              <a:ext cx="312098" cy="423387"/>
              <a:chOff x="3584575" y="4233863"/>
              <a:chExt cx="409575" cy="555625"/>
            </a:xfrm>
            <a:solidFill>
              <a:schemeClr val="accent1"/>
            </a:solidFill>
          </p:grpSpPr>
          <p:sp>
            <p:nvSpPr>
              <p:cNvPr id="140" name="Freeform 428">
                <a:extLst>
                  <a:ext uri="{FF2B5EF4-FFF2-40B4-BE49-F238E27FC236}">
                    <a16:creationId xmlns:a16="http://schemas.microsoft.com/office/drawing/2014/main" id="{6C7B51B8-1E09-42D8-B033-7D5060ADFCDB}"/>
                  </a:ext>
                </a:extLst>
              </p:cNvPr>
              <p:cNvSpPr>
                <a:spLocks noEditPoints="1"/>
              </p:cNvSpPr>
              <p:nvPr/>
            </p:nvSpPr>
            <p:spPr bwMode="auto">
              <a:xfrm>
                <a:off x="3584575" y="4233863"/>
                <a:ext cx="409575" cy="555625"/>
              </a:xfrm>
              <a:custGeom>
                <a:avLst/>
                <a:gdLst>
                  <a:gd name="T0" fmla="*/ 1213 w 2584"/>
                  <a:gd name="T1" fmla="*/ 3341 h 3504"/>
                  <a:gd name="T2" fmla="*/ 1342 w 2584"/>
                  <a:gd name="T3" fmla="*/ 3341 h 3504"/>
                  <a:gd name="T4" fmla="*/ 1380 w 2584"/>
                  <a:gd name="T5" fmla="*/ 3249 h 3504"/>
                  <a:gd name="T6" fmla="*/ 1267 w 2584"/>
                  <a:gd name="T7" fmla="*/ 2638 h 3504"/>
                  <a:gd name="T8" fmla="*/ 1292 w 2584"/>
                  <a:gd name="T9" fmla="*/ 2734 h 3504"/>
                  <a:gd name="T10" fmla="*/ 926 w 2584"/>
                  <a:gd name="T11" fmla="*/ 2876 h 3504"/>
                  <a:gd name="T12" fmla="*/ 1299 w 2584"/>
                  <a:gd name="T13" fmla="*/ 2928 h 3504"/>
                  <a:gd name="T14" fmla="*/ 1250 w 2584"/>
                  <a:gd name="T15" fmla="*/ 3014 h 3504"/>
                  <a:gd name="T16" fmla="*/ 1013 w 2584"/>
                  <a:gd name="T17" fmla="*/ 3097 h 3504"/>
                  <a:gd name="T18" fmla="*/ 1539 w 2584"/>
                  <a:gd name="T19" fmla="*/ 3098 h 3504"/>
                  <a:gd name="T20" fmla="*/ 1628 w 2584"/>
                  <a:gd name="T21" fmla="*/ 2965 h 3504"/>
                  <a:gd name="T22" fmla="*/ 1216 w 2584"/>
                  <a:gd name="T23" fmla="*/ 2586 h 3504"/>
                  <a:gd name="T24" fmla="*/ 1206 w 2584"/>
                  <a:gd name="T25" fmla="*/ 144 h 3504"/>
                  <a:gd name="T26" fmla="*/ 734 w 2584"/>
                  <a:gd name="T27" fmla="*/ 284 h 3504"/>
                  <a:gd name="T28" fmla="*/ 372 w 2584"/>
                  <a:gd name="T29" fmla="*/ 600 h 3504"/>
                  <a:gd name="T30" fmla="*/ 167 w 2584"/>
                  <a:gd name="T31" fmla="*/ 1042 h 3504"/>
                  <a:gd name="T32" fmla="*/ 169 w 2584"/>
                  <a:gd name="T33" fmla="*/ 1556 h 3504"/>
                  <a:gd name="T34" fmla="*/ 389 w 2584"/>
                  <a:gd name="T35" fmla="*/ 2010 h 3504"/>
                  <a:gd name="T36" fmla="*/ 774 w 2584"/>
                  <a:gd name="T37" fmla="*/ 2325 h 3504"/>
                  <a:gd name="T38" fmla="*/ 774 w 2584"/>
                  <a:gd name="T39" fmla="*/ 1309 h 3504"/>
                  <a:gd name="T40" fmla="*/ 842 w 2584"/>
                  <a:gd name="T41" fmla="*/ 1254 h 3504"/>
                  <a:gd name="T42" fmla="*/ 1187 w 2584"/>
                  <a:gd name="T43" fmla="*/ 1133 h 3504"/>
                  <a:gd name="T44" fmla="*/ 1574 w 2584"/>
                  <a:gd name="T45" fmla="*/ 1257 h 3504"/>
                  <a:gd name="T46" fmla="*/ 1796 w 2584"/>
                  <a:gd name="T47" fmla="*/ 1281 h 3504"/>
                  <a:gd name="T48" fmla="*/ 1653 w 2584"/>
                  <a:gd name="T49" fmla="*/ 2033 h 3504"/>
                  <a:gd name="T50" fmla="*/ 1558 w 2584"/>
                  <a:gd name="T51" fmla="*/ 2062 h 3504"/>
                  <a:gd name="T52" fmla="*/ 1655 w 2584"/>
                  <a:gd name="T53" fmla="*/ 1394 h 3504"/>
                  <a:gd name="T54" fmla="*/ 1425 w 2584"/>
                  <a:gd name="T55" fmla="*/ 1543 h 3504"/>
                  <a:gd name="T56" fmla="*/ 1062 w 2584"/>
                  <a:gd name="T57" fmla="*/ 1392 h 3504"/>
                  <a:gd name="T58" fmla="*/ 1292 w 2584"/>
                  <a:gd name="T59" fmla="*/ 2449 h 3504"/>
                  <a:gd name="T60" fmla="*/ 1777 w 2584"/>
                  <a:gd name="T61" fmla="*/ 2341 h 3504"/>
                  <a:gd name="T62" fmla="*/ 2162 w 2584"/>
                  <a:gd name="T63" fmla="*/ 2051 h 3504"/>
                  <a:gd name="T64" fmla="*/ 2396 w 2584"/>
                  <a:gd name="T65" fmla="*/ 1628 h 3504"/>
                  <a:gd name="T66" fmla="*/ 2432 w 2584"/>
                  <a:gd name="T67" fmla="*/ 1125 h 3504"/>
                  <a:gd name="T68" fmla="*/ 2259 w 2584"/>
                  <a:gd name="T69" fmla="*/ 666 h 3504"/>
                  <a:gd name="T70" fmla="*/ 1920 w 2584"/>
                  <a:gd name="T71" fmla="*/ 327 h 3504"/>
                  <a:gd name="T72" fmla="*/ 1462 w 2584"/>
                  <a:gd name="T73" fmla="*/ 152 h 3504"/>
                  <a:gd name="T74" fmla="*/ 1563 w 2584"/>
                  <a:gd name="T75" fmla="*/ 29 h 3504"/>
                  <a:gd name="T76" fmla="*/ 2041 w 2584"/>
                  <a:gd name="T77" fmla="*/ 241 h 3504"/>
                  <a:gd name="T78" fmla="*/ 2392 w 2584"/>
                  <a:gd name="T79" fmla="*/ 617 h 3504"/>
                  <a:gd name="T80" fmla="*/ 2571 w 2584"/>
                  <a:gd name="T81" fmla="*/ 1112 h 3504"/>
                  <a:gd name="T82" fmla="*/ 2536 w 2584"/>
                  <a:gd name="T83" fmla="*/ 1645 h 3504"/>
                  <a:gd name="T84" fmla="*/ 2304 w 2584"/>
                  <a:gd name="T85" fmla="*/ 2098 h 3504"/>
                  <a:gd name="T86" fmla="*/ 1921 w 2584"/>
                  <a:gd name="T87" fmla="*/ 2424 h 3504"/>
                  <a:gd name="T88" fmla="*/ 1739 w 2584"/>
                  <a:gd name="T89" fmla="*/ 3086 h 3504"/>
                  <a:gd name="T90" fmla="*/ 1560 w 2584"/>
                  <a:gd name="T91" fmla="*/ 3238 h 3504"/>
                  <a:gd name="T92" fmla="*/ 1472 w 2584"/>
                  <a:gd name="T93" fmla="*/ 3405 h 3504"/>
                  <a:gd name="T94" fmla="*/ 1277 w 2584"/>
                  <a:gd name="T95" fmla="*/ 3504 h 3504"/>
                  <a:gd name="T96" fmla="*/ 1081 w 2584"/>
                  <a:gd name="T97" fmla="*/ 3405 h 3504"/>
                  <a:gd name="T98" fmla="*/ 994 w 2584"/>
                  <a:gd name="T99" fmla="*/ 3238 h 3504"/>
                  <a:gd name="T100" fmla="*/ 815 w 2584"/>
                  <a:gd name="T101" fmla="*/ 3086 h 3504"/>
                  <a:gd name="T102" fmla="*/ 630 w 2584"/>
                  <a:gd name="T103" fmla="*/ 2405 h 3504"/>
                  <a:gd name="T104" fmla="*/ 245 w 2584"/>
                  <a:gd name="T105" fmla="*/ 2052 h 3504"/>
                  <a:gd name="T106" fmla="*/ 30 w 2584"/>
                  <a:gd name="T107" fmla="*/ 1569 h 3504"/>
                  <a:gd name="T108" fmla="*/ 29 w 2584"/>
                  <a:gd name="T109" fmla="*/ 1024 h 3504"/>
                  <a:gd name="T110" fmla="*/ 239 w 2584"/>
                  <a:gd name="T111" fmla="*/ 545 h 3504"/>
                  <a:gd name="T112" fmla="*/ 615 w 2584"/>
                  <a:gd name="T113" fmla="*/ 193 h 3504"/>
                  <a:gd name="T114" fmla="*/ 1109 w 2584"/>
                  <a:gd name="T115" fmla="*/ 14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4" h="3504">
                    <a:moveTo>
                      <a:pt x="1174" y="3249"/>
                    </a:moveTo>
                    <a:lnTo>
                      <a:pt x="1174" y="3261"/>
                    </a:lnTo>
                    <a:lnTo>
                      <a:pt x="1177" y="3285"/>
                    </a:lnTo>
                    <a:lnTo>
                      <a:pt x="1185" y="3307"/>
                    </a:lnTo>
                    <a:lnTo>
                      <a:pt x="1197" y="3326"/>
                    </a:lnTo>
                    <a:lnTo>
                      <a:pt x="1213" y="3341"/>
                    </a:lnTo>
                    <a:lnTo>
                      <a:pt x="1232" y="3354"/>
                    </a:lnTo>
                    <a:lnTo>
                      <a:pt x="1254" y="3361"/>
                    </a:lnTo>
                    <a:lnTo>
                      <a:pt x="1277" y="3365"/>
                    </a:lnTo>
                    <a:lnTo>
                      <a:pt x="1300" y="3361"/>
                    </a:lnTo>
                    <a:lnTo>
                      <a:pt x="1323" y="3354"/>
                    </a:lnTo>
                    <a:lnTo>
                      <a:pt x="1342" y="3341"/>
                    </a:lnTo>
                    <a:lnTo>
                      <a:pt x="1358" y="3326"/>
                    </a:lnTo>
                    <a:lnTo>
                      <a:pt x="1369" y="3307"/>
                    </a:lnTo>
                    <a:lnTo>
                      <a:pt x="1377" y="3285"/>
                    </a:lnTo>
                    <a:lnTo>
                      <a:pt x="1380" y="3261"/>
                    </a:lnTo>
                    <a:lnTo>
                      <a:pt x="1380" y="3261"/>
                    </a:lnTo>
                    <a:lnTo>
                      <a:pt x="1380" y="3249"/>
                    </a:lnTo>
                    <a:lnTo>
                      <a:pt x="1174" y="3249"/>
                    </a:lnTo>
                    <a:close/>
                    <a:moveTo>
                      <a:pt x="926" y="2535"/>
                    </a:moveTo>
                    <a:lnTo>
                      <a:pt x="926" y="2629"/>
                    </a:lnTo>
                    <a:lnTo>
                      <a:pt x="1232" y="2629"/>
                    </a:lnTo>
                    <a:lnTo>
                      <a:pt x="1250" y="2631"/>
                    </a:lnTo>
                    <a:lnTo>
                      <a:pt x="1267" y="2638"/>
                    </a:lnTo>
                    <a:lnTo>
                      <a:pt x="1281" y="2649"/>
                    </a:lnTo>
                    <a:lnTo>
                      <a:pt x="1292" y="2664"/>
                    </a:lnTo>
                    <a:lnTo>
                      <a:pt x="1299" y="2680"/>
                    </a:lnTo>
                    <a:lnTo>
                      <a:pt x="1301" y="2699"/>
                    </a:lnTo>
                    <a:lnTo>
                      <a:pt x="1299" y="2717"/>
                    </a:lnTo>
                    <a:lnTo>
                      <a:pt x="1292" y="2734"/>
                    </a:lnTo>
                    <a:lnTo>
                      <a:pt x="1281" y="2748"/>
                    </a:lnTo>
                    <a:lnTo>
                      <a:pt x="1267" y="2758"/>
                    </a:lnTo>
                    <a:lnTo>
                      <a:pt x="1250" y="2766"/>
                    </a:lnTo>
                    <a:lnTo>
                      <a:pt x="1232" y="2768"/>
                    </a:lnTo>
                    <a:lnTo>
                      <a:pt x="926" y="2768"/>
                    </a:lnTo>
                    <a:lnTo>
                      <a:pt x="926" y="2876"/>
                    </a:lnTo>
                    <a:lnTo>
                      <a:pt x="1232" y="2876"/>
                    </a:lnTo>
                    <a:lnTo>
                      <a:pt x="1250" y="2879"/>
                    </a:lnTo>
                    <a:lnTo>
                      <a:pt x="1267" y="2886"/>
                    </a:lnTo>
                    <a:lnTo>
                      <a:pt x="1281" y="2897"/>
                    </a:lnTo>
                    <a:lnTo>
                      <a:pt x="1292" y="2910"/>
                    </a:lnTo>
                    <a:lnTo>
                      <a:pt x="1299" y="2928"/>
                    </a:lnTo>
                    <a:lnTo>
                      <a:pt x="1301" y="2947"/>
                    </a:lnTo>
                    <a:lnTo>
                      <a:pt x="1299" y="2965"/>
                    </a:lnTo>
                    <a:lnTo>
                      <a:pt x="1292" y="2982"/>
                    </a:lnTo>
                    <a:lnTo>
                      <a:pt x="1281" y="2996"/>
                    </a:lnTo>
                    <a:lnTo>
                      <a:pt x="1267" y="3006"/>
                    </a:lnTo>
                    <a:lnTo>
                      <a:pt x="1250" y="3014"/>
                    </a:lnTo>
                    <a:lnTo>
                      <a:pt x="1232" y="3016"/>
                    </a:lnTo>
                    <a:lnTo>
                      <a:pt x="936" y="3016"/>
                    </a:lnTo>
                    <a:lnTo>
                      <a:pt x="949" y="3041"/>
                    </a:lnTo>
                    <a:lnTo>
                      <a:pt x="967" y="3065"/>
                    </a:lnTo>
                    <a:lnTo>
                      <a:pt x="988" y="3083"/>
                    </a:lnTo>
                    <a:lnTo>
                      <a:pt x="1013" y="3097"/>
                    </a:lnTo>
                    <a:lnTo>
                      <a:pt x="1041" y="3106"/>
                    </a:lnTo>
                    <a:lnTo>
                      <a:pt x="1071" y="3109"/>
                    </a:lnTo>
                    <a:lnTo>
                      <a:pt x="1071" y="3109"/>
                    </a:lnTo>
                    <a:lnTo>
                      <a:pt x="1483" y="3109"/>
                    </a:lnTo>
                    <a:lnTo>
                      <a:pt x="1512" y="3106"/>
                    </a:lnTo>
                    <a:lnTo>
                      <a:pt x="1539" y="3098"/>
                    </a:lnTo>
                    <a:lnTo>
                      <a:pt x="1564" y="3085"/>
                    </a:lnTo>
                    <a:lnTo>
                      <a:pt x="1585" y="3067"/>
                    </a:lnTo>
                    <a:lnTo>
                      <a:pt x="1603" y="3046"/>
                    </a:lnTo>
                    <a:lnTo>
                      <a:pt x="1616" y="3021"/>
                    </a:lnTo>
                    <a:lnTo>
                      <a:pt x="1624" y="2993"/>
                    </a:lnTo>
                    <a:lnTo>
                      <a:pt x="1628" y="2965"/>
                    </a:lnTo>
                    <a:lnTo>
                      <a:pt x="1628" y="2544"/>
                    </a:lnTo>
                    <a:lnTo>
                      <a:pt x="1546" y="2563"/>
                    </a:lnTo>
                    <a:lnTo>
                      <a:pt x="1463" y="2577"/>
                    </a:lnTo>
                    <a:lnTo>
                      <a:pt x="1378" y="2585"/>
                    </a:lnTo>
                    <a:lnTo>
                      <a:pt x="1292" y="2588"/>
                    </a:lnTo>
                    <a:lnTo>
                      <a:pt x="1216" y="2586"/>
                    </a:lnTo>
                    <a:lnTo>
                      <a:pt x="1142" y="2580"/>
                    </a:lnTo>
                    <a:lnTo>
                      <a:pt x="1069" y="2569"/>
                    </a:lnTo>
                    <a:lnTo>
                      <a:pt x="998" y="2554"/>
                    </a:lnTo>
                    <a:lnTo>
                      <a:pt x="926" y="2535"/>
                    </a:lnTo>
                    <a:close/>
                    <a:moveTo>
                      <a:pt x="1292" y="141"/>
                    </a:moveTo>
                    <a:lnTo>
                      <a:pt x="1206" y="144"/>
                    </a:lnTo>
                    <a:lnTo>
                      <a:pt x="1122" y="152"/>
                    </a:lnTo>
                    <a:lnTo>
                      <a:pt x="1040" y="168"/>
                    </a:lnTo>
                    <a:lnTo>
                      <a:pt x="959" y="190"/>
                    </a:lnTo>
                    <a:lnTo>
                      <a:pt x="882" y="216"/>
                    </a:lnTo>
                    <a:lnTo>
                      <a:pt x="806" y="248"/>
                    </a:lnTo>
                    <a:lnTo>
                      <a:pt x="734" y="284"/>
                    </a:lnTo>
                    <a:lnTo>
                      <a:pt x="665" y="327"/>
                    </a:lnTo>
                    <a:lnTo>
                      <a:pt x="599" y="373"/>
                    </a:lnTo>
                    <a:lnTo>
                      <a:pt x="536" y="424"/>
                    </a:lnTo>
                    <a:lnTo>
                      <a:pt x="477" y="479"/>
                    </a:lnTo>
                    <a:lnTo>
                      <a:pt x="423" y="538"/>
                    </a:lnTo>
                    <a:lnTo>
                      <a:pt x="372" y="600"/>
                    </a:lnTo>
                    <a:lnTo>
                      <a:pt x="325" y="666"/>
                    </a:lnTo>
                    <a:lnTo>
                      <a:pt x="284" y="736"/>
                    </a:lnTo>
                    <a:lnTo>
                      <a:pt x="246" y="809"/>
                    </a:lnTo>
                    <a:lnTo>
                      <a:pt x="215" y="883"/>
                    </a:lnTo>
                    <a:lnTo>
                      <a:pt x="188" y="962"/>
                    </a:lnTo>
                    <a:lnTo>
                      <a:pt x="167" y="1042"/>
                    </a:lnTo>
                    <a:lnTo>
                      <a:pt x="152" y="1125"/>
                    </a:lnTo>
                    <a:lnTo>
                      <a:pt x="142" y="1209"/>
                    </a:lnTo>
                    <a:lnTo>
                      <a:pt x="139" y="1295"/>
                    </a:lnTo>
                    <a:lnTo>
                      <a:pt x="142" y="1383"/>
                    </a:lnTo>
                    <a:lnTo>
                      <a:pt x="153" y="1471"/>
                    </a:lnTo>
                    <a:lnTo>
                      <a:pt x="169" y="1556"/>
                    </a:lnTo>
                    <a:lnTo>
                      <a:pt x="192" y="1639"/>
                    </a:lnTo>
                    <a:lnTo>
                      <a:pt x="220" y="1719"/>
                    </a:lnTo>
                    <a:lnTo>
                      <a:pt x="255" y="1797"/>
                    </a:lnTo>
                    <a:lnTo>
                      <a:pt x="294" y="1871"/>
                    </a:lnTo>
                    <a:lnTo>
                      <a:pt x="339" y="1943"/>
                    </a:lnTo>
                    <a:lnTo>
                      <a:pt x="389" y="2010"/>
                    </a:lnTo>
                    <a:lnTo>
                      <a:pt x="443" y="2073"/>
                    </a:lnTo>
                    <a:lnTo>
                      <a:pt x="501" y="2133"/>
                    </a:lnTo>
                    <a:lnTo>
                      <a:pt x="564" y="2188"/>
                    </a:lnTo>
                    <a:lnTo>
                      <a:pt x="631" y="2239"/>
                    </a:lnTo>
                    <a:lnTo>
                      <a:pt x="701" y="2285"/>
                    </a:lnTo>
                    <a:lnTo>
                      <a:pt x="774" y="2325"/>
                    </a:lnTo>
                    <a:lnTo>
                      <a:pt x="851" y="2361"/>
                    </a:lnTo>
                    <a:lnTo>
                      <a:pt x="931" y="2390"/>
                    </a:lnTo>
                    <a:lnTo>
                      <a:pt x="1013" y="2414"/>
                    </a:lnTo>
                    <a:lnTo>
                      <a:pt x="774" y="1340"/>
                    </a:lnTo>
                    <a:lnTo>
                      <a:pt x="772" y="1324"/>
                    </a:lnTo>
                    <a:lnTo>
                      <a:pt x="774" y="1309"/>
                    </a:lnTo>
                    <a:lnTo>
                      <a:pt x="780" y="1294"/>
                    </a:lnTo>
                    <a:lnTo>
                      <a:pt x="787" y="1281"/>
                    </a:lnTo>
                    <a:lnTo>
                      <a:pt x="799" y="1269"/>
                    </a:lnTo>
                    <a:lnTo>
                      <a:pt x="812" y="1262"/>
                    </a:lnTo>
                    <a:lnTo>
                      <a:pt x="827" y="1257"/>
                    </a:lnTo>
                    <a:lnTo>
                      <a:pt x="842" y="1254"/>
                    </a:lnTo>
                    <a:lnTo>
                      <a:pt x="1016" y="1254"/>
                    </a:lnTo>
                    <a:lnTo>
                      <a:pt x="1119" y="1151"/>
                    </a:lnTo>
                    <a:lnTo>
                      <a:pt x="1134" y="1141"/>
                    </a:lnTo>
                    <a:lnTo>
                      <a:pt x="1151" y="1133"/>
                    </a:lnTo>
                    <a:lnTo>
                      <a:pt x="1169" y="1131"/>
                    </a:lnTo>
                    <a:lnTo>
                      <a:pt x="1187" y="1133"/>
                    </a:lnTo>
                    <a:lnTo>
                      <a:pt x="1203" y="1141"/>
                    </a:lnTo>
                    <a:lnTo>
                      <a:pt x="1217" y="1151"/>
                    </a:lnTo>
                    <a:lnTo>
                      <a:pt x="1442" y="1376"/>
                    </a:lnTo>
                    <a:lnTo>
                      <a:pt x="1543" y="1275"/>
                    </a:lnTo>
                    <a:lnTo>
                      <a:pt x="1557" y="1264"/>
                    </a:lnTo>
                    <a:lnTo>
                      <a:pt x="1574" y="1257"/>
                    </a:lnTo>
                    <a:lnTo>
                      <a:pt x="1592" y="1254"/>
                    </a:lnTo>
                    <a:lnTo>
                      <a:pt x="1742" y="1254"/>
                    </a:lnTo>
                    <a:lnTo>
                      <a:pt x="1757" y="1257"/>
                    </a:lnTo>
                    <a:lnTo>
                      <a:pt x="1772" y="1262"/>
                    </a:lnTo>
                    <a:lnTo>
                      <a:pt x="1785" y="1269"/>
                    </a:lnTo>
                    <a:lnTo>
                      <a:pt x="1796" y="1281"/>
                    </a:lnTo>
                    <a:lnTo>
                      <a:pt x="1805" y="1294"/>
                    </a:lnTo>
                    <a:lnTo>
                      <a:pt x="1810" y="1309"/>
                    </a:lnTo>
                    <a:lnTo>
                      <a:pt x="1811" y="1324"/>
                    </a:lnTo>
                    <a:lnTo>
                      <a:pt x="1810" y="1340"/>
                    </a:lnTo>
                    <a:lnTo>
                      <a:pt x="1659" y="2015"/>
                    </a:lnTo>
                    <a:lnTo>
                      <a:pt x="1653" y="2033"/>
                    </a:lnTo>
                    <a:lnTo>
                      <a:pt x="1642" y="2048"/>
                    </a:lnTo>
                    <a:lnTo>
                      <a:pt x="1629" y="2060"/>
                    </a:lnTo>
                    <a:lnTo>
                      <a:pt x="1613" y="2067"/>
                    </a:lnTo>
                    <a:lnTo>
                      <a:pt x="1595" y="2070"/>
                    </a:lnTo>
                    <a:lnTo>
                      <a:pt x="1577" y="2068"/>
                    </a:lnTo>
                    <a:lnTo>
                      <a:pt x="1558" y="2062"/>
                    </a:lnTo>
                    <a:lnTo>
                      <a:pt x="1544" y="2051"/>
                    </a:lnTo>
                    <a:lnTo>
                      <a:pt x="1533" y="2037"/>
                    </a:lnTo>
                    <a:lnTo>
                      <a:pt x="1526" y="2021"/>
                    </a:lnTo>
                    <a:lnTo>
                      <a:pt x="1522" y="2003"/>
                    </a:lnTo>
                    <a:lnTo>
                      <a:pt x="1523" y="1985"/>
                    </a:lnTo>
                    <a:lnTo>
                      <a:pt x="1655" y="1394"/>
                    </a:lnTo>
                    <a:lnTo>
                      <a:pt x="1621" y="1394"/>
                    </a:lnTo>
                    <a:lnTo>
                      <a:pt x="1492" y="1524"/>
                    </a:lnTo>
                    <a:lnTo>
                      <a:pt x="1477" y="1535"/>
                    </a:lnTo>
                    <a:lnTo>
                      <a:pt x="1460" y="1543"/>
                    </a:lnTo>
                    <a:lnTo>
                      <a:pt x="1442" y="1545"/>
                    </a:lnTo>
                    <a:lnTo>
                      <a:pt x="1425" y="1543"/>
                    </a:lnTo>
                    <a:lnTo>
                      <a:pt x="1408" y="1535"/>
                    </a:lnTo>
                    <a:lnTo>
                      <a:pt x="1393" y="1524"/>
                    </a:lnTo>
                    <a:lnTo>
                      <a:pt x="1169" y="1299"/>
                    </a:lnTo>
                    <a:lnTo>
                      <a:pt x="1094" y="1374"/>
                    </a:lnTo>
                    <a:lnTo>
                      <a:pt x="1079" y="1385"/>
                    </a:lnTo>
                    <a:lnTo>
                      <a:pt x="1062" y="1392"/>
                    </a:lnTo>
                    <a:lnTo>
                      <a:pt x="1044" y="1394"/>
                    </a:lnTo>
                    <a:lnTo>
                      <a:pt x="930" y="1394"/>
                    </a:lnTo>
                    <a:lnTo>
                      <a:pt x="1158" y="2420"/>
                    </a:lnTo>
                    <a:lnTo>
                      <a:pt x="1159" y="2440"/>
                    </a:lnTo>
                    <a:lnTo>
                      <a:pt x="1225" y="2447"/>
                    </a:lnTo>
                    <a:lnTo>
                      <a:pt x="1292" y="2449"/>
                    </a:lnTo>
                    <a:lnTo>
                      <a:pt x="1378" y="2446"/>
                    </a:lnTo>
                    <a:lnTo>
                      <a:pt x="1462" y="2436"/>
                    </a:lnTo>
                    <a:lnTo>
                      <a:pt x="1545" y="2420"/>
                    </a:lnTo>
                    <a:lnTo>
                      <a:pt x="1624" y="2400"/>
                    </a:lnTo>
                    <a:lnTo>
                      <a:pt x="1702" y="2373"/>
                    </a:lnTo>
                    <a:lnTo>
                      <a:pt x="1777" y="2341"/>
                    </a:lnTo>
                    <a:lnTo>
                      <a:pt x="1850" y="2304"/>
                    </a:lnTo>
                    <a:lnTo>
                      <a:pt x="1920" y="2263"/>
                    </a:lnTo>
                    <a:lnTo>
                      <a:pt x="1986" y="2216"/>
                    </a:lnTo>
                    <a:lnTo>
                      <a:pt x="2048" y="2165"/>
                    </a:lnTo>
                    <a:lnTo>
                      <a:pt x="2107" y="2110"/>
                    </a:lnTo>
                    <a:lnTo>
                      <a:pt x="2162" y="2051"/>
                    </a:lnTo>
                    <a:lnTo>
                      <a:pt x="2212" y="1988"/>
                    </a:lnTo>
                    <a:lnTo>
                      <a:pt x="2259" y="1922"/>
                    </a:lnTo>
                    <a:lnTo>
                      <a:pt x="2300" y="1853"/>
                    </a:lnTo>
                    <a:lnTo>
                      <a:pt x="2337" y="1781"/>
                    </a:lnTo>
                    <a:lnTo>
                      <a:pt x="2369" y="1705"/>
                    </a:lnTo>
                    <a:lnTo>
                      <a:pt x="2396" y="1628"/>
                    </a:lnTo>
                    <a:lnTo>
                      <a:pt x="2417" y="1547"/>
                    </a:lnTo>
                    <a:lnTo>
                      <a:pt x="2432" y="1465"/>
                    </a:lnTo>
                    <a:lnTo>
                      <a:pt x="2441" y="1380"/>
                    </a:lnTo>
                    <a:lnTo>
                      <a:pt x="2444" y="1295"/>
                    </a:lnTo>
                    <a:lnTo>
                      <a:pt x="2441" y="1209"/>
                    </a:lnTo>
                    <a:lnTo>
                      <a:pt x="2432" y="1125"/>
                    </a:lnTo>
                    <a:lnTo>
                      <a:pt x="2417" y="1042"/>
                    </a:lnTo>
                    <a:lnTo>
                      <a:pt x="2396" y="962"/>
                    </a:lnTo>
                    <a:lnTo>
                      <a:pt x="2369" y="883"/>
                    </a:lnTo>
                    <a:lnTo>
                      <a:pt x="2337" y="809"/>
                    </a:lnTo>
                    <a:lnTo>
                      <a:pt x="2300" y="736"/>
                    </a:lnTo>
                    <a:lnTo>
                      <a:pt x="2259" y="666"/>
                    </a:lnTo>
                    <a:lnTo>
                      <a:pt x="2212" y="600"/>
                    </a:lnTo>
                    <a:lnTo>
                      <a:pt x="2162" y="538"/>
                    </a:lnTo>
                    <a:lnTo>
                      <a:pt x="2107" y="479"/>
                    </a:lnTo>
                    <a:lnTo>
                      <a:pt x="2048" y="424"/>
                    </a:lnTo>
                    <a:lnTo>
                      <a:pt x="1986" y="373"/>
                    </a:lnTo>
                    <a:lnTo>
                      <a:pt x="1920" y="327"/>
                    </a:lnTo>
                    <a:lnTo>
                      <a:pt x="1850" y="284"/>
                    </a:lnTo>
                    <a:lnTo>
                      <a:pt x="1777" y="248"/>
                    </a:lnTo>
                    <a:lnTo>
                      <a:pt x="1702" y="216"/>
                    </a:lnTo>
                    <a:lnTo>
                      <a:pt x="1624" y="190"/>
                    </a:lnTo>
                    <a:lnTo>
                      <a:pt x="1545" y="168"/>
                    </a:lnTo>
                    <a:lnTo>
                      <a:pt x="1462" y="152"/>
                    </a:lnTo>
                    <a:lnTo>
                      <a:pt x="1378" y="144"/>
                    </a:lnTo>
                    <a:lnTo>
                      <a:pt x="1292" y="141"/>
                    </a:lnTo>
                    <a:close/>
                    <a:moveTo>
                      <a:pt x="1292" y="0"/>
                    </a:moveTo>
                    <a:lnTo>
                      <a:pt x="1384" y="4"/>
                    </a:lnTo>
                    <a:lnTo>
                      <a:pt x="1475" y="14"/>
                    </a:lnTo>
                    <a:lnTo>
                      <a:pt x="1563" y="29"/>
                    </a:lnTo>
                    <a:lnTo>
                      <a:pt x="1650" y="51"/>
                    </a:lnTo>
                    <a:lnTo>
                      <a:pt x="1734" y="78"/>
                    </a:lnTo>
                    <a:lnTo>
                      <a:pt x="1814" y="111"/>
                    </a:lnTo>
                    <a:lnTo>
                      <a:pt x="1893" y="149"/>
                    </a:lnTo>
                    <a:lnTo>
                      <a:pt x="1969" y="193"/>
                    </a:lnTo>
                    <a:lnTo>
                      <a:pt x="2041" y="241"/>
                    </a:lnTo>
                    <a:lnTo>
                      <a:pt x="2109" y="293"/>
                    </a:lnTo>
                    <a:lnTo>
                      <a:pt x="2175" y="350"/>
                    </a:lnTo>
                    <a:lnTo>
                      <a:pt x="2235" y="411"/>
                    </a:lnTo>
                    <a:lnTo>
                      <a:pt x="2293" y="476"/>
                    </a:lnTo>
                    <a:lnTo>
                      <a:pt x="2345" y="545"/>
                    </a:lnTo>
                    <a:lnTo>
                      <a:pt x="2392" y="617"/>
                    </a:lnTo>
                    <a:lnTo>
                      <a:pt x="2436" y="693"/>
                    </a:lnTo>
                    <a:lnTo>
                      <a:pt x="2473" y="772"/>
                    </a:lnTo>
                    <a:lnTo>
                      <a:pt x="2506" y="852"/>
                    </a:lnTo>
                    <a:lnTo>
                      <a:pt x="2534" y="936"/>
                    </a:lnTo>
                    <a:lnTo>
                      <a:pt x="2555" y="1024"/>
                    </a:lnTo>
                    <a:lnTo>
                      <a:pt x="2571" y="1112"/>
                    </a:lnTo>
                    <a:lnTo>
                      <a:pt x="2580" y="1202"/>
                    </a:lnTo>
                    <a:lnTo>
                      <a:pt x="2584" y="1295"/>
                    </a:lnTo>
                    <a:lnTo>
                      <a:pt x="2580" y="1384"/>
                    </a:lnTo>
                    <a:lnTo>
                      <a:pt x="2572" y="1474"/>
                    </a:lnTo>
                    <a:lnTo>
                      <a:pt x="2557" y="1560"/>
                    </a:lnTo>
                    <a:lnTo>
                      <a:pt x="2536" y="1645"/>
                    </a:lnTo>
                    <a:lnTo>
                      <a:pt x="2510" y="1727"/>
                    </a:lnTo>
                    <a:lnTo>
                      <a:pt x="2478" y="1806"/>
                    </a:lnTo>
                    <a:lnTo>
                      <a:pt x="2442" y="1884"/>
                    </a:lnTo>
                    <a:lnTo>
                      <a:pt x="2401" y="1959"/>
                    </a:lnTo>
                    <a:lnTo>
                      <a:pt x="2355" y="2030"/>
                    </a:lnTo>
                    <a:lnTo>
                      <a:pt x="2304" y="2098"/>
                    </a:lnTo>
                    <a:lnTo>
                      <a:pt x="2250" y="2162"/>
                    </a:lnTo>
                    <a:lnTo>
                      <a:pt x="2192" y="2222"/>
                    </a:lnTo>
                    <a:lnTo>
                      <a:pt x="2129" y="2280"/>
                    </a:lnTo>
                    <a:lnTo>
                      <a:pt x="2063" y="2332"/>
                    </a:lnTo>
                    <a:lnTo>
                      <a:pt x="1993" y="2381"/>
                    </a:lnTo>
                    <a:lnTo>
                      <a:pt x="1921" y="2424"/>
                    </a:lnTo>
                    <a:lnTo>
                      <a:pt x="1845" y="2464"/>
                    </a:lnTo>
                    <a:lnTo>
                      <a:pt x="1767" y="2498"/>
                    </a:lnTo>
                    <a:lnTo>
                      <a:pt x="1767" y="2965"/>
                    </a:lnTo>
                    <a:lnTo>
                      <a:pt x="1763" y="3007"/>
                    </a:lnTo>
                    <a:lnTo>
                      <a:pt x="1754" y="3048"/>
                    </a:lnTo>
                    <a:lnTo>
                      <a:pt x="1739" y="3086"/>
                    </a:lnTo>
                    <a:lnTo>
                      <a:pt x="1720" y="3121"/>
                    </a:lnTo>
                    <a:lnTo>
                      <a:pt x="1696" y="3153"/>
                    </a:lnTo>
                    <a:lnTo>
                      <a:pt x="1667" y="3181"/>
                    </a:lnTo>
                    <a:lnTo>
                      <a:pt x="1634" y="3205"/>
                    </a:lnTo>
                    <a:lnTo>
                      <a:pt x="1599" y="3224"/>
                    </a:lnTo>
                    <a:lnTo>
                      <a:pt x="1560" y="3238"/>
                    </a:lnTo>
                    <a:lnTo>
                      <a:pt x="1519" y="3247"/>
                    </a:lnTo>
                    <a:lnTo>
                      <a:pt x="1519" y="3261"/>
                    </a:lnTo>
                    <a:lnTo>
                      <a:pt x="1516" y="3301"/>
                    </a:lnTo>
                    <a:lnTo>
                      <a:pt x="1506" y="3338"/>
                    </a:lnTo>
                    <a:lnTo>
                      <a:pt x="1493" y="3373"/>
                    </a:lnTo>
                    <a:lnTo>
                      <a:pt x="1472" y="3405"/>
                    </a:lnTo>
                    <a:lnTo>
                      <a:pt x="1448" y="3433"/>
                    </a:lnTo>
                    <a:lnTo>
                      <a:pt x="1420" y="3457"/>
                    </a:lnTo>
                    <a:lnTo>
                      <a:pt x="1388" y="3477"/>
                    </a:lnTo>
                    <a:lnTo>
                      <a:pt x="1353" y="3491"/>
                    </a:lnTo>
                    <a:lnTo>
                      <a:pt x="1316" y="3501"/>
                    </a:lnTo>
                    <a:lnTo>
                      <a:pt x="1277" y="3504"/>
                    </a:lnTo>
                    <a:lnTo>
                      <a:pt x="1238" y="3501"/>
                    </a:lnTo>
                    <a:lnTo>
                      <a:pt x="1200" y="3491"/>
                    </a:lnTo>
                    <a:lnTo>
                      <a:pt x="1165" y="3477"/>
                    </a:lnTo>
                    <a:lnTo>
                      <a:pt x="1135" y="3457"/>
                    </a:lnTo>
                    <a:lnTo>
                      <a:pt x="1106" y="3433"/>
                    </a:lnTo>
                    <a:lnTo>
                      <a:pt x="1081" y="3405"/>
                    </a:lnTo>
                    <a:lnTo>
                      <a:pt x="1062" y="3373"/>
                    </a:lnTo>
                    <a:lnTo>
                      <a:pt x="1047" y="3338"/>
                    </a:lnTo>
                    <a:lnTo>
                      <a:pt x="1038" y="3301"/>
                    </a:lnTo>
                    <a:lnTo>
                      <a:pt x="1035" y="3261"/>
                    </a:lnTo>
                    <a:lnTo>
                      <a:pt x="1035" y="3247"/>
                    </a:lnTo>
                    <a:lnTo>
                      <a:pt x="994" y="3238"/>
                    </a:lnTo>
                    <a:lnTo>
                      <a:pt x="956" y="3224"/>
                    </a:lnTo>
                    <a:lnTo>
                      <a:pt x="920" y="3205"/>
                    </a:lnTo>
                    <a:lnTo>
                      <a:pt x="887" y="3181"/>
                    </a:lnTo>
                    <a:lnTo>
                      <a:pt x="858" y="3153"/>
                    </a:lnTo>
                    <a:lnTo>
                      <a:pt x="834" y="3121"/>
                    </a:lnTo>
                    <a:lnTo>
                      <a:pt x="815" y="3086"/>
                    </a:lnTo>
                    <a:lnTo>
                      <a:pt x="800" y="3048"/>
                    </a:lnTo>
                    <a:lnTo>
                      <a:pt x="790" y="3007"/>
                    </a:lnTo>
                    <a:lnTo>
                      <a:pt x="787" y="2965"/>
                    </a:lnTo>
                    <a:lnTo>
                      <a:pt x="787" y="2485"/>
                    </a:lnTo>
                    <a:lnTo>
                      <a:pt x="708" y="2448"/>
                    </a:lnTo>
                    <a:lnTo>
                      <a:pt x="630" y="2405"/>
                    </a:lnTo>
                    <a:lnTo>
                      <a:pt x="557" y="2357"/>
                    </a:lnTo>
                    <a:lnTo>
                      <a:pt x="487" y="2305"/>
                    </a:lnTo>
                    <a:lnTo>
                      <a:pt x="420" y="2248"/>
                    </a:lnTo>
                    <a:lnTo>
                      <a:pt x="357" y="2186"/>
                    </a:lnTo>
                    <a:lnTo>
                      <a:pt x="300" y="2121"/>
                    </a:lnTo>
                    <a:lnTo>
                      <a:pt x="245" y="2052"/>
                    </a:lnTo>
                    <a:lnTo>
                      <a:pt x="197" y="1980"/>
                    </a:lnTo>
                    <a:lnTo>
                      <a:pt x="152" y="1903"/>
                    </a:lnTo>
                    <a:lnTo>
                      <a:pt x="114" y="1823"/>
                    </a:lnTo>
                    <a:lnTo>
                      <a:pt x="80" y="1742"/>
                    </a:lnTo>
                    <a:lnTo>
                      <a:pt x="52" y="1656"/>
                    </a:lnTo>
                    <a:lnTo>
                      <a:pt x="30" y="1569"/>
                    </a:lnTo>
                    <a:lnTo>
                      <a:pt x="13" y="1480"/>
                    </a:lnTo>
                    <a:lnTo>
                      <a:pt x="3" y="1387"/>
                    </a:lnTo>
                    <a:lnTo>
                      <a:pt x="0" y="1295"/>
                    </a:lnTo>
                    <a:lnTo>
                      <a:pt x="3" y="1202"/>
                    </a:lnTo>
                    <a:lnTo>
                      <a:pt x="13" y="1112"/>
                    </a:lnTo>
                    <a:lnTo>
                      <a:pt x="29" y="1024"/>
                    </a:lnTo>
                    <a:lnTo>
                      <a:pt x="50" y="936"/>
                    </a:lnTo>
                    <a:lnTo>
                      <a:pt x="78" y="852"/>
                    </a:lnTo>
                    <a:lnTo>
                      <a:pt x="110" y="772"/>
                    </a:lnTo>
                    <a:lnTo>
                      <a:pt x="149" y="693"/>
                    </a:lnTo>
                    <a:lnTo>
                      <a:pt x="191" y="617"/>
                    </a:lnTo>
                    <a:lnTo>
                      <a:pt x="239" y="545"/>
                    </a:lnTo>
                    <a:lnTo>
                      <a:pt x="292" y="476"/>
                    </a:lnTo>
                    <a:lnTo>
                      <a:pt x="348" y="411"/>
                    </a:lnTo>
                    <a:lnTo>
                      <a:pt x="410" y="350"/>
                    </a:lnTo>
                    <a:lnTo>
                      <a:pt x="475" y="293"/>
                    </a:lnTo>
                    <a:lnTo>
                      <a:pt x="544" y="241"/>
                    </a:lnTo>
                    <a:lnTo>
                      <a:pt x="615" y="193"/>
                    </a:lnTo>
                    <a:lnTo>
                      <a:pt x="691" y="149"/>
                    </a:lnTo>
                    <a:lnTo>
                      <a:pt x="769" y="111"/>
                    </a:lnTo>
                    <a:lnTo>
                      <a:pt x="851" y="78"/>
                    </a:lnTo>
                    <a:lnTo>
                      <a:pt x="935" y="51"/>
                    </a:lnTo>
                    <a:lnTo>
                      <a:pt x="1021" y="29"/>
                    </a:lnTo>
                    <a:lnTo>
                      <a:pt x="1109" y="14"/>
                    </a:lnTo>
                    <a:lnTo>
                      <a:pt x="1199" y="4"/>
                    </a:lnTo>
                    <a:lnTo>
                      <a:pt x="129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4" name="Freeform 429">
                <a:extLst>
                  <a:ext uri="{FF2B5EF4-FFF2-40B4-BE49-F238E27FC236}">
                    <a16:creationId xmlns:a16="http://schemas.microsoft.com/office/drawing/2014/main" id="{12F201BF-68D1-4989-AD68-C322F791AE76}"/>
                  </a:ext>
                </a:extLst>
              </p:cNvPr>
              <p:cNvSpPr>
                <a:spLocks/>
              </p:cNvSpPr>
              <p:nvPr/>
            </p:nvSpPr>
            <p:spPr bwMode="auto">
              <a:xfrm>
                <a:off x="3817938" y="4572000"/>
                <a:ext cx="23813" cy="28575"/>
              </a:xfrm>
              <a:custGeom>
                <a:avLst/>
                <a:gdLst>
                  <a:gd name="T0" fmla="*/ 76 w 149"/>
                  <a:gd name="T1" fmla="*/ 0 h 185"/>
                  <a:gd name="T2" fmla="*/ 95 w 149"/>
                  <a:gd name="T3" fmla="*/ 2 h 185"/>
                  <a:gd name="T4" fmla="*/ 112 w 149"/>
                  <a:gd name="T5" fmla="*/ 8 h 185"/>
                  <a:gd name="T6" fmla="*/ 127 w 149"/>
                  <a:gd name="T7" fmla="*/ 19 h 185"/>
                  <a:gd name="T8" fmla="*/ 138 w 149"/>
                  <a:gd name="T9" fmla="*/ 33 h 185"/>
                  <a:gd name="T10" fmla="*/ 146 w 149"/>
                  <a:gd name="T11" fmla="*/ 49 h 185"/>
                  <a:gd name="T12" fmla="*/ 149 w 149"/>
                  <a:gd name="T13" fmla="*/ 66 h 185"/>
                  <a:gd name="T14" fmla="*/ 148 w 149"/>
                  <a:gd name="T15" fmla="*/ 85 h 185"/>
                  <a:gd name="T16" fmla="*/ 137 w 149"/>
                  <a:gd name="T17" fmla="*/ 130 h 185"/>
                  <a:gd name="T18" fmla="*/ 131 w 149"/>
                  <a:gd name="T19" fmla="*/ 148 h 185"/>
                  <a:gd name="T20" fmla="*/ 119 w 149"/>
                  <a:gd name="T21" fmla="*/ 164 h 185"/>
                  <a:gd name="T22" fmla="*/ 105 w 149"/>
                  <a:gd name="T23" fmla="*/ 174 h 185"/>
                  <a:gd name="T24" fmla="*/ 88 w 149"/>
                  <a:gd name="T25" fmla="*/ 182 h 185"/>
                  <a:gd name="T26" fmla="*/ 69 w 149"/>
                  <a:gd name="T27" fmla="*/ 185 h 185"/>
                  <a:gd name="T28" fmla="*/ 62 w 149"/>
                  <a:gd name="T29" fmla="*/ 184 h 185"/>
                  <a:gd name="T30" fmla="*/ 54 w 149"/>
                  <a:gd name="T31" fmla="*/ 183 h 185"/>
                  <a:gd name="T32" fmla="*/ 36 w 149"/>
                  <a:gd name="T33" fmla="*/ 177 h 185"/>
                  <a:gd name="T34" fmla="*/ 21 w 149"/>
                  <a:gd name="T35" fmla="*/ 166 h 185"/>
                  <a:gd name="T36" fmla="*/ 11 w 149"/>
                  <a:gd name="T37" fmla="*/ 152 h 185"/>
                  <a:gd name="T38" fmla="*/ 3 w 149"/>
                  <a:gd name="T39" fmla="*/ 136 h 185"/>
                  <a:gd name="T40" fmla="*/ 0 w 149"/>
                  <a:gd name="T41" fmla="*/ 118 h 185"/>
                  <a:gd name="T42" fmla="*/ 1 w 149"/>
                  <a:gd name="T43" fmla="*/ 100 h 185"/>
                  <a:gd name="T44" fmla="*/ 12 w 149"/>
                  <a:gd name="T45" fmla="*/ 54 h 185"/>
                  <a:gd name="T46" fmla="*/ 18 w 149"/>
                  <a:gd name="T47" fmla="*/ 37 h 185"/>
                  <a:gd name="T48" fmla="*/ 28 w 149"/>
                  <a:gd name="T49" fmla="*/ 22 h 185"/>
                  <a:gd name="T50" fmla="*/ 42 w 149"/>
                  <a:gd name="T51" fmla="*/ 11 h 185"/>
                  <a:gd name="T52" fmla="*/ 59 w 149"/>
                  <a:gd name="T53" fmla="*/ 3 h 185"/>
                  <a:gd name="T54" fmla="*/ 76 w 149"/>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185">
                    <a:moveTo>
                      <a:pt x="76" y="0"/>
                    </a:moveTo>
                    <a:lnTo>
                      <a:pt x="95" y="2"/>
                    </a:lnTo>
                    <a:lnTo>
                      <a:pt x="112" y="8"/>
                    </a:lnTo>
                    <a:lnTo>
                      <a:pt x="127" y="19"/>
                    </a:lnTo>
                    <a:lnTo>
                      <a:pt x="138" y="33"/>
                    </a:lnTo>
                    <a:lnTo>
                      <a:pt x="146" y="49"/>
                    </a:lnTo>
                    <a:lnTo>
                      <a:pt x="149" y="66"/>
                    </a:lnTo>
                    <a:lnTo>
                      <a:pt x="148" y="85"/>
                    </a:lnTo>
                    <a:lnTo>
                      <a:pt x="137" y="130"/>
                    </a:lnTo>
                    <a:lnTo>
                      <a:pt x="131" y="148"/>
                    </a:lnTo>
                    <a:lnTo>
                      <a:pt x="119" y="164"/>
                    </a:lnTo>
                    <a:lnTo>
                      <a:pt x="105" y="174"/>
                    </a:lnTo>
                    <a:lnTo>
                      <a:pt x="88" y="182"/>
                    </a:lnTo>
                    <a:lnTo>
                      <a:pt x="69" y="185"/>
                    </a:lnTo>
                    <a:lnTo>
                      <a:pt x="62" y="184"/>
                    </a:lnTo>
                    <a:lnTo>
                      <a:pt x="54" y="183"/>
                    </a:lnTo>
                    <a:lnTo>
                      <a:pt x="36" y="177"/>
                    </a:lnTo>
                    <a:lnTo>
                      <a:pt x="21" y="166"/>
                    </a:lnTo>
                    <a:lnTo>
                      <a:pt x="11" y="152"/>
                    </a:lnTo>
                    <a:lnTo>
                      <a:pt x="3" y="136"/>
                    </a:lnTo>
                    <a:lnTo>
                      <a:pt x="0" y="118"/>
                    </a:lnTo>
                    <a:lnTo>
                      <a:pt x="1" y="100"/>
                    </a:lnTo>
                    <a:lnTo>
                      <a:pt x="12" y="54"/>
                    </a:lnTo>
                    <a:lnTo>
                      <a:pt x="18" y="37"/>
                    </a:lnTo>
                    <a:lnTo>
                      <a:pt x="28" y="22"/>
                    </a:lnTo>
                    <a:lnTo>
                      <a:pt x="42" y="11"/>
                    </a:lnTo>
                    <a:lnTo>
                      <a:pt x="59" y="3"/>
                    </a:lnTo>
                    <a:lnTo>
                      <a:pt x="7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grpSp>
        <p:nvGrpSpPr>
          <p:cNvPr id="7" name="مجموعة 6">
            <a:extLst>
              <a:ext uri="{FF2B5EF4-FFF2-40B4-BE49-F238E27FC236}">
                <a16:creationId xmlns:a16="http://schemas.microsoft.com/office/drawing/2014/main" id="{ED96BFCB-F5BF-42AD-89A1-28B3B113945C}"/>
              </a:ext>
            </a:extLst>
          </p:cNvPr>
          <p:cNvGrpSpPr/>
          <p:nvPr/>
        </p:nvGrpSpPr>
        <p:grpSpPr>
          <a:xfrm>
            <a:off x="5103951" y="2507833"/>
            <a:ext cx="983456" cy="1810386"/>
            <a:chOff x="10334917" y="2283611"/>
            <a:chExt cx="983456" cy="1810386"/>
          </a:xfrm>
        </p:grpSpPr>
        <p:grpSp>
          <p:nvGrpSpPr>
            <p:cNvPr id="131" name="Group 6">
              <a:extLst>
                <a:ext uri="{FF2B5EF4-FFF2-40B4-BE49-F238E27FC236}">
                  <a16:creationId xmlns:a16="http://schemas.microsoft.com/office/drawing/2014/main" id="{C13ADCFB-4147-47B0-8ADE-B6FD2641A7E3}"/>
                </a:ext>
              </a:extLst>
            </p:cNvPr>
            <p:cNvGrpSpPr/>
            <p:nvPr/>
          </p:nvGrpSpPr>
          <p:grpSpPr>
            <a:xfrm>
              <a:off x="10334917" y="2283611"/>
              <a:ext cx="983456" cy="1121139"/>
              <a:chOff x="2896321" y="1474470"/>
              <a:chExt cx="1311274" cy="1494852"/>
            </a:xfrm>
          </p:grpSpPr>
          <p:grpSp>
            <p:nvGrpSpPr>
              <p:cNvPr id="146" name="Group 81">
                <a:extLst>
                  <a:ext uri="{FF2B5EF4-FFF2-40B4-BE49-F238E27FC236}">
                    <a16:creationId xmlns:a16="http://schemas.microsoft.com/office/drawing/2014/main" id="{EE95A282-51C7-486D-8446-1AFB195BE90F}"/>
                  </a:ext>
                </a:extLst>
              </p:cNvPr>
              <p:cNvGrpSpPr/>
              <p:nvPr/>
            </p:nvGrpSpPr>
            <p:grpSpPr>
              <a:xfrm>
                <a:off x="2896321" y="1474470"/>
                <a:ext cx="1311274" cy="1494852"/>
                <a:chOff x="990600" y="1372044"/>
                <a:chExt cx="1076326" cy="1227012"/>
              </a:xfrm>
            </p:grpSpPr>
            <p:grpSp>
              <p:nvGrpSpPr>
                <p:cNvPr id="152" name="Group 118">
                  <a:extLst>
                    <a:ext uri="{FF2B5EF4-FFF2-40B4-BE49-F238E27FC236}">
                      <a16:creationId xmlns:a16="http://schemas.microsoft.com/office/drawing/2014/main" id="{47F793DE-3D92-4C4B-A5AB-C7731A5304F7}"/>
                    </a:ext>
                  </a:extLst>
                </p:cNvPr>
                <p:cNvGrpSpPr/>
                <p:nvPr/>
              </p:nvGrpSpPr>
              <p:grpSpPr>
                <a:xfrm>
                  <a:off x="990600" y="1809750"/>
                  <a:ext cx="1076326" cy="789306"/>
                  <a:chOff x="4000501" y="1657350"/>
                  <a:chExt cx="1143000" cy="838200"/>
                </a:xfrm>
              </p:grpSpPr>
              <p:sp>
                <p:nvSpPr>
                  <p:cNvPr id="156" name="Trapezoid 122">
                    <a:extLst>
                      <a:ext uri="{FF2B5EF4-FFF2-40B4-BE49-F238E27FC236}">
                        <a16:creationId xmlns:a16="http://schemas.microsoft.com/office/drawing/2014/main" id="{043C8E92-8A60-408C-8B1E-32C397AB15DC}"/>
                      </a:ext>
                    </a:extLst>
                  </p:cNvPr>
                  <p:cNvSpPr/>
                  <p:nvPr/>
                </p:nvSpPr>
                <p:spPr>
                  <a:xfrm rot="10800000">
                    <a:off x="4000501" y="1657350"/>
                    <a:ext cx="1143000" cy="457200"/>
                  </a:xfrm>
                  <a:prstGeom prst="trapezoid">
                    <a:avLst>
                      <a:gd name="adj" fmla="val 401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Isosceles Triangle 123">
                    <a:extLst>
                      <a:ext uri="{FF2B5EF4-FFF2-40B4-BE49-F238E27FC236}">
                        <a16:creationId xmlns:a16="http://schemas.microsoft.com/office/drawing/2014/main" id="{5DBCF3DC-93C5-4359-A246-EB9254F2B797}"/>
                      </a:ext>
                    </a:extLst>
                  </p:cNvPr>
                  <p:cNvSpPr/>
                  <p:nvPr/>
                </p:nvSpPr>
                <p:spPr>
                  <a:xfrm rot="10800000">
                    <a:off x="4183857" y="2114550"/>
                    <a:ext cx="776287" cy="3810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3" name="Group 119">
                  <a:extLst>
                    <a:ext uri="{FF2B5EF4-FFF2-40B4-BE49-F238E27FC236}">
                      <a16:creationId xmlns:a16="http://schemas.microsoft.com/office/drawing/2014/main" id="{572407D4-30AB-4C67-B36C-0F50B4B2EAE7}"/>
                    </a:ext>
                  </a:extLst>
                </p:cNvPr>
                <p:cNvGrpSpPr/>
                <p:nvPr/>
              </p:nvGrpSpPr>
              <p:grpSpPr>
                <a:xfrm>
                  <a:off x="1162812" y="1372044"/>
                  <a:ext cx="731902" cy="790502"/>
                  <a:chOff x="2057399" y="2190750"/>
                  <a:chExt cx="777240" cy="839470"/>
                </a:xfrm>
                <a:effectLst>
                  <a:outerShdw blurRad="50800" dist="38100" dir="5400000" algn="t" rotWithShape="0">
                    <a:prstClr val="black">
                      <a:alpha val="40000"/>
                    </a:prstClr>
                  </a:outerShdw>
                </a:effectLst>
              </p:grpSpPr>
              <p:sp>
                <p:nvSpPr>
                  <p:cNvPr id="154" name="Snip Same Side Corner Rectangle 120">
                    <a:extLst>
                      <a:ext uri="{FF2B5EF4-FFF2-40B4-BE49-F238E27FC236}">
                        <a16:creationId xmlns:a16="http://schemas.microsoft.com/office/drawing/2014/main" id="{C0FADB90-30EF-4F3A-A260-32A347733C69}"/>
                      </a:ext>
                    </a:extLst>
                  </p:cNvPr>
                  <p:cNvSpPr/>
                  <p:nvPr/>
                </p:nvSpPr>
                <p:spPr>
                  <a:xfrm>
                    <a:off x="2057399" y="2190750"/>
                    <a:ext cx="777240" cy="609600"/>
                  </a:xfrm>
                  <a:prstGeom prst="snip2SameRect">
                    <a:avLst>
                      <a:gd name="adj1" fmla="val 23810"/>
                      <a:gd name="adj2" fmla="val 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Isosceles Triangle 121">
                    <a:extLst>
                      <a:ext uri="{FF2B5EF4-FFF2-40B4-BE49-F238E27FC236}">
                        <a16:creationId xmlns:a16="http://schemas.microsoft.com/office/drawing/2014/main" id="{1E94F1F7-3E5C-413E-A215-85CC6F770873}"/>
                      </a:ext>
                    </a:extLst>
                  </p:cNvPr>
                  <p:cNvSpPr/>
                  <p:nvPr/>
                </p:nvSpPr>
                <p:spPr>
                  <a:xfrm rot="10800000">
                    <a:off x="2057876" y="2800350"/>
                    <a:ext cx="776287" cy="229870"/>
                  </a:xfrm>
                  <a:prstGeom prs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49" name="TextBox 153">
                <a:extLst>
                  <a:ext uri="{FF2B5EF4-FFF2-40B4-BE49-F238E27FC236}">
                    <a16:creationId xmlns:a16="http://schemas.microsoft.com/office/drawing/2014/main" id="{D8FF6835-5A83-4082-881B-D880C492F109}"/>
                  </a:ext>
                </a:extLst>
              </p:cNvPr>
              <p:cNvSpPr txBox="1"/>
              <p:nvPr/>
            </p:nvSpPr>
            <p:spPr>
              <a:xfrm>
                <a:off x="3193738" y="1604311"/>
                <a:ext cx="716437" cy="615553"/>
              </a:xfrm>
              <a:prstGeom prst="rect">
                <a:avLst/>
              </a:prstGeom>
              <a:noFill/>
            </p:spPr>
            <p:txBody>
              <a:bodyPr wrap="none" rtlCol="0" anchor="ctr">
                <a:spAutoFit/>
              </a:bodyPr>
              <a:lstStyle/>
              <a:p>
                <a:pPr algn="ctr"/>
                <a:r>
                  <a:rPr lang="en-US" sz="2400" b="1" dirty="0">
                    <a:solidFill>
                      <a:schemeClr val="accent2"/>
                    </a:solidFill>
                  </a:rPr>
                  <a:t>02</a:t>
                </a:r>
              </a:p>
            </p:txBody>
          </p:sp>
        </p:grpSp>
        <p:sp>
          <p:nvSpPr>
            <p:cNvPr id="134" name="Oval 114">
              <a:extLst>
                <a:ext uri="{FF2B5EF4-FFF2-40B4-BE49-F238E27FC236}">
                  <a16:creationId xmlns:a16="http://schemas.microsoft.com/office/drawing/2014/main" id="{39524806-BCC0-4CCF-8FC5-1A64F080C279}"/>
                </a:ext>
              </a:extLst>
            </p:cNvPr>
            <p:cNvSpPr/>
            <p:nvPr/>
          </p:nvSpPr>
          <p:spPr>
            <a:xfrm>
              <a:off x="10416260" y="3273228"/>
              <a:ext cx="820769" cy="82076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5" name="Group 156">
              <a:extLst>
                <a:ext uri="{FF2B5EF4-FFF2-40B4-BE49-F238E27FC236}">
                  <a16:creationId xmlns:a16="http://schemas.microsoft.com/office/drawing/2014/main" id="{DCA1148A-229C-4BB3-BD94-497106D73480}"/>
                </a:ext>
              </a:extLst>
            </p:cNvPr>
            <p:cNvGrpSpPr/>
            <p:nvPr/>
          </p:nvGrpSpPr>
          <p:grpSpPr>
            <a:xfrm>
              <a:off x="10608341" y="3505966"/>
              <a:ext cx="436608" cy="355292"/>
              <a:chOff x="5319713" y="2741613"/>
              <a:chExt cx="554038" cy="450850"/>
            </a:xfrm>
            <a:solidFill>
              <a:schemeClr val="accent2"/>
            </a:solidFill>
          </p:grpSpPr>
          <p:sp>
            <p:nvSpPr>
              <p:cNvPr id="136" name="Freeform 168">
                <a:extLst>
                  <a:ext uri="{FF2B5EF4-FFF2-40B4-BE49-F238E27FC236}">
                    <a16:creationId xmlns:a16="http://schemas.microsoft.com/office/drawing/2014/main" id="{7174D646-99CA-4A99-BCF5-33309548C1D2}"/>
                  </a:ext>
                </a:extLst>
              </p:cNvPr>
              <p:cNvSpPr>
                <a:spLocks noEditPoints="1"/>
              </p:cNvSpPr>
              <p:nvPr/>
            </p:nvSpPr>
            <p:spPr bwMode="auto">
              <a:xfrm>
                <a:off x="5400676" y="2741613"/>
                <a:ext cx="473075" cy="327025"/>
              </a:xfrm>
              <a:custGeom>
                <a:avLst/>
                <a:gdLst>
                  <a:gd name="T0" fmla="*/ 380 w 2985"/>
                  <a:gd name="T1" fmla="*/ 1368 h 2065"/>
                  <a:gd name="T2" fmla="*/ 153 w 2985"/>
                  <a:gd name="T3" fmla="*/ 1431 h 2065"/>
                  <a:gd name="T4" fmla="*/ 216 w 2985"/>
                  <a:gd name="T5" fmla="*/ 1829 h 2065"/>
                  <a:gd name="T6" fmla="*/ 356 w 2985"/>
                  <a:gd name="T7" fmla="*/ 1919 h 2065"/>
                  <a:gd name="T8" fmla="*/ 521 w 2985"/>
                  <a:gd name="T9" fmla="*/ 1896 h 2065"/>
                  <a:gd name="T10" fmla="*/ 629 w 2985"/>
                  <a:gd name="T11" fmla="*/ 1769 h 2065"/>
                  <a:gd name="T12" fmla="*/ 591 w 2985"/>
                  <a:gd name="T13" fmla="*/ 1351 h 2065"/>
                  <a:gd name="T14" fmla="*/ 1599 w 2985"/>
                  <a:gd name="T15" fmla="*/ 1137 h 2065"/>
                  <a:gd name="T16" fmla="*/ 615 w 2985"/>
                  <a:gd name="T17" fmla="*/ 1080 h 2065"/>
                  <a:gd name="T18" fmla="*/ 609 w 2985"/>
                  <a:gd name="T19" fmla="*/ 1208 h 2065"/>
                  <a:gd name="T20" fmla="*/ 675 w 2985"/>
                  <a:gd name="T21" fmla="*/ 1217 h 2065"/>
                  <a:gd name="T22" fmla="*/ 631 w 2985"/>
                  <a:gd name="T23" fmla="*/ 1095 h 2065"/>
                  <a:gd name="T24" fmla="*/ 248 w 2985"/>
                  <a:gd name="T25" fmla="*/ 1053 h 2065"/>
                  <a:gd name="T26" fmla="*/ 153 w 2985"/>
                  <a:gd name="T27" fmla="*/ 1139 h 2065"/>
                  <a:gd name="T28" fmla="*/ 191 w 2985"/>
                  <a:gd name="T29" fmla="*/ 1283 h 2065"/>
                  <a:gd name="T30" fmla="*/ 358 w 2985"/>
                  <a:gd name="T31" fmla="*/ 1222 h 2065"/>
                  <a:gd name="T32" fmla="*/ 432 w 2985"/>
                  <a:gd name="T33" fmla="*/ 1160 h 2065"/>
                  <a:gd name="T34" fmla="*/ 1043 w 2985"/>
                  <a:gd name="T35" fmla="*/ 760 h 2065"/>
                  <a:gd name="T36" fmla="*/ 2162 w 2985"/>
                  <a:gd name="T37" fmla="*/ 485 h 2065"/>
                  <a:gd name="T38" fmla="*/ 465 w 2985"/>
                  <a:gd name="T39" fmla="*/ 141 h 2065"/>
                  <a:gd name="T40" fmla="*/ 384 w 2985"/>
                  <a:gd name="T41" fmla="*/ 202 h 2065"/>
                  <a:gd name="T42" fmla="*/ 575 w 2985"/>
                  <a:gd name="T43" fmla="*/ 911 h 2065"/>
                  <a:gd name="T44" fmla="*/ 625 w 2985"/>
                  <a:gd name="T45" fmla="*/ 272 h 2065"/>
                  <a:gd name="T46" fmla="*/ 709 w 2985"/>
                  <a:gd name="T47" fmla="*/ 260 h 2065"/>
                  <a:gd name="T48" fmla="*/ 744 w 2985"/>
                  <a:gd name="T49" fmla="*/ 1012 h 2065"/>
                  <a:gd name="T50" fmla="*/ 814 w 2985"/>
                  <a:gd name="T51" fmla="*/ 1187 h 2065"/>
                  <a:gd name="T52" fmla="*/ 904 w 2985"/>
                  <a:gd name="T53" fmla="*/ 689 h 2065"/>
                  <a:gd name="T54" fmla="*/ 955 w 2985"/>
                  <a:gd name="T55" fmla="*/ 622 h 2065"/>
                  <a:gd name="T56" fmla="*/ 1359 w 2985"/>
                  <a:gd name="T57" fmla="*/ 640 h 2065"/>
                  <a:gd name="T58" fmla="*/ 1461 w 2985"/>
                  <a:gd name="T59" fmla="*/ 1567 h 2065"/>
                  <a:gd name="T60" fmla="*/ 1494 w 2985"/>
                  <a:gd name="T61" fmla="*/ 1007 h 2065"/>
                  <a:gd name="T62" fmla="*/ 1901 w 2985"/>
                  <a:gd name="T63" fmla="*/ 1007 h 2065"/>
                  <a:gd name="T64" fmla="*/ 1936 w 2985"/>
                  <a:gd name="T65" fmla="*/ 1567 h 2065"/>
                  <a:gd name="T66" fmla="*/ 2043 w 2985"/>
                  <a:gd name="T67" fmla="*/ 366 h 2065"/>
                  <a:gd name="T68" fmla="*/ 2446 w 2985"/>
                  <a:gd name="T69" fmla="*/ 348 h 2065"/>
                  <a:gd name="T70" fmla="*/ 2497 w 2985"/>
                  <a:gd name="T71" fmla="*/ 415 h 2065"/>
                  <a:gd name="T72" fmla="*/ 2622 w 2985"/>
                  <a:gd name="T73" fmla="*/ 1587 h 2065"/>
                  <a:gd name="T74" fmla="*/ 2633 w 2985"/>
                  <a:gd name="T75" fmla="*/ 1672 h 2065"/>
                  <a:gd name="T76" fmla="*/ 782 w 2985"/>
                  <a:gd name="T77" fmla="*/ 1706 h 2065"/>
                  <a:gd name="T78" fmla="*/ 2762 w 2985"/>
                  <a:gd name="T79" fmla="*/ 1814 h 2065"/>
                  <a:gd name="T80" fmla="*/ 2843 w 2985"/>
                  <a:gd name="T81" fmla="*/ 1752 h 2065"/>
                  <a:gd name="T82" fmla="*/ 2820 w 2985"/>
                  <a:gd name="T83" fmla="*/ 165 h 2065"/>
                  <a:gd name="T84" fmla="*/ 465 w 2985"/>
                  <a:gd name="T85" fmla="*/ 0 h 2065"/>
                  <a:gd name="T86" fmla="*/ 2893 w 2985"/>
                  <a:gd name="T87" fmla="*/ 44 h 2065"/>
                  <a:gd name="T88" fmla="*/ 2981 w 2985"/>
                  <a:gd name="T89" fmla="*/ 188 h 2065"/>
                  <a:gd name="T90" fmla="*/ 2959 w 2985"/>
                  <a:gd name="T91" fmla="*/ 1832 h 2065"/>
                  <a:gd name="T92" fmla="*/ 2832 w 2985"/>
                  <a:gd name="T93" fmla="*/ 1942 h 2065"/>
                  <a:gd name="T94" fmla="*/ 618 w 2985"/>
                  <a:gd name="T95" fmla="*/ 1999 h 2065"/>
                  <a:gd name="T96" fmla="*/ 406 w 2985"/>
                  <a:gd name="T97" fmla="*/ 2065 h 2065"/>
                  <a:gd name="T98" fmla="*/ 190 w 2985"/>
                  <a:gd name="T99" fmla="*/ 1995 h 2065"/>
                  <a:gd name="T100" fmla="*/ 61 w 2985"/>
                  <a:gd name="T101" fmla="*/ 1834 h 2065"/>
                  <a:gd name="T102" fmla="*/ 0 w 2985"/>
                  <a:gd name="T103" fmla="*/ 1226 h 2065"/>
                  <a:gd name="T104" fmla="*/ 55 w 2985"/>
                  <a:gd name="T105" fmla="*/ 1032 h 2065"/>
                  <a:gd name="T106" fmla="*/ 206 w 2985"/>
                  <a:gd name="T107" fmla="*/ 919 h 2065"/>
                  <a:gd name="T108" fmla="*/ 266 w 2985"/>
                  <a:gd name="T109" fmla="*/ 122 h 2065"/>
                  <a:gd name="T110" fmla="*/ 394 w 2985"/>
                  <a:gd name="T111" fmla="*/ 12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5" h="2065">
                    <a:moveTo>
                      <a:pt x="489" y="1298"/>
                    </a:moveTo>
                    <a:lnTo>
                      <a:pt x="467" y="1315"/>
                    </a:lnTo>
                    <a:lnTo>
                      <a:pt x="441" y="1333"/>
                    </a:lnTo>
                    <a:lnTo>
                      <a:pt x="413" y="1351"/>
                    </a:lnTo>
                    <a:lnTo>
                      <a:pt x="380" y="1368"/>
                    </a:lnTo>
                    <a:lnTo>
                      <a:pt x="343" y="1384"/>
                    </a:lnTo>
                    <a:lnTo>
                      <a:pt x="301" y="1398"/>
                    </a:lnTo>
                    <a:lnTo>
                      <a:pt x="257" y="1411"/>
                    </a:lnTo>
                    <a:lnTo>
                      <a:pt x="207" y="1422"/>
                    </a:lnTo>
                    <a:lnTo>
                      <a:pt x="153" y="1431"/>
                    </a:lnTo>
                    <a:lnTo>
                      <a:pt x="171" y="1702"/>
                    </a:lnTo>
                    <a:lnTo>
                      <a:pt x="175" y="1737"/>
                    </a:lnTo>
                    <a:lnTo>
                      <a:pt x="185" y="1769"/>
                    </a:lnTo>
                    <a:lnTo>
                      <a:pt x="198" y="1800"/>
                    </a:lnTo>
                    <a:lnTo>
                      <a:pt x="216" y="1829"/>
                    </a:lnTo>
                    <a:lnTo>
                      <a:pt x="239" y="1855"/>
                    </a:lnTo>
                    <a:lnTo>
                      <a:pt x="264" y="1877"/>
                    </a:lnTo>
                    <a:lnTo>
                      <a:pt x="293" y="1896"/>
                    </a:lnTo>
                    <a:lnTo>
                      <a:pt x="324" y="1910"/>
                    </a:lnTo>
                    <a:lnTo>
                      <a:pt x="356" y="1919"/>
                    </a:lnTo>
                    <a:lnTo>
                      <a:pt x="390" y="1925"/>
                    </a:lnTo>
                    <a:lnTo>
                      <a:pt x="423" y="1925"/>
                    </a:lnTo>
                    <a:lnTo>
                      <a:pt x="457" y="1919"/>
                    </a:lnTo>
                    <a:lnTo>
                      <a:pt x="489" y="1910"/>
                    </a:lnTo>
                    <a:lnTo>
                      <a:pt x="521" y="1896"/>
                    </a:lnTo>
                    <a:lnTo>
                      <a:pt x="549" y="1877"/>
                    </a:lnTo>
                    <a:lnTo>
                      <a:pt x="575" y="1855"/>
                    </a:lnTo>
                    <a:lnTo>
                      <a:pt x="597" y="1829"/>
                    </a:lnTo>
                    <a:lnTo>
                      <a:pt x="615" y="1800"/>
                    </a:lnTo>
                    <a:lnTo>
                      <a:pt x="629" y="1769"/>
                    </a:lnTo>
                    <a:lnTo>
                      <a:pt x="639" y="1737"/>
                    </a:lnTo>
                    <a:lnTo>
                      <a:pt x="643" y="1702"/>
                    </a:lnTo>
                    <a:lnTo>
                      <a:pt x="664" y="1372"/>
                    </a:lnTo>
                    <a:lnTo>
                      <a:pt x="625" y="1361"/>
                    </a:lnTo>
                    <a:lnTo>
                      <a:pt x="591" y="1351"/>
                    </a:lnTo>
                    <a:lnTo>
                      <a:pt x="562" y="1340"/>
                    </a:lnTo>
                    <a:lnTo>
                      <a:pt x="538" y="1328"/>
                    </a:lnTo>
                    <a:lnTo>
                      <a:pt x="512" y="1313"/>
                    </a:lnTo>
                    <a:lnTo>
                      <a:pt x="489" y="1298"/>
                    </a:lnTo>
                    <a:close/>
                    <a:moveTo>
                      <a:pt x="1599" y="1137"/>
                    </a:moveTo>
                    <a:lnTo>
                      <a:pt x="1599" y="1567"/>
                    </a:lnTo>
                    <a:lnTo>
                      <a:pt x="1797" y="1567"/>
                    </a:lnTo>
                    <a:lnTo>
                      <a:pt x="1797" y="1137"/>
                    </a:lnTo>
                    <a:lnTo>
                      <a:pt x="1599" y="1137"/>
                    </a:lnTo>
                    <a:close/>
                    <a:moveTo>
                      <a:pt x="615" y="1080"/>
                    </a:moveTo>
                    <a:lnTo>
                      <a:pt x="575" y="1187"/>
                    </a:lnTo>
                    <a:lnTo>
                      <a:pt x="581" y="1192"/>
                    </a:lnTo>
                    <a:lnTo>
                      <a:pt x="590" y="1197"/>
                    </a:lnTo>
                    <a:lnTo>
                      <a:pt x="603" y="1205"/>
                    </a:lnTo>
                    <a:lnTo>
                      <a:pt x="609" y="1208"/>
                    </a:lnTo>
                    <a:lnTo>
                      <a:pt x="619" y="1212"/>
                    </a:lnTo>
                    <a:lnTo>
                      <a:pt x="633" y="1218"/>
                    </a:lnTo>
                    <a:lnTo>
                      <a:pt x="651" y="1224"/>
                    </a:lnTo>
                    <a:lnTo>
                      <a:pt x="674" y="1230"/>
                    </a:lnTo>
                    <a:lnTo>
                      <a:pt x="675" y="1217"/>
                    </a:lnTo>
                    <a:lnTo>
                      <a:pt x="675" y="1190"/>
                    </a:lnTo>
                    <a:lnTo>
                      <a:pt x="669" y="1164"/>
                    </a:lnTo>
                    <a:lnTo>
                      <a:pt x="661" y="1139"/>
                    </a:lnTo>
                    <a:lnTo>
                      <a:pt x="648" y="1116"/>
                    </a:lnTo>
                    <a:lnTo>
                      <a:pt x="631" y="1095"/>
                    </a:lnTo>
                    <a:lnTo>
                      <a:pt x="624" y="1088"/>
                    </a:lnTo>
                    <a:lnTo>
                      <a:pt x="615" y="1080"/>
                    </a:lnTo>
                    <a:close/>
                    <a:moveTo>
                      <a:pt x="300" y="1044"/>
                    </a:moveTo>
                    <a:lnTo>
                      <a:pt x="274" y="1046"/>
                    </a:lnTo>
                    <a:lnTo>
                      <a:pt x="248" y="1053"/>
                    </a:lnTo>
                    <a:lnTo>
                      <a:pt x="224" y="1063"/>
                    </a:lnTo>
                    <a:lnTo>
                      <a:pt x="203" y="1077"/>
                    </a:lnTo>
                    <a:lnTo>
                      <a:pt x="183" y="1095"/>
                    </a:lnTo>
                    <a:lnTo>
                      <a:pt x="166" y="1116"/>
                    </a:lnTo>
                    <a:lnTo>
                      <a:pt x="153" y="1139"/>
                    </a:lnTo>
                    <a:lnTo>
                      <a:pt x="144" y="1164"/>
                    </a:lnTo>
                    <a:lnTo>
                      <a:pt x="139" y="1190"/>
                    </a:lnTo>
                    <a:lnTo>
                      <a:pt x="139" y="1217"/>
                    </a:lnTo>
                    <a:lnTo>
                      <a:pt x="144" y="1291"/>
                    </a:lnTo>
                    <a:lnTo>
                      <a:pt x="191" y="1283"/>
                    </a:lnTo>
                    <a:lnTo>
                      <a:pt x="232" y="1273"/>
                    </a:lnTo>
                    <a:lnTo>
                      <a:pt x="271" y="1261"/>
                    </a:lnTo>
                    <a:lnTo>
                      <a:pt x="303" y="1249"/>
                    </a:lnTo>
                    <a:lnTo>
                      <a:pt x="332" y="1236"/>
                    </a:lnTo>
                    <a:lnTo>
                      <a:pt x="358" y="1222"/>
                    </a:lnTo>
                    <a:lnTo>
                      <a:pt x="379" y="1208"/>
                    </a:lnTo>
                    <a:lnTo>
                      <a:pt x="397" y="1194"/>
                    </a:lnTo>
                    <a:lnTo>
                      <a:pt x="412" y="1181"/>
                    </a:lnTo>
                    <a:lnTo>
                      <a:pt x="422" y="1170"/>
                    </a:lnTo>
                    <a:lnTo>
                      <a:pt x="432" y="1160"/>
                    </a:lnTo>
                    <a:lnTo>
                      <a:pt x="437" y="1153"/>
                    </a:lnTo>
                    <a:lnTo>
                      <a:pt x="441" y="1147"/>
                    </a:lnTo>
                    <a:lnTo>
                      <a:pt x="479" y="1044"/>
                    </a:lnTo>
                    <a:lnTo>
                      <a:pt x="300" y="1044"/>
                    </a:lnTo>
                    <a:close/>
                    <a:moveTo>
                      <a:pt x="1043" y="760"/>
                    </a:moveTo>
                    <a:lnTo>
                      <a:pt x="1043" y="1567"/>
                    </a:lnTo>
                    <a:lnTo>
                      <a:pt x="1240" y="1567"/>
                    </a:lnTo>
                    <a:lnTo>
                      <a:pt x="1240" y="760"/>
                    </a:lnTo>
                    <a:lnTo>
                      <a:pt x="1043" y="760"/>
                    </a:lnTo>
                    <a:close/>
                    <a:moveTo>
                      <a:pt x="2162" y="485"/>
                    </a:moveTo>
                    <a:lnTo>
                      <a:pt x="2162" y="1567"/>
                    </a:lnTo>
                    <a:lnTo>
                      <a:pt x="2358" y="1567"/>
                    </a:lnTo>
                    <a:lnTo>
                      <a:pt x="2358" y="485"/>
                    </a:lnTo>
                    <a:lnTo>
                      <a:pt x="2162" y="485"/>
                    </a:lnTo>
                    <a:close/>
                    <a:moveTo>
                      <a:pt x="465" y="141"/>
                    </a:moveTo>
                    <a:lnTo>
                      <a:pt x="442" y="143"/>
                    </a:lnTo>
                    <a:lnTo>
                      <a:pt x="422" y="152"/>
                    </a:lnTo>
                    <a:lnTo>
                      <a:pt x="405" y="165"/>
                    </a:lnTo>
                    <a:lnTo>
                      <a:pt x="393" y="182"/>
                    </a:lnTo>
                    <a:lnTo>
                      <a:pt x="384" y="202"/>
                    </a:lnTo>
                    <a:lnTo>
                      <a:pt x="381" y="224"/>
                    </a:lnTo>
                    <a:lnTo>
                      <a:pt x="381" y="905"/>
                    </a:lnTo>
                    <a:lnTo>
                      <a:pt x="513" y="905"/>
                    </a:lnTo>
                    <a:lnTo>
                      <a:pt x="544" y="906"/>
                    </a:lnTo>
                    <a:lnTo>
                      <a:pt x="575" y="911"/>
                    </a:lnTo>
                    <a:lnTo>
                      <a:pt x="605" y="918"/>
                    </a:lnTo>
                    <a:lnTo>
                      <a:pt x="605" y="321"/>
                    </a:lnTo>
                    <a:lnTo>
                      <a:pt x="607" y="303"/>
                    </a:lnTo>
                    <a:lnTo>
                      <a:pt x="614" y="286"/>
                    </a:lnTo>
                    <a:lnTo>
                      <a:pt x="625" y="272"/>
                    </a:lnTo>
                    <a:lnTo>
                      <a:pt x="639" y="260"/>
                    </a:lnTo>
                    <a:lnTo>
                      <a:pt x="656" y="254"/>
                    </a:lnTo>
                    <a:lnTo>
                      <a:pt x="674" y="251"/>
                    </a:lnTo>
                    <a:lnTo>
                      <a:pt x="693" y="254"/>
                    </a:lnTo>
                    <a:lnTo>
                      <a:pt x="709" y="260"/>
                    </a:lnTo>
                    <a:lnTo>
                      <a:pt x="723" y="272"/>
                    </a:lnTo>
                    <a:lnTo>
                      <a:pt x="734" y="286"/>
                    </a:lnTo>
                    <a:lnTo>
                      <a:pt x="741" y="303"/>
                    </a:lnTo>
                    <a:lnTo>
                      <a:pt x="744" y="321"/>
                    </a:lnTo>
                    <a:lnTo>
                      <a:pt x="744" y="1012"/>
                    </a:lnTo>
                    <a:lnTo>
                      <a:pt x="766" y="1043"/>
                    </a:lnTo>
                    <a:lnTo>
                      <a:pt x="785" y="1077"/>
                    </a:lnTo>
                    <a:lnTo>
                      <a:pt x="799" y="1112"/>
                    </a:lnTo>
                    <a:lnTo>
                      <a:pt x="808" y="1149"/>
                    </a:lnTo>
                    <a:lnTo>
                      <a:pt x="814" y="1187"/>
                    </a:lnTo>
                    <a:lnTo>
                      <a:pt x="814" y="1226"/>
                    </a:lnTo>
                    <a:lnTo>
                      <a:pt x="807" y="1323"/>
                    </a:lnTo>
                    <a:lnTo>
                      <a:pt x="791" y="1567"/>
                    </a:lnTo>
                    <a:lnTo>
                      <a:pt x="904" y="1567"/>
                    </a:lnTo>
                    <a:lnTo>
                      <a:pt x="904" y="689"/>
                    </a:lnTo>
                    <a:lnTo>
                      <a:pt x="906" y="671"/>
                    </a:lnTo>
                    <a:lnTo>
                      <a:pt x="913" y="654"/>
                    </a:lnTo>
                    <a:lnTo>
                      <a:pt x="924" y="640"/>
                    </a:lnTo>
                    <a:lnTo>
                      <a:pt x="938" y="630"/>
                    </a:lnTo>
                    <a:lnTo>
                      <a:pt x="955" y="622"/>
                    </a:lnTo>
                    <a:lnTo>
                      <a:pt x="973" y="620"/>
                    </a:lnTo>
                    <a:lnTo>
                      <a:pt x="1309" y="620"/>
                    </a:lnTo>
                    <a:lnTo>
                      <a:pt x="1328" y="622"/>
                    </a:lnTo>
                    <a:lnTo>
                      <a:pt x="1344" y="630"/>
                    </a:lnTo>
                    <a:lnTo>
                      <a:pt x="1359" y="640"/>
                    </a:lnTo>
                    <a:lnTo>
                      <a:pt x="1369" y="654"/>
                    </a:lnTo>
                    <a:lnTo>
                      <a:pt x="1377" y="671"/>
                    </a:lnTo>
                    <a:lnTo>
                      <a:pt x="1379" y="689"/>
                    </a:lnTo>
                    <a:lnTo>
                      <a:pt x="1379" y="1567"/>
                    </a:lnTo>
                    <a:lnTo>
                      <a:pt x="1461" y="1567"/>
                    </a:lnTo>
                    <a:lnTo>
                      <a:pt x="1461" y="1066"/>
                    </a:lnTo>
                    <a:lnTo>
                      <a:pt x="1463" y="1048"/>
                    </a:lnTo>
                    <a:lnTo>
                      <a:pt x="1470" y="1031"/>
                    </a:lnTo>
                    <a:lnTo>
                      <a:pt x="1481" y="1017"/>
                    </a:lnTo>
                    <a:lnTo>
                      <a:pt x="1494" y="1007"/>
                    </a:lnTo>
                    <a:lnTo>
                      <a:pt x="1511" y="999"/>
                    </a:lnTo>
                    <a:lnTo>
                      <a:pt x="1529" y="997"/>
                    </a:lnTo>
                    <a:lnTo>
                      <a:pt x="1866" y="997"/>
                    </a:lnTo>
                    <a:lnTo>
                      <a:pt x="1885" y="999"/>
                    </a:lnTo>
                    <a:lnTo>
                      <a:pt x="1901" y="1007"/>
                    </a:lnTo>
                    <a:lnTo>
                      <a:pt x="1916" y="1017"/>
                    </a:lnTo>
                    <a:lnTo>
                      <a:pt x="1926" y="1031"/>
                    </a:lnTo>
                    <a:lnTo>
                      <a:pt x="1933" y="1048"/>
                    </a:lnTo>
                    <a:lnTo>
                      <a:pt x="1936" y="1066"/>
                    </a:lnTo>
                    <a:lnTo>
                      <a:pt x="1936" y="1567"/>
                    </a:lnTo>
                    <a:lnTo>
                      <a:pt x="2022" y="1567"/>
                    </a:lnTo>
                    <a:lnTo>
                      <a:pt x="2022" y="415"/>
                    </a:lnTo>
                    <a:lnTo>
                      <a:pt x="2025" y="397"/>
                    </a:lnTo>
                    <a:lnTo>
                      <a:pt x="2031" y="379"/>
                    </a:lnTo>
                    <a:lnTo>
                      <a:pt x="2043" y="366"/>
                    </a:lnTo>
                    <a:lnTo>
                      <a:pt x="2057" y="355"/>
                    </a:lnTo>
                    <a:lnTo>
                      <a:pt x="2073" y="348"/>
                    </a:lnTo>
                    <a:lnTo>
                      <a:pt x="2092" y="345"/>
                    </a:lnTo>
                    <a:lnTo>
                      <a:pt x="2428" y="345"/>
                    </a:lnTo>
                    <a:lnTo>
                      <a:pt x="2446" y="348"/>
                    </a:lnTo>
                    <a:lnTo>
                      <a:pt x="2463" y="355"/>
                    </a:lnTo>
                    <a:lnTo>
                      <a:pt x="2477" y="366"/>
                    </a:lnTo>
                    <a:lnTo>
                      <a:pt x="2487" y="379"/>
                    </a:lnTo>
                    <a:lnTo>
                      <a:pt x="2495" y="397"/>
                    </a:lnTo>
                    <a:lnTo>
                      <a:pt x="2497" y="415"/>
                    </a:lnTo>
                    <a:lnTo>
                      <a:pt x="2497" y="1567"/>
                    </a:lnTo>
                    <a:lnTo>
                      <a:pt x="2573" y="1567"/>
                    </a:lnTo>
                    <a:lnTo>
                      <a:pt x="2591" y="1569"/>
                    </a:lnTo>
                    <a:lnTo>
                      <a:pt x="2608" y="1577"/>
                    </a:lnTo>
                    <a:lnTo>
                      <a:pt x="2622" y="1587"/>
                    </a:lnTo>
                    <a:lnTo>
                      <a:pt x="2633" y="1601"/>
                    </a:lnTo>
                    <a:lnTo>
                      <a:pt x="2640" y="1618"/>
                    </a:lnTo>
                    <a:lnTo>
                      <a:pt x="2642" y="1636"/>
                    </a:lnTo>
                    <a:lnTo>
                      <a:pt x="2640" y="1655"/>
                    </a:lnTo>
                    <a:lnTo>
                      <a:pt x="2633" y="1672"/>
                    </a:lnTo>
                    <a:lnTo>
                      <a:pt x="2622" y="1686"/>
                    </a:lnTo>
                    <a:lnTo>
                      <a:pt x="2608" y="1697"/>
                    </a:lnTo>
                    <a:lnTo>
                      <a:pt x="2591" y="1704"/>
                    </a:lnTo>
                    <a:lnTo>
                      <a:pt x="2573" y="1706"/>
                    </a:lnTo>
                    <a:lnTo>
                      <a:pt x="782" y="1706"/>
                    </a:lnTo>
                    <a:lnTo>
                      <a:pt x="782" y="1712"/>
                    </a:lnTo>
                    <a:lnTo>
                      <a:pt x="778" y="1747"/>
                    </a:lnTo>
                    <a:lnTo>
                      <a:pt x="771" y="1781"/>
                    </a:lnTo>
                    <a:lnTo>
                      <a:pt x="761" y="1814"/>
                    </a:lnTo>
                    <a:lnTo>
                      <a:pt x="2762" y="1814"/>
                    </a:lnTo>
                    <a:lnTo>
                      <a:pt x="2784" y="1811"/>
                    </a:lnTo>
                    <a:lnTo>
                      <a:pt x="2803" y="1802"/>
                    </a:lnTo>
                    <a:lnTo>
                      <a:pt x="2820" y="1790"/>
                    </a:lnTo>
                    <a:lnTo>
                      <a:pt x="2834" y="1773"/>
                    </a:lnTo>
                    <a:lnTo>
                      <a:pt x="2843" y="1752"/>
                    </a:lnTo>
                    <a:lnTo>
                      <a:pt x="2845" y="1730"/>
                    </a:lnTo>
                    <a:lnTo>
                      <a:pt x="2845" y="224"/>
                    </a:lnTo>
                    <a:lnTo>
                      <a:pt x="2843" y="202"/>
                    </a:lnTo>
                    <a:lnTo>
                      <a:pt x="2834" y="182"/>
                    </a:lnTo>
                    <a:lnTo>
                      <a:pt x="2820" y="165"/>
                    </a:lnTo>
                    <a:lnTo>
                      <a:pt x="2803" y="152"/>
                    </a:lnTo>
                    <a:lnTo>
                      <a:pt x="2784" y="143"/>
                    </a:lnTo>
                    <a:lnTo>
                      <a:pt x="2762" y="141"/>
                    </a:lnTo>
                    <a:lnTo>
                      <a:pt x="465" y="141"/>
                    </a:lnTo>
                    <a:close/>
                    <a:moveTo>
                      <a:pt x="465" y="0"/>
                    </a:moveTo>
                    <a:lnTo>
                      <a:pt x="2762" y="0"/>
                    </a:lnTo>
                    <a:lnTo>
                      <a:pt x="2798" y="4"/>
                    </a:lnTo>
                    <a:lnTo>
                      <a:pt x="2832" y="12"/>
                    </a:lnTo>
                    <a:lnTo>
                      <a:pt x="2864" y="26"/>
                    </a:lnTo>
                    <a:lnTo>
                      <a:pt x="2893" y="44"/>
                    </a:lnTo>
                    <a:lnTo>
                      <a:pt x="2919" y="66"/>
                    </a:lnTo>
                    <a:lnTo>
                      <a:pt x="2941" y="92"/>
                    </a:lnTo>
                    <a:lnTo>
                      <a:pt x="2959" y="122"/>
                    </a:lnTo>
                    <a:lnTo>
                      <a:pt x="2973" y="154"/>
                    </a:lnTo>
                    <a:lnTo>
                      <a:pt x="2981" y="188"/>
                    </a:lnTo>
                    <a:lnTo>
                      <a:pt x="2985" y="224"/>
                    </a:lnTo>
                    <a:lnTo>
                      <a:pt x="2985" y="1730"/>
                    </a:lnTo>
                    <a:lnTo>
                      <a:pt x="2981" y="1766"/>
                    </a:lnTo>
                    <a:lnTo>
                      <a:pt x="2973" y="1800"/>
                    </a:lnTo>
                    <a:lnTo>
                      <a:pt x="2959" y="1832"/>
                    </a:lnTo>
                    <a:lnTo>
                      <a:pt x="2941" y="1862"/>
                    </a:lnTo>
                    <a:lnTo>
                      <a:pt x="2919" y="1888"/>
                    </a:lnTo>
                    <a:lnTo>
                      <a:pt x="2893" y="1910"/>
                    </a:lnTo>
                    <a:lnTo>
                      <a:pt x="2864" y="1928"/>
                    </a:lnTo>
                    <a:lnTo>
                      <a:pt x="2832" y="1942"/>
                    </a:lnTo>
                    <a:lnTo>
                      <a:pt x="2798" y="1950"/>
                    </a:lnTo>
                    <a:lnTo>
                      <a:pt x="2762" y="1954"/>
                    </a:lnTo>
                    <a:lnTo>
                      <a:pt x="674" y="1954"/>
                    </a:lnTo>
                    <a:lnTo>
                      <a:pt x="647" y="1977"/>
                    </a:lnTo>
                    <a:lnTo>
                      <a:pt x="618" y="1999"/>
                    </a:lnTo>
                    <a:lnTo>
                      <a:pt x="588" y="2019"/>
                    </a:lnTo>
                    <a:lnTo>
                      <a:pt x="544" y="2039"/>
                    </a:lnTo>
                    <a:lnTo>
                      <a:pt x="500" y="2054"/>
                    </a:lnTo>
                    <a:lnTo>
                      <a:pt x="453" y="2062"/>
                    </a:lnTo>
                    <a:lnTo>
                      <a:pt x="406" y="2065"/>
                    </a:lnTo>
                    <a:lnTo>
                      <a:pt x="361" y="2062"/>
                    </a:lnTo>
                    <a:lnTo>
                      <a:pt x="314" y="2054"/>
                    </a:lnTo>
                    <a:lnTo>
                      <a:pt x="269" y="2039"/>
                    </a:lnTo>
                    <a:lnTo>
                      <a:pt x="226" y="2017"/>
                    </a:lnTo>
                    <a:lnTo>
                      <a:pt x="190" y="1995"/>
                    </a:lnTo>
                    <a:lnTo>
                      <a:pt x="156" y="1970"/>
                    </a:lnTo>
                    <a:lnTo>
                      <a:pt x="127" y="1940"/>
                    </a:lnTo>
                    <a:lnTo>
                      <a:pt x="101" y="1907"/>
                    </a:lnTo>
                    <a:lnTo>
                      <a:pt x="79" y="1873"/>
                    </a:lnTo>
                    <a:lnTo>
                      <a:pt x="61" y="1834"/>
                    </a:lnTo>
                    <a:lnTo>
                      <a:pt x="47" y="1796"/>
                    </a:lnTo>
                    <a:lnTo>
                      <a:pt x="37" y="1754"/>
                    </a:lnTo>
                    <a:lnTo>
                      <a:pt x="32" y="1712"/>
                    </a:lnTo>
                    <a:lnTo>
                      <a:pt x="10" y="1372"/>
                    </a:lnTo>
                    <a:lnTo>
                      <a:pt x="0" y="1226"/>
                    </a:lnTo>
                    <a:lnTo>
                      <a:pt x="0" y="1185"/>
                    </a:lnTo>
                    <a:lnTo>
                      <a:pt x="6" y="1144"/>
                    </a:lnTo>
                    <a:lnTo>
                      <a:pt x="17" y="1105"/>
                    </a:lnTo>
                    <a:lnTo>
                      <a:pt x="34" y="1066"/>
                    </a:lnTo>
                    <a:lnTo>
                      <a:pt x="55" y="1032"/>
                    </a:lnTo>
                    <a:lnTo>
                      <a:pt x="81" y="999"/>
                    </a:lnTo>
                    <a:lnTo>
                      <a:pt x="108" y="974"/>
                    </a:lnTo>
                    <a:lnTo>
                      <a:pt x="138" y="951"/>
                    </a:lnTo>
                    <a:lnTo>
                      <a:pt x="171" y="933"/>
                    </a:lnTo>
                    <a:lnTo>
                      <a:pt x="206" y="919"/>
                    </a:lnTo>
                    <a:lnTo>
                      <a:pt x="242" y="910"/>
                    </a:lnTo>
                    <a:lnTo>
                      <a:pt x="242" y="224"/>
                    </a:lnTo>
                    <a:lnTo>
                      <a:pt x="244" y="188"/>
                    </a:lnTo>
                    <a:lnTo>
                      <a:pt x="253" y="154"/>
                    </a:lnTo>
                    <a:lnTo>
                      <a:pt x="266" y="122"/>
                    </a:lnTo>
                    <a:lnTo>
                      <a:pt x="284" y="92"/>
                    </a:lnTo>
                    <a:lnTo>
                      <a:pt x="307" y="66"/>
                    </a:lnTo>
                    <a:lnTo>
                      <a:pt x="333" y="44"/>
                    </a:lnTo>
                    <a:lnTo>
                      <a:pt x="362" y="26"/>
                    </a:lnTo>
                    <a:lnTo>
                      <a:pt x="394" y="12"/>
                    </a:lnTo>
                    <a:lnTo>
                      <a:pt x="429" y="4"/>
                    </a:lnTo>
                    <a:lnTo>
                      <a:pt x="4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7" name="Freeform 169">
                <a:extLst>
                  <a:ext uri="{FF2B5EF4-FFF2-40B4-BE49-F238E27FC236}">
                    <a16:creationId xmlns:a16="http://schemas.microsoft.com/office/drawing/2014/main" id="{1C5EF8D6-C069-40A9-9610-33059A40A66C}"/>
                  </a:ext>
                </a:extLst>
              </p:cNvPr>
              <p:cNvSpPr>
                <a:spLocks noEditPoints="1"/>
              </p:cNvSpPr>
              <p:nvPr/>
            </p:nvSpPr>
            <p:spPr bwMode="auto">
              <a:xfrm>
                <a:off x="5319713" y="3073400"/>
                <a:ext cx="290513" cy="119063"/>
              </a:xfrm>
              <a:custGeom>
                <a:avLst/>
                <a:gdLst>
                  <a:gd name="T0" fmla="*/ 528 w 1832"/>
                  <a:gd name="T1" fmla="*/ 142 h 752"/>
                  <a:gd name="T2" fmla="*/ 441 w 1832"/>
                  <a:gd name="T3" fmla="*/ 160 h 752"/>
                  <a:gd name="T4" fmla="*/ 354 w 1832"/>
                  <a:gd name="T5" fmla="*/ 197 h 752"/>
                  <a:gd name="T6" fmla="*/ 278 w 1832"/>
                  <a:gd name="T7" fmla="*/ 254 h 752"/>
                  <a:gd name="T8" fmla="*/ 215 w 1832"/>
                  <a:gd name="T9" fmla="*/ 324 h 752"/>
                  <a:gd name="T10" fmla="*/ 169 w 1832"/>
                  <a:gd name="T11" fmla="*/ 407 h 752"/>
                  <a:gd name="T12" fmla="*/ 141 w 1832"/>
                  <a:gd name="T13" fmla="*/ 500 h 752"/>
                  <a:gd name="T14" fmla="*/ 142 w 1832"/>
                  <a:gd name="T15" fmla="*/ 541 h 752"/>
                  <a:gd name="T16" fmla="*/ 161 w 1832"/>
                  <a:gd name="T17" fmla="*/ 577 h 752"/>
                  <a:gd name="T18" fmla="*/ 194 w 1832"/>
                  <a:gd name="T19" fmla="*/ 603 h 752"/>
                  <a:gd name="T20" fmla="*/ 234 w 1832"/>
                  <a:gd name="T21" fmla="*/ 612 h 752"/>
                  <a:gd name="T22" fmla="*/ 1617 w 1832"/>
                  <a:gd name="T23" fmla="*/ 610 h 752"/>
                  <a:gd name="T24" fmla="*/ 1655 w 1832"/>
                  <a:gd name="T25" fmla="*/ 592 h 752"/>
                  <a:gd name="T26" fmla="*/ 1682 w 1832"/>
                  <a:gd name="T27" fmla="*/ 560 h 752"/>
                  <a:gd name="T28" fmla="*/ 1693 w 1832"/>
                  <a:gd name="T29" fmla="*/ 520 h 752"/>
                  <a:gd name="T30" fmla="*/ 1691 w 1832"/>
                  <a:gd name="T31" fmla="*/ 500 h 752"/>
                  <a:gd name="T32" fmla="*/ 1663 w 1832"/>
                  <a:gd name="T33" fmla="*/ 407 h 752"/>
                  <a:gd name="T34" fmla="*/ 1616 w 1832"/>
                  <a:gd name="T35" fmla="*/ 324 h 752"/>
                  <a:gd name="T36" fmla="*/ 1554 w 1832"/>
                  <a:gd name="T37" fmla="*/ 254 h 752"/>
                  <a:gd name="T38" fmla="*/ 1477 w 1832"/>
                  <a:gd name="T39" fmla="*/ 197 h 752"/>
                  <a:gd name="T40" fmla="*/ 1390 w 1832"/>
                  <a:gd name="T41" fmla="*/ 160 h 752"/>
                  <a:gd name="T42" fmla="*/ 1303 w 1832"/>
                  <a:gd name="T43" fmla="*/ 142 h 752"/>
                  <a:gd name="T44" fmla="*/ 1186 w 1832"/>
                  <a:gd name="T45" fmla="*/ 140 h 752"/>
                  <a:gd name="T46" fmla="*/ 950 w 1832"/>
                  <a:gd name="T47" fmla="*/ 373 h 752"/>
                  <a:gd name="T48" fmla="*/ 915 w 1832"/>
                  <a:gd name="T49" fmla="*/ 381 h 752"/>
                  <a:gd name="T50" fmla="*/ 881 w 1832"/>
                  <a:gd name="T51" fmla="*/ 373 h 752"/>
                  <a:gd name="T52" fmla="*/ 646 w 1832"/>
                  <a:gd name="T53" fmla="*/ 140 h 752"/>
                  <a:gd name="T54" fmla="*/ 568 w 1832"/>
                  <a:gd name="T55" fmla="*/ 0 h 752"/>
                  <a:gd name="T56" fmla="*/ 694 w 1832"/>
                  <a:gd name="T57" fmla="*/ 2 h 752"/>
                  <a:gd name="T58" fmla="*/ 724 w 1832"/>
                  <a:gd name="T59" fmla="*/ 20 h 752"/>
                  <a:gd name="T60" fmla="*/ 1107 w 1832"/>
                  <a:gd name="T61" fmla="*/ 20 h 752"/>
                  <a:gd name="T62" fmla="*/ 1138 w 1832"/>
                  <a:gd name="T63" fmla="*/ 2 h 752"/>
                  <a:gd name="T64" fmla="*/ 1262 w 1832"/>
                  <a:gd name="T65" fmla="*/ 0 h 752"/>
                  <a:gd name="T66" fmla="*/ 1369 w 1832"/>
                  <a:gd name="T67" fmla="*/ 11 h 752"/>
                  <a:gd name="T68" fmla="*/ 1481 w 1832"/>
                  <a:gd name="T69" fmla="*/ 44 h 752"/>
                  <a:gd name="T70" fmla="*/ 1581 w 1832"/>
                  <a:gd name="T71" fmla="*/ 98 h 752"/>
                  <a:gd name="T72" fmla="*/ 1669 w 1832"/>
                  <a:gd name="T73" fmla="*/ 172 h 752"/>
                  <a:gd name="T74" fmla="*/ 1742 w 1832"/>
                  <a:gd name="T75" fmla="*/ 260 h 752"/>
                  <a:gd name="T76" fmla="*/ 1796 w 1832"/>
                  <a:gd name="T77" fmla="*/ 362 h 752"/>
                  <a:gd name="T78" fmla="*/ 1827 w 1832"/>
                  <a:gd name="T79" fmla="*/ 474 h 752"/>
                  <a:gd name="T80" fmla="*/ 1830 w 1832"/>
                  <a:gd name="T81" fmla="*/ 543 h 752"/>
                  <a:gd name="T82" fmla="*/ 1813 w 1832"/>
                  <a:gd name="T83" fmla="*/ 608 h 752"/>
                  <a:gd name="T84" fmla="*/ 1777 w 1832"/>
                  <a:gd name="T85" fmla="*/ 668 h 752"/>
                  <a:gd name="T86" fmla="*/ 1726 w 1832"/>
                  <a:gd name="T87" fmla="*/ 714 h 752"/>
                  <a:gd name="T88" fmla="*/ 1664 w 1832"/>
                  <a:gd name="T89" fmla="*/ 742 h 752"/>
                  <a:gd name="T90" fmla="*/ 1597 w 1832"/>
                  <a:gd name="T91" fmla="*/ 752 h 752"/>
                  <a:gd name="T92" fmla="*/ 200 w 1832"/>
                  <a:gd name="T93" fmla="*/ 750 h 752"/>
                  <a:gd name="T94" fmla="*/ 136 w 1832"/>
                  <a:gd name="T95" fmla="*/ 730 h 752"/>
                  <a:gd name="T96" fmla="*/ 78 w 1832"/>
                  <a:gd name="T97" fmla="*/ 692 h 752"/>
                  <a:gd name="T98" fmla="*/ 34 w 1832"/>
                  <a:gd name="T99" fmla="*/ 639 h 752"/>
                  <a:gd name="T100" fmla="*/ 7 w 1832"/>
                  <a:gd name="T101" fmla="*/ 576 h 752"/>
                  <a:gd name="T102" fmla="*/ 0 w 1832"/>
                  <a:gd name="T103" fmla="*/ 509 h 752"/>
                  <a:gd name="T104" fmla="*/ 17 w 1832"/>
                  <a:gd name="T105" fmla="*/ 417 h 752"/>
                  <a:gd name="T106" fmla="*/ 60 w 1832"/>
                  <a:gd name="T107" fmla="*/ 309 h 752"/>
                  <a:gd name="T108" fmla="*/ 124 w 1832"/>
                  <a:gd name="T109" fmla="*/ 214 h 752"/>
                  <a:gd name="T110" fmla="*/ 204 w 1832"/>
                  <a:gd name="T111" fmla="*/ 132 h 752"/>
                  <a:gd name="T112" fmla="*/ 299 w 1832"/>
                  <a:gd name="T113" fmla="*/ 68 h 752"/>
                  <a:gd name="T114" fmla="*/ 405 w 1832"/>
                  <a:gd name="T115" fmla="*/ 25 h 752"/>
                  <a:gd name="T116" fmla="*/ 515 w 1832"/>
                  <a:gd name="T117" fmla="*/ 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32" h="752">
                    <a:moveTo>
                      <a:pt x="568" y="140"/>
                    </a:moveTo>
                    <a:lnTo>
                      <a:pt x="528" y="142"/>
                    </a:lnTo>
                    <a:lnTo>
                      <a:pt x="488" y="148"/>
                    </a:lnTo>
                    <a:lnTo>
                      <a:pt x="441" y="160"/>
                    </a:lnTo>
                    <a:lnTo>
                      <a:pt x="397" y="176"/>
                    </a:lnTo>
                    <a:lnTo>
                      <a:pt x="354" y="197"/>
                    </a:lnTo>
                    <a:lnTo>
                      <a:pt x="314" y="224"/>
                    </a:lnTo>
                    <a:lnTo>
                      <a:pt x="278" y="254"/>
                    </a:lnTo>
                    <a:lnTo>
                      <a:pt x="244" y="287"/>
                    </a:lnTo>
                    <a:lnTo>
                      <a:pt x="215" y="324"/>
                    </a:lnTo>
                    <a:lnTo>
                      <a:pt x="190" y="363"/>
                    </a:lnTo>
                    <a:lnTo>
                      <a:pt x="169" y="407"/>
                    </a:lnTo>
                    <a:lnTo>
                      <a:pt x="152" y="452"/>
                    </a:lnTo>
                    <a:lnTo>
                      <a:pt x="141" y="500"/>
                    </a:lnTo>
                    <a:lnTo>
                      <a:pt x="139" y="520"/>
                    </a:lnTo>
                    <a:lnTo>
                      <a:pt x="142" y="541"/>
                    </a:lnTo>
                    <a:lnTo>
                      <a:pt x="150" y="560"/>
                    </a:lnTo>
                    <a:lnTo>
                      <a:pt x="161" y="577"/>
                    </a:lnTo>
                    <a:lnTo>
                      <a:pt x="176" y="592"/>
                    </a:lnTo>
                    <a:lnTo>
                      <a:pt x="194" y="603"/>
                    </a:lnTo>
                    <a:lnTo>
                      <a:pt x="214" y="610"/>
                    </a:lnTo>
                    <a:lnTo>
                      <a:pt x="234" y="612"/>
                    </a:lnTo>
                    <a:lnTo>
                      <a:pt x="1597" y="612"/>
                    </a:lnTo>
                    <a:lnTo>
                      <a:pt x="1617" y="610"/>
                    </a:lnTo>
                    <a:lnTo>
                      <a:pt x="1638" y="603"/>
                    </a:lnTo>
                    <a:lnTo>
                      <a:pt x="1655" y="592"/>
                    </a:lnTo>
                    <a:lnTo>
                      <a:pt x="1670" y="577"/>
                    </a:lnTo>
                    <a:lnTo>
                      <a:pt x="1682" y="560"/>
                    </a:lnTo>
                    <a:lnTo>
                      <a:pt x="1690" y="541"/>
                    </a:lnTo>
                    <a:lnTo>
                      <a:pt x="1693" y="520"/>
                    </a:lnTo>
                    <a:lnTo>
                      <a:pt x="1691" y="500"/>
                    </a:lnTo>
                    <a:lnTo>
                      <a:pt x="1691" y="500"/>
                    </a:lnTo>
                    <a:lnTo>
                      <a:pt x="1680" y="452"/>
                    </a:lnTo>
                    <a:lnTo>
                      <a:pt x="1663" y="407"/>
                    </a:lnTo>
                    <a:lnTo>
                      <a:pt x="1642" y="363"/>
                    </a:lnTo>
                    <a:lnTo>
                      <a:pt x="1616" y="324"/>
                    </a:lnTo>
                    <a:lnTo>
                      <a:pt x="1588" y="287"/>
                    </a:lnTo>
                    <a:lnTo>
                      <a:pt x="1554" y="254"/>
                    </a:lnTo>
                    <a:lnTo>
                      <a:pt x="1518" y="224"/>
                    </a:lnTo>
                    <a:lnTo>
                      <a:pt x="1477" y="197"/>
                    </a:lnTo>
                    <a:lnTo>
                      <a:pt x="1435" y="176"/>
                    </a:lnTo>
                    <a:lnTo>
                      <a:pt x="1390" y="160"/>
                    </a:lnTo>
                    <a:lnTo>
                      <a:pt x="1344" y="148"/>
                    </a:lnTo>
                    <a:lnTo>
                      <a:pt x="1303" y="142"/>
                    </a:lnTo>
                    <a:lnTo>
                      <a:pt x="1262" y="140"/>
                    </a:lnTo>
                    <a:lnTo>
                      <a:pt x="1186" y="140"/>
                    </a:lnTo>
                    <a:lnTo>
                      <a:pt x="965" y="361"/>
                    </a:lnTo>
                    <a:lnTo>
                      <a:pt x="950" y="373"/>
                    </a:lnTo>
                    <a:lnTo>
                      <a:pt x="933" y="379"/>
                    </a:lnTo>
                    <a:lnTo>
                      <a:pt x="915" y="381"/>
                    </a:lnTo>
                    <a:lnTo>
                      <a:pt x="898" y="379"/>
                    </a:lnTo>
                    <a:lnTo>
                      <a:pt x="881" y="373"/>
                    </a:lnTo>
                    <a:lnTo>
                      <a:pt x="867" y="361"/>
                    </a:lnTo>
                    <a:lnTo>
                      <a:pt x="646" y="140"/>
                    </a:lnTo>
                    <a:lnTo>
                      <a:pt x="568" y="140"/>
                    </a:lnTo>
                    <a:close/>
                    <a:moveTo>
                      <a:pt x="568" y="0"/>
                    </a:moveTo>
                    <a:lnTo>
                      <a:pt x="676" y="0"/>
                    </a:lnTo>
                    <a:lnTo>
                      <a:pt x="694" y="2"/>
                    </a:lnTo>
                    <a:lnTo>
                      <a:pt x="710" y="10"/>
                    </a:lnTo>
                    <a:lnTo>
                      <a:pt x="724" y="20"/>
                    </a:lnTo>
                    <a:lnTo>
                      <a:pt x="915" y="213"/>
                    </a:lnTo>
                    <a:lnTo>
                      <a:pt x="1107" y="20"/>
                    </a:lnTo>
                    <a:lnTo>
                      <a:pt x="1122" y="10"/>
                    </a:lnTo>
                    <a:lnTo>
                      <a:pt x="1138" y="2"/>
                    </a:lnTo>
                    <a:lnTo>
                      <a:pt x="1156" y="0"/>
                    </a:lnTo>
                    <a:lnTo>
                      <a:pt x="1262" y="0"/>
                    </a:lnTo>
                    <a:lnTo>
                      <a:pt x="1316" y="3"/>
                    </a:lnTo>
                    <a:lnTo>
                      <a:pt x="1369" y="11"/>
                    </a:lnTo>
                    <a:lnTo>
                      <a:pt x="1427" y="25"/>
                    </a:lnTo>
                    <a:lnTo>
                      <a:pt x="1481" y="44"/>
                    </a:lnTo>
                    <a:lnTo>
                      <a:pt x="1533" y="68"/>
                    </a:lnTo>
                    <a:lnTo>
                      <a:pt x="1581" y="98"/>
                    </a:lnTo>
                    <a:lnTo>
                      <a:pt x="1628" y="132"/>
                    </a:lnTo>
                    <a:lnTo>
                      <a:pt x="1669" y="172"/>
                    </a:lnTo>
                    <a:lnTo>
                      <a:pt x="1708" y="214"/>
                    </a:lnTo>
                    <a:lnTo>
                      <a:pt x="1742" y="260"/>
                    </a:lnTo>
                    <a:lnTo>
                      <a:pt x="1771" y="309"/>
                    </a:lnTo>
                    <a:lnTo>
                      <a:pt x="1796" y="362"/>
                    </a:lnTo>
                    <a:lnTo>
                      <a:pt x="1815" y="417"/>
                    </a:lnTo>
                    <a:lnTo>
                      <a:pt x="1827" y="474"/>
                    </a:lnTo>
                    <a:lnTo>
                      <a:pt x="1832" y="509"/>
                    </a:lnTo>
                    <a:lnTo>
                      <a:pt x="1830" y="543"/>
                    </a:lnTo>
                    <a:lnTo>
                      <a:pt x="1824" y="576"/>
                    </a:lnTo>
                    <a:lnTo>
                      <a:pt x="1813" y="608"/>
                    </a:lnTo>
                    <a:lnTo>
                      <a:pt x="1797" y="639"/>
                    </a:lnTo>
                    <a:lnTo>
                      <a:pt x="1777" y="668"/>
                    </a:lnTo>
                    <a:lnTo>
                      <a:pt x="1753" y="692"/>
                    </a:lnTo>
                    <a:lnTo>
                      <a:pt x="1726" y="714"/>
                    </a:lnTo>
                    <a:lnTo>
                      <a:pt x="1696" y="730"/>
                    </a:lnTo>
                    <a:lnTo>
                      <a:pt x="1664" y="742"/>
                    </a:lnTo>
                    <a:lnTo>
                      <a:pt x="1631" y="750"/>
                    </a:lnTo>
                    <a:lnTo>
                      <a:pt x="1597" y="752"/>
                    </a:lnTo>
                    <a:lnTo>
                      <a:pt x="234" y="752"/>
                    </a:lnTo>
                    <a:lnTo>
                      <a:pt x="200" y="750"/>
                    </a:lnTo>
                    <a:lnTo>
                      <a:pt x="167" y="742"/>
                    </a:lnTo>
                    <a:lnTo>
                      <a:pt x="136" y="730"/>
                    </a:lnTo>
                    <a:lnTo>
                      <a:pt x="106" y="714"/>
                    </a:lnTo>
                    <a:lnTo>
                      <a:pt x="78" y="692"/>
                    </a:lnTo>
                    <a:lnTo>
                      <a:pt x="54" y="668"/>
                    </a:lnTo>
                    <a:lnTo>
                      <a:pt x="34" y="639"/>
                    </a:lnTo>
                    <a:lnTo>
                      <a:pt x="19" y="608"/>
                    </a:lnTo>
                    <a:lnTo>
                      <a:pt x="7" y="576"/>
                    </a:lnTo>
                    <a:lnTo>
                      <a:pt x="1" y="543"/>
                    </a:lnTo>
                    <a:lnTo>
                      <a:pt x="0" y="509"/>
                    </a:lnTo>
                    <a:lnTo>
                      <a:pt x="4" y="474"/>
                    </a:lnTo>
                    <a:lnTo>
                      <a:pt x="17" y="417"/>
                    </a:lnTo>
                    <a:lnTo>
                      <a:pt x="36" y="362"/>
                    </a:lnTo>
                    <a:lnTo>
                      <a:pt x="60" y="309"/>
                    </a:lnTo>
                    <a:lnTo>
                      <a:pt x="90" y="260"/>
                    </a:lnTo>
                    <a:lnTo>
                      <a:pt x="124" y="214"/>
                    </a:lnTo>
                    <a:lnTo>
                      <a:pt x="162" y="172"/>
                    </a:lnTo>
                    <a:lnTo>
                      <a:pt x="204" y="132"/>
                    </a:lnTo>
                    <a:lnTo>
                      <a:pt x="249" y="98"/>
                    </a:lnTo>
                    <a:lnTo>
                      <a:pt x="299" y="68"/>
                    </a:lnTo>
                    <a:lnTo>
                      <a:pt x="351" y="44"/>
                    </a:lnTo>
                    <a:lnTo>
                      <a:pt x="405" y="25"/>
                    </a:lnTo>
                    <a:lnTo>
                      <a:pt x="462" y="11"/>
                    </a:lnTo>
                    <a:lnTo>
                      <a:pt x="515" y="3"/>
                    </a:lnTo>
                    <a:lnTo>
                      <a:pt x="5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8" name="Freeform 170">
                <a:extLst>
                  <a:ext uri="{FF2B5EF4-FFF2-40B4-BE49-F238E27FC236}">
                    <a16:creationId xmlns:a16="http://schemas.microsoft.com/office/drawing/2014/main" id="{7272870E-EB5F-4A3B-BD67-F973F5347732}"/>
                  </a:ext>
                </a:extLst>
              </p:cNvPr>
              <p:cNvSpPr>
                <a:spLocks/>
              </p:cNvSpPr>
              <p:nvPr/>
            </p:nvSpPr>
            <p:spPr bwMode="auto">
              <a:xfrm>
                <a:off x="5819776" y="2773363"/>
                <a:ext cx="22225" cy="65088"/>
              </a:xfrm>
              <a:custGeom>
                <a:avLst/>
                <a:gdLst>
                  <a:gd name="T0" fmla="*/ 70 w 139"/>
                  <a:gd name="T1" fmla="*/ 0 h 406"/>
                  <a:gd name="T2" fmla="*/ 88 w 139"/>
                  <a:gd name="T3" fmla="*/ 3 h 406"/>
                  <a:gd name="T4" fmla="*/ 105 w 139"/>
                  <a:gd name="T5" fmla="*/ 9 h 406"/>
                  <a:gd name="T6" fmla="*/ 119 w 139"/>
                  <a:gd name="T7" fmla="*/ 20 h 406"/>
                  <a:gd name="T8" fmla="*/ 130 w 139"/>
                  <a:gd name="T9" fmla="*/ 35 h 406"/>
                  <a:gd name="T10" fmla="*/ 137 w 139"/>
                  <a:gd name="T11" fmla="*/ 51 h 406"/>
                  <a:gd name="T12" fmla="*/ 139 w 139"/>
                  <a:gd name="T13" fmla="*/ 70 h 406"/>
                  <a:gd name="T14" fmla="*/ 139 w 139"/>
                  <a:gd name="T15" fmla="*/ 335 h 406"/>
                  <a:gd name="T16" fmla="*/ 137 w 139"/>
                  <a:gd name="T17" fmla="*/ 355 h 406"/>
                  <a:gd name="T18" fmla="*/ 130 w 139"/>
                  <a:gd name="T19" fmla="*/ 371 h 406"/>
                  <a:gd name="T20" fmla="*/ 119 w 139"/>
                  <a:gd name="T21" fmla="*/ 384 h 406"/>
                  <a:gd name="T22" fmla="*/ 105 w 139"/>
                  <a:gd name="T23" fmla="*/ 396 h 406"/>
                  <a:gd name="T24" fmla="*/ 88 w 139"/>
                  <a:gd name="T25" fmla="*/ 402 h 406"/>
                  <a:gd name="T26" fmla="*/ 70 w 139"/>
                  <a:gd name="T27" fmla="*/ 406 h 406"/>
                  <a:gd name="T28" fmla="*/ 51 w 139"/>
                  <a:gd name="T29" fmla="*/ 402 h 406"/>
                  <a:gd name="T30" fmla="*/ 35 w 139"/>
                  <a:gd name="T31" fmla="*/ 396 h 406"/>
                  <a:gd name="T32" fmla="*/ 20 w 139"/>
                  <a:gd name="T33" fmla="*/ 384 h 406"/>
                  <a:gd name="T34" fmla="*/ 10 w 139"/>
                  <a:gd name="T35" fmla="*/ 371 h 406"/>
                  <a:gd name="T36" fmla="*/ 2 w 139"/>
                  <a:gd name="T37" fmla="*/ 355 h 406"/>
                  <a:gd name="T38" fmla="*/ 0 w 139"/>
                  <a:gd name="T39" fmla="*/ 335 h 406"/>
                  <a:gd name="T40" fmla="*/ 0 w 139"/>
                  <a:gd name="T41" fmla="*/ 70 h 406"/>
                  <a:gd name="T42" fmla="*/ 2 w 139"/>
                  <a:gd name="T43" fmla="*/ 51 h 406"/>
                  <a:gd name="T44" fmla="*/ 10 w 139"/>
                  <a:gd name="T45" fmla="*/ 35 h 406"/>
                  <a:gd name="T46" fmla="*/ 20 w 139"/>
                  <a:gd name="T47" fmla="*/ 20 h 406"/>
                  <a:gd name="T48" fmla="*/ 35 w 139"/>
                  <a:gd name="T49" fmla="*/ 9 h 406"/>
                  <a:gd name="T50" fmla="*/ 51 w 139"/>
                  <a:gd name="T51" fmla="*/ 3 h 406"/>
                  <a:gd name="T52" fmla="*/ 70 w 139"/>
                  <a:gd name="T53"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06">
                    <a:moveTo>
                      <a:pt x="70" y="0"/>
                    </a:moveTo>
                    <a:lnTo>
                      <a:pt x="88" y="3"/>
                    </a:lnTo>
                    <a:lnTo>
                      <a:pt x="105" y="9"/>
                    </a:lnTo>
                    <a:lnTo>
                      <a:pt x="119" y="20"/>
                    </a:lnTo>
                    <a:lnTo>
                      <a:pt x="130" y="35"/>
                    </a:lnTo>
                    <a:lnTo>
                      <a:pt x="137" y="51"/>
                    </a:lnTo>
                    <a:lnTo>
                      <a:pt x="139" y="70"/>
                    </a:lnTo>
                    <a:lnTo>
                      <a:pt x="139" y="335"/>
                    </a:lnTo>
                    <a:lnTo>
                      <a:pt x="137" y="355"/>
                    </a:lnTo>
                    <a:lnTo>
                      <a:pt x="130" y="371"/>
                    </a:lnTo>
                    <a:lnTo>
                      <a:pt x="119" y="384"/>
                    </a:lnTo>
                    <a:lnTo>
                      <a:pt x="105" y="396"/>
                    </a:lnTo>
                    <a:lnTo>
                      <a:pt x="88" y="402"/>
                    </a:lnTo>
                    <a:lnTo>
                      <a:pt x="70" y="406"/>
                    </a:lnTo>
                    <a:lnTo>
                      <a:pt x="51" y="402"/>
                    </a:lnTo>
                    <a:lnTo>
                      <a:pt x="35" y="396"/>
                    </a:lnTo>
                    <a:lnTo>
                      <a:pt x="20" y="384"/>
                    </a:lnTo>
                    <a:lnTo>
                      <a:pt x="10" y="371"/>
                    </a:lnTo>
                    <a:lnTo>
                      <a:pt x="2" y="355"/>
                    </a:lnTo>
                    <a:lnTo>
                      <a:pt x="0" y="335"/>
                    </a:lnTo>
                    <a:lnTo>
                      <a:pt x="0" y="70"/>
                    </a:lnTo>
                    <a:lnTo>
                      <a:pt x="2" y="51"/>
                    </a:lnTo>
                    <a:lnTo>
                      <a:pt x="10" y="35"/>
                    </a:lnTo>
                    <a:lnTo>
                      <a:pt x="20" y="20"/>
                    </a:lnTo>
                    <a:lnTo>
                      <a:pt x="35" y="9"/>
                    </a:lnTo>
                    <a:lnTo>
                      <a:pt x="51" y="3"/>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9" name="Freeform 171">
                <a:extLst>
                  <a:ext uri="{FF2B5EF4-FFF2-40B4-BE49-F238E27FC236}">
                    <a16:creationId xmlns:a16="http://schemas.microsoft.com/office/drawing/2014/main" id="{79196E6A-ED6F-4DD5-9969-7F9BFFBF8FFB}"/>
                  </a:ext>
                </a:extLst>
              </p:cNvPr>
              <p:cNvSpPr>
                <a:spLocks/>
              </p:cNvSpPr>
              <p:nvPr/>
            </p:nvSpPr>
            <p:spPr bwMode="auto">
              <a:xfrm>
                <a:off x="5819776" y="2851150"/>
                <a:ext cx="22225" cy="28575"/>
              </a:xfrm>
              <a:custGeom>
                <a:avLst/>
                <a:gdLst>
                  <a:gd name="T0" fmla="*/ 70 w 139"/>
                  <a:gd name="T1" fmla="*/ 0 h 175"/>
                  <a:gd name="T2" fmla="*/ 88 w 139"/>
                  <a:gd name="T3" fmla="*/ 3 h 175"/>
                  <a:gd name="T4" fmla="*/ 105 w 139"/>
                  <a:gd name="T5" fmla="*/ 9 h 175"/>
                  <a:gd name="T6" fmla="*/ 119 w 139"/>
                  <a:gd name="T7" fmla="*/ 21 h 175"/>
                  <a:gd name="T8" fmla="*/ 130 w 139"/>
                  <a:gd name="T9" fmla="*/ 35 h 175"/>
                  <a:gd name="T10" fmla="*/ 137 w 139"/>
                  <a:gd name="T11" fmla="*/ 52 h 175"/>
                  <a:gd name="T12" fmla="*/ 139 w 139"/>
                  <a:gd name="T13" fmla="*/ 70 h 175"/>
                  <a:gd name="T14" fmla="*/ 139 w 139"/>
                  <a:gd name="T15" fmla="*/ 105 h 175"/>
                  <a:gd name="T16" fmla="*/ 137 w 139"/>
                  <a:gd name="T17" fmla="*/ 123 h 175"/>
                  <a:gd name="T18" fmla="*/ 130 w 139"/>
                  <a:gd name="T19" fmla="*/ 140 h 175"/>
                  <a:gd name="T20" fmla="*/ 119 w 139"/>
                  <a:gd name="T21" fmla="*/ 154 h 175"/>
                  <a:gd name="T22" fmla="*/ 105 w 139"/>
                  <a:gd name="T23" fmla="*/ 166 h 175"/>
                  <a:gd name="T24" fmla="*/ 88 w 139"/>
                  <a:gd name="T25" fmla="*/ 172 h 175"/>
                  <a:gd name="T26" fmla="*/ 70 w 139"/>
                  <a:gd name="T27" fmla="*/ 175 h 175"/>
                  <a:gd name="T28" fmla="*/ 51 w 139"/>
                  <a:gd name="T29" fmla="*/ 172 h 175"/>
                  <a:gd name="T30" fmla="*/ 35 w 139"/>
                  <a:gd name="T31" fmla="*/ 166 h 175"/>
                  <a:gd name="T32" fmla="*/ 20 w 139"/>
                  <a:gd name="T33" fmla="*/ 154 h 175"/>
                  <a:gd name="T34" fmla="*/ 10 w 139"/>
                  <a:gd name="T35" fmla="*/ 140 h 175"/>
                  <a:gd name="T36" fmla="*/ 2 w 139"/>
                  <a:gd name="T37" fmla="*/ 123 h 175"/>
                  <a:gd name="T38" fmla="*/ 0 w 139"/>
                  <a:gd name="T39" fmla="*/ 105 h 175"/>
                  <a:gd name="T40" fmla="*/ 0 w 139"/>
                  <a:gd name="T41" fmla="*/ 70 h 175"/>
                  <a:gd name="T42" fmla="*/ 2 w 139"/>
                  <a:gd name="T43" fmla="*/ 52 h 175"/>
                  <a:gd name="T44" fmla="*/ 10 w 139"/>
                  <a:gd name="T45" fmla="*/ 35 h 175"/>
                  <a:gd name="T46" fmla="*/ 20 w 139"/>
                  <a:gd name="T47" fmla="*/ 21 h 175"/>
                  <a:gd name="T48" fmla="*/ 35 w 139"/>
                  <a:gd name="T49" fmla="*/ 9 h 175"/>
                  <a:gd name="T50" fmla="*/ 51 w 139"/>
                  <a:gd name="T51" fmla="*/ 3 h 175"/>
                  <a:gd name="T52" fmla="*/ 70 w 139"/>
                  <a:gd name="T5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75">
                    <a:moveTo>
                      <a:pt x="70" y="0"/>
                    </a:moveTo>
                    <a:lnTo>
                      <a:pt x="88" y="3"/>
                    </a:lnTo>
                    <a:lnTo>
                      <a:pt x="105" y="9"/>
                    </a:lnTo>
                    <a:lnTo>
                      <a:pt x="119" y="21"/>
                    </a:lnTo>
                    <a:lnTo>
                      <a:pt x="130" y="35"/>
                    </a:lnTo>
                    <a:lnTo>
                      <a:pt x="137" y="52"/>
                    </a:lnTo>
                    <a:lnTo>
                      <a:pt x="139" y="70"/>
                    </a:lnTo>
                    <a:lnTo>
                      <a:pt x="139" y="105"/>
                    </a:lnTo>
                    <a:lnTo>
                      <a:pt x="137" y="123"/>
                    </a:lnTo>
                    <a:lnTo>
                      <a:pt x="130" y="140"/>
                    </a:lnTo>
                    <a:lnTo>
                      <a:pt x="119" y="154"/>
                    </a:lnTo>
                    <a:lnTo>
                      <a:pt x="105" y="166"/>
                    </a:lnTo>
                    <a:lnTo>
                      <a:pt x="88" y="172"/>
                    </a:lnTo>
                    <a:lnTo>
                      <a:pt x="70" y="175"/>
                    </a:lnTo>
                    <a:lnTo>
                      <a:pt x="51" y="172"/>
                    </a:lnTo>
                    <a:lnTo>
                      <a:pt x="35" y="166"/>
                    </a:lnTo>
                    <a:lnTo>
                      <a:pt x="20" y="154"/>
                    </a:lnTo>
                    <a:lnTo>
                      <a:pt x="10" y="140"/>
                    </a:lnTo>
                    <a:lnTo>
                      <a:pt x="2" y="123"/>
                    </a:lnTo>
                    <a:lnTo>
                      <a:pt x="0" y="105"/>
                    </a:lnTo>
                    <a:lnTo>
                      <a:pt x="0" y="70"/>
                    </a:lnTo>
                    <a:lnTo>
                      <a:pt x="2" y="52"/>
                    </a:lnTo>
                    <a:lnTo>
                      <a:pt x="10" y="35"/>
                    </a:lnTo>
                    <a:lnTo>
                      <a:pt x="20" y="21"/>
                    </a:lnTo>
                    <a:lnTo>
                      <a:pt x="35" y="9"/>
                    </a:lnTo>
                    <a:lnTo>
                      <a:pt x="51" y="3"/>
                    </a:lnTo>
                    <a:lnTo>
                      <a:pt x="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sp>
        <p:nvSpPr>
          <p:cNvPr id="15" name="مستطيل 14">
            <a:extLst>
              <a:ext uri="{FF2B5EF4-FFF2-40B4-BE49-F238E27FC236}">
                <a16:creationId xmlns:a16="http://schemas.microsoft.com/office/drawing/2014/main" id="{00C683D3-87F7-4C66-8441-2D6DBF57AC27}"/>
              </a:ext>
            </a:extLst>
          </p:cNvPr>
          <p:cNvSpPr/>
          <p:nvPr/>
        </p:nvSpPr>
        <p:spPr>
          <a:xfrm>
            <a:off x="7426440" y="4551313"/>
            <a:ext cx="3902030" cy="461665"/>
          </a:xfrm>
          <a:prstGeom prst="rect">
            <a:avLst/>
          </a:prstGeom>
        </p:spPr>
        <p:txBody>
          <a:bodyPr wrap="none">
            <a:spAutoFit/>
          </a:bodyPr>
          <a:lstStyle/>
          <a:p>
            <a:pPr algn="just" rtl="1"/>
            <a:r>
              <a:rPr lang="ar-SA" sz="2400" b="1" dirty="0">
                <a:latin typeface="Simplified Arabic" panose="02020603050405020304" pitchFamily="18" charset="-78"/>
                <a:cs typeface="AL-Mohanad Bold" pitchFamily="2" charset="-78"/>
              </a:rPr>
              <a:t>تحديد العملاء. صفاتهم الديموغرافية.</a:t>
            </a:r>
          </a:p>
        </p:txBody>
      </p:sp>
      <p:grpSp>
        <p:nvGrpSpPr>
          <p:cNvPr id="47" name="مجموعة 46">
            <a:extLst>
              <a:ext uri="{FF2B5EF4-FFF2-40B4-BE49-F238E27FC236}">
                <a16:creationId xmlns:a16="http://schemas.microsoft.com/office/drawing/2014/main" id="{9761D008-44AB-463F-A1E5-97EA1F9FB2A0}"/>
              </a:ext>
            </a:extLst>
          </p:cNvPr>
          <p:cNvGrpSpPr/>
          <p:nvPr/>
        </p:nvGrpSpPr>
        <p:grpSpPr>
          <a:xfrm>
            <a:off x="11474331" y="73209"/>
            <a:ext cx="638176" cy="638176"/>
            <a:chOff x="11406326" y="73209"/>
            <a:chExt cx="638176" cy="638176"/>
          </a:xfrm>
        </p:grpSpPr>
        <p:sp>
          <p:nvSpPr>
            <p:cNvPr id="48" name="إطار 47">
              <a:extLst>
                <a:ext uri="{FF2B5EF4-FFF2-40B4-BE49-F238E27FC236}">
                  <a16:creationId xmlns:a16="http://schemas.microsoft.com/office/drawing/2014/main" id="{6AAB77BA-09EF-426D-9747-BA4F1C2FBF02}"/>
                </a:ext>
              </a:extLst>
            </p:cNvPr>
            <p:cNvSpPr/>
            <p:nvPr/>
          </p:nvSpPr>
          <p:spPr>
            <a:xfrm>
              <a:off x="11406326" y="73209"/>
              <a:ext cx="638176" cy="638176"/>
            </a:xfrm>
            <a:prstGeom prst="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49" name="مربع نص 48">
              <a:extLst>
                <a:ext uri="{FF2B5EF4-FFF2-40B4-BE49-F238E27FC236}">
                  <a16:creationId xmlns:a16="http://schemas.microsoft.com/office/drawing/2014/main" id="{553C98C8-7B8F-4C68-A271-63C43AEBBCF1}"/>
                </a:ext>
              </a:extLst>
            </p:cNvPr>
            <p:cNvSpPr txBox="1"/>
            <p:nvPr/>
          </p:nvSpPr>
          <p:spPr>
            <a:xfrm>
              <a:off x="11492633" y="161464"/>
              <a:ext cx="495649" cy="461665"/>
            </a:xfrm>
            <a:prstGeom prst="rect">
              <a:avLst/>
            </a:prstGeom>
            <a:noFill/>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58680306"/>
      </p:ext>
    </p:extLst>
  </p:cSld>
  <p:clrMapOvr>
    <a:masterClrMapping/>
  </p:clrMapOvr>
</p:sld>
</file>

<file path=ppt/theme/theme1.xml><?xml version="1.0" encoding="utf-8"?>
<a:theme xmlns:a="http://schemas.openxmlformats.org/drawingml/2006/main" name="Office Theme">
  <a:themeElements>
    <a:clrScheme name="Custom 22">
      <a:dk1>
        <a:sysClr val="windowText" lastClr="000000"/>
      </a:dk1>
      <a:lt1>
        <a:sysClr val="window" lastClr="FFFFFF"/>
      </a:lt1>
      <a:dk2>
        <a:srgbClr val="44546A"/>
      </a:dk2>
      <a:lt2>
        <a:srgbClr val="E7E6E6"/>
      </a:lt2>
      <a:accent1>
        <a:srgbClr val="00B0F0"/>
      </a:accent1>
      <a:accent2>
        <a:srgbClr val="92D050"/>
      </a:accent2>
      <a:accent3>
        <a:srgbClr val="FFC000"/>
      </a:accent3>
      <a:accent4>
        <a:srgbClr val="FF6600"/>
      </a:accent4>
      <a:accent5>
        <a:srgbClr val="FFC000"/>
      </a:accent5>
      <a:accent6>
        <a:srgbClr val="6600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17093</TotalTime>
  <Words>589</Words>
  <Application>Microsoft Office PowerPoint</Application>
  <PresentationFormat>Widescreen</PresentationFormat>
  <Paragraphs>153</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Simplified Arabic</vt:lpstr>
      <vt:lpstr>JF Flat</vt:lpstr>
      <vt:lpstr>Arial</vt:lpstr>
      <vt:lpstr>Calibri</vt:lpstr>
      <vt:lpstr>Bodoni MT</vt:lpstr>
      <vt:lpstr>Almarai Bold</vt:lpstr>
      <vt:lpstr>Calibri Light</vt:lpstr>
      <vt:lpstr>Lato Medium</vt:lpstr>
      <vt:lpstr>AL-Mohanad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 PC</dc:creator>
  <cp:lastModifiedBy>Valentina Wilson</cp:lastModifiedBy>
  <cp:revision>1783</cp:revision>
  <dcterms:created xsi:type="dcterms:W3CDTF">2017-10-15T03:42:53Z</dcterms:created>
  <dcterms:modified xsi:type="dcterms:W3CDTF">2024-09-21T18:53:22Z</dcterms:modified>
</cp:coreProperties>
</file>