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1" r:id="rId1"/>
    <p:sldMasterId id="2147483938" r:id="rId2"/>
    <p:sldMasterId id="2147483950" r:id="rId3"/>
    <p:sldMasterId id="2147483962" r:id="rId4"/>
  </p:sldMasterIdLst>
  <p:notesMasterIdLst>
    <p:notesMasterId r:id="rId36"/>
  </p:notesMasterIdLst>
  <p:sldIdLst>
    <p:sldId id="335" r:id="rId5"/>
    <p:sldId id="291" r:id="rId6"/>
    <p:sldId id="549" r:id="rId7"/>
    <p:sldId id="538" r:id="rId8"/>
    <p:sldId id="550" r:id="rId9"/>
    <p:sldId id="528" r:id="rId10"/>
    <p:sldId id="537" r:id="rId11"/>
    <p:sldId id="534" r:id="rId12"/>
    <p:sldId id="527" r:id="rId13"/>
    <p:sldId id="553" r:id="rId14"/>
    <p:sldId id="531" r:id="rId15"/>
    <p:sldId id="539" r:id="rId16"/>
    <p:sldId id="551" r:id="rId17"/>
    <p:sldId id="298" r:id="rId18"/>
    <p:sldId id="555" r:id="rId19"/>
    <p:sldId id="556" r:id="rId20"/>
    <p:sldId id="554" r:id="rId21"/>
    <p:sldId id="557" r:id="rId22"/>
    <p:sldId id="558" r:id="rId23"/>
    <p:sldId id="530" r:id="rId24"/>
    <p:sldId id="559" r:id="rId25"/>
    <p:sldId id="535" r:id="rId26"/>
    <p:sldId id="561" r:id="rId27"/>
    <p:sldId id="562" r:id="rId28"/>
    <p:sldId id="563" r:id="rId29"/>
    <p:sldId id="564" r:id="rId30"/>
    <p:sldId id="546" r:id="rId31"/>
    <p:sldId id="565" r:id="rId32"/>
    <p:sldId id="566" r:id="rId33"/>
    <p:sldId id="548" r:id="rId34"/>
    <p:sldId id="567" r:id="rId35"/>
  </p:sldIdLst>
  <p:sldSz cx="12192000" cy="6858000"/>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7C6"/>
    <a:srgbClr val="5AE2D2"/>
    <a:srgbClr val="F7E8DE"/>
    <a:srgbClr val="20B09F"/>
    <a:srgbClr val="E9FBF9"/>
    <a:srgbClr val="DEF9F6"/>
    <a:srgbClr val="BDF3ED"/>
    <a:srgbClr val="7F7F7F"/>
    <a:srgbClr val="D5F7F3"/>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نمط متوسط 4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06799F8-075E-4A3A-A7F6-7FBC6576F1A4}" styleName="نمط ذو نسُق 2 - تميي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نمط ذو نسُق 2 - تميي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نمط ذو نسُق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985" autoAdjust="0"/>
    <p:restoredTop sz="93969" autoAdjust="0"/>
  </p:normalViewPr>
  <p:slideViewPr>
    <p:cSldViewPr snapToGrid="0">
      <p:cViewPr>
        <p:scale>
          <a:sx n="68" d="100"/>
          <a:sy n="68" d="100"/>
        </p:scale>
        <p:origin x="93" y="51"/>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2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D30787C8-F3BD-42CF-9E7F-C9284EBDE2BD}" type="datetimeFigureOut">
              <a:rPr lang="ar-SA"/>
              <a:pPr>
                <a:defRPr/>
              </a:pPr>
              <a:t>08/01/1444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noProof="0"/>
              <a:t>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a:latin typeface="Calibri" panose="020F0502020204030204" pitchFamily="34" charset="0"/>
              </a:defRPr>
            </a:lvl1pPr>
          </a:lstStyle>
          <a:p>
            <a:pPr>
              <a:defRPr/>
            </a:pPr>
            <a:fld id="{80CA1F8D-9A30-4476-BDB5-3ACD864109D8}" type="slidenum">
              <a:rPr lang="ar-SA" altLang="ar-SA"/>
              <a:pPr>
                <a:defRPr/>
              </a:pPr>
              <a:t>‹#›</a:t>
            </a:fld>
            <a:endParaRPr lang="ar-SA" alt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Freeform: Shape 9"/>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4" name="Freeform: Shape 7"/>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6283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1" y="1"/>
            <a:ext cx="9258300" cy="5640313"/>
          </a:xfrm>
          <a:custGeom>
            <a:avLst/>
            <a:gdLst>
              <a:gd name="connsiteX0" fmla="*/ 0 w 9258300"/>
              <a:gd name="connsiteY0" fmla="*/ 0 h 5640313"/>
              <a:gd name="connsiteX1" fmla="*/ 7013091 w 9258300"/>
              <a:gd name="connsiteY1" fmla="*/ 0 h 5640313"/>
              <a:gd name="connsiteX2" fmla="*/ 7324470 w 9258300"/>
              <a:gd name="connsiteY2" fmla="*/ 37023 h 5640313"/>
              <a:gd name="connsiteX3" fmla="*/ 8868075 w 9258300"/>
              <a:gd name="connsiteY3" fmla="*/ 500361 h 5640313"/>
              <a:gd name="connsiteX4" fmla="*/ 8997708 w 9258300"/>
              <a:gd name="connsiteY4" fmla="*/ 601188 h 5640313"/>
              <a:gd name="connsiteX5" fmla="*/ 9172240 w 9258300"/>
              <a:gd name="connsiteY5" fmla="*/ 811026 h 5640313"/>
              <a:gd name="connsiteX6" fmla="*/ 9227368 w 9258300"/>
              <a:gd name="connsiteY6" fmla="*/ 921522 h 5640313"/>
              <a:gd name="connsiteX7" fmla="*/ 9258300 w 9258300"/>
              <a:gd name="connsiteY7" fmla="*/ 1095376 h 5640313"/>
              <a:gd name="connsiteX8" fmla="*/ 383700 w 9258300"/>
              <a:gd name="connsiteY8" fmla="*/ 5404804 h 5640313"/>
              <a:gd name="connsiteX9" fmla="*/ 0 w 9258300"/>
              <a:gd name="connsiteY9" fmla="*/ 5640313 h 56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300" h="5640313">
                <a:moveTo>
                  <a:pt x="0" y="0"/>
                </a:moveTo>
                <a:lnTo>
                  <a:pt x="7013091" y="0"/>
                </a:lnTo>
                <a:lnTo>
                  <a:pt x="7324470" y="37023"/>
                </a:lnTo>
                <a:cubicBezTo>
                  <a:pt x="7947501" y="121817"/>
                  <a:pt x="8511930" y="266553"/>
                  <a:pt x="8868075" y="500361"/>
                </a:cubicBezTo>
                <a:lnTo>
                  <a:pt x="8997708" y="601188"/>
                </a:lnTo>
                <a:lnTo>
                  <a:pt x="9172240" y="811026"/>
                </a:lnTo>
                <a:lnTo>
                  <a:pt x="9227368" y="921522"/>
                </a:lnTo>
                <a:cubicBezTo>
                  <a:pt x="9245774" y="976549"/>
                  <a:pt x="9256316" y="1034456"/>
                  <a:pt x="9258300" y="1095376"/>
                </a:cubicBezTo>
                <a:cubicBezTo>
                  <a:pt x="9258299" y="2714776"/>
                  <a:pt x="4656211" y="2868181"/>
                  <a:pt x="383700" y="5404804"/>
                </a:cubicBezTo>
                <a:lnTo>
                  <a:pt x="0" y="5640313"/>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75712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3"/>
          <p:cNvSpPr>
            <a:spLocks noGrp="1"/>
          </p:cNvSpPr>
          <p:nvPr>
            <p:ph type="pic" idx="1"/>
          </p:nvPr>
        </p:nvSpPr>
        <p:spPr>
          <a:xfrm>
            <a:off x="5344564" y="130767"/>
            <a:ext cx="6758507" cy="6596468"/>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926014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9_Images &amp; Contents Layout">
    <p:spTree>
      <p:nvGrpSpPr>
        <p:cNvPr id="1" name=""/>
        <p:cNvGrpSpPr/>
        <p:nvPr/>
      </p:nvGrpSpPr>
      <p:grpSpPr>
        <a:xfrm>
          <a:off x="0" y="0"/>
          <a:ext cx="0" cy="0"/>
          <a:chOff x="0" y="0"/>
          <a:chExt cx="0" cy="0"/>
        </a:xfrm>
      </p:grpSpPr>
      <p:sp>
        <p:nvSpPr>
          <p:cNvPr id="3" name="Freeform: Shape 7"/>
          <p:cNvSpPr/>
          <p:nvPr userDrawn="1"/>
        </p:nvSpPr>
        <p:spPr>
          <a:xfrm>
            <a:off x="152400" y="0"/>
            <a:ext cx="6562725" cy="6858000"/>
          </a:xfrm>
          <a:custGeom>
            <a:avLst/>
            <a:gdLst>
              <a:gd name="connsiteX0" fmla="*/ 0 w 6543676"/>
              <a:gd name="connsiteY0" fmla="*/ 0 h 6858001"/>
              <a:gd name="connsiteX1" fmla="*/ 4981576 w 6543676"/>
              <a:gd name="connsiteY1" fmla="*/ 0 h 6858001"/>
              <a:gd name="connsiteX2" fmla="*/ 6543676 w 6543676"/>
              <a:gd name="connsiteY2" fmla="*/ 1638300 h 6858001"/>
              <a:gd name="connsiteX3" fmla="*/ 5140390 w 6543676"/>
              <a:gd name="connsiteY3" fmla="*/ 6545233 h 6858001"/>
              <a:gd name="connsiteX4" fmla="*/ 5134165 w 6543676"/>
              <a:gd name="connsiteY4" fmla="*/ 6858001 h 6858001"/>
              <a:gd name="connsiteX5" fmla="*/ 552 w 6543676"/>
              <a:gd name="connsiteY5" fmla="*/ 6858001 h 6858001"/>
              <a:gd name="connsiteX6" fmla="*/ 0 w 6543676"/>
              <a:gd name="connsiteY6" fmla="*/ 685800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2726" h="6858001">
                <a:moveTo>
                  <a:pt x="0" y="0"/>
                </a:moveTo>
                <a:lnTo>
                  <a:pt x="4981576" y="0"/>
                </a:lnTo>
                <a:cubicBezTo>
                  <a:pt x="5006977" y="371475"/>
                  <a:pt x="5765801" y="1114425"/>
                  <a:pt x="6562726" y="1638300"/>
                </a:cubicBezTo>
                <a:cubicBezTo>
                  <a:pt x="5759055" y="2900363"/>
                  <a:pt x="5204223" y="4907496"/>
                  <a:pt x="5140390" y="6545233"/>
                </a:cubicBezTo>
                <a:lnTo>
                  <a:pt x="5134165" y="6858001"/>
                </a:lnTo>
                <a:lnTo>
                  <a:pt x="552" y="6858001"/>
                </a:ln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4" name="자유형: 도형 4"/>
          <p:cNvSpPr/>
          <p:nvPr userDrawn="1"/>
        </p:nvSpPr>
        <p:spPr>
          <a:xfrm flipV="1">
            <a:off x="152400" y="0"/>
            <a:ext cx="6238875" cy="6848475"/>
          </a:xfrm>
          <a:custGeom>
            <a:avLst/>
            <a:gdLst>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8876" h="6858000">
                <a:moveTo>
                  <a:pt x="0" y="0"/>
                </a:moveTo>
                <a:lnTo>
                  <a:pt x="4819651" y="0"/>
                </a:lnTo>
                <a:cubicBezTo>
                  <a:pt x="4819651" y="1689100"/>
                  <a:pt x="5153027" y="4273550"/>
                  <a:pt x="6238876" y="5229225"/>
                </a:cubicBezTo>
                <a:cubicBezTo>
                  <a:pt x="5286376" y="5778500"/>
                  <a:pt x="4883152" y="6283325"/>
                  <a:pt x="4819651" y="6858000"/>
                </a:cubicBez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a:p>
        </p:txBody>
      </p:sp>
      <p:cxnSp>
        <p:nvCxnSpPr>
          <p:cNvPr id="5" name="직선 연결선 6"/>
          <p:cNvCxnSpPr>
            <a:cxnSpLocks/>
          </p:cNvCxnSpPr>
          <p:nvPr userDrawn="1"/>
        </p:nvCxnSpPr>
        <p:spPr>
          <a:xfrm>
            <a:off x="6238875" y="1638300"/>
            <a:ext cx="595312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그림 개체 틀 15"/>
          <p:cNvSpPr>
            <a:spLocks noGrp="1"/>
          </p:cNvSpPr>
          <p:nvPr>
            <p:ph type="pic" sz="quarter" idx="10"/>
          </p:nvPr>
        </p:nvSpPr>
        <p:spPr>
          <a:xfrm>
            <a:off x="0" y="0"/>
            <a:ext cx="6543676" cy="6867525"/>
          </a:xfrm>
          <a:custGeom>
            <a:avLst/>
            <a:gdLst>
              <a:gd name="connsiteX0" fmla="*/ 0 w 6238876"/>
              <a:gd name="connsiteY0" fmla="*/ 0 h 6858000"/>
              <a:gd name="connsiteX1" fmla="*/ 4819651 w 6238876"/>
              <a:gd name="connsiteY1" fmla="*/ 0 h 6858000"/>
              <a:gd name="connsiteX2" fmla="*/ 6238876 w 6238876"/>
              <a:gd name="connsiteY2" fmla="*/ 1628775 h 6858000"/>
              <a:gd name="connsiteX3" fmla="*/ 4819651 w 6238876"/>
              <a:gd name="connsiteY3" fmla="*/ 6858000 h 6858000"/>
              <a:gd name="connsiteX4" fmla="*/ 0 w 6238876"/>
              <a:gd name="connsiteY4" fmla="*/ 685800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67525"/>
              <a:gd name="connsiteX1" fmla="*/ 4819651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1905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133976 w 6543676"/>
              <a:gd name="connsiteY3" fmla="*/ 6867525 h 6867525"/>
              <a:gd name="connsiteX4" fmla="*/ 0 w 6543676"/>
              <a:gd name="connsiteY4" fmla="*/ 6858000 h 6867525"/>
              <a:gd name="connsiteX5" fmla="*/ 0 w 6543676"/>
              <a:gd name="connsiteY5"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676" h="6867525">
                <a:moveTo>
                  <a:pt x="0" y="0"/>
                </a:moveTo>
                <a:lnTo>
                  <a:pt x="4981576" y="0"/>
                </a:lnTo>
                <a:cubicBezTo>
                  <a:pt x="5006977" y="371475"/>
                  <a:pt x="5699126" y="1152525"/>
                  <a:pt x="6543676" y="1638300"/>
                </a:cubicBezTo>
                <a:cubicBezTo>
                  <a:pt x="5686427" y="2984500"/>
                  <a:pt x="5133976" y="5178425"/>
                  <a:pt x="5133976" y="6867525"/>
                </a:cubicBezTo>
                <a:lnTo>
                  <a:pt x="0" y="6858000"/>
                </a:lnTo>
                <a:lnTo>
                  <a:pt x="0" y="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19744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캡션 있는 콘텐츠">
    <p:spTree>
      <p:nvGrpSpPr>
        <p:cNvPr id="1" name=""/>
        <p:cNvGrpSpPr/>
        <p:nvPr/>
      </p:nvGrpSpPr>
      <p:grpSpPr>
        <a:xfrm>
          <a:off x="0" y="0"/>
          <a:ext cx="0" cy="0"/>
          <a:chOff x="0" y="0"/>
          <a:chExt cx="0" cy="0"/>
        </a:xfrm>
      </p:grpSpPr>
      <p:sp>
        <p:nvSpPr>
          <p:cNvPr id="7" name="그림 개체 틀 6"/>
          <p:cNvSpPr>
            <a:spLocks noGrp="1"/>
          </p:cNvSpPr>
          <p:nvPr>
            <p:ph type="pic" idx="16"/>
          </p:nvPr>
        </p:nvSpPr>
        <p:spPr>
          <a:xfrm>
            <a:off x="4804231" y="1031577"/>
            <a:ext cx="6521207" cy="5391435"/>
          </a:xfrm>
          <a:custGeom>
            <a:avLst/>
            <a:gdLst>
              <a:gd name="connsiteX0" fmla="*/ 1923143 w 5498207"/>
              <a:gd name="connsiteY0" fmla="*/ 0 h 4545665"/>
              <a:gd name="connsiteX1" fmla="*/ 3371680 w 5498207"/>
              <a:gd name="connsiteY1" fmla="*/ 1448537 h 4545665"/>
              <a:gd name="connsiteX2" fmla="*/ 3393443 w 5498207"/>
              <a:gd name="connsiteY2" fmla="*/ 1454481 h 4545665"/>
              <a:gd name="connsiteX3" fmla="*/ 3442007 w 5498207"/>
              <a:gd name="connsiteY3" fmla="*/ 1444874 h 4545665"/>
              <a:gd name="connsiteX4" fmla="*/ 3468347 w 5498207"/>
              <a:gd name="connsiteY4" fmla="*/ 1420720 h 4545665"/>
              <a:gd name="connsiteX5" fmla="*/ 3474932 w 5498207"/>
              <a:gd name="connsiteY5" fmla="*/ 1376805 h 4545665"/>
              <a:gd name="connsiteX6" fmla="*/ 3474932 w 5498207"/>
              <a:gd name="connsiteY6" fmla="*/ 1348259 h 4545665"/>
              <a:gd name="connsiteX7" fmla="*/ 3516637 w 5498207"/>
              <a:gd name="connsiteY7" fmla="*/ 1332889 h 4545665"/>
              <a:gd name="connsiteX8" fmla="*/ 3549562 w 5498207"/>
              <a:gd name="connsiteY8" fmla="*/ 1365826 h 4545665"/>
              <a:gd name="connsiteX9" fmla="*/ 3569317 w 5498207"/>
              <a:gd name="connsiteY9" fmla="*/ 1383392 h 4545665"/>
              <a:gd name="connsiteX10" fmla="*/ 3591267 w 5498207"/>
              <a:gd name="connsiteY10" fmla="*/ 1368021 h 4545665"/>
              <a:gd name="connsiteX11" fmla="*/ 3608827 w 5498207"/>
              <a:gd name="connsiteY11" fmla="*/ 1310931 h 4545665"/>
              <a:gd name="connsiteX12" fmla="*/ 3621997 w 5498207"/>
              <a:gd name="connsiteY12" fmla="*/ 1293365 h 4545665"/>
              <a:gd name="connsiteX13" fmla="*/ 3643947 w 5498207"/>
              <a:gd name="connsiteY13" fmla="*/ 1295560 h 4545665"/>
              <a:gd name="connsiteX14" fmla="*/ 3668092 w 5498207"/>
              <a:gd name="connsiteY14" fmla="*/ 1317518 h 4545665"/>
              <a:gd name="connsiteX15" fmla="*/ 3703212 w 5498207"/>
              <a:gd name="connsiteY15" fmla="*/ 1348259 h 4545665"/>
              <a:gd name="connsiteX16" fmla="*/ 3758087 w 5498207"/>
              <a:gd name="connsiteY16" fmla="*/ 1315323 h 4545665"/>
              <a:gd name="connsiteX17" fmla="*/ 3793207 w 5498207"/>
              <a:gd name="connsiteY17" fmla="*/ 1256036 h 4545665"/>
              <a:gd name="connsiteX18" fmla="*/ 3819547 w 5498207"/>
              <a:gd name="connsiteY18" fmla="*/ 1247253 h 4545665"/>
              <a:gd name="connsiteX19" fmla="*/ 3843692 w 5498207"/>
              <a:gd name="connsiteY19" fmla="*/ 1321910 h 4545665"/>
              <a:gd name="connsiteX20" fmla="*/ 3839302 w 5498207"/>
              <a:gd name="connsiteY20" fmla="*/ 1328497 h 4545665"/>
              <a:gd name="connsiteX21" fmla="*/ 3883202 w 5498207"/>
              <a:gd name="connsiteY21" fmla="*/ 1341672 h 4545665"/>
              <a:gd name="connsiteX22" fmla="*/ 3920517 w 5498207"/>
              <a:gd name="connsiteY22" fmla="*/ 1324106 h 4545665"/>
              <a:gd name="connsiteX23" fmla="*/ 3927102 w 5498207"/>
              <a:gd name="connsiteY23" fmla="*/ 1317518 h 4545665"/>
              <a:gd name="connsiteX24" fmla="*/ 3999536 w 5498207"/>
              <a:gd name="connsiteY24" fmla="*/ 1313127 h 4545665"/>
              <a:gd name="connsiteX25" fmla="*/ 4041242 w 5498207"/>
              <a:gd name="connsiteY25" fmla="*/ 1308735 h 4545665"/>
              <a:gd name="connsiteX26" fmla="*/ 4065386 w 5498207"/>
              <a:gd name="connsiteY26" fmla="*/ 1251645 h 4545665"/>
              <a:gd name="connsiteX27" fmla="*/ 4102702 w 5498207"/>
              <a:gd name="connsiteY27" fmla="*/ 1135268 h 4545665"/>
              <a:gd name="connsiteX28" fmla="*/ 4135626 w 5498207"/>
              <a:gd name="connsiteY28" fmla="*/ 1084765 h 4545665"/>
              <a:gd name="connsiteX29" fmla="*/ 4192696 w 5498207"/>
              <a:gd name="connsiteY29" fmla="*/ 1071590 h 4545665"/>
              <a:gd name="connsiteX30" fmla="*/ 4170746 w 5498207"/>
              <a:gd name="connsiteY30" fmla="*/ 1146247 h 4545665"/>
              <a:gd name="connsiteX31" fmla="*/ 4148796 w 5498207"/>
              <a:gd name="connsiteY31" fmla="*/ 1234078 h 4545665"/>
              <a:gd name="connsiteX32" fmla="*/ 4124652 w 5498207"/>
              <a:gd name="connsiteY32" fmla="*/ 1319714 h 4545665"/>
              <a:gd name="connsiteX33" fmla="*/ 4179526 w 5498207"/>
              <a:gd name="connsiteY33" fmla="*/ 1383392 h 4545665"/>
              <a:gd name="connsiteX34" fmla="*/ 4192696 w 5498207"/>
              <a:gd name="connsiteY34" fmla="*/ 1374609 h 4545665"/>
              <a:gd name="connsiteX35" fmla="*/ 4199282 w 5498207"/>
              <a:gd name="connsiteY35" fmla="*/ 1359238 h 4545665"/>
              <a:gd name="connsiteX36" fmla="*/ 4243181 w 5498207"/>
              <a:gd name="connsiteY36" fmla="*/ 1341672 h 4545665"/>
              <a:gd name="connsiteX37" fmla="*/ 4267326 w 5498207"/>
              <a:gd name="connsiteY37" fmla="*/ 1376805 h 4545665"/>
              <a:gd name="connsiteX38" fmla="*/ 4267326 w 5498207"/>
              <a:gd name="connsiteY38" fmla="*/ 1394371 h 4545665"/>
              <a:gd name="connsiteX39" fmla="*/ 4333176 w 5498207"/>
              <a:gd name="connsiteY39" fmla="*/ 1480007 h 4545665"/>
              <a:gd name="connsiteX40" fmla="*/ 4363906 w 5498207"/>
              <a:gd name="connsiteY40" fmla="*/ 1477811 h 4545665"/>
              <a:gd name="connsiteX41" fmla="*/ 4456096 w 5498207"/>
              <a:gd name="connsiteY41" fmla="*/ 1455853 h 4545665"/>
              <a:gd name="connsiteX42" fmla="*/ 4475851 w 5498207"/>
              <a:gd name="connsiteY42" fmla="*/ 1464636 h 4545665"/>
              <a:gd name="connsiteX43" fmla="*/ 4499996 w 5498207"/>
              <a:gd name="connsiteY43" fmla="*/ 1495377 h 4545665"/>
              <a:gd name="connsiteX44" fmla="*/ 4526336 w 5498207"/>
              <a:gd name="connsiteY44" fmla="*/ 1499769 h 4545665"/>
              <a:gd name="connsiteX45" fmla="*/ 4535116 w 5498207"/>
              <a:gd name="connsiteY45" fmla="*/ 1490985 h 4545665"/>
              <a:gd name="connsiteX46" fmla="*/ 4554871 w 5498207"/>
              <a:gd name="connsiteY46" fmla="*/ 1490985 h 4545665"/>
              <a:gd name="connsiteX47" fmla="*/ 4550481 w 5498207"/>
              <a:gd name="connsiteY47" fmla="*/ 1510748 h 4545665"/>
              <a:gd name="connsiteX48" fmla="*/ 4504386 w 5498207"/>
              <a:gd name="connsiteY48" fmla="*/ 1565642 h 4545665"/>
              <a:gd name="connsiteX49" fmla="*/ 4510971 w 5498207"/>
              <a:gd name="connsiteY49" fmla="*/ 1585404 h 4545665"/>
              <a:gd name="connsiteX50" fmla="*/ 4543896 w 5498207"/>
              <a:gd name="connsiteY50" fmla="*/ 1581013 h 4545665"/>
              <a:gd name="connsiteX51" fmla="*/ 4579016 w 5498207"/>
              <a:gd name="connsiteY51" fmla="*/ 1585404 h 4545665"/>
              <a:gd name="connsiteX52" fmla="*/ 4592186 w 5498207"/>
              <a:gd name="connsiteY52" fmla="*/ 1635907 h 4545665"/>
              <a:gd name="connsiteX53" fmla="*/ 4576821 w 5498207"/>
              <a:gd name="connsiteY53" fmla="*/ 1642495 h 4545665"/>
              <a:gd name="connsiteX54" fmla="*/ 4583406 w 5498207"/>
              <a:gd name="connsiteY54" fmla="*/ 1677627 h 4545665"/>
              <a:gd name="connsiteX55" fmla="*/ 4658036 w 5498207"/>
              <a:gd name="connsiteY55" fmla="*/ 1769850 h 4545665"/>
              <a:gd name="connsiteX56" fmla="*/ 4723886 w 5498207"/>
              <a:gd name="connsiteY56" fmla="*/ 1785221 h 4545665"/>
              <a:gd name="connsiteX57" fmla="*/ 4772176 w 5498207"/>
              <a:gd name="connsiteY57" fmla="*/ 1804983 h 4545665"/>
              <a:gd name="connsiteX58" fmla="*/ 4763396 w 5498207"/>
              <a:gd name="connsiteY58" fmla="*/ 1835724 h 4545665"/>
              <a:gd name="connsiteX59" fmla="*/ 4723886 w 5498207"/>
              <a:gd name="connsiteY59" fmla="*/ 1914772 h 4545665"/>
              <a:gd name="connsiteX60" fmla="*/ 4765591 w 5498207"/>
              <a:gd name="connsiteY60" fmla="*/ 2026757 h 4545665"/>
              <a:gd name="connsiteX61" fmla="*/ 4785346 w 5498207"/>
              <a:gd name="connsiteY61" fmla="*/ 2031149 h 4545665"/>
              <a:gd name="connsiteX62" fmla="*/ 4840221 w 5498207"/>
              <a:gd name="connsiteY62" fmla="*/ 2026757 h 4545665"/>
              <a:gd name="connsiteX63" fmla="*/ 4873146 w 5498207"/>
              <a:gd name="connsiteY63" fmla="*/ 2088239 h 4545665"/>
              <a:gd name="connsiteX64" fmla="*/ 4835831 w 5498207"/>
              <a:gd name="connsiteY64" fmla="*/ 2156309 h 4545665"/>
              <a:gd name="connsiteX65" fmla="*/ 4816076 w 5498207"/>
              <a:gd name="connsiteY65" fmla="*/ 2158505 h 4545665"/>
              <a:gd name="connsiteX66" fmla="*/ 4798516 w 5498207"/>
              <a:gd name="connsiteY66" fmla="*/ 2167288 h 4545665"/>
              <a:gd name="connsiteX67" fmla="*/ 4780956 w 5498207"/>
              <a:gd name="connsiteY67" fmla="*/ 2193637 h 4545665"/>
              <a:gd name="connsiteX68" fmla="*/ 4787541 w 5498207"/>
              <a:gd name="connsiteY68" fmla="*/ 2224378 h 4545665"/>
              <a:gd name="connsiteX69" fmla="*/ 4833636 w 5498207"/>
              <a:gd name="connsiteY69" fmla="*/ 2323189 h 4545665"/>
              <a:gd name="connsiteX70" fmla="*/ 4855586 w 5498207"/>
              <a:gd name="connsiteY70" fmla="*/ 2331972 h 4545665"/>
              <a:gd name="connsiteX71" fmla="*/ 4873146 w 5498207"/>
              <a:gd name="connsiteY71" fmla="*/ 2345146 h 4545665"/>
              <a:gd name="connsiteX72" fmla="*/ 4807296 w 5498207"/>
              <a:gd name="connsiteY72" fmla="*/ 2384671 h 4545665"/>
              <a:gd name="connsiteX73" fmla="*/ 4776566 w 5498207"/>
              <a:gd name="connsiteY73" fmla="*/ 2424195 h 4545665"/>
              <a:gd name="connsiteX74" fmla="*/ 4776566 w 5498207"/>
              <a:gd name="connsiteY74" fmla="*/ 2428586 h 4545665"/>
              <a:gd name="connsiteX75" fmla="*/ 4816076 w 5498207"/>
              <a:gd name="connsiteY75" fmla="*/ 2472502 h 4545665"/>
              <a:gd name="connsiteX76" fmla="*/ 4864366 w 5498207"/>
              <a:gd name="connsiteY76" fmla="*/ 2516418 h 4545665"/>
              <a:gd name="connsiteX77" fmla="*/ 4864366 w 5498207"/>
              <a:gd name="connsiteY77" fmla="*/ 2538376 h 4545665"/>
              <a:gd name="connsiteX78" fmla="*/ 4846806 w 5498207"/>
              <a:gd name="connsiteY78" fmla="*/ 2542767 h 4545665"/>
              <a:gd name="connsiteX79" fmla="*/ 4778761 w 5498207"/>
              <a:gd name="connsiteY79" fmla="*/ 2560334 h 4545665"/>
              <a:gd name="connsiteX80" fmla="*/ 4767786 w 5498207"/>
              <a:gd name="connsiteY80" fmla="*/ 2571312 h 4545665"/>
              <a:gd name="connsiteX81" fmla="*/ 4726081 w 5498207"/>
              <a:gd name="connsiteY81" fmla="*/ 2637186 h 4545665"/>
              <a:gd name="connsiteX82" fmla="*/ 4706326 w 5498207"/>
              <a:gd name="connsiteY82" fmla="*/ 2663535 h 4545665"/>
              <a:gd name="connsiteX83" fmla="*/ 4699741 w 5498207"/>
              <a:gd name="connsiteY83" fmla="*/ 2700864 h 4545665"/>
              <a:gd name="connsiteX84" fmla="*/ 4748031 w 5498207"/>
              <a:gd name="connsiteY84" fmla="*/ 2744780 h 4545665"/>
              <a:gd name="connsiteX85" fmla="*/ 4813881 w 5498207"/>
              <a:gd name="connsiteY85" fmla="*/ 2766737 h 4545665"/>
              <a:gd name="connsiteX86" fmla="*/ 4875341 w 5498207"/>
              <a:gd name="connsiteY86" fmla="*/ 2757954 h 4545665"/>
              <a:gd name="connsiteX87" fmla="*/ 4903876 w 5498207"/>
              <a:gd name="connsiteY87" fmla="*/ 2740388 h 4545665"/>
              <a:gd name="connsiteX88" fmla="*/ 4952166 w 5498207"/>
              <a:gd name="connsiteY88" fmla="*/ 2689885 h 4545665"/>
              <a:gd name="connsiteX89" fmla="*/ 5033380 w 5498207"/>
              <a:gd name="connsiteY89" fmla="*/ 2604249 h 4545665"/>
              <a:gd name="connsiteX90" fmla="*/ 5138740 w 5498207"/>
              <a:gd name="connsiteY90" fmla="*/ 2562529 h 4545665"/>
              <a:gd name="connsiteX91" fmla="*/ 5224346 w 5498207"/>
              <a:gd name="connsiteY91" fmla="*/ 2514222 h 4545665"/>
              <a:gd name="connsiteX92" fmla="*/ 5230930 w 5498207"/>
              <a:gd name="connsiteY92" fmla="*/ 2507635 h 4545665"/>
              <a:gd name="connsiteX93" fmla="*/ 5318730 w 5498207"/>
              <a:gd name="connsiteY93" fmla="*/ 2470306 h 4545665"/>
              <a:gd name="connsiteX94" fmla="*/ 5428480 w 5498207"/>
              <a:gd name="connsiteY94" fmla="*/ 2448348 h 4545665"/>
              <a:gd name="connsiteX95" fmla="*/ 5489940 w 5498207"/>
              <a:gd name="connsiteY95" fmla="*/ 2479089 h 4545665"/>
              <a:gd name="connsiteX96" fmla="*/ 5496525 w 5498207"/>
              <a:gd name="connsiteY96" fmla="*/ 2490068 h 4545665"/>
              <a:gd name="connsiteX97" fmla="*/ 5485550 w 5498207"/>
              <a:gd name="connsiteY97" fmla="*/ 2566921 h 4545665"/>
              <a:gd name="connsiteX98" fmla="*/ 5435065 w 5498207"/>
              <a:gd name="connsiteY98" fmla="*/ 2613032 h 4545665"/>
              <a:gd name="connsiteX99" fmla="*/ 5388970 w 5498207"/>
              <a:gd name="connsiteY99" fmla="*/ 2617424 h 4545665"/>
              <a:gd name="connsiteX100" fmla="*/ 5329705 w 5498207"/>
              <a:gd name="connsiteY100" fmla="*/ 2615228 h 4545665"/>
              <a:gd name="connsiteX101" fmla="*/ 5316535 w 5498207"/>
              <a:gd name="connsiteY101" fmla="*/ 2624011 h 4545665"/>
              <a:gd name="connsiteX102" fmla="*/ 5263856 w 5498207"/>
              <a:gd name="connsiteY102" fmla="*/ 2650361 h 4545665"/>
              <a:gd name="connsiteX103" fmla="*/ 5215566 w 5498207"/>
              <a:gd name="connsiteY103" fmla="*/ 2670123 h 4545665"/>
              <a:gd name="connsiteX104" fmla="*/ 5105816 w 5498207"/>
              <a:gd name="connsiteY104" fmla="*/ 2700864 h 4545665"/>
              <a:gd name="connsiteX105" fmla="*/ 5000456 w 5498207"/>
              <a:gd name="connsiteY105" fmla="*/ 2744780 h 4545665"/>
              <a:gd name="connsiteX106" fmla="*/ 4934606 w 5498207"/>
              <a:gd name="connsiteY106" fmla="*/ 2795283 h 4545665"/>
              <a:gd name="connsiteX107" fmla="*/ 4903876 w 5498207"/>
              <a:gd name="connsiteY107" fmla="*/ 2815045 h 4545665"/>
              <a:gd name="connsiteX108" fmla="*/ 4778761 w 5498207"/>
              <a:gd name="connsiteY108" fmla="*/ 2887506 h 4545665"/>
              <a:gd name="connsiteX109" fmla="*/ 4710716 w 5498207"/>
              <a:gd name="connsiteY109" fmla="*/ 2911659 h 4545665"/>
              <a:gd name="connsiteX110" fmla="*/ 4684376 w 5498207"/>
              <a:gd name="connsiteY110" fmla="*/ 2902876 h 4545665"/>
              <a:gd name="connsiteX111" fmla="*/ 4660231 w 5498207"/>
              <a:gd name="connsiteY111" fmla="*/ 2900680 h 4545665"/>
              <a:gd name="connsiteX112" fmla="*/ 4644866 w 5498207"/>
              <a:gd name="connsiteY112" fmla="*/ 2922638 h 4545665"/>
              <a:gd name="connsiteX113" fmla="*/ 4658036 w 5498207"/>
              <a:gd name="connsiteY113" fmla="*/ 2940205 h 4545665"/>
              <a:gd name="connsiteX114" fmla="*/ 4675596 w 5498207"/>
              <a:gd name="connsiteY114" fmla="*/ 2946792 h 4545665"/>
              <a:gd name="connsiteX115" fmla="*/ 4706326 w 5498207"/>
              <a:gd name="connsiteY115" fmla="*/ 2968750 h 4545665"/>
              <a:gd name="connsiteX116" fmla="*/ 4745836 w 5498207"/>
              <a:gd name="connsiteY116" fmla="*/ 3008274 h 4545665"/>
              <a:gd name="connsiteX117" fmla="*/ 4914850 w 5498207"/>
              <a:gd name="connsiteY117" fmla="*/ 3069756 h 4545665"/>
              <a:gd name="connsiteX118" fmla="*/ 4952166 w 5498207"/>
              <a:gd name="connsiteY118" fmla="*/ 3082931 h 4545665"/>
              <a:gd name="connsiteX119" fmla="*/ 5002650 w 5498207"/>
              <a:gd name="connsiteY119" fmla="*/ 3076343 h 4545665"/>
              <a:gd name="connsiteX120" fmla="*/ 5031186 w 5498207"/>
              <a:gd name="connsiteY120" fmla="*/ 3071952 h 4545665"/>
              <a:gd name="connsiteX121" fmla="*/ 5061916 w 5498207"/>
              <a:gd name="connsiteY121" fmla="*/ 3080735 h 4545665"/>
              <a:gd name="connsiteX122" fmla="*/ 5075086 w 5498207"/>
              <a:gd name="connsiteY122" fmla="*/ 3096105 h 4545665"/>
              <a:gd name="connsiteX123" fmla="*/ 5018016 w 5498207"/>
              <a:gd name="connsiteY123" fmla="*/ 3212482 h 4545665"/>
              <a:gd name="connsiteX124" fmla="*/ 4956556 w 5498207"/>
              <a:gd name="connsiteY124" fmla="*/ 3212482 h 4545665"/>
              <a:gd name="connsiteX125" fmla="*/ 4906071 w 5498207"/>
              <a:gd name="connsiteY125" fmla="*/ 3177349 h 4545665"/>
              <a:gd name="connsiteX126" fmla="*/ 4851196 w 5498207"/>
              <a:gd name="connsiteY126" fmla="*/ 3166370 h 4545665"/>
              <a:gd name="connsiteX127" fmla="*/ 4794126 w 5498207"/>
              <a:gd name="connsiteY127" fmla="*/ 3137825 h 4545665"/>
              <a:gd name="connsiteX128" fmla="*/ 4761201 w 5498207"/>
              <a:gd name="connsiteY128" fmla="*/ 3085126 h 4545665"/>
              <a:gd name="connsiteX129" fmla="*/ 4708521 w 5498207"/>
              <a:gd name="connsiteY129" fmla="*/ 3060973 h 4545665"/>
              <a:gd name="connsiteX130" fmla="*/ 4693156 w 5498207"/>
              <a:gd name="connsiteY130" fmla="*/ 3058777 h 4545665"/>
              <a:gd name="connsiteX131" fmla="*/ 4620721 w 5498207"/>
              <a:gd name="connsiteY131" fmla="*/ 3065364 h 4545665"/>
              <a:gd name="connsiteX132" fmla="*/ 4565846 w 5498207"/>
              <a:gd name="connsiteY132" fmla="*/ 3065364 h 4545665"/>
              <a:gd name="connsiteX133" fmla="*/ 4524141 w 5498207"/>
              <a:gd name="connsiteY133" fmla="*/ 3039015 h 4545665"/>
              <a:gd name="connsiteX134" fmla="*/ 4502191 w 5498207"/>
              <a:gd name="connsiteY134" fmla="*/ 3034623 h 4545665"/>
              <a:gd name="connsiteX135" fmla="*/ 4486826 w 5498207"/>
              <a:gd name="connsiteY135" fmla="*/ 3023644 h 4545665"/>
              <a:gd name="connsiteX136" fmla="*/ 4447316 w 5498207"/>
              <a:gd name="connsiteY136" fmla="*/ 3017057 h 4545665"/>
              <a:gd name="connsiteX137" fmla="*/ 4407806 w 5498207"/>
              <a:gd name="connsiteY137" fmla="*/ 3076343 h 4545665"/>
              <a:gd name="connsiteX138" fmla="*/ 4372686 w 5498207"/>
              <a:gd name="connsiteY138" fmla="*/ 3087322 h 4545665"/>
              <a:gd name="connsiteX139" fmla="*/ 4366101 w 5498207"/>
              <a:gd name="connsiteY139" fmla="*/ 3085126 h 4545665"/>
              <a:gd name="connsiteX140" fmla="*/ 4335371 w 5498207"/>
              <a:gd name="connsiteY140" fmla="*/ 3065364 h 4545665"/>
              <a:gd name="connsiteX141" fmla="*/ 4302446 w 5498207"/>
              <a:gd name="connsiteY141" fmla="*/ 3085126 h 4545665"/>
              <a:gd name="connsiteX142" fmla="*/ 4273911 w 5498207"/>
              <a:gd name="connsiteY142" fmla="*/ 3113672 h 4545665"/>
              <a:gd name="connsiteX143" fmla="*/ 4210256 w 5498207"/>
              <a:gd name="connsiteY143" fmla="*/ 3140021 h 4545665"/>
              <a:gd name="connsiteX144" fmla="*/ 4194892 w 5498207"/>
              <a:gd name="connsiteY144" fmla="*/ 3137825 h 4545665"/>
              <a:gd name="connsiteX145" fmla="*/ 4089532 w 5498207"/>
              <a:gd name="connsiteY145" fmla="*/ 3201503 h 4545665"/>
              <a:gd name="connsiteX146" fmla="*/ 4023682 w 5498207"/>
              <a:gd name="connsiteY146" fmla="*/ 3247615 h 4545665"/>
              <a:gd name="connsiteX147" fmla="*/ 3938077 w 5498207"/>
              <a:gd name="connsiteY147" fmla="*/ 3289335 h 4545665"/>
              <a:gd name="connsiteX148" fmla="*/ 3924907 w 5498207"/>
              <a:gd name="connsiteY148" fmla="*/ 3302509 h 4545665"/>
              <a:gd name="connsiteX149" fmla="*/ 3907347 w 5498207"/>
              <a:gd name="connsiteY149" fmla="*/ 3357404 h 4545665"/>
              <a:gd name="connsiteX150" fmla="*/ 3900762 w 5498207"/>
              <a:gd name="connsiteY150" fmla="*/ 3368383 h 4545665"/>
              <a:gd name="connsiteX151" fmla="*/ 3821742 w 5498207"/>
              <a:gd name="connsiteY151" fmla="*/ 3447431 h 4545665"/>
              <a:gd name="connsiteX152" fmla="*/ 3810767 w 5498207"/>
              <a:gd name="connsiteY152" fmla="*/ 3456214 h 4545665"/>
              <a:gd name="connsiteX153" fmla="*/ 3703212 w 5498207"/>
              <a:gd name="connsiteY153" fmla="*/ 3506717 h 4545665"/>
              <a:gd name="connsiteX154" fmla="*/ 3604437 w 5498207"/>
              <a:gd name="connsiteY154" fmla="*/ 3581374 h 4545665"/>
              <a:gd name="connsiteX155" fmla="*/ 3560537 w 5498207"/>
              <a:gd name="connsiteY155" fmla="*/ 3625290 h 4545665"/>
              <a:gd name="connsiteX156" fmla="*/ 3560537 w 5498207"/>
              <a:gd name="connsiteY156" fmla="*/ 3640660 h 4545665"/>
              <a:gd name="connsiteX157" fmla="*/ 3564927 w 5498207"/>
              <a:gd name="connsiteY157" fmla="*/ 3647248 h 4545665"/>
              <a:gd name="connsiteX158" fmla="*/ 3545172 w 5498207"/>
              <a:gd name="connsiteY158" fmla="*/ 3717513 h 4545665"/>
              <a:gd name="connsiteX159" fmla="*/ 3494687 w 5498207"/>
              <a:gd name="connsiteY159" fmla="*/ 3748254 h 4545665"/>
              <a:gd name="connsiteX160" fmla="*/ 3529807 w 5498207"/>
              <a:gd name="connsiteY160" fmla="*/ 3757037 h 4545665"/>
              <a:gd name="connsiteX161" fmla="*/ 3562732 w 5498207"/>
              <a:gd name="connsiteY161" fmla="*/ 3754841 h 4545665"/>
              <a:gd name="connsiteX162" fmla="*/ 3573707 w 5498207"/>
              <a:gd name="connsiteY162" fmla="*/ 3761429 h 4545665"/>
              <a:gd name="connsiteX163" fmla="*/ 3617607 w 5498207"/>
              <a:gd name="connsiteY163" fmla="*/ 3785582 h 4545665"/>
              <a:gd name="connsiteX164" fmla="*/ 3698822 w 5498207"/>
              <a:gd name="connsiteY164" fmla="*/ 3851456 h 4545665"/>
              <a:gd name="connsiteX165" fmla="*/ 3711992 w 5498207"/>
              <a:gd name="connsiteY165" fmla="*/ 3912938 h 4545665"/>
              <a:gd name="connsiteX166" fmla="*/ 3670287 w 5498207"/>
              <a:gd name="connsiteY166" fmla="*/ 3978811 h 4545665"/>
              <a:gd name="connsiteX167" fmla="*/ 3668092 w 5498207"/>
              <a:gd name="connsiteY167" fmla="*/ 3994182 h 4545665"/>
              <a:gd name="connsiteX168" fmla="*/ 3679067 w 5498207"/>
              <a:gd name="connsiteY168" fmla="*/ 4068839 h 4545665"/>
              <a:gd name="connsiteX169" fmla="*/ 3624192 w 5498207"/>
              <a:gd name="connsiteY169" fmla="*/ 4169845 h 4545665"/>
              <a:gd name="connsiteX170" fmla="*/ 3571512 w 5498207"/>
              <a:gd name="connsiteY170" fmla="*/ 4193999 h 4545665"/>
              <a:gd name="connsiteX171" fmla="*/ 3463957 w 5498207"/>
              <a:gd name="connsiteY171" fmla="*/ 4178628 h 4545665"/>
              <a:gd name="connsiteX172" fmla="*/ 3389327 w 5498207"/>
              <a:gd name="connsiteY172" fmla="*/ 4055664 h 4545665"/>
              <a:gd name="connsiteX173" fmla="*/ 3389327 w 5498207"/>
              <a:gd name="connsiteY173" fmla="*/ 4038098 h 4545665"/>
              <a:gd name="connsiteX174" fmla="*/ 3378352 w 5498207"/>
              <a:gd name="connsiteY174" fmla="*/ 4005161 h 4545665"/>
              <a:gd name="connsiteX175" fmla="*/ 3349817 w 5498207"/>
              <a:gd name="connsiteY175" fmla="*/ 4000769 h 4545665"/>
              <a:gd name="connsiteX176" fmla="*/ 3242262 w 5498207"/>
              <a:gd name="connsiteY176" fmla="*/ 3991986 h 4545665"/>
              <a:gd name="connsiteX177" fmla="*/ 3224702 w 5498207"/>
              <a:gd name="connsiteY177" fmla="*/ 3996378 h 4545665"/>
              <a:gd name="connsiteX178" fmla="*/ 3237872 w 5498207"/>
              <a:gd name="connsiteY178" fmla="*/ 4009552 h 4545665"/>
              <a:gd name="connsiteX179" fmla="*/ 3248848 w 5498207"/>
              <a:gd name="connsiteY179" fmla="*/ 4027119 h 4545665"/>
              <a:gd name="connsiteX180" fmla="*/ 3308112 w 5498207"/>
              <a:gd name="connsiteY180" fmla="*/ 4018336 h 4545665"/>
              <a:gd name="connsiteX181" fmla="*/ 3319087 w 5498207"/>
              <a:gd name="connsiteY181" fmla="*/ 4031510 h 4545665"/>
              <a:gd name="connsiteX182" fmla="*/ 3310307 w 5498207"/>
              <a:gd name="connsiteY182" fmla="*/ 4046881 h 4545665"/>
              <a:gd name="connsiteX183" fmla="*/ 3237872 w 5498207"/>
              <a:gd name="connsiteY183" fmla="*/ 4046881 h 4545665"/>
              <a:gd name="connsiteX184" fmla="*/ 3213728 w 5498207"/>
              <a:gd name="connsiteY184" fmla="*/ 4060056 h 4545665"/>
              <a:gd name="connsiteX185" fmla="*/ 3253238 w 5498207"/>
              <a:gd name="connsiteY185" fmla="*/ 4141300 h 4545665"/>
              <a:gd name="connsiteX186" fmla="*/ 3325672 w 5498207"/>
              <a:gd name="connsiteY186" fmla="*/ 4187411 h 4545665"/>
              <a:gd name="connsiteX187" fmla="*/ 3347622 w 5498207"/>
              <a:gd name="connsiteY187" fmla="*/ 4189607 h 4545665"/>
              <a:gd name="connsiteX188" fmla="*/ 3362987 w 5498207"/>
              <a:gd name="connsiteY188" fmla="*/ 4196194 h 4545665"/>
              <a:gd name="connsiteX189" fmla="*/ 3380547 w 5498207"/>
              <a:gd name="connsiteY189" fmla="*/ 4204977 h 4545665"/>
              <a:gd name="connsiteX190" fmla="*/ 3358597 w 5498207"/>
              <a:gd name="connsiteY190" fmla="*/ 4220348 h 4545665"/>
              <a:gd name="connsiteX191" fmla="*/ 3343232 w 5498207"/>
              <a:gd name="connsiteY191" fmla="*/ 4213761 h 4545665"/>
              <a:gd name="connsiteX192" fmla="*/ 3231288 w 5498207"/>
              <a:gd name="connsiteY192" fmla="*/ 4154474 h 4545665"/>
              <a:gd name="connsiteX193" fmla="*/ 3215922 w 5498207"/>
              <a:gd name="connsiteY193" fmla="*/ 4147887 h 4545665"/>
              <a:gd name="connsiteX194" fmla="*/ 3169828 w 5498207"/>
              <a:gd name="connsiteY194" fmla="*/ 4176432 h 4545665"/>
              <a:gd name="connsiteX195" fmla="*/ 3169828 w 5498207"/>
              <a:gd name="connsiteY195" fmla="*/ 4207173 h 4545665"/>
              <a:gd name="connsiteX196" fmla="*/ 3169828 w 5498207"/>
              <a:gd name="connsiteY196" fmla="*/ 4240110 h 4545665"/>
              <a:gd name="connsiteX197" fmla="*/ 3112758 w 5498207"/>
              <a:gd name="connsiteY197" fmla="*/ 4240110 h 4545665"/>
              <a:gd name="connsiteX198" fmla="*/ 3068858 w 5498207"/>
              <a:gd name="connsiteY198" fmla="*/ 4284026 h 4545665"/>
              <a:gd name="connsiteX199" fmla="*/ 3031543 w 5498207"/>
              <a:gd name="connsiteY199" fmla="*/ 4319158 h 4545665"/>
              <a:gd name="connsiteX200" fmla="*/ 2994228 w 5498207"/>
              <a:gd name="connsiteY200" fmla="*/ 4321354 h 4545665"/>
              <a:gd name="connsiteX201" fmla="*/ 2930573 w 5498207"/>
              <a:gd name="connsiteY201" fmla="*/ 4334529 h 4545665"/>
              <a:gd name="connsiteX202" fmla="*/ 2923988 w 5498207"/>
              <a:gd name="connsiteY202" fmla="*/ 4345508 h 4545665"/>
              <a:gd name="connsiteX203" fmla="*/ 2915208 w 5498207"/>
              <a:gd name="connsiteY203" fmla="*/ 4417969 h 4545665"/>
              <a:gd name="connsiteX204" fmla="*/ 2902038 w 5498207"/>
              <a:gd name="connsiteY204" fmla="*/ 4439927 h 4545665"/>
              <a:gd name="connsiteX205" fmla="*/ 2891063 w 5498207"/>
              <a:gd name="connsiteY205" fmla="*/ 4435535 h 4545665"/>
              <a:gd name="connsiteX206" fmla="*/ 2888868 w 5498207"/>
              <a:gd name="connsiteY206" fmla="*/ 4382836 h 4545665"/>
              <a:gd name="connsiteX207" fmla="*/ 2873503 w 5498207"/>
              <a:gd name="connsiteY207" fmla="*/ 4363074 h 4545665"/>
              <a:gd name="connsiteX208" fmla="*/ 2842773 w 5498207"/>
              <a:gd name="connsiteY208" fmla="*/ 4376249 h 4545665"/>
              <a:gd name="connsiteX209" fmla="*/ 2823018 w 5498207"/>
              <a:gd name="connsiteY209" fmla="*/ 4396011 h 4545665"/>
              <a:gd name="connsiteX210" fmla="*/ 2820823 w 5498207"/>
              <a:gd name="connsiteY210" fmla="*/ 4356487 h 4545665"/>
              <a:gd name="connsiteX211" fmla="*/ 2812043 w 5498207"/>
              <a:gd name="connsiteY211" fmla="*/ 4336725 h 4545665"/>
              <a:gd name="connsiteX212" fmla="*/ 2792288 w 5498207"/>
              <a:gd name="connsiteY212" fmla="*/ 4343312 h 4545665"/>
              <a:gd name="connsiteX213" fmla="*/ 2783508 w 5498207"/>
              <a:gd name="connsiteY213" fmla="*/ 4398207 h 4545665"/>
              <a:gd name="connsiteX214" fmla="*/ 2765948 w 5498207"/>
              <a:gd name="connsiteY214" fmla="*/ 4510192 h 4545665"/>
              <a:gd name="connsiteX215" fmla="*/ 2765948 w 5498207"/>
              <a:gd name="connsiteY215" fmla="*/ 4529954 h 4545665"/>
              <a:gd name="connsiteX216" fmla="*/ 2757168 w 5498207"/>
              <a:gd name="connsiteY216" fmla="*/ 4545324 h 4545665"/>
              <a:gd name="connsiteX217" fmla="*/ 2741803 w 5498207"/>
              <a:gd name="connsiteY217" fmla="*/ 4532150 h 4545665"/>
              <a:gd name="connsiteX218" fmla="*/ 2739608 w 5498207"/>
              <a:gd name="connsiteY218" fmla="*/ 4516779 h 4545665"/>
              <a:gd name="connsiteX219" fmla="*/ 2750583 w 5498207"/>
              <a:gd name="connsiteY219" fmla="*/ 4475059 h 4545665"/>
              <a:gd name="connsiteX220" fmla="*/ 2754973 w 5498207"/>
              <a:gd name="connsiteY220" fmla="*/ 4437731 h 4545665"/>
              <a:gd name="connsiteX221" fmla="*/ 2757168 w 5498207"/>
              <a:gd name="connsiteY221" fmla="*/ 4413577 h 4545665"/>
              <a:gd name="connsiteX222" fmla="*/ 2759363 w 5498207"/>
              <a:gd name="connsiteY222" fmla="*/ 4360878 h 4545665"/>
              <a:gd name="connsiteX223" fmla="*/ 2737413 w 5498207"/>
              <a:gd name="connsiteY223" fmla="*/ 4301592 h 4545665"/>
              <a:gd name="connsiteX224" fmla="*/ 2713268 w 5498207"/>
              <a:gd name="connsiteY224" fmla="*/ 4341116 h 4545665"/>
              <a:gd name="connsiteX225" fmla="*/ 2695708 w 5498207"/>
              <a:gd name="connsiteY225" fmla="*/ 4439927 h 4545665"/>
              <a:gd name="connsiteX226" fmla="*/ 2678148 w 5498207"/>
              <a:gd name="connsiteY226" fmla="*/ 4497017 h 4545665"/>
              <a:gd name="connsiteX227" fmla="*/ 2658393 w 5498207"/>
              <a:gd name="connsiteY227" fmla="*/ 4501409 h 4545665"/>
              <a:gd name="connsiteX228" fmla="*/ 2654003 w 5498207"/>
              <a:gd name="connsiteY228" fmla="*/ 4488234 h 4545665"/>
              <a:gd name="connsiteX229" fmla="*/ 2678148 w 5498207"/>
              <a:gd name="connsiteY229" fmla="*/ 4389424 h 4545665"/>
              <a:gd name="connsiteX230" fmla="*/ 2686928 w 5498207"/>
              <a:gd name="connsiteY230" fmla="*/ 4356487 h 4545665"/>
              <a:gd name="connsiteX231" fmla="*/ 2673758 w 5498207"/>
              <a:gd name="connsiteY231" fmla="*/ 4301592 h 4545665"/>
              <a:gd name="connsiteX232" fmla="*/ 2671563 w 5498207"/>
              <a:gd name="connsiteY232" fmla="*/ 4242306 h 4545665"/>
              <a:gd name="connsiteX233" fmla="*/ 2671563 w 5498207"/>
              <a:gd name="connsiteY233" fmla="*/ 4196194 h 4545665"/>
              <a:gd name="connsiteX234" fmla="*/ 2645223 w 5498207"/>
              <a:gd name="connsiteY234" fmla="*/ 4141300 h 4545665"/>
              <a:gd name="connsiteX235" fmla="*/ 2616688 w 5498207"/>
              <a:gd name="connsiteY235" fmla="*/ 4132516 h 4545665"/>
              <a:gd name="connsiteX236" fmla="*/ 2583763 w 5498207"/>
              <a:gd name="connsiteY236" fmla="*/ 4121538 h 4545665"/>
              <a:gd name="connsiteX237" fmla="*/ 2533278 w 5498207"/>
              <a:gd name="connsiteY237" fmla="*/ 4108363 h 4545665"/>
              <a:gd name="connsiteX238" fmla="*/ 2441088 w 5498207"/>
              <a:gd name="connsiteY238" fmla="*/ 4125929 h 4545665"/>
              <a:gd name="connsiteX239" fmla="*/ 2401578 w 5498207"/>
              <a:gd name="connsiteY239" fmla="*/ 4114950 h 4545665"/>
              <a:gd name="connsiteX240" fmla="*/ 2300609 w 5498207"/>
              <a:gd name="connsiteY240" fmla="*/ 4018336 h 4545665"/>
              <a:gd name="connsiteX241" fmla="*/ 2234759 w 5498207"/>
              <a:gd name="connsiteY241" fmla="*/ 3904155 h 4545665"/>
              <a:gd name="connsiteX242" fmla="*/ 2190859 w 5498207"/>
              <a:gd name="connsiteY242" fmla="*/ 3822911 h 4545665"/>
              <a:gd name="connsiteX243" fmla="*/ 2118424 w 5498207"/>
              <a:gd name="connsiteY243" fmla="*/ 3761429 h 4545665"/>
              <a:gd name="connsiteX244" fmla="*/ 2083304 w 5498207"/>
              <a:gd name="connsiteY244" fmla="*/ 3772408 h 4545665"/>
              <a:gd name="connsiteX245" fmla="*/ 2063549 w 5498207"/>
              <a:gd name="connsiteY245" fmla="*/ 3789974 h 4545665"/>
              <a:gd name="connsiteX246" fmla="*/ 2021844 w 5498207"/>
              <a:gd name="connsiteY246" fmla="*/ 3781191 h 4545665"/>
              <a:gd name="connsiteX247" fmla="*/ 2008717 w 5498207"/>
              <a:gd name="connsiteY247" fmla="*/ 3760713 h 4545665"/>
              <a:gd name="connsiteX248" fmla="*/ 1923143 w 5498207"/>
              <a:gd name="connsiteY248" fmla="*/ 3846286 h 4545665"/>
              <a:gd name="connsiteX249" fmla="*/ 1859631 w 5498207"/>
              <a:gd name="connsiteY249" fmla="*/ 3782774 h 4545665"/>
              <a:gd name="connsiteX250" fmla="*/ 1853652 w 5498207"/>
              <a:gd name="connsiteY250" fmla="*/ 3782563 h 4545665"/>
              <a:gd name="connsiteX251" fmla="*/ 1835269 w 5498207"/>
              <a:gd name="connsiteY251" fmla="*/ 3796561 h 4545665"/>
              <a:gd name="connsiteX252" fmla="*/ 1791369 w 5498207"/>
              <a:gd name="connsiteY252" fmla="*/ 3849260 h 4545665"/>
              <a:gd name="connsiteX253" fmla="*/ 1760639 w 5498207"/>
              <a:gd name="connsiteY253" fmla="*/ 3869022 h 4545665"/>
              <a:gd name="connsiteX254" fmla="*/ 1738689 w 5498207"/>
              <a:gd name="connsiteY254" fmla="*/ 3904155 h 4545665"/>
              <a:gd name="connsiteX255" fmla="*/ 1732104 w 5498207"/>
              <a:gd name="connsiteY255" fmla="*/ 3945875 h 4545665"/>
              <a:gd name="connsiteX256" fmla="*/ 1740884 w 5498207"/>
              <a:gd name="connsiteY256" fmla="*/ 3967833 h 4545665"/>
              <a:gd name="connsiteX257" fmla="*/ 1756249 w 5498207"/>
              <a:gd name="connsiteY257" fmla="*/ 4024923 h 4545665"/>
              <a:gd name="connsiteX258" fmla="*/ 1723324 w 5498207"/>
              <a:gd name="connsiteY258" fmla="*/ 3987595 h 4545665"/>
              <a:gd name="connsiteX259" fmla="*/ 1701374 w 5498207"/>
              <a:gd name="connsiteY259" fmla="*/ 3965637 h 4545665"/>
              <a:gd name="connsiteX260" fmla="*/ 1688204 w 5498207"/>
              <a:gd name="connsiteY260" fmla="*/ 3963441 h 4545665"/>
              <a:gd name="connsiteX261" fmla="*/ 1644304 w 5498207"/>
              <a:gd name="connsiteY261" fmla="*/ 3923917 h 4545665"/>
              <a:gd name="connsiteX262" fmla="*/ 1593819 w 5498207"/>
              <a:gd name="connsiteY262" fmla="*/ 3906350 h 4545665"/>
              <a:gd name="connsiteX263" fmla="*/ 1571869 w 5498207"/>
              <a:gd name="connsiteY263" fmla="*/ 3888784 h 4545665"/>
              <a:gd name="connsiteX264" fmla="*/ 1484069 w 5498207"/>
              <a:gd name="connsiteY264" fmla="*/ 3811932 h 4545665"/>
              <a:gd name="connsiteX265" fmla="*/ 1468705 w 5498207"/>
              <a:gd name="connsiteY265" fmla="*/ 3811932 h 4545665"/>
              <a:gd name="connsiteX266" fmla="*/ 1468705 w 5498207"/>
              <a:gd name="connsiteY266" fmla="*/ 3822911 h 4545665"/>
              <a:gd name="connsiteX267" fmla="*/ 1549919 w 5498207"/>
              <a:gd name="connsiteY267" fmla="*/ 3928308 h 4545665"/>
              <a:gd name="connsiteX268" fmla="*/ 1563089 w 5498207"/>
              <a:gd name="connsiteY268" fmla="*/ 3952462 h 4545665"/>
              <a:gd name="connsiteX269" fmla="*/ 1536749 w 5498207"/>
              <a:gd name="connsiteY269" fmla="*/ 3983203 h 4545665"/>
              <a:gd name="connsiteX270" fmla="*/ 1512604 w 5498207"/>
              <a:gd name="connsiteY270" fmla="*/ 3967833 h 4545665"/>
              <a:gd name="connsiteX271" fmla="*/ 1495044 w 5498207"/>
              <a:gd name="connsiteY271" fmla="*/ 3952462 h 4545665"/>
              <a:gd name="connsiteX272" fmla="*/ 1481874 w 5498207"/>
              <a:gd name="connsiteY272" fmla="*/ 3932700 h 4545665"/>
              <a:gd name="connsiteX273" fmla="*/ 1448950 w 5498207"/>
              <a:gd name="connsiteY273" fmla="*/ 3866826 h 4545665"/>
              <a:gd name="connsiteX274" fmla="*/ 1427000 w 5498207"/>
              <a:gd name="connsiteY274" fmla="*/ 3818519 h 4545665"/>
              <a:gd name="connsiteX275" fmla="*/ 1394075 w 5498207"/>
              <a:gd name="connsiteY275" fmla="*/ 3739471 h 4545665"/>
              <a:gd name="connsiteX276" fmla="*/ 1361150 w 5498207"/>
              <a:gd name="connsiteY276" fmla="*/ 3634073 h 4545665"/>
              <a:gd name="connsiteX277" fmla="*/ 1334810 w 5498207"/>
              <a:gd name="connsiteY277" fmla="*/ 3605528 h 4545665"/>
              <a:gd name="connsiteX278" fmla="*/ 1317250 w 5498207"/>
              <a:gd name="connsiteY278" fmla="*/ 3587961 h 4545665"/>
              <a:gd name="connsiteX279" fmla="*/ 1295300 w 5498207"/>
              <a:gd name="connsiteY279" fmla="*/ 3552829 h 4545665"/>
              <a:gd name="connsiteX280" fmla="*/ 1273350 w 5498207"/>
              <a:gd name="connsiteY280" fmla="*/ 3671401 h 4545665"/>
              <a:gd name="connsiteX281" fmla="*/ 1293105 w 5498207"/>
              <a:gd name="connsiteY281" fmla="*/ 3704338 h 4545665"/>
              <a:gd name="connsiteX282" fmla="*/ 1308470 w 5498207"/>
              <a:gd name="connsiteY282" fmla="*/ 3759233 h 4545665"/>
              <a:gd name="connsiteX283" fmla="*/ 1308470 w 5498207"/>
              <a:gd name="connsiteY283" fmla="*/ 3800953 h 4545665"/>
              <a:gd name="connsiteX284" fmla="*/ 1262375 w 5498207"/>
              <a:gd name="connsiteY284" fmla="*/ 3759233 h 4545665"/>
              <a:gd name="connsiteX285" fmla="*/ 1233840 w 5498207"/>
              <a:gd name="connsiteY285" fmla="*/ 3721904 h 4545665"/>
              <a:gd name="connsiteX286" fmla="*/ 1216280 w 5498207"/>
              <a:gd name="connsiteY286" fmla="*/ 3699947 h 4545665"/>
              <a:gd name="connsiteX287" fmla="*/ 1194330 w 5498207"/>
              <a:gd name="connsiteY287" fmla="*/ 3649443 h 4545665"/>
              <a:gd name="connsiteX288" fmla="*/ 1178965 w 5498207"/>
              <a:gd name="connsiteY288" fmla="*/ 3596745 h 4545665"/>
              <a:gd name="connsiteX289" fmla="*/ 1157015 w 5498207"/>
              <a:gd name="connsiteY289" fmla="*/ 3570395 h 4545665"/>
              <a:gd name="connsiteX290" fmla="*/ 1135065 w 5498207"/>
              <a:gd name="connsiteY290" fmla="*/ 3519892 h 4545665"/>
              <a:gd name="connsiteX291" fmla="*/ 1167990 w 5498207"/>
              <a:gd name="connsiteY291" fmla="*/ 3515501 h 4545665"/>
              <a:gd name="connsiteX292" fmla="*/ 1185550 w 5498207"/>
              <a:gd name="connsiteY292" fmla="*/ 3478172 h 4545665"/>
              <a:gd name="connsiteX293" fmla="*/ 1196525 w 5498207"/>
              <a:gd name="connsiteY293" fmla="*/ 3451823 h 4545665"/>
              <a:gd name="connsiteX294" fmla="*/ 1211890 w 5498207"/>
              <a:gd name="connsiteY294" fmla="*/ 3443040 h 4545665"/>
              <a:gd name="connsiteX295" fmla="*/ 1196525 w 5498207"/>
              <a:gd name="connsiteY295" fmla="*/ 3436452 h 4545665"/>
              <a:gd name="connsiteX296" fmla="*/ 1185550 w 5498207"/>
              <a:gd name="connsiteY296" fmla="*/ 3414494 h 4545665"/>
              <a:gd name="connsiteX297" fmla="*/ 1200915 w 5498207"/>
              <a:gd name="connsiteY297" fmla="*/ 3394732 h 4545665"/>
              <a:gd name="connsiteX298" fmla="*/ 1238230 w 5498207"/>
              <a:gd name="connsiteY298" fmla="*/ 3355208 h 4545665"/>
              <a:gd name="connsiteX299" fmla="*/ 1242620 w 5498207"/>
              <a:gd name="connsiteY299" fmla="*/ 3333250 h 4545665"/>
              <a:gd name="connsiteX300" fmla="*/ 1167990 w 5498207"/>
              <a:gd name="connsiteY300" fmla="*/ 3383753 h 4545665"/>
              <a:gd name="connsiteX301" fmla="*/ 1159210 w 5498207"/>
              <a:gd name="connsiteY301" fmla="*/ 3392536 h 4545665"/>
              <a:gd name="connsiteX302" fmla="*/ 1143845 w 5498207"/>
              <a:gd name="connsiteY302" fmla="*/ 3392536 h 4545665"/>
              <a:gd name="connsiteX303" fmla="*/ 1143845 w 5498207"/>
              <a:gd name="connsiteY303" fmla="*/ 3379362 h 4545665"/>
              <a:gd name="connsiteX304" fmla="*/ 1187745 w 5498207"/>
              <a:gd name="connsiteY304" fmla="*/ 3337642 h 4545665"/>
              <a:gd name="connsiteX305" fmla="*/ 1203110 w 5498207"/>
              <a:gd name="connsiteY305" fmla="*/ 3282747 h 4545665"/>
              <a:gd name="connsiteX306" fmla="*/ 1174575 w 5498207"/>
              <a:gd name="connsiteY306" fmla="*/ 3245419 h 4545665"/>
              <a:gd name="connsiteX307" fmla="*/ 1141650 w 5498207"/>
              <a:gd name="connsiteY307" fmla="*/ 3227853 h 4545665"/>
              <a:gd name="connsiteX308" fmla="*/ 1110920 w 5498207"/>
              <a:gd name="connsiteY308" fmla="*/ 3151000 h 4545665"/>
              <a:gd name="connsiteX309" fmla="*/ 1108725 w 5498207"/>
              <a:gd name="connsiteY309" fmla="*/ 3074148 h 4545665"/>
              <a:gd name="connsiteX310" fmla="*/ 1067020 w 5498207"/>
              <a:gd name="connsiteY310" fmla="*/ 3025840 h 4545665"/>
              <a:gd name="connsiteX311" fmla="*/ 1025315 w 5498207"/>
              <a:gd name="connsiteY311" fmla="*/ 2990708 h 4545665"/>
              <a:gd name="connsiteX312" fmla="*/ 1018730 w 5498207"/>
              <a:gd name="connsiteY312" fmla="*/ 2977533 h 4545665"/>
              <a:gd name="connsiteX313" fmla="*/ 1022125 w 5498207"/>
              <a:gd name="connsiteY313" fmla="*/ 2945268 h 4545665"/>
              <a:gd name="connsiteX314" fmla="*/ 0 w 5498207"/>
              <a:gd name="connsiteY314" fmla="*/ 1923143 h 454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5498207" h="4545665">
                <a:moveTo>
                  <a:pt x="1923143" y="0"/>
                </a:moveTo>
                <a:lnTo>
                  <a:pt x="3371680" y="1448537"/>
                </a:lnTo>
                <a:lnTo>
                  <a:pt x="3393443" y="1454481"/>
                </a:lnTo>
                <a:cubicBezTo>
                  <a:pt x="3409082" y="1455304"/>
                  <a:pt x="3425545" y="1450363"/>
                  <a:pt x="3442007" y="1444874"/>
                </a:cubicBezTo>
                <a:cubicBezTo>
                  <a:pt x="3455177" y="1440482"/>
                  <a:pt x="3468347" y="1431699"/>
                  <a:pt x="3468347" y="1420720"/>
                </a:cubicBezTo>
                <a:cubicBezTo>
                  <a:pt x="3468347" y="1405350"/>
                  <a:pt x="3488102" y="1394371"/>
                  <a:pt x="3474932" y="1376805"/>
                </a:cubicBezTo>
                <a:cubicBezTo>
                  <a:pt x="3466152" y="1365826"/>
                  <a:pt x="3463957" y="1354847"/>
                  <a:pt x="3474932" y="1348259"/>
                </a:cubicBezTo>
                <a:cubicBezTo>
                  <a:pt x="3488102" y="1337280"/>
                  <a:pt x="3503467" y="1326302"/>
                  <a:pt x="3516637" y="1332889"/>
                </a:cubicBezTo>
                <a:cubicBezTo>
                  <a:pt x="3529807" y="1339476"/>
                  <a:pt x="3551757" y="1341672"/>
                  <a:pt x="3549562" y="1365826"/>
                </a:cubicBezTo>
                <a:cubicBezTo>
                  <a:pt x="3547367" y="1376805"/>
                  <a:pt x="3556147" y="1383392"/>
                  <a:pt x="3569317" y="1383392"/>
                </a:cubicBezTo>
                <a:cubicBezTo>
                  <a:pt x="3580292" y="1385588"/>
                  <a:pt x="3589072" y="1379000"/>
                  <a:pt x="3591267" y="1368021"/>
                </a:cubicBezTo>
                <a:cubicBezTo>
                  <a:pt x="3597852" y="1350455"/>
                  <a:pt x="3606632" y="1330693"/>
                  <a:pt x="3608827" y="1310931"/>
                </a:cubicBezTo>
                <a:cubicBezTo>
                  <a:pt x="3611022" y="1297756"/>
                  <a:pt x="3617607" y="1299952"/>
                  <a:pt x="3621997" y="1293365"/>
                </a:cubicBezTo>
                <a:cubicBezTo>
                  <a:pt x="3632972" y="1282386"/>
                  <a:pt x="3637362" y="1295560"/>
                  <a:pt x="3643947" y="1295560"/>
                </a:cubicBezTo>
                <a:cubicBezTo>
                  <a:pt x="3657117" y="1297756"/>
                  <a:pt x="3665897" y="1308735"/>
                  <a:pt x="3668092" y="1317518"/>
                </a:cubicBezTo>
                <a:cubicBezTo>
                  <a:pt x="3672482" y="1337280"/>
                  <a:pt x="3690042" y="1339476"/>
                  <a:pt x="3703212" y="1348259"/>
                </a:cubicBezTo>
                <a:cubicBezTo>
                  <a:pt x="3720772" y="1335085"/>
                  <a:pt x="3747112" y="1339476"/>
                  <a:pt x="3758087" y="1315323"/>
                </a:cubicBezTo>
                <a:cubicBezTo>
                  <a:pt x="3769062" y="1295560"/>
                  <a:pt x="3782232" y="1275798"/>
                  <a:pt x="3793207" y="1256036"/>
                </a:cubicBezTo>
                <a:cubicBezTo>
                  <a:pt x="3799792" y="1242862"/>
                  <a:pt x="3810767" y="1240666"/>
                  <a:pt x="3819547" y="1247253"/>
                </a:cubicBezTo>
                <a:cubicBezTo>
                  <a:pt x="3841497" y="1262624"/>
                  <a:pt x="3850277" y="1288973"/>
                  <a:pt x="3843692" y="1321910"/>
                </a:cubicBezTo>
                <a:cubicBezTo>
                  <a:pt x="3843692" y="1324106"/>
                  <a:pt x="3839302" y="1326302"/>
                  <a:pt x="3839302" y="1328497"/>
                </a:cubicBezTo>
                <a:cubicBezTo>
                  <a:pt x="3839302" y="1332889"/>
                  <a:pt x="3876617" y="1343868"/>
                  <a:pt x="3883202" y="1341672"/>
                </a:cubicBezTo>
                <a:cubicBezTo>
                  <a:pt x="3898567" y="1339476"/>
                  <a:pt x="3911737" y="1337280"/>
                  <a:pt x="3920517" y="1324106"/>
                </a:cubicBezTo>
                <a:cubicBezTo>
                  <a:pt x="3922712" y="1321910"/>
                  <a:pt x="3924907" y="1319714"/>
                  <a:pt x="3927102" y="1317518"/>
                </a:cubicBezTo>
                <a:cubicBezTo>
                  <a:pt x="3955637" y="1291169"/>
                  <a:pt x="3966612" y="1288973"/>
                  <a:pt x="3999536" y="1313127"/>
                </a:cubicBezTo>
                <a:cubicBezTo>
                  <a:pt x="4019292" y="1326302"/>
                  <a:pt x="4023682" y="1326302"/>
                  <a:pt x="4041242" y="1308735"/>
                </a:cubicBezTo>
                <a:cubicBezTo>
                  <a:pt x="4056606" y="1293365"/>
                  <a:pt x="4058802" y="1271407"/>
                  <a:pt x="4065386" y="1251645"/>
                </a:cubicBezTo>
                <a:cubicBezTo>
                  <a:pt x="4078556" y="1214316"/>
                  <a:pt x="4087336" y="1174792"/>
                  <a:pt x="4102702" y="1135268"/>
                </a:cubicBezTo>
                <a:cubicBezTo>
                  <a:pt x="4109286" y="1117702"/>
                  <a:pt x="4120262" y="1097940"/>
                  <a:pt x="4135626" y="1084765"/>
                </a:cubicBezTo>
                <a:cubicBezTo>
                  <a:pt x="4148796" y="1069394"/>
                  <a:pt x="4166356" y="1062807"/>
                  <a:pt x="4192696" y="1071590"/>
                </a:cubicBezTo>
                <a:cubicBezTo>
                  <a:pt x="4168552" y="1093548"/>
                  <a:pt x="4190502" y="1124289"/>
                  <a:pt x="4170746" y="1146247"/>
                </a:cubicBezTo>
                <a:cubicBezTo>
                  <a:pt x="4172942" y="1179184"/>
                  <a:pt x="4155382" y="1205533"/>
                  <a:pt x="4148796" y="1234078"/>
                </a:cubicBezTo>
                <a:cubicBezTo>
                  <a:pt x="4144406" y="1262624"/>
                  <a:pt x="4135626" y="1293365"/>
                  <a:pt x="4124652" y="1319714"/>
                </a:cubicBezTo>
                <a:cubicBezTo>
                  <a:pt x="4104896" y="1363630"/>
                  <a:pt x="4144406" y="1389979"/>
                  <a:pt x="4179526" y="1383392"/>
                </a:cubicBezTo>
                <a:cubicBezTo>
                  <a:pt x="4186112" y="1383392"/>
                  <a:pt x="4190502" y="1379000"/>
                  <a:pt x="4192696" y="1374609"/>
                </a:cubicBezTo>
                <a:cubicBezTo>
                  <a:pt x="4197086" y="1370217"/>
                  <a:pt x="4197086" y="1363630"/>
                  <a:pt x="4199282" y="1359238"/>
                </a:cubicBezTo>
                <a:cubicBezTo>
                  <a:pt x="4212451" y="1346064"/>
                  <a:pt x="4227816" y="1337280"/>
                  <a:pt x="4243181" y="1341672"/>
                </a:cubicBezTo>
                <a:cubicBezTo>
                  <a:pt x="4260741" y="1346064"/>
                  <a:pt x="4262936" y="1363630"/>
                  <a:pt x="4267326" y="1376805"/>
                </a:cubicBezTo>
                <a:cubicBezTo>
                  <a:pt x="4269521" y="1383392"/>
                  <a:pt x="4267326" y="1389979"/>
                  <a:pt x="4267326" y="1394371"/>
                </a:cubicBezTo>
                <a:cubicBezTo>
                  <a:pt x="4269521" y="1438287"/>
                  <a:pt x="4293666" y="1471223"/>
                  <a:pt x="4333176" y="1480007"/>
                </a:cubicBezTo>
                <a:cubicBezTo>
                  <a:pt x="4341956" y="1482202"/>
                  <a:pt x="4352931" y="1482202"/>
                  <a:pt x="4363906" y="1477811"/>
                </a:cubicBezTo>
                <a:cubicBezTo>
                  <a:pt x="4392441" y="1464636"/>
                  <a:pt x="4425366" y="1469028"/>
                  <a:pt x="4456096" y="1455853"/>
                </a:cubicBezTo>
                <a:cubicBezTo>
                  <a:pt x="4460486" y="1453657"/>
                  <a:pt x="4471461" y="1460244"/>
                  <a:pt x="4475851" y="1464636"/>
                </a:cubicBezTo>
                <a:cubicBezTo>
                  <a:pt x="4484631" y="1473419"/>
                  <a:pt x="4493411" y="1482202"/>
                  <a:pt x="4499996" y="1495377"/>
                </a:cubicBezTo>
                <a:cubicBezTo>
                  <a:pt x="4504386" y="1508552"/>
                  <a:pt x="4513166" y="1508552"/>
                  <a:pt x="4526336" y="1499769"/>
                </a:cubicBezTo>
                <a:cubicBezTo>
                  <a:pt x="4528531" y="1497573"/>
                  <a:pt x="4530726" y="1493181"/>
                  <a:pt x="4535116" y="1490985"/>
                </a:cubicBezTo>
                <a:cubicBezTo>
                  <a:pt x="4541701" y="1488790"/>
                  <a:pt x="4550481" y="1486594"/>
                  <a:pt x="4554871" y="1490985"/>
                </a:cubicBezTo>
                <a:cubicBezTo>
                  <a:pt x="4561456" y="1499769"/>
                  <a:pt x="4554871" y="1504160"/>
                  <a:pt x="4550481" y="1510748"/>
                </a:cubicBezTo>
                <a:cubicBezTo>
                  <a:pt x="4535116" y="1528314"/>
                  <a:pt x="4510971" y="1539293"/>
                  <a:pt x="4504386" y="1565642"/>
                </a:cubicBezTo>
                <a:cubicBezTo>
                  <a:pt x="4502191" y="1574425"/>
                  <a:pt x="4504386" y="1585404"/>
                  <a:pt x="4510971" y="1585404"/>
                </a:cubicBezTo>
                <a:cubicBezTo>
                  <a:pt x="4521946" y="1585404"/>
                  <a:pt x="4532921" y="1587600"/>
                  <a:pt x="4543896" y="1581013"/>
                </a:cubicBezTo>
                <a:cubicBezTo>
                  <a:pt x="4552676" y="1574425"/>
                  <a:pt x="4570236" y="1572230"/>
                  <a:pt x="4579016" y="1585404"/>
                </a:cubicBezTo>
                <a:cubicBezTo>
                  <a:pt x="4587796" y="1600775"/>
                  <a:pt x="4598771" y="1616145"/>
                  <a:pt x="4592186" y="1635907"/>
                </a:cubicBezTo>
                <a:cubicBezTo>
                  <a:pt x="4589991" y="1638103"/>
                  <a:pt x="4579016" y="1638103"/>
                  <a:pt x="4576821" y="1642495"/>
                </a:cubicBezTo>
                <a:cubicBezTo>
                  <a:pt x="4574626" y="1653474"/>
                  <a:pt x="4572431" y="1666648"/>
                  <a:pt x="4583406" y="1677627"/>
                </a:cubicBezTo>
                <a:cubicBezTo>
                  <a:pt x="4611941" y="1703977"/>
                  <a:pt x="4633891" y="1736914"/>
                  <a:pt x="4658036" y="1769850"/>
                </a:cubicBezTo>
                <a:cubicBezTo>
                  <a:pt x="4673401" y="1789612"/>
                  <a:pt x="4697546" y="1794004"/>
                  <a:pt x="4723886" y="1785221"/>
                </a:cubicBezTo>
                <a:cubicBezTo>
                  <a:pt x="4756811" y="1774242"/>
                  <a:pt x="4756811" y="1776438"/>
                  <a:pt x="4772176" y="1804983"/>
                </a:cubicBezTo>
                <a:cubicBezTo>
                  <a:pt x="4778761" y="1818158"/>
                  <a:pt x="4783151" y="1824745"/>
                  <a:pt x="4763396" y="1835724"/>
                </a:cubicBezTo>
                <a:cubicBezTo>
                  <a:pt x="4734861" y="1851094"/>
                  <a:pt x="4723886" y="1879640"/>
                  <a:pt x="4723886" y="1914772"/>
                </a:cubicBezTo>
                <a:cubicBezTo>
                  <a:pt x="4723886" y="1958688"/>
                  <a:pt x="4739251" y="1993821"/>
                  <a:pt x="4765591" y="2026757"/>
                </a:cubicBezTo>
                <a:cubicBezTo>
                  <a:pt x="4769981" y="2033345"/>
                  <a:pt x="4774371" y="2037736"/>
                  <a:pt x="4785346" y="2031149"/>
                </a:cubicBezTo>
                <a:cubicBezTo>
                  <a:pt x="4802906" y="2020170"/>
                  <a:pt x="4822661" y="2024562"/>
                  <a:pt x="4840221" y="2026757"/>
                </a:cubicBezTo>
                <a:cubicBezTo>
                  <a:pt x="4864366" y="2028953"/>
                  <a:pt x="4884121" y="2064086"/>
                  <a:pt x="4873146" y="2088239"/>
                </a:cubicBezTo>
                <a:cubicBezTo>
                  <a:pt x="4862171" y="2112393"/>
                  <a:pt x="4853391" y="2136547"/>
                  <a:pt x="4835831" y="2156309"/>
                </a:cubicBezTo>
                <a:cubicBezTo>
                  <a:pt x="4829246" y="2162896"/>
                  <a:pt x="4824856" y="2167288"/>
                  <a:pt x="4816076" y="2158505"/>
                </a:cubicBezTo>
                <a:cubicBezTo>
                  <a:pt x="4809491" y="2151917"/>
                  <a:pt x="4800711" y="2160700"/>
                  <a:pt x="4798516" y="2167288"/>
                </a:cubicBezTo>
                <a:cubicBezTo>
                  <a:pt x="4794126" y="2176071"/>
                  <a:pt x="4785346" y="2184854"/>
                  <a:pt x="4780956" y="2193637"/>
                </a:cubicBezTo>
                <a:cubicBezTo>
                  <a:pt x="4778761" y="2202420"/>
                  <a:pt x="4785346" y="2213399"/>
                  <a:pt x="4787541" y="2224378"/>
                </a:cubicBezTo>
                <a:cubicBezTo>
                  <a:pt x="4794126" y="2261707"/>
                  <a:pt x="4800711" y="2299035"/>
                  <a:pt x="4833636" y="2323189"/>
                </a:cubicBezTo>
                <a:cubicBezTo>
                  <a:pt x="4840221" y="2329776"/>
                  <a:pt x="4846806" y="2334168"/>
                  <a:pt x="4855586" y="2331972"/>
                </a:cubicBezTo>
                <a:cubicBezTo>
                  <a:pt x="4864366" y="2331972"/>
                  <a:pt x="4866561" y="2340755"/>
                  <a:pt x="4873146" y="2345146"/>
                </a:cubicBezTo>
                <a:cubicBezTo>
                  <a:pt x="4857781" y="2369300"/>
                  <a:pt x="4833636" y="2378083"/>
                  <a:pt x="4807296" y="2384671"/>
                </a:cubicBezTo>
                <a:cubicBezTo>
                  <a:pt x="4785346" y="2391258"/>
                  <a:pt x="4778761" y="2402237"/>
                  <a:pt x="4776566" y="2424195"/>
                </a:cubicBezTo>
                <a:cubicBezTo>
                  <a:pt x="4776566" y="2426391"/>
                  <a:pt x="4776566" y="2426391"/>
                  <a:pt x="4776566" y="2428586"/>
                </a:cubicBezTo>
                <a:cubicBezTo>
                  <a:pt x="4776566" y="2465915"/>
                  <a:pt x="4776566" y="2468110"/>
                  <a:pt x="4816076" y="2472502"/>
                </a:cubicBezTo>
                <a:cubicBezTo>
                  <a:pt x="4842416" y="2476894"/>
                  <a:pt x="4857781" y="2492264"/>
                  <a:pt x="4864366" y="2516418"/>
                </a:cubicBezTo>
                <a:cubicBezTo>
                  <a:pt x="4866561" y="2523005"/>
                  <a:pt x="4866561" y="2531788"/>
                  <a:pt x="4864366" y="2538376"/>
                </a:cubicBezTo>
                <a:cubicBezTo>
                  <a:pt x="4862171" y="2547159"/>
                  <a:pt x="4851196" y="2540571"/>
                  <a:pt x="4846806" y="2542767"/>
                </a:cubicBezTo>
                <a:cubicBezTo>
                  <a:pt x="4824856" y="2553746"/>
                  <a:pt x="4802906" y="2562529"/>
                  <a:pt x="4778761" y="2560334"/>
                </a:cubicBezTo>
                <a:cubicBezTo>
                  <a:pt x="4772176" y="2560334"/>
                  <a:pt x="4772176" y="2566921"/>
                  <a:pt x="4767786" y="2571312"/>
                </a:cubicBezTo>
                <a:cubicBezTo>
                  <a:pt x="4750226" y="2591075"/>
                  <a:pt x="4743641" y="2617424"/>
                  <a:pt x="4726081" y="2637186"/>
                </a:cubicBezTo>
                <a:cubicBezTo>
                  <a:pt x="4719496" y="2645969"/>
                  <a:pt x="4712911" y="2659144"/>
                  <a:pt x="4706326" y="2663535"/>
                </a:cubicBezTo>
                <a:cubicBezTo>
                  <a:pt x="4684376" y="2674514"/>
                  <a:pt x="4695351" y="2692081"/>
                  <a:pt x="4699741" y="2700864"/>
                </a:cubicBezTo>
                <a:cubicBezTo>
                  <a:pt x="4708521" y="2720626"/>
                  <a:pt x="4723886" y="2738192"/>
                  <a:pt x="4748031" y="2744780"/>
                </a:cubicBezTo>
                <a:cubicBezTo>
                  <a:pt x="4769981" y="2751367"/>
                  <a:pt x="4791931" y="2760150"/>
                  <a:pt x="4813881" y="2766737"/>
                </a:cubicBezTo>
                <a:cubicBezTo>
                  <a:pt x="4835831" y="2773325"/>
                  <a:pt x="4855586" y="2777716"/>
                  <a:pt x="4875341" y="2757954"/>
                </a:cubicBezTo>
                <a:cubicBezTo>
                  <a:pt x="4884121" y="2751367"/>
                  <a:pt x="4892901" y="2742584"/>
                  <a:pt x="4903876" y="2740388"/>
                </a:cubicBezTo>
                <a:cubicBezTo>
                  <a:pt x="4928020" y="2729409"/>
                  <a:pt x="4938996" y="2709647"/>
                  <a:pt x="4952166" y="2689885"/>
                </a:cubicBezTo>
                <a:cubicBezTo>
                  <a:pt x="4971920" y="2654752"/>
                  <a:pt x="4996066" y="2621816"/>
                  <a:pt x="5033380" y="2604249"/>
                </a:cubicBezTo>
                <a:cubicBezTo>
                  <a:pt x="5068500" y="2591075"/>
                  <a:pt x="5103620" y="2573508"/>
                  <a:pt x="5138740" y="2562529"/>
                </a:cubicBezTo>
                <a:cubicBezTo>
                  <a:pt x="5189226" y="2544963"/>
                  <a:pt x="5198006" y="2540571"/>
                  <a:pt x="5224346" y="2514222"/>
                </a:cubicBezTo>
                <a:cubicBezTo>
                  <a:pt x="5226540" y="2512026"/>
                  <a:pt x="5228736" y="2507635"/>
                  <a:pt x="5230930" y="2507635"/>
                </a:cubicBezTo>
                <a:cubicBezTo>
                  <a:pt x="5268245" y="2514222"/>
                  <a:pt x="5290195" y="2481285"/>
                  <a:pt x="5318730" y="2470306"/>
                </a:cubicBezTo>
                <a:cubicBezTo>
                  <a:pt x="5356045" y="2454936"/>
                  <a:pt x="5391165" y="2443957"/>
                  <a:pt x="5428480" y="2448348"/>
                </a:cubicBezTo>
                <a:cubicBezTo>
                  <a:pt x="5452625" y="2450544"/>
                  <a:pt x="5472380" y="2461523"/>
                  <a:pt x="5489940" y="2479089"/>
                </a:cubicBezTo>
                <a:cubicBezTo>
                  <a:pt x="5492135" y="2481285"/>
                  <a:pt x="5496525" y="2485677"/>
                  <a:pt x="5496525" y="2490068"/>
                </a:cubicBezTo>
                <a:cubicBezTo>
                  <a:pt x="5500915" y="2516418"/>
                  <a:pt x="5496525" y="2542767"/>
                  <a:pt x="5485550" y="2566921"/>
                </a:cubicBezTo>
                <a:cubicBezTo>
                  <a:pt x="5476770" y="2588879"/>
                  <a:pt x="5459210" y="2602053"/>
                  <a:pt x="5435065" y="2613032"/>
                </a:cubicBezTo>
                <a:cubicBezTo>
                  <a:pt x="5419700" y="2621816"/>
                  <a:pt x="5408725" y="2626207"/>
                  <a:pt x="5388970" y="2617424"/>
                </a:cubicBezTo>
                <a:cubicBezTo>
                  <a:pt x="5371410" y="2608641"/>
                  <a:pt x="5349460" y="2613032"/>
                  <a:pt x="5329705" y="2615228"/>
                </a:cubicBezTo>
                <a:cubicBezTo>
                  <a:pt x="5323120" y="2615228"/>
                  <a:pt x="5318730" y="2619620"/>
                  <a:pt x="5316535" y="2624011"/>
                </a:cubicBezTo>
                <a:cubicBezTo>
                  <a:pt x="5301170" y="2639382"/>
                  <a:pt x="5285805" y="2648165"/>
                  <a:pt x="5263856" y="2650361"/>
                </a:cubicBezTo>
                <a:cubicBezTo>
                  <a:pt x="5246296" y="2650361"/>
                  <a:pt x="5233126" y="2663535"/>
                  <a:pt x="5215566" y="2670123"/>
                </a:cubicBezTo>
                <a:cubicBezTo>
                  <a:pt x="5191420" y="2683298"/>
                  <a:pt x="5129960" y="2698668"/>
                  <a:pt x="5105816" y="2700864"/>
                </a:cubicBezTo>
                <a:cubicBezTo>
                  <a:pt x="5066306" y="2705255"/>
                  <a:pt x="5035576" y="2727213"/>
                  <a:pt x="5000456" y="2744780"/>
                </a:cubicBezTo>
                <a:cubicBezTo>
                  <a:pt x="4976310" y="2757954"/>
                  <a:pt x="4958750" y="2782108"/>
                  <a:pt x="4934606" y="2795283"/>
                </a:cubicBezTo>
                <a:cubicBezTo>
                  <a:pt x="4923630" y="2801870"/>
                  <a:pt x="4912656" y="2810653"/>
                  <a:pt x="4903876" y="2815045"/>
                </a:cubicBezTo>
                <a:cubicBezTo>
                  <a:pt x="4857781" y="2834807"/>
                  <a:pt x="4818271" y="2861156"/>
                  <a:pt x="4778761" y="2887506"/>
                </a:cubicBezTo>
                <a:cubicBezTo>
                  <a:pt x="4765591" y="2898485"/>
                  <a:pt x="4723886" y="2911659"/>
                  <a:pt x="4710716" y="2911659"/>
                </a:cubicBezTo>
                <a:cubicBezTo>
                  <a:pt x="4699741" y="2913855"/>
                  <a:pt x="4690961" y="2911659"/>
                  <a:pt x="4684376" y="2902876"/>
                </a:cubicBezTo>
                <a:cubicBezTo>
                  <a:pt x="4675596" y="2891897"/>
                  <a:pt x="4669011" y="2898485"/>
                  <a:pt x="4660231" y="2900680"/>
                </a:cubicBezTo>
                <a:cubicBezTo>
                  <a:pt x="4644866" y="2905072"/>
                  <a:pt x="4644866" y="2911659"/>
                  <a:pt x="4644866" y="2922638"/>
                </a:cubicBezTo>
                <a:cubicBezTo>
                  <a:pt x="4644866" y="2931421"/>
                  <a:pt x="4644866" y="2940205"/>
                  <a:pt x="4658036" y="2940205"/>
                </a:cubicBezTo>
                <a:cubicBezTo>
                  <a:pt x="4664621" y="2940205"/>
                  <a:pt x="4669011" y="2948988"/>
                  <a:pt x="4675596" y="2946792"/>
                </a:cubicBezTo>
                <a:cubicBezTo>
                  <a:pt x="4693156" y="2946792"/>
                  <a:pt x="4697546" y="2962162"/>
                  <a:pt x="4706326" y="2968750"/>
                </a:cubicBezTo>
                <a:cubicBezTo>
                  <a:pt x="4701936" y="2999491"/>
                  <a:pt x="4728276" y="2999491"/>
                  <a:pt x="4745836" y="3008274"/>
                </a:cubicBezTo>
                <a:cubicBezTo>
                  <a:pt x="4800711" y="3036819"/>
                  <a:pt x="4857781" y="3052190"/>
                  <a:pt x="4914850" y="3069756"/>
                </a:cubicBezTo>
                <a:cubicBezTo>
                  <a:pt x="4925826" y="3074148"/>
                  <a:pt x="4938996" y="3078539"/>
                  <a:pt x="4952166" y="3082931"/>
                </a:cubicBezTo>
                <a:cubicBezTo>
                  <a:pt x="4969726" y="3089518"/>
                  <a:pt x="4989480" y="3093910"/>
                  <a:pt x="5002650" y="3076343"/>
                </a:cubicBezTo>
                <a:cubicBezTo>
                  <a:pt x="5011430" y="3067560"/>
                  <a:pt x="5022406" y="3069756"/>
                  <a:pt x="5031186" y="3071952"/>
                </a:cubicBezTo>
                <a:cubicBezTo>
                  <a:pt x="5042160" y="3071952"/>
                  <a:pt x="5050940" y="3082931"/>
                  <a:pt x="5061916" y="3080735"/>
                </a:cubicBezTo>
                <a:cubicBezTo>
                  <a:pt x="5066306" y="3080735"/>
                  <a:pt x="5075086" y="3089518"/>
                  <a:pt x="5075086" y="3096105"/>
                </a:cubicBezTo>
                <a:cubicBezTo>
                  <a:pt x="5081670" y="3131238"/>
                  <a:pt x="5064110" y="3188328"/>
                  <a:pt x="5018016" y="3212482"/>
                </a:cubicBezTo>
                <a:cubicBezTo>
                  <a:pt x="4993870" y="3225657"/>
                  <a:pt x="4978506" y="3230048"/>
                  <a:pt x="4956556" y="3212482"/>
                </a:cubicBezTo>
                <a:cubicBezTo>
                  <a:pt x="4941190" y="3199307"/>
                  <a:pt x="4921436" y="3190524"/>
                  <a:pt x="4906071" y="3177349"/>
                </a:cubicBezTo>
                <a:cubicBezTo>
                  <a:pt x="4890706" y="3166370"/>
                  <a:pt x="4875341" y="3148804"/>
                  <a:pt x="4851196" y="3166370"/>
                </a:cubicBezTo>
                <a:cubicBezTo>
                  <a:pt x="4835831" y="3175154"/>
                  <a:pt x="4807296" y="3155392"/>
                  <a:pt x="4794126" y="3137825"/>
                </a:cubicBezTo>
                <a:cubicBezTo>
                  <a:pt x="4783151" y="3120259"/>
                  <a:pt x="4778761" y="3098301"/>
                  <a:pt x="4761201" y="3085126"/>
                </a:cubicBezTo>
                <a:cubicBezTo>
                  <a:pt x="4745836" y="3069756"/>
                  <a:pt x="4732666" y="3056581"/>
                  <a:pt x="4708521" y="3060973"/>
                </a:cubicBezTo>
                <a:cubicBezTo>
                  <a:pt x="4704131" y="3063169"/>
                  <a:pt x="4695351" y="3063169"/>
                  <a:pt x="4693156" y="3058777"/>
                </a:cubicBezTo>
                <a:cubicBezTo>
                  <a:pt x="4664621" y="3032428"/>
                  <a:pt x="4642671" y="3054385"/>
                  <a:pt x="4620721" y="3065364"/>
                </a:cubicBezTo>
                <a:cubicBezTo>
                  <a:pt x="4600966" y="3078539"/>
                  <a:pt x="4583406" y="3080735"/>
                  <a:pt x="4565846" y="3065364"/>
                </a:cubicBezTo>
                <a:cubicBezTo>
                  <a:pt x="4552676" y="3056581"/>
                  <a:pt x="4532921" y="3054385"/>
                  <a:pt x="4524141" y="3039015"/>
                </a:cubicBezTo>
                <a:cubicBezTo>
                  <a:pt x="4517556" y="3032428"/>
                  <a:pt x="4510971" y="3034623"/>
                  <a:pt x="4502191" y="3034623"/>
                </a:cubicBezTo>
                <a:cubicBezTo>
                  <a:pt x="4493411" y="3036819"/>
                  <a:pt x="4491216" y="3032428"/>
                  <a:pt x="4486826" y="3023644"/>
                </a:cubicBezTo>
                <a:cubicBezTo>
                  <a:pt x="4478046" y="3003882"/>
                  <a:pt x="4462681" y="3006078"/>
                  <a:pt x="4447316" y="3017057"/>
                </a:cubicBezTo>
                <a:cubicBezTo>
                  <a:pt x="4427561" y="3032428"/>
                  <a:pt x="4418781" y="3054385"/>
                  <a:pt x="4407806" y="3076343"/>
                </a:cubicBezTo>
                <a:cubicBezTo>
                  <a:pt x="4396831" y="3100497"/>
                  <a:pt x="4394636" y="3100497"/>
                  <a:pt x="4372686" y="3087322"/>
                </a:cubicBezTo>
                <a:cubicBezTo>
                  <a:pt x="4370491" y="3087322"/>
                  <a:pt x="4366101" y="3087322"/>
                  <a:pt x="4366101" y="3085126"/>
                </a:cubicBezTo>
                <a:cubicBezTo>
                  <a:pt x="4359516" y="3071952"/>
                  <a:pt x="4344151" y="3065364"/>
                  <a:pt x="4335371" y="3065364"/>
                </a:cubicBezTo>
                <a:cubicBezTo>
                  <a:pt x="4324396" y="3063169"/>
                  <a:pt x="4311226" y="3076343"/>
                  <a:pt x="4302446" y="3085126"/>
                </a:cubicBezTo>
                <a:cubicBezTo>
                  <a:pt x="4291471" y="3093910"/>
                  <a:pt x="4278301" y="3102693"/>
                  <a:pt x="4273911" y="3113672"/>
                </a:cubicBezTo>
                <a:cubicBezTo>
                  <a:pt x="4262936" y="3148804"/>
                  <a:pt x="4236596" y="3142217"/>
                  <a:pt x="4210256" y="3140021"/>
                </a:cubicBezTo>
                <a:cubicBezTo>
                  <a:pt x="4205866" y="3140021"/>
                  <a:pt x="4203672" y="3131238"/>
                  <a:pt x="4194892" y="3137825"/>
                </a:cubicBezTo>
                <a:cubicBezTo>
                  <a:pt x="4161966" y="3164175"/>
                  <a:pt x="4135626" y="3197111"/>
                  <a:pt x="4089532" y="3201503"/>
                </a:cubicBezTo>
                <a:cubicBezTo>
                  <a:pt x="4071972" y="3223461"/>
                  <a:pt x="4043436" y="3225657"/>
                  <a:pt x="4023682" y="3247615"/>
                </a:cubicBezTo>
                <a:cubicBezTo>
                  <a:pt x="3990756" y="3282747"/>
                  <a:pt x="3990756" y="3282747"/>
                  <a:pt x="3938077" y="3289335"/>
                </a:cubicBezTo>
                <a:cubicBezTo>
                  <a:pt x="3927102" y="3291530"/>
                  <a:pt x="3924907" y="3293726"/>
                  <a:pt x="3924907" y="3302509"/>
                </a:cubicBezTo>
                <a:cubicBezTo>
                  <a:pt x="3927102" y="3322271"/>
                  <a:pt x="3916127" y="3339838"/>
                  <a:pt x="3907347" y="3357404"/>
                </a:cubicBezTo>
                <a:cubicBezTo>
                  <a:pt x="3905152" y="3361795"/>
                  <a:pt x="3907347" y="3366187"/>
                  <a:pt x="3900762" y="3368383"/>
                </a:cubicBezTo>
                <a:cubicBezTo>
                  <a:pt x="3861252" y="3381558"/>
                  <a:pt x="3841497" y="3416690"/>
                  <a:pt x="3821742" y="3447431"/>
                </a:cubicBezTo>
                <a:cubicBezTo>
                  <a:pt x="3817352" y="3451823"/>
                  <a:pt x="3817352" y="3458410"/>
                  <a:pt x="3810767" y="3456214"/>
                </a:cubicBezTo>
                <a:cubicBezTo>
                  <a:pt x="3766867" y="3454019"/>
                  <a:pt x="3736137" y="3484760"/>
                  <a:pt x="3703212" y="3506717"/>
                </a:cubicBezTo>
                <a:cubicBezTo>
                  <a:pt x="3670287" y="3530871"/>
                  <a:pt x="3639557" y="3559416"/>
                  <a:pt x="3604437" y="3581374"/>
                </a:cubicBezTo>
                <a:cubicBezTo>
                  <a:pt x="3586877" y="3592353"/>
                  <a:pt x="3573707" y="3609919"/>
                  <a:pt x="3560537" y="3625290"/>
                </a:cubicBezTo>
                <a:cubicBezTo>
                  <a:pt x="3553952" y="3629681"/>
                  <a:pt x="3556147" y="3636269"/>
                  <a:pt x="3560537" y="3640660"/>
                </a:cubicBezTo>
                <a:cubicBezTo>
                  <a:pt x="3562732" y="3642856"/>
                  <a:pt x="3564927" y="3645052"/>
                  <a:pt x="3564927" y="3647248"/>
                </a:cubicBezTo>
                <a:cubicBezTo>
                  <a:pt x="3575902" y="3688968"/>
                  <a:pt x="3575902" y="3688968"/>
                  <a:pt x="3545172" y="3717513"/>
                </a:cubicBezTo>
                <a:cubicBezTo>
                  <a:pt x="3532002" y="3730688"/>
                  <a:pt x="3523222" y="3754841"/>
                  <a:pt x="3494687" y="3748254"/>
                </a:cubicBezTo>
                <a:cubicBezTo>
                  <a:pt x="3507857" y="3759233"/>
                  <a:pt x="3521027" y="3750450"/>
                  <a:pt x="3529807" y="3757037"/>
                </a:cubicBezTo>
                <a:cubicBezTo>
                  <a:pt x="3542977" y="3761429"/>
                  <a:pt x="3551757" y="3770212"/>
                  <a:pt x="3562732" y="3754841"/>
                </a:cubicBezTo>
                <a:cubicBezTo>
                  <a:pt x="3564927" y="3754841"/>
                  <a:pt x="3571512" y="3757037"/>
                  <a:pt x="3573707" y="3761429"/>
                </a:cubicBezTo>
                <a:cubicBezTo>
                  <a:pt x="3586877" y="3772408"/>
                  <a:pt x="3602242" y="3778995"/>
                  <a:pt x="3617607" y="3785582"/>
                </a:cubicBezTo>
                <a:cubicBezTo>
                  <a:pt x="3652727" y="3796561"/>
                  <a:pt x="3674677" y="3825106"/>
                  <a:pt x="3698822" y="3851456"/>
                </a:cubicBezTo>
                <a:cubicBezTo>
                  <a:pt x="3714187" y="3866826"/>
                  <a:pt x="3720772" y="3888784"/>
                  <a:pt x="3711992" y="3912938"/>
                </a:cubicBezTo>
                <a:cubicBezTo>
                  <a:pt x="3703212" y="3937092"/>
                  <a:pt x="3694432" y="3963441"/>
                  <a:pt x="3670287" y="3978811"/>
                </a:cubicBezTo>
                <a:cubicBezTo>
                  <a:pt x="3665897" y="3983203"/>
                  <a:pt x="3665897" y="3987595"/>
                  <a:pt x="3668092" y="3994182"/>
                </a:cubicBezTo>
                <a:cubicBezTo>
                  <a:pt x="3670287" y="4020531"/>
                  <a:pt x="3681262" y="4044685"/>
                  <a:pt x="3679067" y="4068839"/>
                </a:cubicBezTo>
                <a:cubicBezTo>
                  <a:pt x="3679067" y="4110559"/>
                  <a:pt x="3659312" y="4143495"/>
                  <a:pt x="3624192" y="4169845"/>
                </a:cubicBezTo>
                <a:cubicBezTo>
                  <a:pt x="3606632" y="4180824"/>
                  <a:pt x="3593462" y="4196194"/>
                  <a:pt x="3571512" y="4193999"/>
                </a:cubicBezTo>
                <a:cubicBezTo>
                  <a:pt x="3536392" y="4191803"/>
                  <a:pt x="3499077" y="4202782"/>
                  <a:pt x="3463957" y="4178628"/>
                </a:cubicBezTo>
                <a:cubicBezTo>
                  <a:pt x="3420057" y="4147887"/>
                  <a:pt x="3387132" y="4112754"/>
                  <a:pt x="3389327" y="4055664"/>
                </a:cubicBezTo>
                <a:cubicBezTo>
                  <a:pt x="3389327" y="4051272"/>
                  <a:pt x="3391522" y="4044685"/>
                  <a:pt x="3389327" y="4038098"/>
                </a:cubicBezTo>
                <a:cubicBezTo>
                  <a:pt x="3387132" y="4027119"/>
                  <a:pt x="3384937" y="4013944"/>
                  <a:pt x="3378352" y="4005161"/>
                </a:cubicBezTo>
                <a:cubicBezTo>
                  <a:pt x="3373962" y="3998574"/>
                  <a:pt x="3358597" y="4000769"/>
                  <a:pt x="3349817" y="4000769"/>
                </a:cubicBezTo>
                <a:cubicBezTo>
                  <a:pt x="3312502" y="4005161"/>
                  <a:pt x="3279577" y="3985399"/>
                  <a:pt x="3242262" y="3991986"/>
                </a:cubicBezTo>
                <a:cubicBezTo>
                  <a:pt x="3235678" y="3994182"/>
                  <a:pt x="3229092" y="3989790"/>
                  <a:pt x="3224702" y="3996378"/>
                </a:cubicBezTo>
                <a:cubicBezTo>
                  <a:pt x="3222508" y="4007357"/>
                  <a:pt x="3242262" y="3994182"/>
                  <a:pt x="3237872" y="4009552"/>
                </a:cubicBezTo>
                <a:cubicBezTo>
                  <a:pt x="3231288" y="4027119"/>
                  <a:pt x="3237872" y="4033706"/>
                  <a:pt x="3248848" y="4027119"/>
                </a:cubicBezTo>
                <a:cubicBezTo>
                  <a:pt x="3268602" y="4016140"/>
                  <a:pt x="3288357" y="4020531"/>
                  <a:pt x="3308112" y="4018336"/>
                </a:cubicBezTo>
                <a:cubicBezTo>
                  <a:pt x="3316892" y="4018336"/>
                  <a:pt x="3321282" y="4020531"/>
                  <a:pt x="3319087" y="4031510"/>
                </a:cubicBezTo>
                <a:cubicBezTo>
                  <a:pt x="3319087" y="4038098"/>
                  <a:pt x="3321282" y="4044685"/>
                  <a:pt x="3310307" y="4046881"/>
                </a:cubicBezTo>
                <a:cubicBezTo>
                  <a:pt x="3286162" y="4049077"/>
                  <a:pt x="3262018" y="4064447"/>
                  <a:pt x="3237872" y="4046881"/>
                </a:cubicBezTo>
                <a:cubicBezTo>
                  <a:pt x="3231288" y="4042489"/>
                  <a:pt x="3215922" y="4053468"/>
                  <a:pt x="3213728" y="4060056"/>
                </a:cubicBezTo>
                <a:cubicBezTo>
                  <a:pt x="3207142" y="4092992"/>
                  <a:pt x="3220312" y="4125929"/>
                  <a:pt x="3253238" y="4141300"/>
                </a:cubicBezTo>
                <a:cubicBezTo>
                  <a:pt x="3279577" y="4152279"/>
                  <a:pt x="3305917" y="4165453"/>
                  <a:pt x="3325672" y="4187411"/>
                </a:cubicBezTo>
                <a:cubicBezTo>
                  <a:pt x="3332257" y="4193999"/>
                  <a:pt x="3338842" y="4198390"/>
                  <a:pt x="3347622" y="4189607"/>
                </a:cubicBezTo>
                <a:cubicBezTo>
                  <a:pt x="3354207" y="4180824"/>
                  <a:pt x="3356402" y="4196194"/>
                  <a:pt x="3362987" y="4196194"/>
                </a:cubicBezTo>
                <a:cubicBezTo>
                  <a:pt x="3369572" y="4193999"/>
                  <a:pt x="3384937" y="4191803"/>
                  <a:pt x="3380547" y="4204977"/>
                </a:cubicBezTo>
                <a:cubicBezTo>
                  <a:pt x="3378352" y="4213761"/>
                  <a:pt x="3371767" y="4222544"/>
                  <a:pt x="3358597" y="4220348"/>
                </a:cubicBezTo>
                <a:cubicBezTo>
                  <a:pt x="3352012" y="4220348"/>
                  <a:pt x="3347622" y="4215956"/>
                  <a:pt x="3343232" y="4213761"/>
                </a:cubicBezTo>
                <a:cubicBezTo>
                  <a:pt x="3303722" y="4200586"/>
                  <a:pt x="3270797" y="4174236"/>
                  <a:pt x="3231288" y="4154474"/>
                </a:cubicBezTo>
                <a:cubicBezTo>
                  <a:pt x="3226898" y="4152279"/>
                  <a:pt x="3222508" y="4150083"/>
                  <a:pt x="3215922" y="4147887"/>
                </a:cubicBezTo>
                <a:cubicBezTo>
                  <a:pt x="3191778" y="4136908"/>
                  <a:pt x="3172022" y="4150083"/>
                  <a:pt x="3169828" y="4176432"/>
                </a:cubicBezTo>
                <a:cubicBezTo>
                  <a:pt x="3169828" y="4185215"/>
                  <a:pt x="3169828" y="4196194"/>
                  <a:pt x="3169828" y="4207173"/>
                </a:cubicBezTo>
                <a:cubicBezTo>
                  <a:pt x="3169828" y="4215956"/>
                  <a:pt x="3169828" y="4226935"/>
                  <a:pt x="3169828" y="4240110"/>
                </a:cubicBezTo>
                <a:cubicBezTo>
                  <a:pt x="3150072" y="4240110"/>
                  <a:pt x="3128122" y="4233523"/>
                  <a:pt x="3112758" y="4240110"/>
                </a:cubicBezTo>
                <a:cubicBezTo>
                  <a:pt x="3095198" y="4248893"/>
                  <a:pt x="3084222" y="4268655"/>
                  <a:pt x="3068858" y="4284026"/>
                </a:cubicBezTo>
                <a:cubicBezTo>
                  <a:pt x="3055688" y="4295005"/>
                  <a:pt x="3044712" y="4308179"/>
                  <a:pt x="3031543" y="4319158"/>
                </a:cubicBezTo>
                <a:cubicBezTo>
                  <a:pt x="3016178" y="4334529"/>
                  <a:pt x="3016178" y="4334529"/>
                  <a:pt x="2994228" y="4321354"/>
                </a:cubicBezTo>
                <a:cubicBezTo>
                  <a:pt x="2976668" y="4312571"/>
                  <a:pt x="2943743" y="4319158"/>
                  <a:pt x="2930573" y="4334529"/>
                </a:cubicBezTo>
                <a:cubicBezTo>
                  <a:pt x="2926183" y="4338920"/>
                  <a:pt x="2923988" y="4343312"/>
                  <a:pt x="2923988" y="4345508"/>
                </a:cubicBezTo>
                <a:cubicBezTo>
                  <a:pt x="2930573" y="4371857"/>
                  <a:pt x="2913013" y="4393815"/>
                  <a:pt x="2915208" y="4417969"/>
                </a:cubicBezTo>
                <a:cubicBezTo>
                  <a:pt x="2917403" y="4428948"/>
                  <a:pt x="2908623" y="4435535"/>
                  <a:pt x="2902038" y="4439927"/>
                </a:cubicBezTo>
                <a:cubicBezTo>
                  <a:pt x="2897648" y="4442122"/>
                  <a:pt x="2891063" y="4439927"/>
                  <a:pt x="2891063" y="4435535"/>
                </a:cubicBezTo>
                <a:cubicBezTo>
                  <a:pt x="2888868" y="4417969"/>
                  <a:pt x="2888868" y="4400402"/>
                  <a:pt x="2888868" y="4382836"/>
                </a:cubicBezTo>
                <a:cubicBezTo>
                  <a:pt x="2891063" y="4365270"/>
                  <a:pt x="2886673" y="4356487"/>
                  <a:pt x="2873503" y="4363074"/>
                </a:cubicBezTo>
                <a:cubicBezTo>
                  <a:pt x="2862528" y="4365270"/>
                  <a:pt x="2851553" y="4371857"/>
                  <a:pt x="2842773" y="4376249"/>
                </a:cubicBezTo>
                <a:cubicBezTo>
                  <a:pt x="2836188" y="4382836"/>
                  <a:pt x="2831798" y="4389424"/>
                  <a:pt x="2823018" y="4396011"/>
                </a:cubicBezTo>
                <a:cubicBezTo>
                  <a:pt x="2812043" y="4382836"/>
                  <a:pt x="2812043" y="4367466"/>
                  <a:pt x="2820823" y="4356487"/>
                </a:cubicBezTo>
                <a:cubicBezTo>
                  <a:pt x="2833993" y="4341116"/>
                  <a:pt x="2818628" y="4338920"/>
                  <a:pt x="2812043" y="4336725"/>
                </a:cubicBezTo>
                <a:cubicBezTo>
                  <a:pt x="2807653" y="4334529"/>
                  <a:pt x="2794483" y="4330137"/>
                  <a:pt x="2792288" y="4343312"/>
                </a:cubicBezTo>
                <a:cubicBezTo>
                  <a:pt x="2792288" y="4363074"/>
                  <a:pt x="2783508" y="4378445"/>
                  <a:pt x="2783508" y="4398207"/>
                </a:cubicBezTo>
                <a:cubicBezTo>
                  <a:pt x="2779118" y="4435535"/>
                  <a:pt x="2779118" y="4472863"/>
                  <a:pt x="2765948" y="4510192"/>
                </a:cubicBezTo>
                <a:cubicBezTo>
                  <a:pt x="2763753" y="4514583"/>
                  <a:pt x="2765948" y="4523366"/>
                  <a:pt x="2765948" y="4529954"/>
                </a:cubicBezTo>
                <a:cubicBezTo>
                  <a:pt x="2765948" y="4538737"/>
                  <a:pt x="2768143" y="4547520"/>
                  <a:pt x="2757168" y="4545324"/>
                </a:cubicBezTo>
                <a:cubicBezTo>
                  <a:pt x="2748388" y="4545324"/>
                  <a:pt x="2743998" y="4538737"/>
                  <a:pt x="2741803" y="4532150"/>
                </a:cubicBezTo>
                <a:cubicBezTo>
                  <a:pt x="2737413" y="4527758"/>
                  <a:pt x="2741803" y="4521171"/>
                  <a:pt x="2739608" y="4516779"/>
                </a:cubicBezTo>
                <a:cubicBezTo>
                  <a:pt x="2735218" y="4499213"/>
                  <a:pt x="2750583" y="4490430"/>
                  <a:pt x="2750583" y="4475059"/>
                </a:cubicBezTo>
                <a:cubicBezTo>
                  <a:pt x="2748388" y="4464080"/>
                  <a:pt x="2743998" y="4448710"/>
                  <a:pt x="2754973" y="4437731"/>
                </a:cubicBezTo>
                <a:cubicBezTo>
                  <a:pt x="2761558" y="4431143"/>
                  <a:pt x="2757168" y="4422360"/>
                  <a:pt x="2757168" y="4413577"/>
                </a:cubicBezTo>
                <a:cubicBezTo>
                  <a:pt x="2759363" y="4396011"/>
                  <a:pt x="2754973" y="4376249"/>
                  <a:pt x="2759363" y="4360878"/>
                </a:cubicBezTo>
                <a:cubicBezTo>
                  <a:pt x="2765948" y="4334529"/>
                  <a:pt x="2757168" y="4316963"/>
                  <a:pt x="2737413" y="4301592"/>
                </a:cubicBezTo>
                <a:cubicBezTo>
                  <a:pt x="2715463" y="4305984"/>
                  <a:pt x="2728633" y="4332333"/>
                  <a:pt x="2713268" y="4341116"/>
                </a:cubicBezTo>
                <a:cubicBezTo>
                  <a:pt x="2715463" y="4376249"/>
                  <a:pt x="2695708" y="4404794"/>
                  <a:pt x="2695708" y="4439927"/>
                </a:cubicBezTo>
                <a:cubicBezTo>
                  <a:pt x="2695708" y="4459689"/>
                  <a:pt x="2680343" y="4477255"/>
                  <a:pt x="2678148" y="4497017"/>
                </a:cubicBezTo>
                <a:cubicBezTo>
                  <a:pt x="2675953" y="4505800"/>
                  <a:pt x="2664978" y="4503604"/>
                  <a:pt x="2658393" y="4501409"/>
                </a:cubicBezTo>
                <a:cubicBezTo>
                  <a:pt x="2651808" y="4501409"/>
                  <a:pt x="2651808" y="4492625"/>
                  <a:pt x="2654003" y="4488234"/>
                </a:cubicBezTo>
                <a:cubicBezTo>
                  <a:pt x="2669368" y="4457493"/>
                  <a:pt x="2667173" y="4420165"/>
                  <a:pt x="2678148" y="4389424"/>
                </a:cubicBezTo>
                <a:cubicBezTo>
                  <a:pt x="2682538" y="4378445"/>
                  <a:pt x="2682538" y="4367466"/>
                  <a:pt x="2686928" y="4356487"/>
                </a:cubicBezTo>
                <a:cubicBezTo>
                  <a:pt x="2693513" y="4338920"/>
                  <a:pt x="2680343" y="4319158"/>
                  <a:pt x="2673758" y="4301592"/>
                </a:cubicBezTo>
                <a:cubicBezTo>
                  <a:pt x="2667173" y="4281830"/>
                  <a:pt x="2664978" y="4259872"/>
                  <a:pt x="2671563" y="4242306"/>
                </a:cubicBezTo>
                <a:cubicBezTo>
                  <a:pt x="2680343" y="4224740"/>
                  <a:pt x="2673758" y="4211565"/>
                  <a:pt x="2671563" y="4196194"/>
                </a:cubicBezTo>
                <a:cubicBezTo>
                  <a:pt x="2667173" y="4174236"/>
                  <a:pt x="2656198" y="4158866"/>
                  <a:pt x="2645223" y="4141300"/>
                </a:cubicBezTo>
                <a:cubicBezTo>
                  <a:pt x="2640833" y="4130321"/>
                  <a:pt x="2632053" y="4121538"/>
                  <a:pt x="2616688" y="4132516"/>
                </a:cubicBezTo>
                <a:cubicBezTo>
                  <a:pt x="2605713" y="4139104"/>
                  <a:pt x="2590348" y="4134712"/>
                  <a:pt x="2583763" y="4121538"/>
                </a:cubicBezTo>
                <a:cubicBezTo>
                  <a:pt x="2570593" y="4101775"/>
                  <a:pt x="2550838" y="4103971"/>
                  <a:pt x="2533278" y="4108363"/>
                </a:cubicBezTo>
                <a:cubicBezTo>
                  <a:pt x="2502548" y="4117146"/>
                  <a:pt x="2474013" y="4123733"/>
                  <a:pt x="2441088" y="4125929"/>
                </a:cubicBezTo>
                <a:cubicBezTo>
                  <a:pt x="2427918" y="4125929"/>
                  <a:pt x="2414748" y="4119342"/>
                  <a:pt x="2401578" y="4114950"/>
                </a:cubicBezTo>
                <a:cubicBezTo>
                  <a:pt x="2357679" y="4092992"/>
                  <a:pt x="2326949" y="4057860"/>
                  <a:pt x="2300609" y="4018336"/>
                </a:cubicBezTo>
                <a:cubicBezTo>
                  <a:pt x="2276464" y="3981007"/>
                  <a:pt x="2254514" y="3943679"/>
                  <a:pt x="2234759" y="3904155"/>
                </a:cubicBezTo>
                <a:cubicBezTo>
                  <a:pt x="2221589" y="3877805"/>
                  <a:pt x="2199639" y="3851456"/>
                  <a:pt x="2190859" y="3822911"/>
                </a:cubicBezTo>
                <a:cubicBezTo>
                  <a:pt x="2177689" y="3785582"/>
                  <a:pt x="2151349" y="3772408"/>
                  <a:pt x="2118424" y="3761429"/>
                </a:cubicBezTo>
                <a:cubicBezTo>
                  <a:pt x="2094279" y="3754841"/>
                  <a:pt x="2092084" y="3752645"/>
                  <a:pt x="2083304" y="3772408"/>
                </a:cubicBezTo>
                <a:cubicBezTo>
                  <a:pt x="2076719" y="3781191"/>
                  <a:pt x="2074524" y="3789974"/>
                  <a:pt x="2063549" y="3789974"/>
                </a:cubicBezTo>
                <a:cubicBezTo>
                  <a:pt x="2048184" y="3789974"/>
                  <a:pt x="2035014" y="3792170"/>
                  <a:pt x="2021844" y="3781191"/>
                </a:cubicBezTo>
                <a:lnTo>
                  <a:pt x="2008717" y="3760713"/>
                </a:lnTo>
                <a:lnTo>
                  <a:pt x="1923143" y="3846286"/>
                </a:lnTo>
                <a:lnTo>
                  <a:pt x="1859631" y="3782774"/>
                </a:lnTo>
                <a:lnTo>
                  <a:pt x="1853652" y="3782563"/>
                </a:lnTo>
                <a:cubicBezTo>
                  <a:pt x="1846793" y="3784485"/>
                  <a:pt x="1840757" y="3788876"/>
                  <a:pt x="1835269" y="3796561"/>
                </a:cubicBezTo>
                <a:cubicBezTo>
                  <a:pt x="1822099" y="3814127"/>
                  <a:pt x="1797954" y="3825106"/>
                  <a:pt x="1791369" y="3849260"/>
                </a:cubicBezTo>
                <a:cubicBezTo>
                  <a:pt x="1776004" y="3849260"/>
                  <a:pt x="1771614" y="3866826"/>
                  <a:pt x="1760639" y="3869022"/>
                </a:cubicBezTo>
                <a:cubicBezTo>
                  <a:pt x="1738689" y="3873414"/>
                  <a:pt x="1740884" y="3888784"/>
                  <a:pt x="1738689" y="3904155"/>
                </a:cubicBezTo>
                <a:cubicBezTo>
                  <a:pt x="1738689" y="3917329"/>
                  <a:pt x="1745274" y="3932700"/>
                  <a:pt x="1732104" y="3945875"/>
                </a:cubicBezTo>
                <a:cubicBezTo>
                  <a:pt x="1727714" y="3948070"/>
                  <a:pt x="1725519" y="3961245"/>
                  <a:pt x="1740884" y="3967833"/>
                </a:cubicBezTo>
                <a:cubicBezTo>
                  <a:pt x="1762834" y="3978811"/>
                  <a:pt x="1756249" y="4005161"/>
                  <a:pt x="1756249" y="4024923"/>
                </a:cubicBezTo>
                <a:cubicBezTo>
                  <a:pt x="1734299" y="4022727"/>
                  <a:pt x="1725519" y="4007357"/>
                  <a:pt x="1723324" y="3987595"/>
                </a:cubicBezTo>
                <a:cubicBezTo>
                  <a:pt x="1721129" y="3974420"/>
                  <a:pt x="1714544" y="3967833"/>
                  <a:pt x="1701374" y="3965637"/>
                </a:cubicBezTo>
                <a:cubicBezTo>
                  <a:pt x="1696984" y="3965637"/>
                  <a:pt x="1692594" y="3965637"/>
                  <a:pt x="1688204" y="3963441"/>
                </a:cubicBezTo>
                <a:cubicBezTo>
                  <a:pt x="1675034" y="3950266"/>
                  <a:pt x="1661864" y="3930504"/>
                  <a:pt x="1644304" y="3923917"/>
                </a:cubicBezTo>
                <a:cubicBezTo>
                  <a:pt x="1628939" y="3917329"/>
                  <a:pt x="1609184" y="3917329"/>
                  <a:pt x="1593819" y="3906350"/>
                </a:cubicBezTo>
                <a:cubicBezTo>
                  <a:pt x="1587234" y="3901959"/>
                  <a:pt x="1576259" y="3897567"/>
                  <a:pt x="1571869" y="3888784"/>
                </a:cubicBezTo>
                <a:cubicBezTo>
                  <a:pt x="1545529" y="3860239"/>
                  <a:pt x="1508214" y="3842673"/>
                  <a:pt x="1484069" y="3811932"/>
                </a:cubicBezTo>
                <a:cubicBezTo>
                  <a:pt x="1479679" y="3807540"/>
                  <a:pt x="1473095" y="3805344"/>
                  <a:pt x="1468705" y="3811932"/>
                </a:cubicBezTo>
                <a:cubicBezTo>
                  <a:pt x="1466510" y="3814127"/>
                  <a:pt x="1466510" y="3818519"/>
                  <a:pt x="1468705" y="3822911"/>
                </a:cubicBezTo>
                <a:cubicBezTo>
                  <a:pt x="1490654" y="3862435"/>
                  <a:pt x="1514799" y="3901959"/>
                  <a:pt x="1549919" y="3928308"/>
                </a:cubicBezTo>
                <a:cubicBezTo>
                  <a:pt x="1560894" y="3937092"/>
                  <a:pt x="1565284" y="3941483"/>
                  <a:pt x="1563089" y="3952462"/>
                </a:cubicBezTo>
                <a:cubicBezTo>
                  <a:pt x="1563089" y="3965637"/>
                  <a:pt x="1547724" y="3981007"/>
                  <a:pt x="1536749" y="3983203"/>
                </a:cubicBezTo>
                <a:cubicBezTo>
                  <a:pt x="1523579" y="3985399"/>
                  <a:pt x="1512604" y="3978811"/>
                  <a:pt x="1512604" y="3967833"/>
                </a:cubicBezTo>
                <a:cubicBezTo>
                  <a:pt x="1510409" y="3954658"/>
                  <a:pt x="1495044" y="3961245"/>
                  <a:pt x="1495044" y="3952462"/>
                </a:cubicBezTo>
                <a:cubicBezTo>
                  <a:pt x="1495044" y="3941483"/>
                  <a:pt x="1486264" y="3939287"/>
                  <a:pt x="1481874" y="3932700"/>
                </a:cubicBezTo>
                <a:cubicBezTo>
                  <a:pt x="1464315" y="3912938"/>
                  <a:pt x="1451145" y="3893176"/>
                  <a:pt x="1448950" y="3866826"/>
                </a:cubicBezTo>
                <a:cubicBezTo>
                  <a:pt x="1448950" y="3847064"/>
                  <a:pt x="1429195" y="3838281"/>
                  <a:pt x="1427000" y="3818519"/>
                </a:cubicBezTo>
                <a:cubicBezTo>
                  <a:pt x="1427000" y="3787778"/>
                  <a:pt x="1400660" y="3768016"/>
                  <a:pt x="1394075" y="3739471"/>
                </a:cubicBezTo>
                <a:cubicBezTo>
                  <a:pt x="1385295" y="3704338"/>
                  <a:pt x="1367735" y="3671401"/>
                  <a:pt x="1361150" y="3634073"/>
                </a:cubicBezTo>
                <a:cubicBezTo>
                  <a:pt x="1358955" y="3618702"/>
                  <a:pt x="1347980" y="3612115"/>
                  <a:pt x="1334810" y="3605528"/>
                </a:cubicBezTo>
                <a:cubicBezTo>
                  <a:pt x="1326030" y="3603332"/>
                  <a:pt x="1317250" y="3596745"/>
                  <a:pt x="1317250" y="3587961"/>
                </a:cubicBezTo>
                <a:cubicBezTo>
                  <a:pt x="1319445" y="3570395"/>
                  <a:pt x="1304080" y="3563808"/>
                  <a:pt x="1295300" y="3552829"/>
                </a:cubicBezTo>
                <a:cubicBezTo>
                  <a:pt x="1277740" y="3592353"/>
                  <a:pt x="1271155" y="3634073"/>
                  <a:pt x="1273350" y="3671401"/>
                </a:cubicBezTo>
                <a:cubicBezTo>
                  <a:pt x="1273350" y="3688968"/>
                  <a:pt x="1286520" y="3693359"/>
                  <a:pt x="1293105" y="3704338"/>
                </a:cubicBezTo>
                <a:cubicBezTo>
                  <a:pt x="1304080" y="3721904"/>
                  <a:pt x="1310665" y="3737275"/>
                  <a:pt x="1308470" y="3759233"/>
                </a:cubicBezTo>
                <a:cubicBezTo>
                  <a:pt x="1308470" y="3772408"/>
                  <a:pt x="1308470" y="3783386"/>
                  <a:pt x="1308470" y="3800953"/>
                </a:cubicBezTo>
                <a:cubicBezTo>
                  <a:pt x="1286520" y="3792170"/>
                  <a:pt x="1264570" y="3789974"/>
                  <a:pt x="1262375" y="3759233"/>
                </a:cubicBezTo>
                <a:cubicBezTo>
                  <a:pt x="1262375" y="3746058"/>
                  <a:pt x="1249205" y="3724100"/>
                  <a:pt x="1233840" y="3721904"/>
                </a:cubicBezTo>
                <a:cubicBezTo>
                  <a:pt x="1216280" y="3719709"/>
                  <a:pt x="1218475" y="3706534"/>
                  <a:pt x="1216280" y="3699947"/>
                </a:cubicBezTo>
                <a:cubicBezTo>
                  <a:pt x="1211890" y="3682380"/>
                  <a:pt x="1205305" y="3662618"/>
                  <a:pt x="1194330" y="3649443"/>
                </a:cubicBezTo>
                <a:cubicBezTo>
                  <a:pt x="1181160" y="3634073"/>
                  <a:pt x="1189940" y="3614311"/>
                  <a:pt x="1178965" y="3596745"/>
                </a:cubicBezTo>
                <a:cubicBezTo>
                  <a:pt x="1172380" y="3587961"/>
                  <a:pt x="1172380" y="3576983"/>
                  <a:pt x="1157015" y="3570395"/>
                </a:cubicBezTo>
                <a:cubicBezTo>
                  <a:pt x="1137260" y="3561612"/>
                  <a:pt x="1128480" y="3544046"/>
                  <a:pt x="1135065" y="3519892"/>
                </a:cubicBezTo>
                <a:cubicBezTo>
                  <a:pt x="1146040" y="3517696"/>
                  <a:pt x="1159210" y="3519892"/>
                  <a:pt x="1167990" y="3515501"/>
                </a:cubicBezTo>
                <a:cubicBezTo>
                  <a:pt x="1178965" y="3506717"/>
                  <a:pt x="1185550" y="3493543"/>
                  <a:pt x="1185550" y="3478172"/>
                </a:cubicBezTo>
                <a:cubicBezTo>
                  <a:pt x="1185550" y="3467193"/>
                  <a:pt x="1198720" y="3464997"/>
                  <a:pt x="1196525" y="3451823"/>
                </a:cubicBezTo>
                <a:cubicBezTo>
                  <a:pt x="1194330" y="3445235"/>
                  <a:pt x="1209695" y="3451823"/>
                  <a:pt x="1211890" y="3443040"/>
                </a:cubicBezTo>
                <a:cubicBezTo>
                  <a:pt x="1211890" y="3440844"/>
                  <a:pt x="1200915" y="3440844"/>
                  <a:pt x="1196525" y="3436452"/>
                </a:cubicBezTo>
                <a:cubicBezTo>
                  <a:pt x="1192135" y="3429865"/>
                  <a:pt x="1189940" y="3423277"/>
                  <a:pt x="1185550" y="3414494"/>
                </a:cubicBezTo>
                <a:cubicBezTo>
                  <a:pt x="1183355" y="3403515"/>
                  <a:pt x="1187745" y="3396928"/>
                  <a:pt x="1200915" y="3394732"/>
                </a:cubicBezTo>
                <a:cubicBezTo>
                  <a:pt x="1227255" y="3392536"/>
                  <a:pt x="1236035" y="3383753"/>
                  <a:pt x="1238230" y="3355208"/>
                </a:cubicBezTo>
                <a:cubicBezTo>
                  <a:pt x="1238230" y="3346425"/>
                  <a:pt x="1253595" y="3344229"/>
                  <a:pt x="1242620" y="3333250"/>
                </a:cubicBezTo>
                <a:cubicBezTo>
                  <a:pt x="1211890" y="3342033"/>
                  <a:pt x="1194330" y="3368383"/>
                  <a:pt x="1167990" y="3383753"/>
                </a:cubicBezTo>
                <a:cubicBezTo>
                  <a:pt x="1163600" y="3385949"/>
                  <a:pt x="1161405" y="3390341"/>
                  <a:pt x="1159210" y="3392536"/>
                </a:cubicBezTo>
                <a:cubicBezTo>
                  <a:pt x="1152625" y="3396928"/>
                  <a:pt x="1148235" y="3396928"/>
                  <a:pt x="1143845" y="3392536"/>
                </a:cubicBezTo>
                <a:cubicBezTo>
                  <a:pt x="1141650" y="3388145"/>
                  <a:pt x="1141650" y="3383753"/>
                  <a:pt x="1143845" y="3379362"/>
                </a:cubicBezTo>
                <a:cubicBezTo>
                  <a:pt x="1159210" y="3366187"/>
                  <a:pt x="1172380" y="3348621"/>
                  <a:pt x="1187745" y="3337642"/>
                </a:cubicBezTo>
                <a:cubicBezTo>
                  <a:pt x="1209695" y="3322271"/>
                  <a:pt x="1207500" y="3300313"/>
                  <a:pt x="1203110" y="3282747"/>
                </a:cubicBezTo>
                <a:cubicBezTo>
                  <a:pt x="1198720" y="3269572"/>
                  <a:pt x="1196525" y="3249810"/>
                  <a:pt x="1174575" y="3245419"/>
                </a:cubicBezTo>
                <a:cubicBezTo>
                  <a:pt x="1163600" y="3243223"/>
                  <a:pt x="1152625" y="3234440"/>
                  <a:pt x="1141650" y="3227853"/>
                </a:cubicBezTo>
                <a:cubicBezTo>
                  <a:pt x="1110920" y="3210286"/>
                  <a:pt x="1099945" y="3183937"/>
                  <a:pt x="1110920" y="3151000"/>
                </a:cubicBezTo>
                <a:cubicBezTo>
                  <a:pt x="1119700" y="3124651"/>
                  <a:pt x="1126285" y="3100497"/>
                  <a:pt x="1108725" y="3074148"/>
                </a:cubicBezTo>
                <a:cubicBezTo>
                  <a:pt x="1097750" y="3060973"/>
                  <a:pt x="1082385" y="3036819"/>
                  <a:pt x="1067020" y="3025840"/>
                </a:cubicBezTo>
                <a:cubicBezTo>
                  <a:pt x="1053850" y="3014861"/>
                  <a:pt x="1045070" y="2997295"/>
                  <a:pt x="1025315" y="2990708"/>
                </a:cubicBezTo>
                <a:cubicBezTo>
                  <a:pt x="1018730" y="2988512"/>
                  <a:pt x="1018730" y="2981924"/>
                  <a:pt x="1018730" y="2977533"/>
                </a:cubicBezTo>
                <a:lnTo>
                  <a:pt x="1022125" y="2945268"/>
                </a:lnTo>
                <a:lnTo>
                  <a:pt x="0" y="192314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038797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8" name="Picture Placeholder 17"/>
          <p:cNvSpPr>
            <a:spLocks noGrp="1"/>
          </p:cNvSpPr>
          <p:nvPr>
            <p:ph type="pic" idx="1"/>
          </p:nvPr>
        </p:nvSpPr>
        <p:spPr>
          <a:xfrm>
            <a:off x="0" y="0"/>
            <a:ext cx="7865615" cy="6858000"/>
          </a:xfrm>
          <a:custGeom>
            <a:avLst/>
            <a:gdLst>
              <a:gd name="connsiteX0" fmla="*/ 0 w 7865615"/>
              <a:gd name="connsiteY0" fmla="*/ 0 h 6858000"/>
              <a:gd name="connsiteX1" fmla="*/ 2246577 w 7865615"/>
              <a:gd name="connsiteY1" fmla="*/ 0 h 6858000"/>
              <a:gd name="connsiteX2" fmla="*/ 3408550 w 7865615"/>
              <a:gd name="connsiteY2" fmla="*/ 0 h 6858000"/>
              <a:gd name="connsiteX3" fmla="*/ 4510701 w 7865615"/>
              <a:gd name="connsiteY3" fmla="*/ 0 h 6858000"/>
              <a:gd name="connsiteX4" fmla="*/ 7804883 w 7865615"/>
              <a:gd name="connsiteY4" fmla="*/ 3294183 h 6858000"/>
              <a:gd name="connsiteX5" fmla="*/ 7804883 w 7865615"/>
              <a:gd name="connsiteY5" fmla="*/ 3587426 h 6858000"/>
              <a:gd name="connsiteX6" fmla="*/ 4534309 w 7865615"/>
              <a:gd name="connsiteY6" fmla="*/ 6858000 h 6858000"/>
              <a:gd name="connsiteX7" fmla="*/ 3384942 w 7865615"/>
              <a:gd name="connsiteY7" fmla="*/ 6858000 h 6858000"/>
              <a:gd name="connsiteX8" fmla="*/ 653352 w 7865615"/>
              <a:gd name="connsiteY8" fmla="*/ 6858000 h 6858000"/>
              <a:gd name="connsiteX9" fmla="*/ 0 w 786561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0" y="0"/>
                </a:moveTo>
                <a:lnTo>
                  <a:pt x="2246577" y="0"/>
                </a:lnTo>
                <a:lnTo>
                  <a:pt x="3408550" y="0"/>
                </a:lnTo>
                <a:lnTo>
                  <a:pt x="4510701" y="0"/>
                </a:lnTo>
                <a:lnTo>
                  <a:pt x="7804883" y="3294183"/>
                </a:lnTo>
                <a:cubicBezTo>
                  <a:pt x="7885860" y="3375159"/>
                  <a:pt x="7885860" y="3506449"/>
                  <a:pt x="7804883" y="3587426"/>
                </a:cubicBezTo>
                <a:lnTo>
                  <a:pt x="4534309" y="6858000"/>
                </a:lnTo>
                <a:lnTo>
                  <a:pt x="3384942" y="6858000"/>
                </a:lnTo>
                <a:lnTo>
                  <a:pt x="653352" y="6858000"/>
                </a:lnTo>
                <a:lnTo>
                  <a:pt x="0" y="6858000"/>
                </a:ln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1" name="Picture Placeholder 20"/>
          <p:cNvSpPr>
            <a:spLocks noGrp="1"/>
          </p:cNvSpPr>
          <p:nvPr>
            <p:ph type="pic" idx="1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19" name="Picture Placeholder 18"/>
          <p:cNvSpPr>
            <a:spLocks noGrp="1"/>
          </p:cNvSpPr>
          <p:nvPr>
            <p:ph type="pic" idx="12"/>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0" name="Picture Placeholder 19"/>
          <p:cNvSpPr>
            <a:spLocks noGrp="1"/>
          </p:cNvSpPr>
          <p:nvPr>
            <p:ph type="pic" idx="13"/>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4151313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5" name="Picture Placeholder 4"/>
          <p:cNvSpPr>
            <a:spLocks noGrp="1"/>
          </p:cNvSpPr>
          <p:nvPr>
            <p:ph type="pic"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07617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966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44" name="Picture Placeholder 43"/>
          <p:cNvSpPr>
            <a:spLocks noGrp="1"/>
          </p:cNvSpPr>
          <p:nvPr>
            <p:ph type="pic" idx="12"/>
          </p:nvPr>
        </p:nvSpPr>
        <p:spPr>
          <a:xfrm>
            <a:off x="5334000" y="77076"/>
            <a:ext cx="6858000" cy="6780924"/>
          </a:xfrm>
          <a:custGeom>
            <a:avLst/>
            <a:gdLst>
              <a:gd name="connsiteX0" fmla="*/ 4899238 w 6858000"/>
              <a:gd name="connsiteY0" fmla="*/ 480718 h 6780924"/>
              <a:gd name="connsiteX1" fmla="*/ 5079238 w 6858000"/>
              <a:gd name="connsiteY1" fmla="*/ 660719 h 6780924"/>
              <a:gd name="connsiteX2" fmla="*/ 5079238 w 6858000"/>
              <a:gd name="connsiteY2" fmla="*/ 813109 h 6780924"/>
              <a:gd name="connsiteX3" fmla="*/ 4899238 w 6858000"/>
              <a:gd name="connsiteY3" fmla="*/ 993109 h 6780924"/>
              <a:gd name="connsiteX4" fmla="*/ 4719238 w 6858000"/>
              <a:gd name="connsiteY4" fmla="*/ 813109 h 6780924"/>
              <a:gd name="connsiteX5" fmla="*/ 4719238 w 6858000"/>
              <a:gd name="connsiteY5" fmla="*/ 660719 h 6780924"/>
              <a:gd name="connsiteX6" fmla="*/ 4899238 w 6858000"/>
              <a:gd name="connsiteY6" fmla="*/ 480718 h 6780924"/>
              <a:gd name="connsiteX7" fmla="*/ 4172418 w 6858000"/>
              <a:gd name="connsiteY7" fmla="*/ 49104 h 6780924"/>
              <a:gd name="connsiteX8" fmla="*/ 4352418 w 6858000"/>
              <a:gd name="connsiteY8" fmla="*/ 229104 h 6780924"/>
              <a:gd name="connsiteX9" fmla="*/ 4352418 w 6858000"/>
              <a:gd name="connsiteY9" fmla="*/ 958969 h 6780924"/>
              <a:gd name="connsiteX10" fmla="*/ 4355828 w 6858000"/>
              <a:gd name="connsiteY10" fmla="*/ 958280 h 6780924"/>
              <a:gd name="connsiteX11" fmla="*/ 4355828 w 6858000"/>
              <a:gd name="connsiteY11" fmla="*/ 910422 h 6780924"/>
              <a:gd name="connsiteX12" fmla="*/ 4535826 w 6858000"/>
              <a:gd name="connsiteY12" fmla="*/ 730422 h 6780924"/>
              <a:gd name="connsiteX13" fmla="*/ 4715828 w 6858000"/>
              <a:gd name="connsiteY13" fmla="*/ 910422 h 6780924"/>
              <a:gd name="connsiteX14" fmla="*/ 4715828 w 6858000"/>
              <a:gd name="connsiteY14" fmla="*/ 1581340 h 6780924"/>
              <a:gd name="connsiteX15" fmla="*/ 4720198 w 6858000"/>
              <a:gd name="connsiteY15" fmla="*/ 1582222 h 6780924"/>
              <a:gd name="connsiteX16" fmla="*/ 4722896 w 6858000"/>
              <a:gd name="connsiteY16" fmla="*/ 1555465 h 6780924"/>
              <a:gd name="connsiteX17" fmla="*/ 4899238 w 6858000"/>
              <a:gd name="connsiteY17" fmla="*/ 1411741 h 6780924"/>
              <a:gd name="connsiteX18" fmla="*/ 5075580 w 6858000"/>
              <a:gd name="connsiteY18" fmla="*/ 1555465 h 6780924"/>
              <a:gd name="connsiteX19" fmla="*/ 5078522 w 6858000"/>
              <a:gd name="connsiteY19" fmla="*/ 1584654 h 6780924"/>
              <a:gd name="connsiteX20" fmla="*/ 5082646 w 6858000"/>
              <a:gd name="connsiteY20" fmla="*/ 1583821 h 6780924"/>
              <a:gd name="connsiteX21" fmla="*/ 5082646 w 6858000"/>
              <a:gd name="connsiteY21" fmla="*/ 1244357 h 6780924"/>
              <a:gd name="connsiteX22" fmla="*/ 5262646 w 6858000"/>
              <a:gd name="connsiteY22" fmla="*/ 1064357 h 6780924"/>
              <a:gd name="connsiteX23" fmla="*/ 5442646 w 6858000"/>
              <a:gd name="connsiteY23" fmla="*/ 1244357 h 6780924"/>
              <a:gd name="connsiteX24" fmla="*/ 5442646 w 6858000"/>
              <a:gd name="connsiteY24" fmla="*/ 1916269 h 6780924"/>
              <a:gd name="connsiteX25" fmla="*/ 5448480 w 6858000"/>
              <a:gd name="connsiteY25" fmla="*/ 1915093 h 6780924"/>
              <a:gd name="connsiteX26" fmla="*/ 5449714 w 6858000"/>
              <a:gd name="connsiteY26" fmla="*/ 1902847 h 6780924"/>
              <a:gd name="connsiteX27" fmla="*/ 5626056 w 6858000"/>
              <a:gd name="connsiteY27" fmla="*/ 1759123 h 6780924"/>
              <a:gd name="connsiteX28" fmla="*/ 5791912 w 6858000"/>
              <a:gd name="connsiteY28" fmla="*/ 1869059 h 6780924"/>
              <a:gd name="connsiteX29" fmla="*/ 5800744 w 6858000"/>
              <a:gd name="connsiteY29" fmla="*/ 1897511 h 6780924"/>
              <a:gd name="connsiteX30" fmla="*/ 5800744 w 6858000"/>
              <a:gd name="connsiteY30" fmla="*/ 1457324 h 6780924"/>
              <a:gd name="connsiteX31" fmla="*/ 5981718 w 6858000"/>
              <a:gd name="connsiteY31" fmla="*/ 1276349 h 6780924"/>
              <a:gd name="connsiteX32" fmla="*/ 6159016 w 6858000"/>
              <a:gd name="connsiteY32" fmla="*/ 1420851 h 6780924"/>
              <a:gd name="connsiteX33" fmla="*/ 6162690 w 6858000"/>
              <a:gd name="connsiteY33" fmla="*/ 1457285 h 6780924"/>
              <a:gd name="connsiteX34" fmla="*/ 6162690 w 6858000"/>
              <a:gd name="connsiteY34" fmla="*/ 1132146 h 6780924"/>
              <a:gd name="connsiteX35" fmla="*/ 6343664 w 6858000"/>
              <a:gd name="connsiteY35" fmla="*/ 951170 h 6780924"/>
              <a:gd name="connsiteX36" fmla="*/ 6524640 w 6858000"/>
              <a:gd name="connsiteY36" fmla="*/ 1132146 h 6780924"/>
              <a:gd name="connsiteX37" fmla="*/ 6524640 w 6858000"/>
              <a:gd name="connsiteY37" fmla="*/ 1636217 h 6780924"/>
              <a:gd name="connsiteX38" fmla="*/ 6526784 w 6858000"/>
              <a:gd name="connsiteY38" fmla="*/ 1614950 h 6780924"/>
              <a:gd name="connsiteX39" fmla="*/ 6703126 w 6858000"/>
              <a:gd name="connsiteY39" fmla="*/ 1471226 h 6780924"/>
              <a:gd name="connsiteX40" fmla="*/ 6830404 w 6858000"/>
              <a:gd name="connsiteY40" fmla="*/ 1523946 h 6780924"/>
              <a:gd name="connsiteX41" fmla="*/ 6857998 w 6858000"/>
              <a:gd name="connsiteY41" fmla="*/ 1564874 h 6780924"/>
              <a:gd name="connsiteX42" fmla="*/ 6857998 w 6858000"/>
              <a:gd name="connsiteY42" fmla="*/ 4674715 h 6780924"/>
              <a:gd name="connsiteX43" fmla="*/ 6858000 w 6858000"/>
              <a:gd name="connsiteY43" fmla="*/ 4674715 h 6780924"/>
              <a:gd name="connsiteX44" fmla="*/ 6858000 w 6858000"/>
              <a:gd name="connsiteY44" fmla="*/ 4842542 h 6780924"/>
              <a:gd name="connsiteX45" fmla="*/ 6678000 w 6858000"/>
              <a:gd name="connsiteY45" fmla="*/ 5022542 h 6780924"/>
              <a:gd name="connsiteX46" fmla="*/ 6512145 w 6858000"/>
              <a:gd name="connsiteY46" fmla="*/ 4912606 h 6780924"/>
              <a:gd name="connsiteX47" fmla="*/ 6502414 w 6858000"/>
              <a:gd name="connsiteY47" fmla="*/ 4864407 h 6780924"/>
              <a:gd name="connsiteX48" fmla="*/ 6502414 w 6858000"/>
              <a:gd name="connsiteY48" fmla="*/ 5285377 h 6780924"/>
              <a:gd name="connsiteX49" fmla="*/ 6322414 w 6858000"/>
              <a:gd name="connsiteY49" fmla="*/ 5465377 h 6780924"/>
              <a:gd name="connsiteX50" fmla="*/ 6146071 w 6858000"/>
              <a:gd name="connsiteY50" fmla="*/ 5321653 h 6780924"/>
              <a:gd name="connsiteX51" fmla="*/ 6143463 w 6858000"/>
              <a:gd name="connsiteY51" fmla="*/ 5295783 h 6780924"/>
              <a:gd name="connsiteX52" fmla="*/ 6143463 w 6858000"/>
              <a:gd name="connsiteY52" fmla="*/ 6254957 h 6780924"/>
              <a:gd name="connsiteX53" fmla="*/ 5962488 w 6858000"/>
              <a:gd name="connsiteY53" fmla="*/ 6435932 h 6780924"/>
              <a:gd name="connsiteX54" fmla="*/ 5795735 w 6858000"/>
              <a:gd name="connsiteY54" fmla="*/ 6325401 h 6780924"/>
              <a:gd name="connsiteX55" fmla="*/ 5795551 w 6858000"/>
              <a:gd name="connsiteY55" fmla="*/ 6324808 h 6780924"/>
              <a:gd name="connsiteX56" fmla="*/ 5795456 w 6858000"/>
              <a:gd name="connsiteY56" fmla="*/ 6324667 h 6780924"/>
              <a:gd name="connsiteX57" fmla="*/ 5781311 w 6858000"/>
              <a:gd name="connsiteY57" fmla="*/ 6254603 h 6780924"/>
              <a:gd name="connsiteX58" fmla="*/ 5781311 w 6858000"/>
              <a:gd name="connsiteY58" fmla="*/ 6006221 h 6780924"/>
              <a:gd name="connsiteX59" fmla="*/ 5781513 w 6858000"/>
              <a:gd name="connsiteY59" fmla="*/ 6004217 h 6780924"/>
              <a:gd name="connsiteX60" fmla="*/ 5781513 w 6858000"/>
              <a:gd name="connsiteY60" fmla="*/ 5761749 h 6780924"/>
              <a:gd name="connsiteX61" fmla="*/ 5780208 w 6858000"/>
              <a:gd name="connsiteY61" fmla="*/ 5761749 h 6780924"/>
              <a:gd name="connsiteX62" fmla="*/ 5780208 w 6858000"/>
              <a:gd name="connsiteY62" fmla="*/ 5773159 h 6780924"/>
              <a:gd name="connsiteX63" fmla="*/ 5600208 w 6858000"/>
              <a:gd name="connsiteY63" fmla="*/ 5953159 h 6780924"/>
              <a:gd name="connsiteX64" fmla="*/ 5420208 w 6858000"/>
              <a:gd name="connsiteY64" fmla="*/ 5773159 h 6780924"/>
              <a:gd name="connsiteX65" fmla="*/ 5420208 w 6858000"/>
              <a:gd name="connsiteY65" fmla="*/ 5761749 h 6780924"/>
              <a:gd name="connsiteX66" fmla="*/ 5419105 w 6858000"/>
              <a:gd name="connsiteY66" fmla="*/ 5761749 h 6780924"/>
              <a:gd name="connsiteX67" fmla="*/ 5419105 w 6858000"/>
              <a:gd name="connsiteY67" fmla="*/ 6780924 h 6780924"/>
              <a:gd name="connsiteX68" fmla="*/ 5229225 w 6858000"/>
              <a:gd name="connsiteY68" fmla="*/ 6780924 h 6780924"/>
              <a:gd name="connsiteX69" fmla="*/ 5059105 w 6858000"/>
              <a:gd name="connsiteY69" fmla="*/ 6780924 h 6780924"/>
              <a:gd name="connsiteX70" fmla="*/ 5009857 w 6858000"/>
              <a:gd name="connsiteY70" fmla="*/ 6780924 h 6780924"/>
              <a:gd name="connsiteX71" fmla="*/ 4857750 w 6858000"/>
              <a:gd name="connsiteY71" fmla="*/ 6780924 h 6780924"/>
              <a:gd name="connsiteX72" fmla="*/ 4746147 w 6858000"/>
              <a:gd name="connsiteY72" fmla="*/ 6780924 h 6780924"/>
              <a:gd name="connsiteX73" fmla="*/ 4712147 w 6858000"/>
              <a:gd name="connsiteY73" fmla="*/ 6730496 h 6780924"/>
              <a:gd name="connsiteX74" fmla="*/ 4698002 w 6858000"/>
              <a:gd name="connsiteY74" fmla="*/ 6660431 h 6780924"/>
              <a:gd name="connsiteX75" fmla="*/ 4698002 w 6858000"/>
              <a:gd name="connsiteY75" fmla="*/ 5925639 h 6780924"/>
              <a:gd name="connsiteX76" fmla="*/ 4686136 w 6858000"/>
              <a:gd name="connsiteY76" fmla="*/ 5928313 h 6780924"/>
              <a:gd name="connsiteX77" fmla="*/ 4686136 w 6858000"/>
              <a:gd name="connsiteY77" fmla="*/ 6026357 h 6780924"/>
              <a:gd name="connsiteX78" fmla="*/ 4505161 w 6858000"/>
              <a:gd name="connsiteY78" fmla="*/ 6207332 h 6780924"/>
              <a:gd name="connsiteX79" fmla="*/ 4324186 w 6858000"/>
              <a:gd name="connsiteY79" fmla="*/ 6026357 h 6780924"/>
              <a:gd name="connsiteX80" fmla="*/ 4324186 w 6858000"/>
              <a:gd name="connsiteY80" fmla="*/ 6003902 h 6780924"/>
              <a:gd name="connsiteX81" fmla="*/ 4308074 w 6858000"/>
              <a:gd name="connsiteY81" fmla="*/ 6005915 h 6780924"/>
              <a:gd name="connsiteX82" fmla="*/ 4308074 w 6858000"/>
              <a:gd name="connsiteY82" fmla="*/ 6780924 h 6780924"/>
              <a:gd name="connsiteX83" fmla="*/ 3948076 w 6858000"/>
              <a:gd name="connsiteY83" fmla="*/ 6780924 h 6780924"/>
              <a:gd name="connsiteX84" fmla="*/ 3948076 w 6858000"/>
              <a:gd name="connsiteY84" fmla="*/ 6542799 h 6780924"/>
              <a:gd name="connsiteX85" fmla="*/ 3944666 w 6858000"/>
              <a:gd name="connsiteY85" fmla="*/ 6542799 h 6780924"/>
              <a:gd name="connsiteX86" fmla="*/ 3944666 w 6858000"/>
              <a:gd name="connsiteY86" fmla="*/ 6555998 h 6780924"/>
              <a:gd name="connsiteX87" fmla="*/ 3764666 w 6858000"/>
              <a:gd name="connsiteY87" fmla="*/ 6735998 h 6780924"/>
              <a:gd name="connsiteX88" fmla="*/ 3584666 w 6858000"/>
              <a:gd name="connsiteY88" fmla="*/ 6555998 h 6780924"/>
              <a:gd name="connsiteX89" fmla="*/ 3584666 w 6858000"/>
              <a:gd name="connsiteY89" fmla="*/ 6542799 h 6780924"/>
              <a:gd name="connsiteX90" fmla="*/ 3581256 w 6858000"/>
              <a:gd name="connsiteY90" fmla="*/ 6542799 h 6780924"/>
              <a:gd name="connsiteX91" fmla="*/ 3581256 w 6858000"/>
              <a:gd name="connsiteY91" fmla="*/ 6779446 h 6780924"/>
              <a:gd name="connsiteX92" fmla="*/ 3581107 w 6858000"/>
              <a:gd name="connsiteY92" fmla="*/ 6780924 h 6780924"/>
              <a:gd name="connsiteX93" fmla="*/ 3221405 w 6858000"/>
              <a:gd name="connsiteY93" fmla="*/ 6780924 h 6780924"/>
              <a:gd name="connsiteX94" fmla="*/ 3221256 w 6858000"/>
              <a:gd name="connsiteY94" fmla="*/ 6779446 h 6780924"/>
              <a:gd name="connsiteX95" fmla="*/ 3221256 w 6858000"/>
              <a:gd name="connsiteY95" fmla="*/ 6753018 h 6780924"/>
              <a:gd name="connsiteX96" fmla="*/ 3217846 w 6858000"/>
              <a:gd name="connsiteY96" fmla="*/ 6753706 h 6780924"/>
              <a:gd name="connsiteX97" fmla="*/ 3217846 w 6858000"/>
              <a:gd name="connsiteY97" fmla="*/ 6780924 h 6780924"/>
              <a:gd name="connsiteX98" fmla="*/ 2857846 w 6858000"/>
              <a:gd name="connsiteY98" fmla="*/ 6780924 h 6780924"/>
              <a:gd name="connsiteX99" fmla="*/ 2857846 w 6858000"/>
              <a:gd name="connsiteY99" fmla="*/ 6753312 h 6780924"/>
              <a:gd name="connsiteX100" fmla="*/ 2854436 w 6858000"/>
              <a:gd name="connsiteY100" fmla="*/ 6754001 h 6780924"/>
              <a:gd name="connsiteX101" fmla="*/ 2854436 w 6858000"/>
              <a:gd name="connsiteY101" fmla="*/ 6780924 h 6780924"/>
              <a:gd name="connsiteX102" fmla="*/ 2494436 w 6858000"/>
              <a:gd name="connsiteY102" fmla="*/ 6780924 h 6780924"/>
              <a:gd name="connsiteX103" fmla="*/ 2494436 w 6858000"/>
              <a:gd name="connsiteY103" fmla="*/ 6130942 h 6780924"/>
              <a:gd name="connsiteX104" fmla="*/ 2490066 w 6858000"/>
              <a:gd name="connsiteY104" fmla="*/ 6130059 h 6780924"/>
              <a:gd name="connsiteX105" fmla="*/ 2487368 w 6858000"/>
              <a:gd name="connsiteY105" fmla="*/ 6156817 h 6780924"/>
              <a:gd name="connsiteX106" fmla="*/ 2311026 w 6858000"/>
              <a:gd name="connsiteY106" fmla="*/ 6300541 h 6780924"/>
              <a:gd name="connsiteX107" fmla="*/ 2134684 w 6858000"/>
              <a:gd name="connsiteY107" fmla="*/ 6156817 h 6780924"/>
              <a:gd name="connsiteX108" fmla="*/ 2131742 w 6858000"/>
              <a:gd name="connsiteY108" fmla="*/ 6127628 h 6780924"/>
              <a:gd name="connsiteX109" fmla="*/ 2127618 w 6858000"/>
              <a:gd name="connsiteY109" fmla="*/ 6128461 h 6780924"/>
              <a:gd name="connsiteX110" fmla="*/ 2127618 w 6858000"/>
              <a:gd name="connsiteY110" fmla="*/ 6467924 h 6780924"/>
              <a:gd name="connsiteX111" fmla="*/ 1947618 w 6858000"/>
              <a:gd name="connsiteY111" fmla="*/ 6647924 h 6780924"/>
              <a:gd name="connsiteX112" fmla="*/ 1767618 w 6858000"/>
              <a:gd name="connsiteY112" fmla="*/ 6467924 h 6780924"/>
              <a:gd name="connsiteX113" fmla="*/ 1767618 w 6858000"/>
              <a:gd name="connsiteY113" fmla="*/ 5796012 h 6780924"/>
              <a:gd name="connsiteX114" fmla="*/ 1761784 w 6858000"/>
              <a:gd name="connsiteY114" fmla="*/ 5797189 h 6780924"/>
              <a:gd name="connsiteX115" fmla="*/ 1760550 w 6858000"/>
              <a:gd name="connsiteY115" fmla="*/ 5809435 h 6780924"/>
              <a:gd name="connsiteX116" fmla="*/ 1584208 w 6858000"/>
              <a:gd name="connsiteY116" fmla="*/ 5953159 h 6780924"/>
              <a:gd name="connsiteX117" fmla="*/ 1418352 w 6858000"/>
              <a:gd name="connsiteY117" fmla="*/ 5843223 h 6780924"/>
              <a:gd name="connsiteX118" fmla="*/ 1409520 w 6858000"/>
              <a:gd name="connsiteY118" fmla="*/ 5814770 h 6780924"/>
              <a:gd name="connsiteX119" fmla="*/ 1409520 w 6858000"/>
              <a:gd name="connsiteY119" fmla="*/ 6254958 h 6780924"/>
              <a:gd name="connsiteX120" fmla="*/ 1228546 w 6858000"/>
              <a:gd name="connsiteY120" fmla="*/ 6435933 h 6780924"/>
              <a:gd name="connsiteX121" fmla="*/ 1051248 w 6858000"/>
              <a:gd name="connsiteY121" fmla="*/ 6291431 h 6780924"/>
              <a:gd name="connsiteX122" fmla="*/ 1047574 w 6858000"/>
              <a:gd name="connsiteY122" fmla="*/ 6254997 h 6780924"/>
              <a:gd name="connsiteX123" fmla="*/ 1047574 w 6858000"/>
              <a:gd name="connsiteY123" fmla="*/ 6580136 h 6780924"/>
              <a:gd name="connsiteX124" fmla="*/ 866600 w 6858000"/>
              <a:gd name="connsiteY124" fmla="*/ 6761111 h 6780924"/>
              <a:gd name="connsiteX125" fmla="*/ 685625 w 6858000"/>
              <a:gd name="connsiteY125" fmla="*/ 6580136 h 6780924"/>
              <a:gd name="connsiteX126" fmla="*/ 685625 w 6858000"/>
              <a:gd name="connsiteY126" fmla="*/ 6076064 h 6780924"/>
              <a:gd name="connsiteX127" fmla="*/ 683480 w 6858000"/>
              <a:gd name="connsiteY127" fmla="*/ 6097332 h 6780924"/>
              <a:gd name="connsiteX128" fmla="*/ 507138 w 6858000"/>
              <a:gd name="connsiteY128" fmla="*/ 6241056 h 6780924"/>
              <a:gd name="connsiteX129" fmla="*/ 379860 w 6858000"/>
              <a:gd name="connsiteY129" fmla="*/ 6188335 h 6780924"/>
              <a:gd name="connsiteX130" fmla="*/ 352266 w 6858000"/>
              <a:gd name="connsiteY130" fmla="*/ 6147408 h 6780924"/>
              <a:gd name="connsiteX131" fmla="*/ 352266 w 6858000"/>
              <a:gd name="connsiteY131" fmla="*/ 6050281 h 6780924"/>
              <a:gd name="connsiteX132" fmla="*/ 352264 w 6858000"/>
              <a:gd name="connsiteY132" fmla="*/ 6050271 h 6780924"/>
              <a:gd name="connsiteX133" fmla="*/ 352264 w 6858000"/>
              <a:gd name="connsiteY133" fmla="*/ 5788251 h 6780924"/>
              <a:gd name="connsiteX134" fmla="*/ 344945 w 6858000"/>
              <a:gd name="connsiteY134" fmla="*/ 5824500 h 6780924"/>
              <a:gd name="connsiteX135" fmla="*/ 179091 w 6858000"/>
              <a:gd name="connsiteY135" fmla="*/ 5934436 h 6780924"/>
              <a:gd name="connsiteX136" fmla="*/ 2748 w 6858000"/>
              <a:gd name="connsiteY136" fmla="*/ 5790712 h 6780924"/>
              <a:gd name="connsiteX137" fmla="*/ 0 w 6858000"/>
              <a:gd name="connsiteY137" fmla="*/ 5763453 h 6780924"/>
              <a:gd name="connsiteX138" fmla="*/ 0 w 6858000"/>
              <a:gd name="connsiteY138" fmla="*/ 3970142 h 6780924"/>
              <a:gd name="connsiteX139" fmla="*/ 2748 w 6858000"/>
              <a:gd name="connsiteY139" fmla="*/ 3942883 h 6780924"/>
              <a:gd name="connsiteX140" fmla="*/ 179091 w 6858000"/>
              <a:gd name="connsiteY140" fmla="*/ 3799159 h 6780924"/>
              <a:gd name="connsiteX141" fmla="*/ 344945 w 6858000"/>
              <a:gd name="connsiteY141" fmla="*/ 3909095 h 6780924"/>
              <a:gd name="connsiteX142" fmla="*/ 352264 w 6858000"/>
              <a:gd name="connsiteY142" fmla="*/ 3945346 h 6780924"/>
              <a:gd name="connsiteX143" fmla="*/ 352264 w 6858000"/>
              <a:gd name="connsiteY143" fmla="*/ 2869739 h 6780924"/>
              <a:gd name="connsiteX144" fmla="*/ 532264 w 6858000"/>
              <a:gd name="connsiteY144" fmla="*/ 2689739 h 6780924"/>
              <a:gd name="connsiteX145" fmla="*/ 698119 w 6858000"/>
              <a:gd name="connsiteY145" fmla="*/ 2799676 h 6780924"/>
              <a:gd name="connsiteX146" fmla="*/ 707850 w 6858000"/>
              <a:gd name="connsiteY146" fmla="*/ 2847874 h 6780924"/>
              <a:gd name="connsiteX147" fmla="*/ 707850 w 6858000"/>
              <a:gd name="connsiteY147" fmla="*/ 2426905 h 6780924"/>
              <a:gd name="connsiteX148" fmla="*/ 887850 w 6858000"/>
              <a:gd name="connsiteY148" fmla="*/ 2246904 h 6780924"/>
              <a:gd name="connsiteX149" fmla="*/ 1064193 w 6858000"/>
              <a:gd name="connsiteY149" fmla="*/ 2390628 h 6780924"/>
              <a:gd name="connsiteX150" fmla="*/ 1066801 w 6858000"/>
              <a:gd name="connsiteY150" fmla="*/ 2416498 h 6780924"/>
              <a:gd name="connsiteX151" fmla="*/ 1066801 w 6858000"/>
              <a:gd name="connsiteY151" fmla="*/ 1457325 h 6780924"/>
              <a:gd name="connsiteX152" fmla="*/ 1247776 w 6858000"/>
              <a:gd name="connsiteY152" fmla="*/ 1276350 h 6780924"/>
              <a:gd name="connsiteX153" fmla="*/ 1414529 w 6858000"/>
              <a:gd name="connsiteY153" fmla="*/ 1386880 h 6780924"/>
              <a:gd name="connsiteX154" fmla="*/ 1414713 w 6858000"/>
              <a:gd name="connsiteY154" fmla="*/ 1387474 h 6780924"/>
              <a:gd name="connsiteX155" fmla="*/ 1414808 w 6858000"/>
              <a:gd name="connsiteY155" fmla="*/ 1387615 h 6780924"/>
              <a:gd name="connsiteX156" fmla="*/ 1428953 w 6858000"/>
              <a:gd name="connsiteY156" fmla="*/ 1457678 h 6780924"/>
              <a:gd name="connsiteX157" fmla="*/ 1428953 w 6858000"/>
              <a:gd name="connsiteY157" fmla="*/ 1706061 h 6780924"/>
              <a:gd name="connsiteX158" fmla="*/ 1428751 w 6858000"/>
              <a:gd name="connsiteY158" fmla="*/ 1708065 h 6780924"/>
              <a:gd name="connsiteX159" fmla="*/ 1428751 w 6858000"/>
              <a:gd name="connsiteY159" fmla="*/ 2186419 h 6780924"/>
              <a:gd name="connsiteX160" fmla="*/ 1428953 w 6858000"/>
              <a:gd name="connsiteY160" fmla="*/ 2188423 h 6780924"/>
              <a:gd name="connsiteX161" fmla="*/ 1428953 w 6858000"/>
              <a:gd name="connsiteY161" fmla="*/ 2344473 h 6780924"/>
              <a:gd name="connsiteX162" fmla="*/ 1430056 w 6858000"/>
              <a:gd name="connsiteY162" fmla="*/ 2343631 h 6780924"/>
              <a:gd name="connsiteX163" fmla="*/ 1430056 w 6858000"/>
              <a:gd name="connsiteY163" fmla="*/ 1939123 h 6780924"/>
              <a:gd name="connsiteX164" fmla="*/ 1610056 w 6858000"/>
              <a:gd name="connsiteY164" fmla="*/ 1759123 h 6780924"/>
              <a:gd name="connsiteX165" fmla="*/ 1790056 w 6858000"/>
              <a:gd name="connsiteY165" fmla="*/ 1939123 h 6780924"/>
              <a:gd name="connsiteX166" fmla="*/ 1790056 w 6858000"/>
              <a:gd name="connsiteY166" fmla="*/ 2094491 h 6780924"/>
              <a:gd name="connsiteX167" fmla="*/ 1791159 w 6858000"/>
              <a:gd name="connsiteY167" fmla="*/ 2093833 h 6780924"/>
              <a:gd name="connsiteX168" fmla="*/ 1791159 w 6858000"/>
              <a:gd name="connsiteY168" fmla="*/ 452552 h 6780924"/>
              <a:gd name="connsiteX169" fmla="*/ 1971159 w 6858000"/>
              <a:gd name="connsiteY169" fmla="*/ 272552 h 6780924"/>
              <a:gd name="connsiteX170" fmla="*/ 2151159 w 6858000"/>
              <a:gd name="connsiteY170" fmla="*/ 452552 h 6780924"/>
              <a:gd name="connsiteX171" fmla="*/ 2151159 w 6858000"/>
              <a:gd name="connsiteY171" fmla="*/ 1123074 h 6780924"/>
              <a:gd name="connsiteX172" fmla="*/ 2152262 w 6858000"/>
              <a:gd name="connsiteY172" fmla="*/ 1123074 h 6780924"/>
              <a:gd name="connsiteX173" fmla="*/ 2152262 w 6858000"/>
              <a:gd name="connsiteY173" fmla="*/ 1051851 h 6780924"/>
              <a:gd name="connsiteX174" fmla="*/ 2332262 w 6858000"/>
              <a:gd name="connsiteY174" fmla="*/ 871849 h 6780924"/>
              <a:gd name="connsiteX175" fmla="*/ 2512262 w 6858000"/>
              <a:gd name="connsiteY175" fmla="*/ 1051851 h 6780924"/>
              <a:gd name="connsiteX176" fmla="*/ 2512262 w 6858000"/>
              <a:gd name="connsiteY176" fmla="*/ 1786643 h 6780924"/>
              <a:gd name="connsiteX177" fmla="*/ 2524128 w 6858000"/>
              <a:gd name="connsiteY177" fmla="*/ 1783969 h 6780924"/>
              <a:gd name="connsiteX178" fmla="*/ 2524128 w 6858000"/>
              <a:gd name="connsiteY178" fmla="*/ 1685924 h 6780924"/>
              <a:gd name="connsiteX179" fmla="*/ 2705103 w 6858000"/>
              <a:gd name="connsiteY179" fmla="*/ 1504950 h 6780924"/>
              <a:gd name="connsiteX180" fmla="*/ 2886078 w 6858000"/>
              <a:gd name="connsiteY180" fmla="*/ 1685924 h 6780924"/>
              <a:gd name="connsiteX181" fmla="*/ 2886078 w 6858000"/>
              <a:gd name="connsiteY181" fmla="*/ 1708380 h 6780924"/>
              <a:gd name="connsiteX182" fmla="*/ 2902190 w 6858000"/>
              <a:gd name="connsiteY182" fmla="*/ 1706366 h 6780924"/>
              <a:gd name="connsiteX183" fmla="*/ 2902190 w 6858000"/>
              <a:gd name="connsiteY183" fmla="*/ 788060 h 6780924"/>
              <a:gd name="connsiteX184" fmla="*/ 3082188 w 6858000"/>
              <a:gd name="connsiteY184" fmla="*/ 608060 h 6780924"/>
              <a:gd name="connsiteX185" fmla="*/ 3262188 w 6858000"/>
              <a:gd name="connsiteY185" fmla="*/ 788060 h 6780924"/>
              <a:gd name="connsiteX186" fmla="*/ 3262188 w 6858000"/>
              <a:gd name="connsiteY186" fmla="*/ 1123074 h 6780924"/>
              <a:gd name="connsiteX187" fmla="*/ 3272303 w 6858000"/>
              <a:gd name="connsiteY187" fmla="*/ 1123074 h 6780924"/>
              <a:gd name="connsiteX188" fmla="*/ 3279744 w 6858000"/>
              <a:gd name="connsiteY188" fmla="*/ 1086219 h 6780924"/>
              <a:gd name="connsiteX189" fmla="*/ 3445598 w 6858000"/>
              <a:gd name="connsiteY189" fmla="*/ 976284 h 6780924"/>
              <a:gd name="connsiteX190" fmla="*/ 3611453 w 6858000"/>
              <a:gd name="connsiteY190" fmla="*/ 1086219 h 6780924"/>
              <a:gd name="connsiteX191" fmla="*/ 3618893 w 6858000"/>
              <a:gd name="connsiteY191" fmla="*/ 1123074 h 6780924"/>
              <a:gd name="connsiteX192" fmla="*/ 3629008 w 6858000"/>
              <a:gd name="connsiteY192" fmla="*/ 1123074 h 6780924"/>
              <a:gd name="connsiteX193" fmla="*/ 3629008 w 6858000"/>
              <a:gd name="connsiteY193" fmla="*/ 932835 h 6780924"/>
              <a:gd name="connsiteX194" fmla="*/ 3809008 w 6858000"/>
              <a:gd name="connsiteY194" fmla="*/ 752835 h 6780924"/>
              <a:gd name="connsiteX195" fmla="*/ 3989008 w 6858000"/>
              <a:gd name="connsiteY195" fmla="*/ 932835 h 6780924"/>
              <a:gd name="connsiteX196" fmla="*/ 3989008 w 6858000"/>
              <a:gd name="connsiteY196" fmla="*/ 959263 h 6780924"/>
              <a:gd name="connsiteX197" fmla="*/ 3992418 w 6858000"/>
              <a:gd name="connsiteY197" fmla="*/ 958575 h 6780924"/>
              <a:gd name="connsiteX198" fmla="*/ 3992418 w 6858000"/>
              <a:gd name="connsiteY198" fmla="*/ 229104 h 6780924"/>
              <a:gd name="connsiteX199" fmla="*/ 4172418 w 6858000"/>
              <a:gd name="connsiteY199" fmla="*/ 49104 h 6780924"/>
              <a:gd name="connsiteX200" fmla="*/ 3082188 w 6858000"/>
              <a:gd name="connsiteY200" fmla="*/ 0 h 6780924"/>
              <a:gd name="connsiteX201" fmla="*/ 3262188 w 6858000"/>
              <a:gd name="connsiteY201" fmla="*/ 180000 h 6780924"/>
              <a:gd name="connsiteX202" fmla="*/ 3262188 w 6858000"/>
              <a:gd name="connsiteY202" fmla="*/ 332390 h 6780924"/>
              <a:gd name="connsiteX203" fmla="*/ 3082188 w 6858000"/>
              <a:gd name="connsiteY203" fmla="*/ 512390 h 6780924"/>
              <a:gd name="connsiteX204" fmla="*/ 2902190 w 6858000"/>
              <a:gd name="connsiteY204" fmla="*/ 332390 h 6780924"/>
              <a:gd name="connsiteX205" fmla="*/ 2902190 w 6858000"/>
              <a:gd name="connsiteY205" fmla="*/ 180000 h 6780924"/>
              <a:gd name="connsiteX206" fmla="*/ 3082188 w 6858000"/>
              <a:gd name="connsiteY206" fmla="*/ 0 h 67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6858000" h="6780924">
                <a:moveTo>
                  <a:pt x="4899238" y="480718"/>
                </a:moveTo>
                <a:cubicBezTo>
                  <a:pt x="4998650" y="480718"/>
                  <a:pt x="5079238" y="561307"/>
                  <a:pt x="5079238" y="660719"/>
                </a:cubicBezTo>
                <a:lnTo>
                  <a:pt x="5079238" y="813109"/>
                </a:lnTo>
                <a:cubicBezTo>
                  <a:pt x="5079238" y="912519"/>
                  <a:pt x="4998650" y="993109"/>
                  <a:pt x="4899238" y="993109"/>
                </a:cubicBezTo>
                <a:cubicBezTo>
                  <a:pt x="4799828" y="993109"/>
                  <a:pt x="4719238" y="912519"/>
                  <a:pt x="4719238" y="813109"/>
                </a:cubicBezTo>
                <a:lnTo>
                  <a:pt x="4719238" y="660719"/>
                </a:lnTo>
                <a:cubicBezTo>
                  <a:pt x="4719238" y="561307"/>
                  <a:pt x="4799828" y="480718"/>
                  <a:pt x="4899238" y="480718"/>
                </a:cubicBezTo>
                <a:close/>
                <a:moveTo>
                  <a:pt x="4172418" y="49104"/>
                </a:moveTo>
                <a:cubicBezTo>
                  <a:pt x="4271828" y="49104"/>
                  <a:pt x="4352418" y="129694"/>
                  <a:pt x="4352418" y="229104"/>
                </a:cubicBezTo>
                <a:lnTo>
                  <a:pt x="4352418" y="958969"/>
                </a:lnTo>
                <a:lnTo>
                  <a:pt x="4355828" y="958280"/>
                </a:lnTo>
                <a:lnTo>
                  <a:pt x="4355828" y="910422"/>
                </a:lnTo>
                <a:cubicBezTo>
                  <a:pt x="4355828" y="811012"/>
                  <a:pt x="4436416" y="730422"/>
                  <a:pt x="4535826" y="730422"/>
                </a:cubicBezTo>
                <a:cubicBezTo>
                  <a:pt x="4635238" y="730422"/>
                  <a:pt x="4715828" y="811012"/>
                  <a:pt x="4715828" y="910422"/>
                </a:cubicBezTo>
                <a:lnTo>
                  <a:pt x="4715828" y="1581340"/>
                </a:lnTo>
                <a:lnTo>
                  <a:pt x="4720198" y="1582222"/>
                </a:lnTo>
                <a:lnTo>
                  <a:pt x="4722896" y="1555465"/>
                </a:lnTo>
                <a:cubicBezTo>
                  <a:pt x="4739680" y="1473443"/>
                  <a:pt x="4812252" y="1411741"/>
                  <a:pt x="4899238" y="1411741"/>
                </a:cubicBezTo>
                <a:cubicBezTo>
                  <a:pt x="4986222" y="1411741"/>
                  <a:pt x="5058796" y="1473443"/>
                  <a:pt x="5075580" y="1555465"/>
                </a:cubicBezTo>
                <a:lnTo>
                  <a:pt x="5078522" y="1584654"/>
                </a:lnTo>
                <a:lnTo>
                  <a:pt x="5082646" y="1583821"/>
                </a:lnTo>
                <a:lnTo>
                  <a:pt x="5082646" y="1244357"/>
                </a:lnTo>
                <a:cubicBezTo>
                  <a:pt x="5082646" y="1144948"/>
                  <a:pt x="5163236" y="1064357"/>
                  <a:pt x="5262646" y="1064357"/>
                </a:cubicBezTo>
                <a:cubicBezTo>
                  <a:pt x="5362058" y="1064357"/>
                  <a:pt x="5442646" y="1144948"/>
                  <a:pt x="5442646" y="1244357"/>
                </a:cubicBezTo>
                <a:lnTo>
                  <a:pt x="5442646" y="1916269"/>
                </a:lnTo>
                <a:lnTo>
                  <a:pt x="5448480" y="1915093"/>
                </a:lnTo>
                <a:lnTo>
                  <a:pt x="5449714" y="1902847"/>
                </a:lnTo>
                <a:cubicBezTo>
                  <a:pt x="5466498" y="1820824"/>
                  <a:pt x="5539072" y="1759123"/>
                  <a:pt x="5626056" y="1759123"/>
                </a:cubicBezTo>
                <a:cubicBezTo>
                  <a:pt x="5700616" y="1759123"/>
                  <a:pt x="5764586" y="1804454"/>
                  <a:pt x="5791912" y="1869059"/>
                </a:cubicBezTo>
                <a:lnTo>
                  <a:pt x="5800744" y="1897511"/>
                </a:lnTo>
                <a:lnTo>
                  <a:pt x="5800744" y="1457324"/>
                </a:lnTo>
                <a:cubicBezTo>
                  <a:pt x="5800744" y="1357374"/>
                  <a:pt x="5881768" y="1276349"/>
                  <a:pt x="5981718" y="1276349"/>
                </a:cubicBezTo>
                <a:cubicBezTo>
                  <a:pt x="6069174" y="1276349"/>
                  <a:pt x="6142142" y="1338383"/>
                  <a:pt x="6159016" y="1420851"/>
                </a:cubicBezTo>
                <a:lnTo>
                  <a:pt x="6162690" y="1457285"/>
                </a:lnTo>
                <a:lnTo>
                  <a:pt x="6162690" y="1132146"/>
                </a:lnTo>
                <a:cubicBezTo>
                  <a:pt x="6162690" y="1032196"/>
                  <a:pt x="6243714" y="951170"/>
                  <a:pt x="6343664" y="951170"/>
                </a:cubicBezTo>
                <a:cubicBezTo>
                  <a:pt x="6443614" y="951170"/>
                  <a:pt x="6524640" y="1032196"/>
                  <a:pt x="6524640" y="1132146"/>
                </a:cubicBezTo>
                <a:lnTo>
                  <a:pt x="6524640" y="1636217"/>
                </a:lnTo>
                <a:lnTo>
                  <a:pt x="6526784" y="1614950"/>
                </a:lnTo>
                <a:cubicBezTo>
                  <a:pt x="6543568" y="1532926"/>
                  <a:pt x="6616142" y="1471226"/>
                  <a:pt x="6703126" y="1471226"/>
                </a:cubicBezTo>
                <a:cubicBezTo>
                  <a:pt x="6752830" y="1471226"/>
                  <a:pt x="6797830" y="1491374"/>
                  <a:pt x="6830404" y="1523946"/>
                </a:cubicBezTo>
                <a:lnTo>
                  <a:pt x="6857998" y="1564874"/>
                </a:lnTo>
                <a:lnTo>
                  <a:pt x="6857998" y="4674715"/>
                </a:lnTo>
                <a:lnTo>
                  <a:pt x="6858000" y="4674715"/>
                </a:lnTo>
                <a:lnTo>
                  <a:pt x="6858000" y="4842542"/>
                </a:lnTo>
                <a:cubicBezTo>
                  <a:pt x="6858000" y="4941953"/>
                  <a:pt x="6777411" y="5022542"/>
                  <a:pt x="6678000" y="5022542"/>
                </a:cubicBezTo>
                <a:cubicBezTo>
                  <a:pt x="6603442" y="5022542"/>
                  <a:pt x="6539471" y="4977210"/>
                  <a:pt x="6512145" y="4912606"/>
                </a:cubicBezTo>
                <a:lnTo>
                  <a:pt x="6502414" y="4864407"/>
                </a:lnTo>
                <a:lnTo>
                  <a:pt x="6502414" y="5285377"/>
                </a:lnTo>
                <a:cubicBezTo>
                  <a:pt x="6502414" y="5384788"/>
                  <a:pt x="6421825" y="5465377"/>
                  <a:pt x="6322414" y="5465377"/>
                </a:cubicBezTo>
                <a:cubicBezTo>
                  <a:pt x="6235430" y="5465377"/>
                  <a:pt x="6162855" y="5403676"/>
                  <a:pt x="6146071" y="5321653"/>
                </a:cubicBezTo>
                <a:lnTo>
                  <a:pt x="6143463" y="5295783"/>
                </a:lnTo>
                <a:lnTo>
                  <a:pt x="6143463" y="6254957"/>
                </a:lnTo>
                <a:cubicBezTo>
                  <a:pt x="6143463" y="6354907"/>
                  <a:pt x="6062438" y="6435932"/>
                  <a:pt x="5962488" y="6435932"/>
                </a:cubicBezTo>
                <a:cubicBezTo>
                  <a:pt x="5887526" y="6435932"/>
                  <a:pt x="5823208" y="6390355"/>
                  <a:pt x="5795735" y="6325401"/>
                </a:cubicBezTo>
                <a:lnTo>
                  <a:pt x="5795551" y="6324808"/>
                </a:lnTo>
                <a:lnTo>
                  <a:pt x="5795456" y="6324667"/>
                </a:lnTo>
                <a:cubicBezTo>
                  <a:pt x="5786348" y="6303133"/>
                  <a:pt x="5781311" y="6279456"/>
                  <a:pt x="5781311" y="6254603"/>
                </a:cubicBezTo>
                <a:lnTo>
                  <a:pt x="5781311" y="6006221"/>
                </a:lnTo>
                <a:lnTo>
                  <a:pt x="5781513" y="6004217"/>
                </a:lnTo>
                <a:lnTo>
                  <a:pt x="5781513" y="5761749"/>
                </a:lnTo>
                <a:lnTo>
                  <a:pt x="5780208" y="5761749"/>
                </a:lnTo>
                <a:lnTo>
                  <a:pt x="5780208" y="5773159"/>
                </a:lnTo>
                <a:cubicBezTo>
                  <a:pt x="5780208" y="5872570"/>
                  <a:pt x="5699619" y="5953159"/>
                  <a:pt x="5600208" y="5953159"/>
                </a:cubicBezTo>
                <a:cubicBezTo>
                  <a:pt x="5500797" y="5953159"/>
                  <a:pt x="5420208" y="5872570"/>
                  <a:pt x="5420208" y="5773159"/>
                </a:cubicBezTo>
                <a:lnTo>
                  <a:pt x="5420208" y="5761749"/>
                </a:lnTo>
                <a:lnTo>
                  <a:pt x="5419105" y="5761749"/>
                </a:lnTo>
                <a:lnTo>
                  <a:pt x="5419105" y="6780924"/>
                </a:lnTo>
                <a:lnTo>
                  <a:pt x="5229225" y="6780924"/>
                </a:lnTo>
                <a:lnTo>
                  <a:pt x="5059105" y="6780924"/>
                </a:lnTo>
                <a:lnTo>
                  <a:pt x="5009857" y="6780924"/>
                </a:lnTo>
                <a:lnTo>
                  <a:pt x="4857750" y="6780924"/>
                </a:lnTo>
                <a:lnTo>
                  <a:pt x="4746147" y="6780924"/>
                </a:lnTo>
                <a:lnTo>
                  <a:pt x="4712147" y="6730496"/>
                </a:lnTo>
                <a:cubicBezTo>
                  <a:pt x="4703039" y="6708961"/>
                  <a:pt x="4698002" y="6685284"/>
                  <a:pt x="4698002" y="6660431"/>
                </a:cubicBezTo>
                <a:lnTo>
                  <a:pt x="4698002" y="5925639"/>
                </a:lnTo>
                <a:lnTo>
                  <a:pt x="4686136" y="5928313"/>
                </a:lnTo>
                <a:lnTo>
                  <a:pt x="4686136" y="6026357"/>
                </a:lnTo>
                <a:cubicBezTo>
                  <a:pt x="4686136" y="6126307"/>
                  <a:pt x="4605111" y="6207332"/>
                  <a:pt x="4505161" y="6207332"/>
                </a:cubicBezTo>
                <a:cubicBezTo>
                  <a:pt x="4405211" y="6207332"/>
                  <a:pt x="4324186" y="6126307"/>
                  <a:pt x="4324186" y="6026357"/>
                </a:cubicBezTo>
                <a:lnTo>
                  <a:pt x="4324186" y="6003902"/>
                </a:lnTo>
                <a:lnTo>
                  <a:pt x="4308074" y="6005915"/>
                </a:lnTo>
                <a:lnTo>
                  <a:pt x="4308074" y="6780924"/>
                </a:lnTo>
                <a:lnTo>
                  <a:pt x="3948076" y="6780924"/>
                </a:lnTo>
                <a:lnTo>
                  <a:pt x="3948076" y="6542799"/>
                </a:lnTo>
                <a:lnTo>
                  <a:pt x="3944666" y="6542799"/>
                </a:lnTo>
                <a:lnTo>
                  <a:pt x="3944666" y="6555998"/>
                </a:lnTo>
                <a:cubicBezTo>
                  <a:pt x="3944666" y="6655409"/>
                  <a:pt x="3864076" y="6735998"/>
                  <a:pt x="3764666" y="6735998"/>
                </a:cubicBezTo>
                <a:cubicBezTo>
                  <a:pt x="3665254" y="6735998"/>
                  <a:pt x="3584666" y="6655409"/>
                  <a:pt x="3584666" y="6555998"/>
                </a:cubicBezTo>
                <a:lnTo>
                  <a:pt x="3584666" y="6542799"/>
                </a:lnTo>
                <a:lnTo>
                  <a:pt x="3581256" y="6542799"/>
                </a:lnTo>
                <a:lnTo>
                  <a:pt x="3581256" y="6779446"/>
                </a:lnTo>
                <a:lnTo>
                  <a:pt x="3581107" y="6780924"/>
                </a:lnTo>
                <a:lnTo>
                  <a:pt x="3221405" y="6780924"/>
                </a:lnTo>
                <a:lnTo>
                  <a:pt x="3221256" y="6779446"/>
                </a:lnTo>
                <a:lnTo>
                  <a:pt x="3221256" y="6753018"/>
                </a:lnTo>
                <a:lnTo>
                  <a:pt x="3217846" y="6753706"/>
                </a:lnTo>
                <a:lnTo>
                  <a:pt x="3217846" y="6780924"/>
                </a:lnTo>
                <a:lnTo>
                  <a:pt x="2857846" y="6780924"/>
                </a:lnTo>
                <a:lnTo>
                  <a:pt x="2857846" y="6753312"/>
                </a:lnTo>
                <a:lnTo>
                  <a:pt x="2854436" y="6754001"/>
                </a:lnTo>
                <a:lnTo>
                  <a:pt x="2854436" y="6780924"/>
                </a:lnTo>
                <a:lnTo>
                  <a:pt x="2494436" y="6780924"/>
                </a:lnTo>
                <a:lnTo>
                  <a:pt x="2494436" y="6130942"/>
                </a:lnTo>
                <a:lnTo>
                  <a:pt x="2490066" y="6130059"/>
                </a:lnTo>
                <a:lnTo>
                  <a:pt x="2487368" y="6156817"/>
                </a:lnTo>
                <a:cubicBezTo>
                  <a:pt x="2470584" y="6238839"/>
                  <a:pt x="2398012" y="6300541"/>
                  <a:pt x="2311026" y="6300541"/>
                </a:cubicBezTo>
                <a:cubicBezTo>
                  <a:pt x="2224043" y="6300541"/>
                  <a:pt x="2151468" y="6238839"/>
                  <a:pt x="2134684" y="6156817"/>
                </a:cubicBezTo>
                <a:lnTo>
                  <a:pt x="2131742" y="6127628"/>
                </a:lnTo>
                <a:lnTo>
                  <a:pt x="2127618" y="6128461"/>
                </a:lnTo>
                <a:lnTo>
                  <a:pt x="2127618" y="6467924"/>
                </a:lnTo>
                <a:cubicBezTo>
                  <a:pt x="2127618" y="6567334"/>
                  <a:pt x="2047028" y="6647924"/>
                  <a:pt x="1947618" y="6647924"/>
                </a:cubicBezTo>
                <a:cubicBezTo>
                  <a:pt x="1848206" y="6647924"/>
                  <a:pt x="1767618" y="6567334"/>
                  <a:pt x="1767618" y="6467924"/>
                </a:cubicBezTo>
                <a:lnTo>
                  <a:pt x="1767618" y="5796012"/>
                </a:lnTo>
                <a:lnTo>
                  <a:pt x="1761784" y="5797189"/>
                </a:lnTo>
                <a:lnTo>
                  <a:pt x="1760550" y="5809435"/>
                </a:lnTo>
                <a:cubicBezTo>
                  <a:pt x="1743766" y="5891458"/>
                  <a:pt x="1671192" y="5953159"/>
                  <a:pt x="1584208" y="5953159"/>
                </a:cubicBezTo>
                <a:cubicBezTo>
                  <a:pt x="1509649" y="5953159"/>
                  <a:pt x="1445678" y="5907827"/>
                  <a:pt x="1418352" y="5843223"/>
                </a:cubicBezTo>
                <a:lnTo>
                  <a:pt x="1409520" y="5814770"/>
                </a:lnTo>
                <a:lnTo>
                  <a:pt x="1409520" y="6254958"/>
                </a:lnTo>
                <a:cubicBezTo>
                  <a:pt x="1409520" y="6354908"/>
                  <a:pt x="1328496" y="6435933"/>
                  <a:pt x="1228546" y="6435933"/>
                </a:cubicBezTo>
                <a:cubicBezTo>
                  <a:pt x="1141090" y="6435933"/>
                  <a:pt x="1068122" y="6373898"/>
                  <a:pt x="1051248" y="6291431"/>
                </a:cubicBezTo>
                <a:lnTo>
                  <a:pt x="1047574" y="6254997"/>
                </a:lnTo>
                <a:lnTo>
                  <a:pt x="1047574" y="6580136"/>
                </a:lnTo>
                <a:cubicBezTo>
                  <a:pt x="1047574" y="6680086"/>
                  <a:pt x="966550" y="6761111"/>
                  <a:pt x="866600" y="6761111"/>
                </a:cubicBezTo>
                <a:cubicBezTo>
                  <a:pt x="766650" y="6761111"/>
                  <a:pt x="685625" y="6680086"/>
                  <a:pt x="685625" y="6580136"/>
                </a:cubicBezTo>
                <a:lnTo>
                  <a:pt x="685625" y="6076064"/>
                </a:lnTo>
                <a:lnTo>
                  <a:pt x="683480" y="6097332"/>
                </a:lnTo>
                <a:cubicBezTo>
                  <a:pt x="666696" y="6179355"/>
                  <a:pt x="594123" y="6241056"/>
                  <a:pt x="507138" y="6241056"/>
                </a:cubicBezTo>
                <a:cubicBezTo>
                  <a:pt x="457434" y="6241056"/>
                  <a:pt x="412434" y="6220908"/>
                  <a:pt x="379860" y="6188335"/>
                </a:cubicBezTo>
                <a:lnTo>
                  <a:pt x="352266" y="6147408"/>
                </a:lnTo>
                <a:lnTo>
                  <a:pt x="352266" y="6050281"/>
                </a:lnTo>
                <a:lnTo>
                  <a:pt x="352264" y="6050271"/>
                </a:lnTo>
                <a:lnTo>
                  <a:pt x="352264" y="5788251"/>
                </a:lnTo>
                <a:lnTo>
                  <a:pt x="344945" y="5824500"/>
                </a:lnTo>
                <a:cubicBezTo>
                  <a:pt x="317620" y="5889105"/>
                  <a:pt x="253649" y="5934436"/>
                  <a:pt x="179091" y="5934436"/>
                </a:cubicBezTo>
                <a:cubicBezTo>
                  <a:pt x="92106" y="5934436"/>
                  <a:pt x="19532" y="5872735"/>
                  <a:pt x="2748" y="5790712"/>
                </a:cubicBezTo>
                <a:lnTo>
                  <a:pt x="0" y="5763453"/>
                </a:lnTo>
                <a:lnTo>
                  <a:pt x="0" y="3970142"/>
                </a:lnTo>
                <a:lnTo>
                  <a:pt x="2748" y="3942883"/>
                </a:lnTo>
                <a:cubicBezTo>
                  <a:pt x="19532" y="3860860"/>
                  <a:pt x="92106" y="3799159"/>
                  <a:pt x="179091" y="3799159"/>
                </a:cubicBezTo>
                <a:cubicBezTo>
                  <a:pt x="253649" y="3799159"/>
                  <a:pt x="317620" y="3844491"/>
                  <a:pt x="344945" y="3909095"/>
                </a:cubicBezTo>
                <a:lnTo>
                  <a:pt x="352264" y="3945346"/>
                </a:lnTo>
                <a:lnTo>
                  <a:pt x="352264" y="2869739"/>
                </a:lnTo>
                <a:cubicBezTo>
                  <a:pt x="352264" y="2770328"/>
                  <a:pt x="432853" y="2689739"/>
                  <a:pt x="532264" y="2689739"/>
                </a:cubicBezTo>
                <a:cubicBezTo>
                  <a:pt x="606822" y="2689739"/>
                  <a:pt x="670793" y="2735072"/>
                  <a:pt x="698119" y="2799676"/>
                </a:cubicBezTo>
                <a:lnTo>
                  <a:pt x="707850" y="2847874"/>
                </a:lnTo>
                <a:lnTo>
                  <a:pt x="707850" y="2426905"/>
                </a:lnTo>
                <a:cubicBezTo>
                  <a:pt x="707850" y="2327493"/>
                  <a:pt x="788439" y="2246904"/>
                  <a:pt x="887850" y="2246904"/>
                </a:cubicBezTo>
                <a:cubicBezTo>
                  <a:pt x="974834" y="2246904"/>
                  <a:pt x="1047409" y="2308606"/>
                  <a:pt x="1064193" y="2390628"/>
                </a:cubicBezTo>
                <a:lnTo>
                  <a:pt x="1066801" y="2416498"/>
                </a:lnTo>
                <a:lnTo>
                  <a:pt x="1066801" y="1457325"/>
                </a:lnTo>
                <a:cubicBezTo>
                  <a:pt x="1066801" y="1357374"/>
                  <a:pt x="1147826" y="1276350"/>
                  <a:pt x="1247776" y="1276350"/>
                </a:cubicBezTo>
                <a:cubicBezTo>
                  <a:pt x="1322738" y="1276350"/>
                  <a:pt x="1387056" y="1321927"/>
                  <a:pt x="1414529" y="1386880"/>
                </a:cubicBezTo>
                <a:lnTo>
                  <a:pt x="1414713" y="1387474"/>
                </a:lnTo>
                <a:lnTo>
                  <a:pt x="1414808" y="1387615"/>
                </a:lnTo>
                <a:cubicBezTo>
                  <a:pt x="1423916" y="1409148"/>
                  <a:pt x="1428953" y="1432825"/>
                  <a:pt x="1428953" y="1457678"/>
                </a:cubicBezTo>
                <a:lnTo>
                  <a:pt x="1428953" y="1706061"/>
                </a:lnTo>
                <a:lnTo>
                  <a:pt x="1428751" y="1708065"/>
                </a:lnTo>
                <a:lnTo>
                  <a:pt x="1428751" y="2186419"/>
                </a:lnTo>
                <a:lnTo>
                  <a:pt x="1428953" y="2188423"/>
                </a:lnTo>
                <a:lnTo>
                  <a:pt x="1428953" y="2344473"/>
                </a:lnTo>
                <a:lnTo>
                  <a:pt x="1430056" y="2343631"/>
                </a:lnTo>
                <a:lnTo>
                  <a:pt x="1430056" y="1939123"/>
                </a:lnTo>
                <a:cubicBezTo>
                  <a:pt x="1430056" y="1839712"/>
                  <a:pt x="1510645" y="1759123"/>
                  <a:pt x="1610056" y="1759123"/>
                </a:cubicBezTo>
                <a:cubicBezTo>
                  <a:pt x="1709467" y="1759123"/>
                  <a:pt x="1790056" y="1839712"/>
                  <a:pt x="1790056" y="1939123"/>
                </a:cubicBezTo>
                <a:lnTo>
                  <a:pt x="1790056" y="2094491"/>
                </a:lnTo>
                <a:lnTo>
                  <a:pt x="1791159" y="2093833"/>
                </a:lnTo>
                <a:lnTo>
                  <a:pt x="1791159" y="452552"/>
                </a:lnTo>
                <a:cubicBezTo>
                  <a:pt x="1791159" y="353142"/>
                  <a:pt x="1871748" y="272552"/>
                  <a:pt x="1971159" y="272552"/>
                </a:cubicBezTo>
                <a:cubicBezTo>
                  <a:pt x="2070570" y="272552"/>
                  <a:pt x="2151159" y="353142"/>
                  <a:pt x="2151159" y="452552"/>
                </a:cubicBezTo>
                <a:lnTo>
                  <a:pt x="2151159" y="1123074"/>
                </a:lnTo>
                <a:lnTo>
                  <a:pt x="2152262" y="1123074"/>
                </a:lnTo>
                <a:lnTo>
                  <a:pt x="2152262" y="1051851"/>
                </a:lnTo>
                <a:cubicBezTo>
                  <a:pt x="2152262" y="952438"/>
                  <a:pt x="2232851" y="871849"/>
                  <a:pt x="2332262" y="871849"/>
                </a:cubicBezTo>
                <a:cubicBezTo>
                  <a:pt x="2431673" y="871849"/>
                  <a:pt x="2512262" y="952438"/>
                  <a:pt x="2512262" y="1051851"/>
                </a:cubicBezTo>
                <a:lnTo>
                  <a:pt x="2512262" y="1786643"/>
                </a:lnTo>
                <a:lnTo>
                  <a:pt x="2524128" y="1783969"/>
                </a:lnTo>
                <a:lnTo>
                  <a:pt x="2524128" y="1685924"/>
                </a:lnTo>
                <a:cubicBezTo>
                  <a:pt x="2524128" y="1585975"/>
                  <a:pt x="2605153" y="1504950"/>
                  <a:pt x="2705103" y="1504950"/>
                </a:cubicBezTo>
                <a:cubicBezTo>
                  <a:pt x="2805053" y="1504950"/>
                  <a:pt x="2886078" y="1585975"/>
                  <a:pt x="2886078" y="1685924"/>
                </a:cubicBezTo>
                <a:lnTo>
                  <a:pt x="2886078" y="1708380"/>
                </a:lnTo>
                <a:lnTo>
                  <a:pt x="2902190" y="1706366"/>
                </a:lnTo>
                <a:lnTo>
                  <a:pt x="2902190" y="788060"/>
                </a:lnTo>
                <a:cubicBezTo>
                  <a:pt x="2902190" y="688649"/>
                  <a:pt x="2982779" y="608060"/>
                  <a:pt x="3082188" y="608060"/>
                </a:cubicBezTo>
                <a:cubicBezTo>
                  <a:pt x="3181600" y="608060"/>
                  <a:pt x="3262188" y="688649"/>
                  <a:pt x="3262188" y="788060"/>
                </a:cubicBezTo>
                <a:lnTo>
                  <a:pt x="3262188" y="1123074"/>
                </a:lnTo>
                <a:lnTo>
                  <a:pt x="3272303" y="1123074"/>
                </a:lnTo>
                <a:lnTo>
                  <a:pt x="3279744" y="1086219"/>
                </a:lnTo>
                <a:cubicBezTo>
                  <a:pt x="3307069" y="1021615"/>
                  <a:pt x="3371041" y="976284"/>
                  <a:pt x="3445598" y="976284"/>
                </a:cubicBezTo>
                <a:cubicBezTo>
                  <a:pt x="3520157" y="976284"/>
                  <a:pt x="3584127" y="1021615"/>
                  <a:pt x="3611453" y="1086219"/>
                </a:cubicBezTo>
                <a:lnTo>
                  <a:pt x="3618893" y="1123074"/>
                </a:lnTo>
                <a:lnTo>
                  <a:pt x="3629008" y="1123074"/>
                </a:lnTo>
                <a:lnTo>
                  <a:pt x="3629008" y="932835"/>
                </a:lnTo>
                <a:cubicBezTo>
                  <a:pt x="3629008" y="833424"/>
                  <a:pt x="3709596" y="752835"/>
                  <a:pt x="3809008" y="752835"/>
                </a:cubicBezTo>
                <a:cubicBezTo>
                  <a:pt x="3908418" y="752835"/>
                  <a:pt x="3989008" y="833424"/>
                  <a:pt x="3989008" y="932835"/>
                </a:cubicBezTo>
                <a:lnTo>
                  <a:pt x="3989008" y="959263"/>
                </a:lnTo>
                <a:lnTo>
                  <a:pt x="3992418" y="958575"/>
                </a:lnTo>
                <a:lnTo>
                  <a:pt x="3992418" y="229104"/>
                </a:lnTo>
                <a:cubicBezTo>
                  <a:pt x="3992418" y="129694"/>
                  <a:pt x="4073006" y="49104"/>
                  <a:pt x="4172418" y="49104"/>
                </a:cubicBezTo>
                <a:close/>
                <a:moveTo>
                  <a:pt x="3082188" y="0"/>
                </a:moveTo>
                <a:cubicBezTo>
                  <a:pt x="3181600" y="0"/>
                  <a:pt x="3262188" y="80590"/>
                  <a:pt x="3262188" y="180000"/>
                </a:cubicBezTo>
                <a:lnTo>
                  <a:pt x="3262188" y="332390"/>
                </a:lnTo>
                <a:cubicBezTo>
                  <a:pt x="3262188" y="431802"/>
                  <a:pt x="3181600" y="512390"/>
                  <a:pt x="3082188" y="512390"/>
                </a:cubicBezTo>
                <a:cubicBezTo>
                  <a:pt x="2982779" y="512390"/>
                  <a:pt x="2902190" y="431802"/>
                  <a:pt x="2902190" y="332390"/>
                </a:cubicBezTo>
                <a:lnTo>
                  <a:pt x="2902190" y="180000"/>
                </a:lnTo>
                <a:cubicBezTo>
                  <a:pt x="2902190" y="80590"/>
                  <a:pt x="2982779" y="0"/>
                  <a:pt x="3082188"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814064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1499108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3" name="Rounded Rectangle 2"/>
          <p:cNvSpPr/>
          <p:nvPr userDrawn="1"/>
        </p:nvSpPr>
        <p:spPr>
          <a:xfrm>
            <a:off x="354013" y="1131888"/>
            <a:ext cx="3560762" cy="540226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p>
        </p:txBody>
      </p:sp>
      <p:sp>
        <p:nvSpPr>
          <p:cNvPr id="4" name="Rounded Rectangle 3"/>
          <p:cNvSpPr/>
          <p:nvPr userDrawn="1"/>
        </p:nvSpPr>
        <p:spPr>
          <a:xfrm>
            <a:off x="531813" y="1347788"/>
            <a:ext cx="153987" cy="5014912"/>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solidFill>
                <a:schemeClr val="bg1"/>
              </a:solidFill>
            </a:endParaRPr>
          </a:p>
        </p:txBody>
      </p:sp>
      <p:sp>
        <p:nvSpPr>
          <p:cNvPr id="5" name="Half Frame 4"/>
          <p:cNvSpPr/>
          <p:nvPr userDrawn="1"/>
        </p:nvSpPr>
        <p:spPr>
          <a:xfrm rot="5400000">
            <a:off x="3057525" y="1276350"/>
            <a:ext cx="685800" cy="685800"/>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solidFill>
                <a:schemeClr val="tx1">
                  <a:lumMod val="85000"/>
                  <a:lumOff val="15000"/>
                </a:schemeClr>
              </a:solidFill>
            </a:endParaRPr>
          </a:p>
        </p:txBody>
      </p:sp>
      <p:sp>
        <p:nvSpPr>
          <p:cNvPr id="6" name="TextBox 57"/>
          <p:cNvSpPr txBox="1">
            <a:spLocks noChangeArrowheads="1"/>
          </p:cNvSpPr>
          <p:nvPr userDrawn="1"/>
        </p:nvSpPr>
        <p:spPr bwMode="auto">
          <a:xfrm>
            <a:off x="711200" y="1636713"/>
            <a:ext cx="223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b="1">
                <a:solidFill>
                  <a:schemeClr val="bg1"/>
                </a:solidFill>
                <a:cs typeface="Arial Unicode MS" panose="020B0604020202020204" pitchFamily="34" charset="-128"/>
              </a:rPr>
              <a:t>You can Resize without losing quality</a:t>
            </a:r>
            <a:endParaRPr lang="ko-KR" altLang="en-US" sz="1400" b="1">
              <a:solidFill>
                <a:schemeClr val="bg1"/>
              </a:solidFill>
              <a:cs typeface="Arial Unicode MS" panose="020B0604020202020204" pitchFamily="34" charset="-128"/>
            </a:endParaRPr>
          </a:p>
        </p:txBody>
      </p:sp>
      <p:sp>
        <p:nvSpPr>
          <p:cNvPr id="7" name="TextBox 58"/>
          <p:cNvSpPr txBox="1">
            <a:spLocks noChangeArrowheads="1"/>
          </p:cNvSpPr>
          <p:nvPr userDrawn="1"/>
        </p:nvSpPr>
        <p:spPr bwMode="auto">
          <a:xfrm>
            <a:off x="711200" y="2127250"/>
            <a:ext cx="2232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b="1">
                <a:solidFill>
                  <a:schemeClr val="bg1"/>
                </a:solidFill>
                <a:cs typeface="Arial Unicode MS" panose="020B0604020202020204" pitchFamily="34" charset="-128"/>
              </a:rPr>
              <a:t>You can Change Fill Color &amp;</a:t>
            </a:r>
          </a:p>
          <a:p>
            <a:pPr eaLnBrk="1" hangingPunct="1">
              <a:defRPr/>
            </a:pPr>
            <a:r>
              <a:rPr lang="en-US" altLang="ko-KR" sz="1400" b="1">
                <a:solidFill>
                  <a:schemeClr val="bg1"/>
                </a:solidFill>
                <a:cs typeface="Arial Unicode MS" panose="020B0604020202020204" pitchFamily="34" charset="-128"/>
              </a:rPr>
              <a:t>Line Color</a:t>
            </a:r>
            <a:endParaRPr lang="ko-KR" altLang="en-US" sz="1400" b="1">
              <a:solidFill>
                <a:schemeClr val="bg1"/>
              </a:solidFill>
              <a:cs typeface="Arial Unicode MS" panose="020B0604020202020204" pitchFamily="34" charset="-128"/>
            </a:endParaRPr>
          </a:p>
        </p:txBody>
      </p:sp>
      <p:sp>
        <p:nvSpPr>
          <p:cNvPr id="8" name="TextBox 59"/>
          <p:cNvSpPr txBox="1">
            <a:spLocks noChangeArrowheads="1"/>
          </p:cNvSpPr>
          <p:nvPr userDrawn="1"/>
        </p:nvSpPr>
        <p:spPr bwMode="auto">
          <a:xfrm>
            <a:off x="720725" y="5808663"/>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a:solidFill>
                  <a:schemeClr val="bg1"/>
                </a:solidFill>
                <a:cs typeface="Arial Unicode MS" panose="020B0604020202020204" pitchFamily="34" charset="-128"/>
              </a:rPr>
              <a:t>www.allppt.com</a:t>
            </a:r>
            <a:endParaRPr lang="ko-KR" altLang="en-US" sz="1400">
              <a:solidFill>
                <a:schemeClr val="bg1"/>
              </a:solidFill>
              <a:cs typeface="Arial Unicode MS" panose="020B0604020202020204" pitchFamily="34" charset="-128"/>
            </a:endParaRPr>
          </a:p>
        </p:txBody>
      </p:sp>
      <p:sp>
        <p:nvSpPr>
          <p:cNvPr id="9" name="TextBox 60"/>
          <p:cNvSpPr txBox="1">
            <a:spLocks noChangeArrowheads="1"/>
          </p:cNvSpPr>
          <p:nvPr userDrawn="1"/>
        </p:nvSpPr>
        <p:spPr bwMode="auto">
          <a:xfrm>
            <a:off x="720725" y="4449763"/>
            <a:ext cx="27178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2800" b="1">
                <a:solidFill>
                  <a:schemeClr val="bg1"/>
                </a:solidFill>
                <a:cs typeface="Arial Unicode MS" panose="020B0604020202020204" pitchFamily="34" charset="-128"/>
              </a:rPr>
              <a:t>FREE </a:t>
            </a:r>
          </a:p>
          <a:p>
            <a:pPr eaLnBrk="1" hangingPunct="1">
              <a:defRPr/>
            </a:pPr>
            <a:r>
              <a:rPr lang="en-US" altLang="ko-KR" sz="2800" b="1">
                <a:solidFill>
                  <a:schemeClr val="bg1"/>
                </a:solidFill>
                <a:cs typeface="Arial Unicode MS" panose="020B0604020202020204" pitchFamily="34" charset="-128"/>
              </a:rPr>
              <a:t>PPT TEMPLATES</a:t>
            </a:r>
          </a:p>
        </p:txBody>
      </p:sp>
      <p:sp>
        <p:nvSpPr>
          <p:cNvPr id="2" name="Text Placeholder 9"/>
          <p:cNvSpPr>
            <a:spLocks noGrp="1"/>
          </p:cNvSpPr>
          <p:nvPr>
            <p:ph type="body" sz="quarter" idx="10"/>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189211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719330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캡션 있는 콘텐츠">
    <p:spTree>
      <p:nvGrpSpPr>
        <p:cNvPr id="1" name=""/>
        <p:cNvGrpSpPr/>
        <p:nvPr/>
      </p:nvGrpSpPr>
      <p:grpSpPr>
        <a:xfrm>
          <a:off x="0" y="0"/>
          <a:ext cx="0" cy="0"/>
          <a:chOff x="0" y="0"/>
          <a:chExt cx="0" cy="0"/>
        </a:xfrm>
      </p:grpSpPr>
      <p:sp>
        <p:nvSpPr>
          <p:cNvPr id="3" name="Picture Placeholder 2"/>
          <p:cNvSpPr>
            <a:spLocks noGrp="1"/>
          </p:cNvSpPr>
          <p:nvPr>
            <p:ph type="pic" idx="16"/>
          </p:nvPr>
        </p:nvSpPr>
        <p:spPr>
          <a:xfrm>
            <a:off x="0" y="0"/>
            <a:ext cx="12192000" cy="685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739543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7CEBF0D0-5C0A-4767-A642-F8A32777E45D}" type="uaqdatetime1">
              <a:rPr lang="ar-SA" smtClean="0"/>
              <a:t>07/01/1444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871854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1BEACA2-AA34-46F6-B4C8-3732051CF3C9}" type="uaqdatetime1">
              <a:rPr lang="ar-SA" smtClean="0"/>
              <a:t>07/01/1444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62790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1BEB8218-069B-40E7-A455-A459963B3EB2}" type="uaqdatetime1">
              <a:rPr lang="ar-SA" smtClean="0"/>
              <a:t>07/01/1444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10649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D1F048C6-D805-4DEA-A165-39DCB497C8E5}" type="uaqdatetime1">
              <a:rPr lang="ar-SA" smtClean="0"/>
              <a:t>07/01/1444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8176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77FEF-5AD0-4E4A-8512-8FDF70A227BD}" type="uaqdatetime1">
              <a:rPr lang="ar-SA" smtClean="0"/>
              <a:t>07/01/1444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987648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723B32EA-8DCB-494E-9817-AC1F58DEC287}" type="uaqdatetime1">
              <a:rPr lang="ar-SA" smtClean="0"/>
              <a:t>07/01/1444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0524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69C42A5-3C1B-411C-86EC-ECABF9B5E3F3}" type="uaqdatetime1">
              <a:rPr lang="ar-SA" smtClean="0"/>
              <a:t>07/01/1444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983213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D9634B8C-B8C1-45DB-BFF4-393CDD411260}" type="uaqdatetime1">
              <a:rPr lang="ar-SA" smtClean="0"/>
              <a:t>07/01/1444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114721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4C4C8128-FF76-495C-BB90-9D9FE5A87BCA}" type="uaqdatetime1">
              <a:rPr lang="ar-SA" smtClean="0"/>
              <a:t>07/01/1444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10195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7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F5ADD56A-9CDB-4885-B849-822B2B994BA8}" type="uaqdatetime1">
              <a:rPr lang="ar-SA" smtClean="0"/>
              <a:t>07/01/1444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357993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6A9A2F8-0AD8-4351-B7A2-555EE85B2AD4}" type="uaqdatetime1">
              <a:rPr lang="ar-SA" smtClean="0"/>
              <a:t>07/01/1444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20318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06490E2-A8CE-4917-A59F-D18F717D5E08}" type="uaqdatetime1">
              <a:rPr lang="ar-SA" smtClean="0"/>
              <a:t>07/01/1444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005390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8CC5C16A-F76D-4977-B99A-322AF2236204}" type="uaqdatetime1">
              <a:rPr lang="ar-SA" smtClean="0"/>
              <a:t>07/01/1444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862407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48AF4114-36C3-4A16-8EFC-AE51854E31F5}" type="uaqdatetime1">
              <a:rPr lang="ar-SA" smtClean="0"/>
              <a:t>07/01/1444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147465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B323E83-9724-4718-9BC4-F6DFAA78AC37}" type="uaqdatetime1">
              <a:rPr lang="ar-SA" smtClean="0"/>
              <a:t>07/01/1444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3288845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E3639522-92D3-464F-95F7-E86B0A060D17}" type="uaqdatetime1">
              <a:rPr lang="ar-SA" smtClean="0"/>
              <a:t>07/01/1444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297487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9FCF5B02-E025-4202-AE33-0E7FCCF81593}" type="uaqdatetime1">
              <a:rPr lang="ar-SA" smtClean="0"/>
              <a:t>07/01/1444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948755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2A92FF2-4D60-497F-99BF-5A22430F281E}" type="uaqdatetime1">
              <a:rPr lang="ar-SA" smtClean="0"/>
              <a:t>07/01/1444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248212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7BF30B84-590F-4733-A53D-CFBEF1AAB300}" type="uaqdatetime1">
              <a:rPr lang="ar-SA" smtClean="0"/>
              <a:t>07/01/1444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03846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gradFill rotWithShape="0">
          <a:gsLst>
            <a:gs pos="0">
              <a:srgbClr val="72C7CB"/>
            </a:gs>
            <a:gs pos="25000">
              <a:srgbClr val="B5E2E4"/>
            </a:gs>
            <a:gs pos="50000">
              <a:srgbClr val="C0E6E8"/>
            </a:gs>
            <a:gs pos="75000">
              <a:srgbClr val="A1DADC"/>
            </a:gs>
            <a:gs pos="100000">
              <a:srgbClr val="72C7CB"/>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388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FF0BCBB9-762F-45F6-A159-2E2BC81BD080}" type="uaqdatetime1">
              <a:rPr lang="ar-SA" smtClean="0"/>
              <a:t>07/01/1444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6252841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A01A4C4-8026-49CD-A6F5-F195B126AA0F}" type="uaqdatetime1">
              <a:rPr lang="ar-SA" smtClean="0"/>
              <a:t>07/01/1444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09139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3B87679-C9AD-4DC5-A64A-C9CBCA7ECCEF}" type="uaqdatetime1">
              <a:rPr lang="ar-SA" smtClean="0"/>
              <a:t>07/01/1444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518150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08/01/1444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365818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08/01/1444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8427468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08/01/1444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054584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08/01/1444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687020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9A20AABD-70FA-4A99-A55A-70EA387A11EA}" type="datetimeFigureOut">
              <a:rPr lang="ar-SA" smtClean="0"/>
              <a:t>08/01/1444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923599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9A20AABD-70FA-4A99-A55A-70EA387A11EA}" type="datetimeFigureOut">
              <a:rPr lang="ar-SA" smtClean="0"/>
              <a:t>08/01/1444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684837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A20AABD-70FA-4A99-A55A-70EA387A11EA}" type="datetimeFigureOut">
              <a:rPr lang="ar-SA" smtClean="0"/>
              <a:t>08/01/1444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77389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accent2"/>
        </a:solidFill>
        <a:effectLst/>
      </p:bgPr>
    </p:bg>
    <p:spTree>
      <p:nvGrpSpPr>
        <p:cNvPr id="1" name=""/>
        <p:cNvGrpSpPr/>
        <p:nvPr/>
      </p:nvGrpSpPr>
      <p:grpSpPr>
        <a:xfrm>
          <a:off x="0" y="0"/>
          <a:ext cx="0" cy="0"/>
          <a:chOff x="0" y="0"/>
          <a:chExt cx="0" cy="0"/>
        </a:xfrm>
      </p:grpSpPr>
      <p:sp>
        <p:nvSpPr>
          <p:cNvPr id="2" name="Freeform: Shape 1"/>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3" name="Freeform: Shape 2"/>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Tree>
    <p:extLst>
      <p:ext uri="{BB962C8B-B14F-4D97-AF65-F5344CB8AC3E}">
        <p14:creationId xmlns:p14="http://schemas.microsoft.com/office/powerpoint/2010/main" val="28252781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08/01/1444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8107686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08/01/1444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9860636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08/01/1444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915408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08/01/1444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87085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nvGrpSpPr>
          <p:cNvPr id="4" name="Group 3"/>
          <p:cNvGrpSpPr>
            <a:grpSpLocks/>
          </p:cNvGrpSpPr>
          <p:nvPr userDrawn="1"/>
        </p:nvGrpSpPr>
        <p:grpSpPr bwMode="auto">
          <a:xfrm>
            <a:off x="52388" y="5314950"/>
            <a:ext cx="1346200" cy="1533525"/>
            <a:chOff x="35636" y="1136215"/>
            <a:chExt cx="2624846" cy="2991029"/>
          </a:xfrm>
        </p:grpSpPr>
        <p:sp>
          <p:nvSpPr>
            <p:cNvPr id="5" name="Freeform: Shape 4"/>
            <p:cNvSpPr/>
            <p:nvPr/>
          </p:nvSpPr>
          <p:spPr>
            <a:xfrm>
              <a:off x="1134480" y="1170275"/>
              <a:ext cx="1526002" cy="2956969"/>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6" name="Freeform: Shape 5"/>
            <p:cNvSpPr/>
            <p:nvPr/>
          </p:nvSpPr>
          <p:spPr>
            <a:xfrm>
              <a:off x="35636" y="1136215"/>
              <a:ext cx="1114321"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grpSp>
      <p:grpSp>
        <p:nvGrpSpPr>
          <p:cNvPr id="7" name="Group 6"/>
          <p:cNvGrpSpPr>
            <a:grpSpLocks/>
          </p:cNvGrpSpPr>
          <p:nvPr userDrawn="1"/>
        </p:nvGrpSpPr>
        <p:grpSpPr bwMode="auto">
          <a:xfrm>
            <a:off x="719138" y="5726113"/>
            <a:ext cx="974725" cy="1122362"/>
            <a:chOff x="276796" y="1136215"/>
            <a:chExt cx="2593938" cy="2991029"/>
          </a:xfrm>
        </p:grpSpPr>
        <p:sp>
          <p:nvSpPr>
            <p:cNvPr id="8" name="Freeform: Shape 7"/>
            <p:cNvSpPr/>
            <p:nvPr/>
          </p:nvSpPr>
          <p:spPr>
            <a:xfrm>
              <a:off x="1345632" y="1170060"/>
              <a:ext cx="1525102" cy="2957184"/>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9" name="Freeform: Shape 8"/>
            <p:cNvSpPr/>
            <p:nvPr/>
          </p:nvSpPr>
          <p:spPr>
            <a:xfrm>
              <a:off x="276796" y="1136215"/>
              <a:ext cx="1115309"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grpSp>
      <p:sp>
        <p:nvSpPr>
          <p:cNvPr id="10" name="Rectangle 52"/>
          <p:cNvSpPr/>
          <p:nvPr userDrawn="1"/>
        </p:nvSpPr>
        <p:spPr>
          <a:xfrm>
            <a:off x="2825750" y="0"/>
            <a:ext cx="936625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nvGrpSpPr>
          <p:cNvPr id="11" name="Group 53"/>
          <p:cNvGrpSpPr>
            <a:grpSpLocks/>
          </p:cNvGrpSpPr>
          <p:nvPr userDrawn="1"/>
        </p:nvGrpSpPr>
        <p:grpSpPr bwMode="auto">
          <a:xfrm>
            <a:off x="815975" y="3200400"/>
            <a:ext cx="1506538" cy="2565400"/>
            <a:chOff x="11521621" y="1903133"/>
            <a:chExt cx="2494544" cy="4251720"/>
          </a:xfrm>
        </p:grpSpPr>
        <p:sp>
          <p:nvSpPr>
            <p:cNvPr id="12" name="Freeform: Shape 54"/>
            <p:cNvSpPr/>
            <p:nvPr/>
          </p:nvSpPr>
          <p:spPr>
            <a:xfrm rot="20249457" flipH="1">
              <a:off x="12312831" y="1903133"/>
              <a:ext cx="877953" cy="172857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nvGrpSpPr>
            <p:cNvPr id="13" name="Group 55"/>
            <p:cNvGrpSpPr>
              <a:grpSpLocks/>
            </p:cNvGrpSpPr>
            <p:nvPr/>
          </p:nvGrpSpPr>
          <p:grpSpPr bwMode="auto">
            <a:xfrm>
              <a:off x="11521621" y="1969094"/>
              <a:ext cx="2494544" cy="4185759"/>
              <a:chOff x="11521621" y="1969094"/>
              <a:chExt cx="2494544" cy="4185759"/>
            </a:xfrm>
          </p:grpSpPr>
          <p:grpSp>
            <p:nvGrpSpPr>
              <p:cNvPr id="14" name="Group 56"/>
              <p:cNvGrpSpPr>
                <a:grpSpLocks/>
              </p:cNvGrpSpPr>
              <p:nvPr/>
            </p:nvGrpSpPr>
            <p:grpSpPr bwMode="auto">
              <a:xfrm>
                <a:off x="11521621" y="1969094"/>
                <a:ext cx="2494544" cy="2682188"/>
                <a:chOff x="11521621" y="1969094"/>
                <a:chExt cx="2494544" cy="2682188"/>
              </a:xfrm>
            </p:grpSpPr>
            <p:cxnSp>
              <p:nvCxnSpPr>
                <p:cNvPr id="34" name="Straight Connector 76"/>
                <p:cNvCxnSpPr>
                  <a:cxnSpLocks/>
                </p:cNvCxnSpPr>
                <p:nvPr/>
              </p:nvCxnSpPr>
              <p:spPr>
                <a:xfrm flipH="1" flipV="1">
                  <a:off x="12654549" y="3563303"/>
                  <a:ext cx="233945" cy="107608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77"/>
                <p:cNvCxnSpPr>
                  <a:cxnSpLocks/>
                </p:cNvCxnSpPr>
                <p:nvPr/>
              </p:nvCxnSpPr>
              <p:spPr>
                <a:xfrm flipV="1">
                  <a:off x="12906895" y="3563303"/>
                  <a:ext cx="186630" cy="1065560"/>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78"/>
                <p:cNvCxnSpPr>
                  <a:cxnSpLocks/>
                </p:cNvCxnSpPr>
                <p:nvPr/>
              </p:nvCxnSpPr>
              <p:spPr>
                <a:xfrm flipV="1">
                  <a:off x="12901638" y="3458063"/>
                  <a:ext cx="0" cy="117080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37" name="Freeform: Shape 79"/>
                <p:cNvSpPr/>
                <p:nvPr/>
              </p:nvSpPr>
              <p:spPr>
                <a:xfrm rot="20249457">
                  <a:off x="11521621" y="2232010"/>
                  <a:ext cx="877953" cy="17285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38" name="Freeform: Shape 80"/>
                <p:cNvSpPr/>
                <p:nvPr/>
              </p:nvSpPr>
              <p:spPr>
                <a:xfrm rot="20249457" flipH="1">
                  <a:off x="12331230" y="1968908"/>
                  <a:ext cx="525720" cy="17285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39" name="Freeform: Shape 81"/>
                <p:cNvSpPr/>
                <p:nvPr/>
              </p:nvSpPr>
              <p:spPr>
                <a:xfrm rot="20249457">
                  <a:off x="11858082" y="2166234"/>
                  <a:ext cx="523093" cy="172857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0" name="Freeform: Shape 82"/>
                <p:cNvSpPr/>
                <p:nvPr/>
              </p:nvSpPr>
              <p:spPr>
                <a:xfrm rot="1067215">
                  <a:off x="12580948" y="2145186"/>
                  <a:ext cx="743894" cy="14654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1" name="Freeform: Shape 83"/>
                <p:cNvSpPr/>
                <p:nvPr/>
              </p:nvSpPr>
              <p:spPr>
                <a:xfrm rot="1067215" flipH="1">
                  <a:off x="13272270" y="2366191"/>
                  <a:ext cx="743895" cy="14654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2" name="Freeform: Shape 84"/>
                <p:cNvSpPr/>
                <p:nvPr/>
              </p:nvSpPr>
              <p:spPr>
                <a:xfrm rot="1067215" flipH="1">
                  <a:off x="13282784" y="2321464"/>
                  <a:ext cx="444235" cy="1465474"/>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43" name="Freeform: Shape 85"/>
                <p:cNvSpPr/>
                <p:nvPr/>
              </p:nvSpPr>
              <p:spPr>
                <a:xfrm rot="1067215">
                  <a:off x="12870095" y="2189914"/>
                  <a:ext cx="444233" cy="1465474"/>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4" name="Freeform: Shape 86"/>
                <p:cNvSpPr/>
                <p:nvPr/>
              </p:nvSpPr>
              <p:spPr>
                <a:xfrm>
                  <a:off x="12315459" y="2613506"/>
                  <a:ext cx="599321"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5" name="Freeform: Shape 87"/>
                <p:cNvSpPr/>
                <p:nvPr/>
              </p:nvSpPr>
              <p:spPr>
                <a:xfrm flipH="1">
                  <a:off x="12901638" y="2613506"/>
                  <a:ext cx="599321"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6" name="Freeform: Shape 88"/>
                <p:cNvSpPr/>
                <p:nvPr/>
              </p:nvSpPr>
              <p:spPr>
                <a:xfrm flipH="1">
                  <a:off x="12904266" y="2613506"/>
                  <a:ext cx="357490"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47" name="Freeform: Shape 89"/>
                <p:cNvSpPr/>
                <p:nvPr/>
              </p:nvSpPr>
              <p:spPr>
                <a:xfrm>
                  <a:off x="12554662" y="2613506"/>
                  <a:ext cx="357490"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15" name="Group 57"/>
              <p:cNvGrpSpPr>
                <a:grpSpLocks/>
              </p:cNvGrpSpPr>
              <p:nvPr/>
            </p:nvGrpSpPr>
            <p:grpSpPr bwMode="auto">
              <a:xfrm>
                <a:off x="12470968" y="4604322"/>
                <a:ext cx="839142" cy="1550531"/>
                <a:chOff x="12470968" y="4604322"/>
                <a:chExt cx="839142" cy="1550531"/>
              </a:xfrm>
            </p:grpSpPr>
            <p:grpSp>
              <p:nvGrpSpPr>
                <p:cNvPr id="16" name="Group 58"/>
                <p:cNvGrpSpPr/>
                <p:nvPr/>
              </p:nvGrpSpPr>
              <p:grpSpPr>
                <a:xfrm>
                  <a:off x="12710801" y="4604322"/>
                  <a:ext cx="471270" cy="1549314"/>
                  <a:chOff x="2541356" y="1774680"/>
                  <a:chExt cx="1106202" cy="3636668"/>
                </a:xfrm>
                <a:solidFill>
                  <a:schemeClr val="bg1">
                    <a:lumMod val="75000"/>
                  </a:schemeClr>
                </a:solidFill>
              </p:grpSpPr>
              <p:sp>
                <p:nvSpPr>
                  <p:cNvPr id="23" name="Freeform: Shape 65"/>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4" name="Freeform: Shape 66"/>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5" name="Freeform: Shape 67"/>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6" name="Freeform: Shape 68"/>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27" name="Freeform: Shape 69"/>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8" name="Freeform: Shape 70"/>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9" name="Freeform: Shape 71"/>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0" name="Freeform: Shape 72"/>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1" name="Freeform: Shape 73"/>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2" name="Freeform: Shape 74"/>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3" name="Freeform: Shape 75"/>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17" name="Freeform: Shape 59"/>
                <p:cNvSpPr/>
                <p:nvPr/>
              </p:nvSpPr>
              <p:spPr>
                <a:xfrm>
                  <a:off x="12578319" y="4663068"/>
                  <a:ext cx="730751" cy="149178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18" name="Group 60"/>
                <p:cNvGrpSpPr/>
                <p:nvPr/>
              </p:nvGrpSpPr>
              <p:grpSpPr>
                <a:xfrm>
                  <a:off x="12470968" y="4620148"/>
                  <a:ext cx="435759" cy="1352099"/>
                  <a:chOff x="1968987" y="1811829"/>
                  <a:chExt cx="1022846" cy="3173751"/>
                </a:xfrm>
                <a:solidFill>
                  <a:schemeClr val="bg1"/>
                </a:solidFill>
              </p:grpSpPr>
              <p:sp>
                <p:nvSpPr>
                  <p:cNvPr id="19" name="Freeform: Shape 61"/>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0" name="Freeform: Shape 62"/>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1" name="Freeform: Shape 63"/>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2" name="Freeform: Shape 64"/>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grpSp>
      <p:grpSp>
        <p:nvGrpSpPr>
          <p:cNvPr id="48" name="Group 128"/>
          <p:cNvGrpSpPr>
            <a:grpSpLocks/>
          </p:cNvGrpSpPr>
          <p:nvPr userDrawn="1"/>
        </p:nvGrpSpPr>
        <p:grpSpPr bwMode="auto">
          <a:xfrm>
            <a:off x="2049463" y="5454650"/>
            <a:ext cx="506412" cy="1065213"/>
            <a:chOff x="3554538" y="3240653"/>
            <a:chExt cx="1265482" cy="2661804"/>
          </a:xfrm>
        </p:grpSpPr>
        <p:cxnSp>
          <p:nvCxnSpPr>
            <p:cNvPr id="49" name="Straight Connector 113"/>
            <p:cNvCxnSpPr>
              <a:cxnSpLocks/>
            </p:cNvCxnSpPr>
            <p:nvPr/>
          </p:nvCxnSpPr>
          <p:spPr>
            <a:xfrm flipH="1" flipV="1">
              <a:off x="4042482" y="4339491"/>
              <a:ext cx="142813" cy="654540"/>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114"/>
            <p:cNvCxnSpPr>
              <a:cxnSpLocks/>
            </p:cNvCxnSpPr>
            <p:nvPr/>
          </p:nvCxnSpPr>
          <p:spPr>
            <a:xfrm flipV="1">
              <a:off x="4197197" y="4339491"/>
              <a:ext cx="111077" cy="64660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115"/>
            <p:cNvCxnSpPr>
              <a:cxnSpLocks/>
            </p:cNvCxnSpPr>
            <p:nvPr/>
          </p:nvCxnSpPr>
          <p:spPr>
            <a:xfrm flipV="1">
              <a:off x="4193229" y="4276020"/>
              <a:ext cx="0" cy="71007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52" name="Group 127"/>
            <p:cNvGrpSpPr>
              <a:grpSpLocks/>
            </p:cNvGrpSpPr>
            <p:nvPr userDrawn="1"/>
          </p:nvGrpSpPr>
          <p:grpSpPr bwMode="auto">
            <a:xfrm>
              <a:off x="3554538" y="3240653"/>
              <a:ext cx="1265482" cy="1261388"/>
              <a:chOff x="3839004" y="3765377"/>
              <a:chExt cx="714810" cy="712498"/>
            </a:xfrm>
          </p:grpSpPr>
          <p:sp>
            <p:nvSpPr>
              <p:cNvPr id="72" name="Freeform: Shape 123"/>
              <p:cNvSpPr/>
              <p:nvPr/>
            </p:nvSpPr>
            <p:spPr>
              <a:xfrm>
                <a:off x="3839004" y="3765377"/>
                <a:ext cx="36076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73" name="Freeform: Shape 124"/>
              <p:cNvSpPr/>
              <p:nvPr/>
            </p:nvSpPr>
            <p:spPr>
              <a:xfrm flipH="1">
                <a:off x="4193048" y="3765377"/>
                <a:ext cx="36076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74" name="Freeform: Shape 125"/>
              <p:cNvSpPr/>
              <p:nvPr/>
            </p:nvSpPr>
            <p:spPr>
              <a:xfrm flipH="1">
                <a:off x="4193048" y="3765377"/>
                <a:ext cx="21735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75" name="Freeform: Shape 126"/>
              <p:cNvSpPr/>
              <p:nvPr/>
            </p:nvSpPr>
            <p:spPr>
              <a:xfrm>
                <a:off x="3982414" y="3765377"/>
                <a:ext cx="21735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53" name="Group 94"/>
            <p:cNvGrpSpPr>
              <a:grpSpLocks/>
            </p:cNvGrpSpPr>
            <p:nvPr/>
          </p:nvGrpSpPr>
          <p:grpSpPr bwMode="auto">
            <a:xfrm>
              <a:off x="3932377" y="4966662"/>
              <a:ext cx="506449" cy="935795"/>
              <a:chOff x="12470968" y="4604322"/>
              <a:chExt cx="839142" cy="1550531"/>
            </a:xfrm>
          </p:grpSpPr>
          <p:grpSp>
            <p:nvGrpSpPr>
              <p:cNvPr id="54" name="Group 95"/>
              <p:cNvGrpSpPr/>
              <p:nvPr/>
            </p:nvGrpSpPr>
            <p:grpSpPr>
              <a:xfrm>
                <a:off x="12710801" y="4604322"/>
                <a:ext cx="471270" cy="1549314"/>
                <a:chOff x="2541356" y="1774680"/>
                <a:chExt cx="1106202" cy="3636668"/>
              </a:xfrm>
              <a:solidFill>
                <a:schemeClr val="bg1">
                  <a:lumMod val="75000"/>
                </a:schemeClr>
              </a:solidFill>
            </p:grpSpPr>
            <p:sp>
              <p:nvSpPr>
                <p:cNvPr id="61" name="Freeform: Shape 102"/>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2" name="Freeform: Shape 103"/>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3" name="Freeform: Shape 104"/>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4" name="Freeform: Shape 105"/>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65" name="Freeform: Shape 106"/>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6" name="Freeform: Shape 107"/>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7" name="Freeform: Shape 108"/>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8" name="Freeform: Shape 109"/>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9" name="Freeform: Shape 110"/>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70" name="Freeform: Shape 111"/>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71" name="Freeform: Shape 112"/>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55" name="Freeform: Shape 96"/>
              <p:cNvSpPr/>
              <p:nvPr/>
            </p:nvSpPr>
            <p:spPr>
              <a:xfrm>
                <a:off x="12581101" y="4662817"/>
                <a:ext cx="729605" cy="149203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56" name="Group 97"/>
              <p:cNvGrpSpPr/>
              <p:nvPr/>
            </p:nvGrpSpPr>
            <p:grpSpPr>
              <a:xfrm>
                <a:off x="12470968" y="4620148"/>
                <a:ext cx="435759" cy="1352099"/>
                <a:chOff x="1968987" y="1811829"/>
                <a:chExt cx="1022846" cy="3173751"/>
              </a:xfrm>
              <a:solidFill>
                <a:schemeClr val="bg1"/>
              </a:solidFill>
            </p:grpSpPr>
            <p:sp>
              <p:nvSpPr>
                <p:cNvPr id="57" name="Freeform: Shape 98"/>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58" name="Freeform: Shape 99"/>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59" name="Freeform: Shape 100"/>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0" name="Freeform: Shape 101"/>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grpSp>
        <p:nvGrpSpPr>
          <p:cNvPr id="76" name="Group 129"/>
          <p:cNvGrpSpPr>
            <a:grpSpLocks/>
          </p:cNvGrpSpPr>
          <p:nvPr userDrawn="1"/>
        </p:nvGrpSpPr>
        <p:grpSpPr bwMode="auto">
          <a:xfrm>
            <a:off x="835025" y="4613275"/>
            <a:ext cx="433388" cy="909638"/>
            <a:chOff x="3554538" y="3240653"/>
            <a:chExt cx="1265482" cy="2661804"/>
          </a:xfrm>
        </p:grpSpPr>
        <p:cxnSp>
          <p:nvCxnSpPr>
            <p:cNvPr id="77" name="Straight Connector 130"/>
            <p:cNvCxnSpPr>
              <a:cxnSpLocks/>
            </p:cNvCxnSpPr>
            <p:nvPr/>
          </p:nvCxnSpPr>
          <p:spPr>
            <a:xfrm flipH="1" flipV="1">
              <a:off x="4031992" y="4336963"/>
              <a:ext cx="139064" cy="659644"/>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131"/>
            <p:cNvCxnSpPr>
              <a:cxnSpLocks/>
            </p:cNvCxnSpPr>
            <p:nvPr/>
          </p:nvCxnSpPr>
          <p:spPr>
            <a:xfrm flipV="1">
              <a:off x="4194231" y="4336963"/>
              <a:ext cx="115888" cy="650353"/>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132"/>
            <p:cNvCxnSpPr>
              <a:cxnSpLocks/>
            </p:cNvCxnSpPr>
            <p:nvPr/>
          </p:nvCxnSpPr>
          <p:spPr>
            <a:xfrm flipV="1">
              <a:off x="4180327" y="4276574"/>
              <a:ext cx="0" cy="7107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80" name="Group 133"/>
            <p:cNvGrpSpPr>
              <a:grpSpLocks/>
            </p:cNvGrpSpPr>
            <p:nvPr userDrawn="1"/>
          </p:nvGrpSpPr>
          <p:grpSpPr bwMode="auto">
            <a:xfrm>
              <a:off x="3554538" y="3240653"/>
              <a:ext cx="1265482" cy="1261388"/>
              <a:chOff x="3839004" y="3765377"/>
              <a:chExt cx="714810" cy="712498"/>
            </a:xfrm>
          </p:grpSpPr>
          <p:sp>
            <p:nvSpPr>
              <p:cNvPr id="100" name="Freeform: Shape 153"/>
              <p:cNvSpPr/>
              <p:nvPr/>
            </p:nvSpPr>
            <p:spPr>
              <a:xfrm>
                <a:off x="3839004" y="3765377"/>
                <a:ext cx="361332"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101" name="Freeform: Shape 154"/>
              <p:cNvSpPr/>
              <p:nvPr/>
            </p:nvSpPr>
            <p:spPr>
              <a:xfrm flipH="1">
                <a:off x="4192482" y="3765377"/>
                <a:ext cx="361332"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102" name="Freeform: Shape 155"/>
              <p:cNvSpPr/>
              <p:nvPr/>
            </p:nvSpPr>
            <p:spPr>
              <a:xfrm flipH="1">
                <a:off x="4195099" y="3765377"/>
                <a:ext cx="214705"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103" name="Freeform: Shape 156"/>
              <p:cNvSpPr/>
              <p:nvPr/>
            </p:nvSpPr>
            <p:spPr>
              <a:xfrm>
                <a:off x="3983014" y="3765377"/>
                <a:ext cx="214705"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81" name="Group 134"/>
            <p:cNvGrpSpPr>
              <a:grpSpLocks/>
            </p:cNvGrpSpPr>
            <p:nvPr/>
          </p:nvGrpSpPr>
          <p:grpSpPr bwMode="auto">
            <a:xfrm>
              <a:off x="3932377" y="4966662"/>
              <a:ext cx="506449" cy="935795"/>
              <a:chOff x="12470968" y="4604322"/>
              <a:chExt cx="839142" cy="1550531"/>
            </a:xfrm>
          </p:grpSpPr>
          <p:grpSp>
            <p:nvGrpSpPr>
              <p:cNvPr id="82" name="Group 135"/>
              <p:cNvGrpSpPr/>
              <p:nvPr/>
            </p:nvGrpSpPr>
            <p:grpSpPr>
              <a:xfrm>
                <a:off x="12710801" y="4604322"/>
                <a:ext cx="471270" cy="1549314"/>
                <a:chOff x="2541356" y="1774680"/>
                <a:chExt cx="1106202" cy="3636668"/>
              </a:xfrm>
              <a:solidFill>
                <a:schemeClr val="bg1">
                  <a:lumMod val="75000"/>
                </a:schemeClr>
              </a:solidFill>
            </p:grpSpPr>
            <p:sp>
              <p:nvSpPr>
                <p:cNvPr id="89" name="Freeform: Shape 142"/>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0" name="Freeform: Shape 143"/>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1" name="Freeform: Shape 144"/>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2" name="Freeform: Shape 145"/>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93" name="Freeform: Shape 146"/>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4" name="Freeform: Shape 147"/>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5" name="Freeform: Shape 148"/>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6" name="Freeform: Shape 149"/>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7" name="Freeform: Shape 150"/>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8" name="Freeform: Shape 151"/>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9" name="Freeform: Shape 152"/>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83" name="Freeform: Shape 136"/>
              <p:cNvSpPr/>
              <p:nvPr/>
            </p:nvSpPr>
            <p:spPr>
              <a:xfrm>
                <a:off x="12582255" y="4661636"/>
                <a:ext cx="729655" cy="1493217"/>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84" name="Group 137"/>
              <p:cNvGrpSpPr/>
              <p:nvPr/>
            </p:nvGrpSpPr>
            <p:grpSpPr>
              <a:xfrm>
                <a:off x="12470968" y="4620148"/>
                <a:ext cx="435759" cy="1352099"/>
                <a:chOff x="1968987" y="1811829"/>
                <a:chExt cx="1022846" cy="3173751"/>
              </a:xfrm>
              <a:solidFill>
                <a:schemeClr val="bg1"/>
              </a:solidFill>
            </p:grpSpPr>
            <p:sp>
              <p:nvSpPr>
                <p:cNvPr id="85" name="Freeform: Shape 138"/>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6" name="Freeform: Shape 139"/>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7" name="Freeform: Shape 140"/>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8" name="Freeform: Shape 141"/>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sp>
        <p:nvSpPr>
          <p:cNvPr id="2" name="Text Placeholder 9"/>
          <p:cNvSpPr>
            <a:spLocks noGrp="1"/>
          </p:cNvSpPr>
          <p:nvPr>
            <p:ph type="body" sz="quarter" idx="10"/>
          </p:nvPr>
        </p:nvSpPr>
        <p:spPr>
          <a:xfrm>
            <a:off x="3141552" y="339509"/>
            <a:ext cx="8755174"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89141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7" name="Freeform: Shape 37"/>
          <p:cNvSpPr/>
          <p:nvPr userDrawn="1"/>
        </p:nvSpPr>
        <p:spPr>
          <a:xfrm>
            <a:off x="3421063" y="1484313"/>
            <a:ext cx="2563812"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8" name="Freeform: Shape 38"/>
          <p:cNvSpPr/>
          <p:nvPr userDrawn="1"/>
        </p:nvSpPr>
        <p:spPr>
          <a:xfrm>
            <a:off x="6245225" y="1484313"/>
            <a:ext cx="2563813"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Freeform: Shape 39"/>
          <p:cNvSpPr/>
          <p:nvPr userDrawn="1"/>
        </p:nvSpPr>
        <p:spPr>
          <a:xfrm>
            <a:off x="9069388" y="1484313"/>
            <a:ext cx="2563812"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Freeform: Shape 36"/>
          <p:cNvSpPr/>
          <p:nvPr userDrawn="1"/>
        </p:nvSpPr>
        <p:spPr>
          <a:xfrm>
            <a:off x="596900" y="1484313"/>
            <a:ext cx="2565400"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Freeform: Shape 40"/>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12" name="Freeform: Shape 41"/>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
        <p:nvSpPr>
          <p:cNvPr id="26" name="Picture Placeholder 25"/>
          <p:cNvSpPr>
            <a:spLocks noGrp="1"/>
          </p:cNvSpPr>
          <p:nvPr>
            <p:ph type="pic" idx="1"/>
          </p:nvPr>
        </p:nvSpPr>
        <p:spPr>
          <a:xfrm>
            <a:off x="70931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7"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
        <p:nvSpPr>
          <p:cNvPr id="28" name="Picture Placeholder 27"/>
          <p:cNvSpPr>
            <a:spLocks noGrp="1"/>
          </p:cNvSpPr>
          <p:nvPr>
            <p:ph type="pic" idx="11"/>
          </p:nvPr>
        </p:nvSpPr>
        <p:spPr>
          <a:xfrm>
            <a:off x="353299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30" name="Picture Placeholder 29"/>
          <p:cNvSpPr>
            <a:spLocks noGrp="1"/>
          </p:cNvSpPr>
          <p:nvPr>
            <p:ph type="pic" idx="12"/>
          </p:nvPr>
        </p:nvSpPr>
        <p:spPr>
          <a:xfrm>
            <a:off x="635667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32" name="Picture Placeholder 31"/>
          <p:cNvSpPr>
            <a:spLocks noGrp="1"/>
          </p:cNvSpPr>
          <p:nvPr>
            <p:ph type="pic" idx="13"/>
          </p:nvPr>
        </p:nvSpPr>
        <p:spPr>
          <a:xfrm>
            <a:off x="918035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5022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3" name="Freeform: Shape 2"/>
          <p:cNvSpPr/>
          <p:nvPr userDrawn="1"/>
        </p:nvSpPr>
        <p:spPr>
          <a:xfrm>
            <a:off x="6346678" y="0"/>
            <a:ext cx="6337415" cy="6856506"/>
          </a:xfrm>
          <a:custGeom>
            <a:avLst/>
            <a:gdLst>
              <a:gd name="connsiteX0" fmla="*/ 2415079 w 6337415"/>
              <a:gd name="connsiteY0" fmla="*/ 0 h 6856506"/>
              <a:gd name="connsiteX1" fmla="*/ 5187972 w 6337415"/>
              <a:gd name="connsiteY1" fmla="*/ 0 h 6856506"/>
              <a:gd name="connsiteX2" fmla="*/ 6072084 w 6337415"/>
              <a:gd name="connsiteY2" fmla="*/ 513156 h 6856506"/>
              <a:gd name="connsiteX3" fmla="*/ 6337415 w 6337415"/>
              <a:gd name="connsiteY3" fmla="*/ 972315 h 6856506"/>
              <a:gd name="connsiteX4" fmla="*/ 6337415 w 6337415"/>
              <a:gd name="connsiteY4" fmla="*/ 5884192 h 6856506"/>
              <a:gd name="connsiteX5" fmla="*/ 6072084 w 6337415"/>
              <a:gd name="connsiteY5" fmla="*/ 6343350 h 6856506"/>
              <a:gd name="connsiteX6" fmla="*/ 5184883 w 6337415"/>
              <a:gd name="connsiteY6" fmla="*/ 6856506 h 6856506"/>
              <a:gd name="connsiteX7" fmla="*/ 2411986 w 6337415"/>
              <a:gd name="connsiteY7" fmla="*/ 6856506 h 6856506"/>
              <a:gd name="connsiteX8" fmla="*/ 1524785 w 6337415"/>
              <a:gd name="connsiteY8" fmla="*/ 6343350 h 6856506"/>
              <a:gd name="connsiteX9" fmla="*/ 136790 w 6337415"/>
              <a:gd name="connsiteY9" fmla="*/ 3941411 h 6856506"/>
              <a:gd name="connsiteX10" fmla="*/ 136790 w 6337415"/>
              <a:gd name="connsiteY10" fmla="*/ 2915099 h 6856506"/>
              <a:gd name="connsiteX11" fmla="*/ 1524785 w 6337415"/>
              <a:gd name="connsiteY11" fmla="*/ 513156 h 6856506"/>
              <a:gd name="connsiteX12" fmla="*/ 2415079 w 6337415"/>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7415" h="6856506">
                <a:moveTo>
                  <a:pt x="2415079" y="0"/>
                </a:moveTo>
                <a:lnTo>
                  <a:pt x="5187972" y="0"/>
                </a:lnTo>
                <a:cubicBezTo>
                  <a:pt x="5555839" y="0"/>
                  <a:pt x="5892789" y="194754"/>
                  <a:pt x="6072084" y="513156"/>
                </a:cubicBezTo>
                <a:lnTo>
                  <a:pt x="6337415" y="972315"/>
                </a:lnTo>
                <a:lnTo>
                  <a:pt x="6337415" y="5884192"/>
                </a:lnTo>
                <a:lnTo>
                  <a:pt x="6072084" y="6343350"/>
                </a:lnTo>
                <a:cubicBezTo>
                  <a:pt x="5889699" y="6661756"/>
                  <a:pt x="5552745"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rtl="1" eaLnBrk="1" fontAlgn="auto" hangingPunct="1">
              <a:spcBef>
                <a:spcPts val="0"/>
              </a:spcBef>
              <a:spcAft>
                <a:spcPts val="0"/>
              </a:spcAft>
              <a:defRPr/>
            </a:pPr>
            <a:endParaRPr lang="en-US" sz="2701">
              <a:latin typeface="+mn-lt"/>
              <a:cs typeface="+mn-cs"/>
            </a:endParaRPr>
          </a:p>
        </p:txBody>
      </p:sp>
      <p:sp>
        <p:nvSpPr>
          <p:cNvPr id="4" name="Freeform: Shape 3"/>
          <p:cNvSpPr/>
          <p:nvPr userDrawn="1"/>
        </p:nvSpPr>
        <p:spPr>
          <a:xfrm>
            <a:off x="6666890" y="0"/>
            <a:ext cx="6017203" cy="6856506"/>
          </a:xfrm>
          <a:custGeom>
            <a:avLst/>
            <a:gdLst>
              <a:gd name="connsiteX0" fmla="*/ 2415079 w 6017203"/>
              <a:gd name="connsiteY0" fmla="*/ 0 h 6856506"/>
              <a:gd name="connsiteX1" fmla="*/ 5187972 w 6017203"/>
              <a:gd name="connsiteY1" fmla="*/ 0 h 6856506"/>
              <a:gd name="connsiteX2" fmla="*/ 5997706 w 6017203"/>
              <a:gd name="connsiteY2" fmla="*/ 399690 h 6856506"/>
              <a:gd name="connsiteX3" fmla="*/ 6017203 w 6017203"/>
              <a:gd name="connsiteY3" fmla="*/ 429434 h 6856506"/>
              <a:gd name="connsiteX4" fmla="*/ 6017203 w 6017203"/>
              <a:gd name="connsiteY4" fmla="*/ 6425941 h 6856506"/>
              <a:gd name="connsiteX5" fmla="*/ 5996686 w 6017203"/>
              <a:gd name="connsiteY5" fmla="*/ 6456817 h 6856506"/>
              <a:gd name="connsiteX6" fmla="*/ 5184883 w 6017203"/>
              <a:gd name="connsiteY6" fmla="*/ 6856506 h 6856506"/>
              <a:gd name="connsiteX7" fmla="*/ 2411986 w 6017203"/>
              <a:gd name="connsiteY7" fmla="*/ 6856506 h 6856506"/>
              <a:gd name="connsiteX8" fmla="*/ 1524785 w 6017203"/>
              <a:gd name="connsiteY8" fmla="*/ 6343350 h 6856506"/>
              <a:gd name="connsiteX9" fmla="*/ 136790 w 6017203"/>
              <a:gd name="connsiteY9" fmla="*/ 3941411 h 6856506"/>
              <a:gd name="connsiteX10" fmla="*/ 136790 w 6017203"/>
              <a:gd name="connsiteY10" fmla="*/ 2915099 h 6856506"/>
              <a:gd name="connsiteX11" fmla="*/ 1524785 w 6017203"/>
              <a:gd name="connsiteY11" fmla="*/ 513156 h 6856506"/>
              <a:gd name="connsiteX12" fmla="*/ 2415079 w 6017203"/>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7203" h="6856506">
                <a:moveTo>
                  <a:pt x="2415079" y="0"/>
                </a:moveTo>
                <a:lnTo>
                  <a:pt x="5187972" y="0"/>
                </a:lnTo>
                <a:cubicBezTo>
                  <a:pt x="5509856" y="0"/>
                  <a:pt x="5808068" y="149109"/>
                  <a:pt x="5997706" y="399690"/>
                </a:cubicBezTo>
                <a:lnTo>
                  <a:pt x="6017203" y="429434"/>
                </a:lnTo>
                <a:lnTo>
                  <a:pt x="6017203" y="6425941"/>
                </a:lnTo>
                <a:lnTo>
                  <a:pt x="5996686" y="6456817"/>
                </a:lnTo>
                <a:cubicBezTo>
                  <a:pt x="5804978" y="6707401"/>
                  <a:pt x="5506762"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rtl="1" eaLnBrk="1" fontAlgn="auto" hangingPunct="1">
              <a:spcBef>
                <a:spcPts val="0"/>
              </a:spcBef>
              <a:spcAft>
                <a:spcPts val="0"/>
              </a:spcAft>
              <a:defRPr/>
            </a:pPr>
            <a:endParaRPr lang="en-US" sz="2701">
              <a:latin typeface="+mn-lt"/>
              <a:cs typeface="+mn-cs"/>
            </a:endParaRPr>
          </a:p>
        </p:txBody>
      </p:sp>
      <p:sp>
        <p:nvSpPr>
          <p:cNvPr id="62" name="Picture Placeholder 61"/>
          <p:cNvSpPr>
            <a:spLocks noGrp="1"/>
          </p:cNvSpPr>
          <p:nvPr>
            <p:ph type="pic" idx="1"/>
          </p:nvPr>
        </p:nvSpPr>
        <p:spPr>
          <a:xfrm>
            <a:off x="7592833" y="0"/>
            <a:ext cx="6180317" cy="6856499"/>
          </a:xfrm>
          <a:custGeom>
            <a:avLst/>
            <a:gdLst>
              <a:gd name="connsiteX0" fmla="*/ 2415079 w 6180317"/>
              <a:gd name="connsiteY0" fmla="*/ 0 h 6856499"/>
              <a:gd name="connsiteX1" fmla="*/ 6180317 w 6180317"/>
              <a:gd name="connsiteY1" fmla="*/ 1 h 6856499"/>
              <a:gd name="connsiteX2" fmla="*/ 6180317 w 6180317"/>
              <a:gd name="connsiteY2" fmla="*/ 6856499 h 6856499"/>
              <a:gd name="connsiteX3" fmla="*/ 2411986 w 6180317"/>
              <a:gd name="connsiteY3" fmla="*/ 6856498 h 6856499"/>
              <a:gd name="connsiteX4" fmla="*/ 1524785 w 6180317"/>
              <a:gd name="connsiteY4" fmla="*/ 6343343 h 6856499"/>
              <a:gd name="connsiteX5" fmla="*/ 136790 w 6180317"/>
              <a:gd name="connsiteY5" fmla="*/ 3941406 h 6856499"/>
              <a:gd name="connsiteX6" fmla="*/ 136790 w 6180317"/>
              <a:gd name="connsiteY6" fmla="*/ 2915095 h 6856499"/>
              <a:gd name="connsiteX7" fmla="*/ 1524785 w 6180317"/>
              <a:gd name="connsiteY7" fmla="*/ 513155 h 6856499"/>
              <a:gd name="connsiteX8" fmla="*/ 2415079 w 6180317"/>
              <a:gd name="connsiteY8" fmla="*/ 0 h 685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0317" h="6856499">
                <a:moveTo>
                  <a:pt x="2415079" y="0"/>
                </a:moveTo>
                <a:lnTo>
                  <a:pt x="6180317" y="1"/>
                </a:lnTo>
                <a:lnTo>
                  <a:pt x="6180317" y="6856499"/>
                </a:lnTo>
                <a:lnTo>
                  <a:pt x="2411986" y="6856498"/>
                </a:lnTo>
                <a:cubicBezTo>
                  <a:pt x="2047213" y="6856498"/>
                  <a:pt x="1707170" y="6661748"/>
                  <a:pt x="1524785" y="6343343"/>
                </a:cubicBezTo>
                <a:lnTo>
                  <a:pt x="136790" y="3941406"/>
                </a:lnTo>
                <a:cubicBezTo>
                  <a:pt x="-45596" y="3623001"/>
                  <a:pt x="-45596" y="3233498"/>
                  <a:pt x="136790" y="2915095"/>
                </a:cubicBezTo>
                <a:lnTo>
                  <a:pt x="1524785" y="513155"/>
                </a:lnTo>
                <a:cubicBezTo>
                  <a:pt x="1707170" y="194753"/>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ctr" anchorCtr="0" compatLnSpc="1">
            <a:prstTxWarp prst="textNoShape">
              <a:avLst/>
            </a:prstTxWarp>
            <a:noAutofit/>
          </a:bodyPr>
          <a:lstStyle>
            <a:lvl1pPr marL="0" indent="0" algn="ctr">
              <a:buNone/>
              <a:defRPr lang="ko-KR" altLang="en-US" sz="2701" dirty="0"/>
            </a:lvl1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53550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5" name="Rectangle 4"/>
          <p:cNvSpPr>
            <a:spLocks noGrp="1"/>
          </p:cNvSpPr>
          <p:nvPr>
            <p:ph type="pic" idx="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235308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3" r:id="rId1"/>
    <p:sldLayoutId id="2147483872" r:id="rId2"/>
    <p:sldLayoutId id="2147483873" r:id="rId3"/>
    <p:sldLayoutId id="2147483884" r:id="rId4"/>
    <p:sldLayoutId id="2147483885" r:id="rId5"/>
    <p:sldLayoutId id="2147483886" r:id="rId6"/>
    <p:sldLayoutId id="2147483887" r:id="rId7"/>
    <p:sldLayoutId id="2147483888" r:id="rId8"/>
    <p:sldLayoutId id="2147483874" r:id="rId9"/>
    <p:sldLayoutId id="2147483875" r:id="rId10"/>
    <p:sldLayoutId id="2147483876" r:id="rId11"/>
    <p:sldLayoutId id="2147483889" r:id="rId12"/>
    <p:sldLayoutId id="2147483877" r:id="rId13"/>
    <p:sldLayoutId id="2147483878" r:id="rId14"/>
    <p:sldLayoutId id="2147483879" r:id="rId15"/>
    <p:sldLayoutId id="2147483880" r:id="rId16"/>
    <p:sldLayoutId id="2147483881" r:id="rId17"/>
    <p:sldLayoutId id="2147483890" r:id="rId18"/>
    <p:sldLayoutId id="2147483891" r:id="rId19"/>
    <p:sldLayoutId id="2147483882" r:id="rId20"/>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Arial Unicode MS" panose="020B0604020202020204" pitchFamily="34" charset="-128"/>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 Unicode MS" panose="020B0604020202020204" pitchFamily="34"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Unicode MS" panose="020B0604020202020204" pitchFamily="34" charset="-128"/>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Unicode MS" panose="020B0604020202020204" pitchFamily="34" charset="-128"/>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9D0D5BD-160E-4599-93AC-4EF561750AD4}" type="uaqdatetime1">
              <a:rPr lang="ar-SA" smtClean="0"/>
              <a:t>07/01/1444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01859666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ED6BF8B-1D17-4840-8025-E4CF14BC05A3}" type="uaqdatetime1">
              <a:rPr lang="ar-SA" smtClean="0"/>
              <a:t>07/01/1444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381275044"/>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20AABD-70FA-4A99-A55A-70EA387A11EA}" type="datetimeFigureOut">
              <a:rPr lang="ar-SA" smtClean="0"/>
              <a:t>08/01/1444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868831858"/>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slideLayout" Target="../slideLayouts/slideLayout26.xml"/><Relationship Id="rId1" Type="http://schemas.openxmlformats.org/officeDocument/2006/relationships/themeOverride" Target="../theme/themeOverride9.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0.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6.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6.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slideLayout" Target="../slideLayouts/slideLayout26.xml"/><Relationship Id="rId1" Type="http://schemas.openxmlformats.org/officeDocument/2006/relationships/themeOverride" Target="../theme/themeOverride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slideLayout" Target="../slideLayouts/slideLayout26.xml"/><Relationship Id="rId1" Type="http://schemas.openxmlformats.org/officeDocument/2006/relationships/themeOverride" Target="../theme/themeOverride1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jpg"/><Relationship Id="rId2" Type="http://schemas.openxmlformats.org/officeDocument/2006/relationships/slideLayout" Target="../slideLayouts/slideLayout26.xml"/><Relationship Id="rId1" Type="http://schemas.openxmlformats.org/officeDocument/2006/relationships/themeOverride" Target="../theme/themeOverride2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slideLayout" Target="../slideLayouts/slideLayout26.xml"/><Relationship Id="rId1" Type="http://schemas.openxmlformats.org/officeDocument/2006/relationships/themeOverride" Target="../theme/themeOverride2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4.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6.xml"/><Relationship Id="rId5" Type="http://schemas.openxmlformats.org/officeDocument/2006/relationships/image" Target="../media/image29.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7.xml"/><Relationship Id="rId5" Type="http://schemas.openxmlformats.org/officeDocument/2006/relationships/image" Target="../media/image30.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4.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5.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6.xml"/><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slideLayout" Target="../slideLayouts/slideLayout26.xml"/><Relationship Id="rId1" Type="http://schemas.openxmlformats.org/officeDocument/2006/relationships/themeOverride" Target="../theme/themeOverride7.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pic>
        <p:nvPicPr>
          <p:cNvPr id="31" name="صورة 30">
            <a:extLst>
              <a:ext uri="{FF2B5EF4-FFF2-40B4-BE49-F238E27FC236}">
                <a16:creationId xmlns:a16="http://schemas.microsoft.com/office/drawing/2014/main" id="{0A4AB8DE-6E4F-A2A9-165D-141DDCAC4492}"/>
              </a:ext>
            </a:extLst>
          </p:cNvPr>
          <p:cNvPicPr>
            <a:picLocks noChangeAspect="1"/>
          </p:cNvPicPr>
          <p:nvPr/>
        </p:nvPicPr>
        <p:blipFill>
          <a:blip r:embed="rId2">
            <a:extLst>
              <a:ext uri="{28A0092B-C50C-407E-A947-70E740481C1C}">
                <a14:useLocalDpi xmlns:a14="http://schemas.microsoft.com/office/drawing/2010/main" val="0"/>
              </a:ext>
            </a:extLst>
          </a:blip>
          <a:srcRect l="15797" t="235"/>
          <a:stretch>
            <a:fillRect/>
          </a:stretch>
        </p:blipFill>
        <p:spPr bwMode="auto">
          <a:xfrm>
            <a:off x="-14014" y="0"/>
            <a:ext cx="12374289" cy="6841876"/>
          </a:xfrm>
          <a:custGeom>
            <a:avLst/>
            <a:gdLst>
              <a:gd name="connsiteX0" fmla="*/ 0 w 12374289"/>
              <a:gd name="connsiteY0" fmla="*/ 0 h 6841876"/>
              <a:gd name="connsiteX1" fmla="*/ 12374289 w 12374289"/>
              <a:gd name="connsiteY1" fmla="*/ 0 h 6841876"/>
              <a:gd name="connsiteX2" fmla="*/ 12374289 w 12374289"/>
              <a:gd name="connsiteY2" fmla="*/ 6841876 h 6841876"/>
              <a:gd name="connsiteX3" fmla="*/ 0 w 12374289"/>
              <a:gd name="connsiteY3" fmla="*/ 6841876 h 6841876"/>
            </a:gdLst>
            <a:ahLst/>
            <a:cxnLst>
              <a:cxn ang="0">
                <a:pos x="connsiteX0" y="connsiteY0"/>
              </a:cxn>
              <a:cxn ang="0">
                <a:pos x="connsiteX1" y="connsiteY1"/>
              </a:cxn>
              <a:cxn ang="0">
                <a:pos x="connsiteX2" y="connsiteY2"/>
              </a:cxn>
              <a:cxn ang="0">
                <a:pos x="connsiteX3" y="connsiteY3"/>
              </a:cxn>
            </a:cxnLst>
            <a:rect l="l" t="t" r="r" b="b"/>
            <a:pathLst>
              <a:path w="12374289" h="6841876">
                <a:moveTo>
                  <a:pt x="0" y="0"/>
                </a:moveTo>
                <a:lnTo>
                  <a:pt x="12374289" y="0"/>
                </a:lnTo>
                <a:lnTo>
                  <a:pt x="12374289" y="6841876"/>
                </a:lnTo>
                <a:lnTo>
                  <a:pt x="0" y="684187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ثلث قائم الزاوية 4"/>
          <p:cNvSpPr/>
          <p:nvPr/>
        </p:nvSpPr>
        <p:spPr>
          <a:xfrm flipH="1">
            <a:off x="7728823" y="0"/>
            <a:ext cx="4463177" cy="6858000"/>
          </a:xfrm>
          <a:prstGeom prst="rtTriangle">
            <a:avLst/>
          </a:prstGeom>
          <a:solidFill>
            <a:srgbClr val="4383E6">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مثلث قائم الزاوية 5"/>
          <p:cNvSpPr/>
          <p:nvPr/>
        </p:nvSpPr>
        <p:spPr>
          <a:xfrm flipH="1">
            <a:off x="8713694" y="0"/>
            <a:ext cx="3478306" cy="6858000"/>
          </a:xfrm>
          <a:prstGeom prst="rtTriangle">
            <a:avLst/>
          </a:prstGeom>
          <a:gradFill>
            <a:gsLst>
              <a:gs pos="0">
                <a:srgbClr val="7E7740">
                  <a:alpha val="50000"/>
                </a:srgbClr>
              </a:gs>
              <a:gs pos="100000">
                <a:schemeClr val="bg1">
                  <a:lumMod val="6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0" name="شكل حر 19"/>
          <p:cNvSpPr/>
          <p:nvPr/>
        </p:nvSpPr>
        <p:spPr>
          <a:xfrm rot="17271222" flipV="1">
            <a:off x="2980452" y="2565072"/>
            <a:ext cx="7380893" cy="1453652"/>
          </a:xfrm>
          <a:custGeom>
            <a:avLst/>
            <a:gdLst>
              <a:gd name="connsiteX0" fmla="*/ 6914786 w 7380893"/>
              <a:gd name="connsiteY0" fmla="*/ 1453652 h 1453652"/>
              <a:gd name="connsiteX1" fmla="*/ 7380893 w 7380893"/>
              <a:gd name="connsiteY1" fmla="*/ 6560 h 1453652"/>
              <a:gd name="connsiteX2" fmla="*/ 7380893 w 7380893"/>
              <a:gd name="connsiteY2" fmla="*/ 0 h 1453652"/>
              <a:gd name="connsiteX3" fmla="*/ 65018 w 7380893"/>
              <a:gd name="connsiteY3" fmla="*/ 405506 h 1453652"/>
              <a:gd name="connsiteX4" fmla="*/ 0 w 7380893"/>
              <a:gd name="connsiteY4" fmla="*/ 607363 h 1453652"/>
              <a:gd name="connsiteX5" fmla="*/ 7094819 w 7380893"/>
              <a:gd name="connsiteY5" fmla="*/ 742418 h 145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0893" h="1453652">
                <a:moveTo>
                  <a:pt x="6914786" y="1453652"/>
                </a:moveTo>
                <a:lnTo>
                  <a:pt x="7380893" y="6560"/>
                </a:lnTo>
                <a:lnTo>
                  <a:pt x="7380893" y="0"/>
                </a:lnTo>
                <a:lnTo>
                  <a:pt x="65018" y="405506"/>
                </a:lnTo>
                <a:lnTo>
                  <a:pt x="0" y="607363"/>
                </a:lnTo>
                <a:lnTo>
                  <a:pt x="7094819" y="742418"/>
                </a:lnTo>
                <a:close/>
              </a:path>
            </a:pathLst>
          </a:custGeom>
          <a:solidFill>
            <a:srgbClr val="77787B">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6" name="شكل حر 25"/>
          <p:cNvSpPr/>
          <p:nvPr/>
        </p:nvSpPr>
        <p:spPr>
          <a:xfrm rot="16418938" flipV="1">
            <a:off x="-27773" y="-405075"/>
            <a:ext cx="7289388" cy="7716535"/>
          </a:xfrm>
          <a:custGeom>
            <a:avLst/>
            <a:gdLst>
              <a:gd name="connsiteX0" fmla="*/ 7289388 w 7289388"/>
              <a:gd name="connsiteY0" fmla="*/ 834662 h 7716535"/>
              <a:gd name="connsiteX1" fmla="*/ 7289388 w 7289388"/>
              <a:gd name="connsiteY1" fmla="*/ 0 h 7716535"/>
              <a:gd name="connsiteX2" fmla="*/ 361313 w 7289388"/>
              <a:gd name="connsiteY2" fmla="*/ 1614024 h 7716535"/>
              <a:gd name="connsiteX3" fmla="*/ 0 w 7289388"/>
              <a:gd name="connsiteY3" fmla="*/ 7279658 h 7716535"/>
              <a:gd name="connsiteX4" fmla="*/ 6850512 w 7289388"/>
              <a:gd name="connsiteY4" fmla="*/ 7716535 h 7716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9388" h="7716535">
                <a:moveTo>
                  <a:pt x="7289388" y="834662"/>
                </a:moveTo>
                <a:lnTo>
                  <a:pt x="7289388" y="0"/>
                </a:lnTo>
                <a:lnTo>
                  <a:pt x="361313" y="1614024"/>
                </a:lnTo>
                <a:lnTo>
                  <a:pt x="0" y="7279658"/>
                </a:lnTo>
                <a:lnTo>
                  <a:pt x="6850512" y="7716535"/>
                </a:lnTo>
                <a:close/>
              </a:path>
            </a:pathLst>
          </a:custGeom>
          <a:gradFill>
            <a:gsLst>
              <a:gs pos="0">
                <a:srgbClr val="7E7740">
                  <a:alpha val="50000"/>
                </a:srgbClr>
              </a:gs>
              <a:gs pos="100000">
                <a:srgbClr val="45D0B9"/>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Rectangle 31">
            <a:extLst>
              <a:ext uri="{FF2B5EF4-FFF2-40B4-BE49-F238E27FC236}">
                <a16:creationId xmlns:a16="http://schemas.microsoft.com/office/drawing/2014/main" id="{2B7C05F7-6B8C-45A5-B120-E3A0294EAD55}"/>
              </a:ext>
            </a:extLst>
          </p:cNvPr>
          <p:cNvSpPr/>
          <p:nvPr/>
        </p:nvSpPr>
        <p:spPr>
          <a:xfrm>
            <a:off x="716861" y="2285028"/>
            <a:ext cx="4764377" cy="1569660"/>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 AN Entrepreneur </a:t>
            </a:r>
            <a:endParaRPr kumimoji="0" lang="en-US" sz="4800" b="0" i="0" u="none" strike="noStrike" kern="1200" cap="none" spc="-150" normalizeH="0" baseline="0" noProof="0" dirty="0">
              <a:ln>
                <a:noFill/>
              </a:ln>
              <a:solidFill>
                <a:prstClr val="white"/>
              </a:solidFill>
              <a:effectLst/>
              <a:uLnTx/>
              <a:uFillTx/>
              <a:latin typeface="El Messiri" panose="00000800000000000000" pitchFamily="50" charset="-78"/>
              <a:ea typeface="+mn-ea"/>
              <a:cs typeface="El Messiri" panose="00000800000000000000" pitchFamily="50" charset="-78"/>
            </a:endParaRPr>
          </a:p>
        </p:txBody>
      </p:sp>
      <p:sp>
        <p:nvSpPr>
          <p:cNvPr id="30" name="TextBox 7">
            <a:extLst>
              <a:ext uri="{FF2B5EF4-FFF2-40B4-BE49-F238E27FC236}">
                <a16:creationId xmlns:a16="http://schemas.microsoft.com/office/drawing/2014/main" id="{03F13E23-6969-4BE8-F6B1-CD9912A46131}"/>
              </a:ext>
            </a:extLst>
          </p:cNvPr>
          <p:cNvSpPr txBox="1"/>
          <p:nvPr/>
        </p:nvSpPr>
        <p:spPr>
          <a:xfrm>
            <a:off x="1319134" y="6305471"/>
            <a:ext cx="3300865"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 An Entrepreneur 2022-2023</a:t>
            </a:r>
          </a:p>
        </p:txBody>
      </p:sp>
    </p:spTree>
    <p:extLst>
      <p:ext uri="{BB962C8B-B14F-4D97-AF65-F5344CB8AC3E}">
        <p14:creationId xmlns:p14="http://schemas.microsoft.com/office/powerpoint/2010/main" val="1652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4"/>
                                        </p:tgtEl>
                                        <p:attrNameLst>
                                          <p:attrName>ppt_y</p:attrName>
                                        </p:attrNameLst>
                                      </p:cBhvr>
                                      <p:tavLst>
                                        <p:tav tm="0">
                                          <p:val>
                                            <p:strVal val="#ppt_y"/>
                                          </p:val>
                                        </p:tav>
                                        <p:tav tm="100000">
                                          <p:val>
                                            <p:strVal val="#ppt_y"/>
                                          </p:val>
                                        </p:tav>
                                      </p:tavLst>
                                    </p:anim>
                                    <p:anim calcmode="lin" valueType="num">
                                      <p:cBhvr>
                                        <p:cTn id="9"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14339" y="190806"/>
            <a:ext cx="800574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What the Customer Wants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24" name="شكل حر 10">
            <a:extLst>
              <a:ext uri="{FF2B5EF4-FFF2-40B4-BE49-F238E27FC236}">
                <a16:creationId xmlns:a16="http://schemas.microsoft.com/office/drawing/2014/main" id="{3FAAEA82-CD49-7C8B-1568-FF257AE16E8E}"/>
              </a:ext>
            </a:extLst>
          </p:cNvPr>
          <p:cNvSpPr/>
          <p:nvPr/>
        </p:nvSpPr>
        <p:spPr>
          <a:xfrm flipV="1">
            <a:off x="3343886" y="2195621"/>
            <a:ext cx="6052275" cy="503676"/>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5" name="شكل بيضاوي 24">
            <a:extLst>
              <a:ext uri="{FF2B5EF4-FFF2-40B4-BE49-F238E27FC236}">
                <a16:creationId xmlns:a16="http://schemas.microsoft.com/office/drawing/2014/main" id="{CC6723B2-A0EA-BE27-F7C6-2353A3FA2801}"/>
              </a:ext>
            </a:extLst>
          </p:cNvPr>
          <p:cNvSpPr/>
          <p:nvPr/>
        </p:nvSpPr>
        <p:spPr>
          <a:xfrm>
            <a:off x="1887890" y="1563847"/>
            <a:ext cx="1550698" cy="15506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7" name="مجموعة 26">
            <a:extLst>
              <a:ext uri="{FF2B5EF4-FFF2-40B4-BE49-F238E27FC236}">
                <a16:creationId xmlns:a16="http://schemas.microsoft.com/office/drawing/2014/main" id="{44E706BE-3593-0EE4-AE86-51061F0FBEAF}"/>
              </a:ext>
            </a:extLst>
          </p:cNvPr>
          <p:cNvGrpSpPr/>
          <p:nvPr/>
        </p:nvGrpSpPr>
        <p:grpSpPr>
          <a:xfrm>
            <a:off x="2307949" y="1267959"/>
            <a:ext cx="419010" cy="419010"/>
            <a:chOff x="3026100" y="4795450"/>
            <a:chExt cx="498514" cy="498514"/>
          </a:xfrm>
          <a:solidFill>
            <a:schemeClr val="accent4"/>
          </a:solidFill>
        </p:grpSpPr>
        <p:sp>
          <p:nvSpPr>
            <p:cNvPr id="28" name="شكل بيضاوي 27">
              <a:extLst>
                <a:ext uri="{FF2B5EF4-FFF2-40B4-BE49-F238E27FC236}">
                  <a16:creationId xmlns:a16="http://schemas.microsoft.com/office/drawing/2014/main" id="{B65F27CB-C1C2-F480-87F4-BB48507134BE}"/>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Title 6">
              <a:extLst>
                <a:ext uri="{FF2B5EF4-FFF2-40B4-BE49-F238E27FC236}">
                  <a16:creationId xmlns:a16="http://schemas.microsoft.com/office/drawing/2014/main" id="{4002F0C6-0F80-9AFC-A60C-DF99430462EB}"/>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1</a:t>
              </a:r>
            </a:p>
          </p:txBody>
        </p:sp>
      </p:grpSp>
      <p:sp>
        <p:nvSpPr>
          <p:cNvPr id="30" name="شكل حر 60">
            <a:extLst>
              <a:ext uri="{FF2B5EF4-FFF2-40B4-BE49-F238E27FC236}">
                <a16:creationId xmlns:a16="http://schemas.microsoft.com/office/drawing/2014/main" id="{47ABC45B-C7E0-760A-B23F-9D4D18210FAD}"/>
              </a:ext>
            </a:extLst>
          </p:cNvPr>
          <p:cNvSpPr/>
          <p:nvPr/>
        </p:nvSpPr>
        <p:spPr>
          <a:xfrm rot="14437875" flipH="1">
            <a:off x="1387520" y="192631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1" name="شكل بيضاوي 30">
            <a:extLst>
              <a:ext uri="{FF2B5EF4-FFF2-40B4-BE49-F238E27FC236}">
                <a16:creationId xmlns:a16="http://schemas.microsoft.com/office/drawing/2014/main" id="{836E2C74-275E-3B85-3B6A-7DF792F56DCF}"/>
              </a:ext>
            </a:extLst>
          </p:cNvPr>
          <p:cNvSpPr/>
          <p:nvPr/>
        </p:nvSpPr>
        <p:spPr>
          <a:xfrm>
            <a:off x="9151324" y="1834847"/>
            <a:ext cx="1550698" cy="1550698"/>
          </a:xfrm>
          <a:prstGeom prst="ellipse">
            <a:avLst/>
          </a:prstGeom>
          <a:solidFill>
            <a:srgbClr val="20B0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2" name="مجموعة 31">
            <a:extLst>
              <a:ext uri="{FF2B5EF4-FFF2-40B4-BE49-F238E27FC236}">
                <a16:creationId xmlns:a16="http://schemas.microsoft.com/office/drawing/2014/main" id="{B870161E-ECF2-54CD-DDD2-F0D813AD74AD}"/>
              </a:ext>
            </a:extLst>
          </p:cNvPr>
          <p:cNvGrpSpPr/>
          <p:nvPr/>
        </p:nvGrpSpPr>
        <p:grpSpPr>
          <a:xfrm>
            <a:off x="9571383" y="1538960"/>
            <a:ext cx="419010" cy="419010"/>
            <a:chOff x="3026100" y="4795450"/>
            <a:chExt cx="498514" cy="498514"/>
          </a:xfrm>
          <a:solidFill>
            <a:schemeClr val="accent4"/>
          </a:solidFill>
        </p:grpSpPr>
        <p:sp>
          <p:nvSpPr>
            <p:cNvPr id="33" name="شكل بيضاوي 32">
              <a:extLst>
                <a:ext uri="{FF2B5EF4-FFF2-40B4-BE49-F238E27FC236}">
                  <a16:creationId xmlns:a16="http://schemas.microsoft.com/office/drawing/2014/main" id="{B4F2E016-C609-3F74-8EA5-E41F1D3E9AC7}"/>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4" name="Title 6">
              <a:extLst>
                <a:ext uri="{FF2B5EF4-FFF2-40B4-BE49-F238E27FC236}">
                  <a16:creationId xmlns:a16="http://schemas.microsoft.com/office/drawing/2014/main" id="{A4D01975-F805-2567-373A-75C2A9ABDB84}"/>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2</a:t>
              </a:r>
            </a:p>
          </p:txBody>
        </p:sp>
      </p:grpSp>
      <p:sp>
        <p:nvSpPr>
          <p:cNvPr id="35" name="شكل حر 51">
            <a:extLst>
              <a:ext uri="{FF2B5EF4-FFF2-40B4-BE49-F238E27FC236}">
                <a16:creationId xmlns:a16="http://schemas.microsoft.com/office/drawing/2014/main" id="{9BA25E56-0109-F3DF-D592-859E52E28E3A}"/>
              </a:ext>
            </a:extLst>
          </p:cNvPr>
          <p:cNvSpPr/>
          <p:nvPr/>
        </p:nvSpPr>
        <p:spPr>
          <a:xfrm rot="14437875" flipH="1">
            <a:off x="8650955" y="219731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64" name="صورة 63">
            <a:extLst>
              <a:ext uri="{FF2B5EF4-FFF2-40B4-BE49-F238E27FC236}">
                <a16:creationId xmlns:a16="http://schemas.microsoft.com/office/drawing/2014/main" id="{A727EA8A-D5F3-A123-81CA-2F17235A62C6}"/>
              </a:ext>
            </a:extLst>
          </p:cNvPr>
          <p:cNvPicPr>
            <a:picLocks noChangeAspect="1"/>
          </p:cNvPicPr>
          <p:nvPr/>
        </p:nvPicPr>
        <p:blipFill>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p:blipFill>
        <p:spPr>
          <a:xfrm>
            <a:off x="2462055" y="2064050"/>
            <a:ext cx="523751" cy="492243"/>
          </a:xfrm>
          <a:prstGeom prst="rect">
            <a:avLst/>
          </a:prstGeom>
        </p:spPr>
      </p:pic>
      <p:pic>
        <p:nvPicPr>
          <p:cNvPr id="72" name="صورة 71">
            <a:extLst>
              <a:ext uri="{FF2B5EF4-FFF2-40B4-BE49-F238E27FC236}">
                <a16:creationId xmlns:a16="http://schemas.microsoft.com/office/drawing/2014/main" id="{C7AE3AA0-C061-D884-D01D-D68C862C99FF}"/>
              </a:ext>
            </a:extLst>
          </p:cNvPr>
          <p:cNvPicPr>
            <a:picLocks noChangeAspect="1"/>
          </p:cNvPicPr>
          <p:nvPr/>
        </p:nvPicPr>
        <p:blipFill rotWithShape="1">
          <a:blip r:embed="rId7" cstate="print">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t="83996" r="85745"/>
          <a:stretch/>
        </p:blipFill>
        <p:spPr>
          <a:xfrm>
            <a:off x="9678795" y="2163752"/>
            <a:ext cx="604509" cy="688943"/>
          </a:xfrm>
          <a:prstGeom prst="rect">
            <a:avLst/>
          </a:prstGeom>
        </p:spPr>
      </p:pic>
      <p:sp>
        <p:nvSpPr>
          <p:cNvPr id="73" name="Title 6">
            <a:extLst>
              <a:ext uri="{FF2B5EF4-FFF2-40B4-BE49-F238E27FC236}">
                <a16:creationId xmlns:a16="http://schemas.microsoft.com/office/drawing/2014/main" id="{7313F5C3-10AE-0A7E-B017-BEFE26F87DD0}"/>
              </a:ext>
            </a:extLst>
          </p:cNvPr>
          <p:cNvSpPr txBox="1">
            <a:spLocks/>
          </p:cNvSpPr>
          <p:nvPr/>
        </p:nvSpPr>
        <p:spPr>
          <a:xfrm flipH="1">
            <a:off x="286212" y="3489284"/>
            <a:ext cx="5200187" cy="2166117"/>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algn="just" eaLnBrk="1" fontAlgn="auto" hangingPunct="1">
              <a:lnSpc>
                <a:spcPct val="120000"/>
              </a:lnSpc>
              <a:spcAft>
                <a:spcPts val="0"/>
              </a:spcAft>
              <a:defRPr/>
            </a:pPr>
            <a:r>
              <a:rPr lang="en-US" sz="2000" b="0" dirty="0">
                <a:solidFill>
                  <a:schemeClr val="tx1"/>
                </a:solidFill>
                <a:latin typeface="El Messiri" panose="00000800000000000000" pitchFamily="50" charset="-78"/>
                <a:cs typeface="El Messiri" panose="00000800000000000000" pitchFamily="50" charset="-78"/>
              </a:rPr>
              <a:t>To find these needs that could lead to business opportunities, you should look go to trade fairs, exporters conventions, inventor gatherings, read business newspapers, research among patent lawyers and the patent office, and technology magazines.</a:t>
            </a:r>
          </a:p>
        </p:txBody>
      </p:sp>
      <p:sp>
        <p:nvSpPr>
          <p:cNvPr id="75" name="Title 6">
            <a:extLst>
              <a:ext uri="{FF2B5EF4-FFF2-40B4-BE49-F238E27FC236}">
                <a16:creationId xmlns:a16="http://schemas.microsoft.com/office/drawing/2014/main" id="{58A11470-7B37-649E-D637-DE61E266AB8C}"/>
              </a:ext>
            </a:extLst>
          </p:cNvPr>
          <p:cNvSpPr txBox="1">
            <a:spLocks/>
          </p:cNvSpPr>
          <p:nvPr/>
        </p:nvSpPr>
        <p:spPr>
          <a:xfrm flipH="1">
            <a:off x="7120328" y="4026925"/>
            <a:ext cx="4197511" cy="2045793"/>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20000"/>
              </a:lnSpc>
              <a:spcAft>
                <a:spcPts val="0"/>
              </a:spcAft>
              <a:defRPr/>
            </a:pPr>
            <a:r>
              <a:rPr lang="en-US" sz="2000" b="0" dirty="0">
                <a:solidFill>
                  <a:schemeClr val="tx1"/>
                </a:solidFill>
                <a:latin typeface="El Messiri" panose="00000800000000000000" pitchFamily="50" charset="-78"/>
                <a:cs typeface="El Messiri" panose="00000800000000000000" pitchFamily="50" charset="-78"/>
              </a:rPr>
              <a:t>You may also want to find the information through the Internet, and some useful websites include The Entrepreneur’s business ideas index, among others.</a:t>
            </a:r>
          </a:p>
        </p:txBody>
      </p:sp>
      <p:sp>
        <p:nvSpPr>
          <p:cNvPr id="2" name="عنصر نائب لرقم الشريحة 1">
            <a:extLst>
              <a:ext uri="{FF2B5EF4-FFF2-40B4-BE49-F238E27FC236}">
                <a16:creationId xmlns:a16="http://schemas.microsoft.com/office/drawing/2014/main" id="{4007DF23-0464-1B1F-E73A-0C1D24512FF5}"/>
              </a:ext>
            </a:extLst>
          </p:cNvPr>
          <p:cNvSpPr>
            <a:spLocks noGrp="1"/>
          </p:cNvSpPr>
          <p:nvPr>
            <p:ph type="sldNum" sz="quarter" idx="12"/>
          </p:nvPr>
        </p:nvSpPr>
        <p:spPr/>
        <p:txBody>
          <a:bodyPr/>
          <a:lstStyle/>
          <a:p>
            <a:fld id="{7BB485FA-5BF7-483B-B1A0-9B2B5547A02D}" type="slidenum">
              <a:rPr lang="ar-SA" smtClean="0"/>
              <a:t>10</a:t>
            </a:fld>
            <a:endParaRPr lang="ar-SA"/>
          </a:p>
        </p:txBody>
      </p:sp>
    </p:spTree>
    <p:extLst>
      <p:ext uri="{BB962C8B-B14F-4D97-AF65-F5344CB8AC3E}">
        <p14:creationId xmlns:p14="http://schemas.microsoft.com/office/powerpoint/2010/main" val="181103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50" fill="hold"/>
                                        <p:tgtEl>
                                          <p:spTgt spid="66"/>
                                        </p:tgtEl>
                                        <p:attrNameLst>
                                          <p:attrName>ppt_y</p:attrName>
                                        </p:attrNameLst>
                                      </p:cBhvr>
                                      <p:tavLst>
                                        <p:tav tm="0">
                                          <p:val>
                                            <p:strVal val="#ppt_y"/>
                                          </p:val>
                                        </p:tav>
                                        <p:tav tm="100000">
                                          <p:val>
                                            <p:strVal val="#ppt_y"/>
                                          </p:val>
                                        </p:tav>
                                      </p:tavLst>
                                    </p:anim>
                                    <p:anim calcmode="lin" valueType="num">
                                      <p:cBhvr>
                                        <p:cTn id="25" dur="1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50" tmFilter="0,0; .5, 1; 1, 1"/>
                                        <p:tgtEl>
                                          <p:spTgt spid="66"/>
                                        </p:tgtEl>
                                      </p:cBhvr>
                                    </p:animEffect>
                                  </p:childTnLst>
                                </p:cTn>
                              </p:par>
                            </p:childTnLst>
                          </p:cTn>
                        </p:par>
                        <p:par>
                          <p:cTn id="28" fill="hold">
                            <p:stCondLst>
                              <p:cond delay="103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3"/>
                                        </p:tgtEl>
                                        <p:attrNameLst>
                                          <p:attrName>style.visibility</p:attrName>
                                        </p:attrNameLst>
                                      </p:cBhvr>
                                      <p:to>
                                        <p:strVal val="visible"/>
                                      </p:to>
                                    </p:set>
                                    <p:anim calcmode="lin" valueType="num">
                                      <p:cBhvr>
                                        <p:cTn id="31" dur="15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73"/>
                                        </p:tgtEl>
                                        <p:attrNameLst>
                                          <p:attrName>ppt_y</p:attrName>
                                        </p:attrNameLst>
                                      </p:cBhvr>
                                      <p:tavLst>
                                        <p:tav tm="0">
                                          <p:val>
                                            <p:strVal val="#ppt_y"/>
                                          </p:val>
                                        </p:tav>
                                        <p:tav tm="100000">
                                          <p:val>
                                            <p:strVal val="#ppt_y"/>
                                          </p:val>
                                        </p:tav>
                                      </p:tavLst>
                                    </p:anim>
                                    <p:anim calcmode="lin" valueType="num">
                                      <p:cBhvr>
                                        <p:cTn id="33" dur="15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73"/>
                                        </p:tgtEl>
                                      </p:cBhvr>
                                    </p:animEffect>
                                  </p:childTnLst>
                                </p:cTn>
                              </p:par>
                            </p:childTnLst>
                          </p:cTn>
                        </p:par>
                        <p:par>
                          <p:cTn id="36" fill="hold">
                            <p:stCondLst>
                              <p:cond delay="43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75"/>
                                        </p:tgtEl>
                                        <p:attrNameLst>
                                          <p:attrName>style.visibility</p:attrName>
                                        </p:attrNameLst>
                                      </p:cBhvr>
                                      <p:to>
                                        <p:strVal val="visible"/>
                                      </p:to>
                                    </p:set>
                                    <p:anim calcmode="lin" valueType="num">
                                      <p:cBhvr>
                                        <p:cTn id="39" dur="15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75"/>
                                        </p:tgtEl>
                                        <p:attrNameLst>
                                          <p:attrName>ppt_y</p:attrName>
                                        </p:attrNameLst>
                                      </p:cBhvr>
                                      <p:tavLst>
                                        <p:tav tm="0">
                                          <p:val>
                                            <p:strVal val="#ppt_y"/>
                                          </p:val>
                                        </p:tav>
                                        <p:tav tm="100000">
                                          <p:val>
                                            <p:strVal val="#ppt_y"/>
                                          </p:val>
                                        </p:tav>
                                      </p:tavLst>
                                    </p:anim>
                                    <p:anim calcmode="lin" valueType="num">
                                      <p:cBhvr>
                                        <p:cTn id="41" dur="15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73"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14339" y="190806"/>
            <a:ext cx="800574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What the Customer Wants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0" name="Title 6">
            <a:extLst>
              <a:ext uri="{FF2B5EF4-FFF2-40B4-BE49-F238E27FC236}">
                <a16:creationId xmlns:a16="http://schemas.microsoft.com/office/drawing/2014/main" id="{D086788B-E9BE-1FFA-7A7F-222A1650AF49}"/>
              </a:ext>
            </a:extLst>
          </p:cNvPr>
          <p:cNvSpPr txBox="1">
            <a:spLocks/>
          </p:cNvSpPr>
          <p:nvPr/>
        </p:nvSpPr>
        <p:spPr>
          <a:xfrm flipH="1">
            <a:off x="1664949" y="2062568"/>
            <a:ext cx="9318552" cy="635729"/>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000" b="0">
                <a:latin typeface="El Messiri" panose="00000800000000000000" pitchFamily="50" charset="-78"/>
                <a:ea typeface="+mj-ea"/>
                <a:cs typeface="El Messiri" panose="00000800000000000000" pitchFamily="50" charset="-78"/>
              </a:defRPr>
            </a:lvl1pPr>
          </a:lstStyle>
          <a:p>
            <a:r>
              <a:rPr lang="en-US" dirty="0"/>
              <a:t>To trim the list, find out whether these ideas, products or services are currently in demand, need too much capital, determine whether it is </a:t>
            </a:r>
          </a:p>
        </p:txBody>
      </p:sp>
      <p:sp>
        <p:nvSpPr>
          <p:cNvPr id="42" name="Title 6">
            <a:extLst>
              <a:ext uri="{FF2B5EF4-FFF2-40B4-BE49-F238E27FC236}">
                <a16:creationId xmlns:a16="http://schemas.microsoft.com/office/drawing/2014/main" id="{41A00586-24FF-6AA1-0BA6-959EEC5FC230}"/>
              </a:ext>
            </a:extLst>
          </p:cNvPr>
          <p:cNvSpPr txBox="1">
            <a:spLocks/>
          </p:cNvSpPr>
          <p:nvPr/>
        </p:nvSpPr>
        <p:spPr>
          <a:xfrm flipH="1">
            <a:off x="2473397" y="2936679"/>
            <a:ext cx="5709777"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an existing product,</a:t>
            </a:r>
          </a:p>
        </p:txBody>
      </p:sp>
      <p:sp>
        <p:nvSpPr>
          <p:cNvPr id="43" name="دائرة مجوفة 16">
            <a:extLst>
              <a:ext uri="{FF2B5EF4-FFF2-40B4-BE49-F238E27FC236}">
                <a16:creationId xmlns:a16="http://schemas.microsoft.com/office/drawing/2014/main" id="{95BFA440-2279-C27A-1BE8-355637F605C3}"/>
              </a:ext>
            </a:extLst>
          </p:cNvPr>
          <p:cNvSpPr/>
          <p:nvPr/>
        </p:nvSpPr>
        <p:spPr>
          <a:xfrm>
            <a:off x="1837713" y="2950799"/>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4" name="Title 6">
            <a:extLst>
              <a:ext uri="{FF2B5EF4-FFF2-40B4-BE49-F238E27FC236}">
                <a16:creationId xmlns:a16="http://schemas.microsoft.com/office/drawing/2014/main" id="{E0233DFD-30F4-22E6-9EB6-54963D03BD55}"/>
              </a:ext>
            </a:extLst>
          </p:cNvPr>
          <p:cNvSpPr txBox="1">
            <a:spLocks/>
          </p:cNvSpPr>
          <p:nvPr/>
        </p:nvSpPr>
        <p:spPr>
          <a:xfrm flipH="1">
            <a:off x="2473398" y="3642763"/>
            <a:ext cx="6662132"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a variation of an old product, </a:t>
            </a:r>
          </a:p>
        </p:txBody>
      </p:sp>
      <p:sp>
        <p:nvSpPr>
          <p:cNvPr id="45" name="دائرة مجوفة 18">
            <a:extLst>
              <a:ext uri="{FF2B5EF4-FFF2-40B4-BE49-F238E27FC236}">
                <a16:creationId xmlns:a16="http://schemas.microsoft.com/office/drawing/2014/main" id="{322DBA28-975C-C9A2-87A1-72B46CDE87AC}"/>
              </a:ext>
            </a:extLst>
          </p:cNvPr>
          <p:cNvSpPr/>
          <p:nvPr/>
        </p:nvSpPr>
        <p:spPr>
          <a:xfrm>
            <a:off x="1837713" y="3656884"/>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6" name="Title 6">
            <a:extLst>
              <a:ext uri="{FF2B5EF4-FFF2-40B4-BE49-F238E27FC236}">
                <a16:creationId xmlns:a16="http://schemas.microsoft.com/office/drawing/2014/main" id="{B8197D01-6BCA-EF08-2057-CDB77004F845}"/>
              </a:ext>
            </a:extLst>
          </p:cNvPr>
          <p:cNvSpPr txBox="1">
            <a:spLocks/>
          </p:cNvSpPr>
          <p:nvPr/>
        </p:nvSpPr>
        <p:spPr>
          <a:xfrm flipH="1">
            <a:off x="2473397" y="4339735"/>
            <a:ext cx="8841100"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a product that can be made to appeal to a new market or </a:t>
            </a:r>
          </a:p>
        </p:txBody>
      </p:sp>
      <p:sp>
        <p:nvSpPr>
          <p:cNvPr id="47" name="دائرة مجوفة 20">
            <a:extLst>
              <a:ext uri="{FF2B5EF4-FFF2-40B4-BE49-F238E27FC236}">
                <a16:creationId xmlns:a16="http://schemas.microsoft.com/office/drawing/2014/main" id="{6C79BB57-16E4-3DB7-5609-49E25E54C291}"/>
              </a:ext>
            </a:extLst>
          </p:cNvPr>
          <p:cNvSpPr/>
          <p:nvPr/>
        </p:nvSpPr>
        <p:spPr>
          <a:xfrm>
            <a:off x="1837713" y="4353856"/>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52" name="دائرة مجوفة 26">
            <a:extLst>
              <a:ext uri="{FF2B5EF4-FFF2-40B4-BE49-F238E27FC236}">
                <a16:creationId xmlns:a16="http://schemas.microsoft.com/office/drawing/2014/main" id="{EA6CDF4E-8F16-023A-956C-7F348D2EBC78}"/>
              </a:ext>
            </a:extLst>
          </p:cNvPr>
          <p:cNvSpPr/>
          <p:nvPr/>
        </p:nvSpPr>
        <p:spPr>
          <a:xfrm>
            <a:off x="1837713" y="5078561"/>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62" name="Title 6">
            <a:extLst>
              <a:ext uri="{FF2B5EF4-FFF2-40B4-BE49-F238E27FC236}">
                <a16:creationId xmlns:a16="http://schemas.microsoft.com/office/drawing/2014/main" id="{A24417A4-8E25-CFA3-D935-F72B15DC7E06}"/>
              </a:ext>
            </a:extLst>
          </p:cNvPr>
          <p:cNvSpPr txBox="1">
            <a:spLocks/>
          </p:cNvSpPr>
          <p:nvPr/>
        </p:nvSpPr>
        <p:spPr>
          <a:xfrm flipH="1">
            <a:off x="2473397" y="5050320"/>
            <a:ext cx="8841100"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sz="2100" dirty="0"/>
              <a:t>a totally new product. </a:t>
            </a:r>
          </a:p>
        </p:txBody>
      </p:sp>
      <p:sp>
        <p:nvSpPr>
          <p:cNvPr id="22" name="دائرة مجوفة 16">
            <a:extLst>
              <a:ext uri="{FF2B5EF4-FFF2-40B4-BE49-F238E27FC236}">
                <a16:creationId xmlns:a16="http://schemas.microsoft.com/office/drawing/2014/main" id="{25CB1F79-E563-8C9F-DE73-EB7C09094C74}"/>
              </a:ext>
            </a:extLst>
          </p:cNvPr>
          <p:cNvSpPr/>
          <p:nvPr/>
        </p:nvSpPr>
        <p:spPr>
          <a:xfrm>
            <a:off x="810223" y="2167400"/>
            <a:ext cx="635729" cy="635729"/>
          </a:xfrm>
          <a:prstGeom prst="donut">
            <a:avLst>
              <a:gd name="adj" fmla="val 39787"/>
            </a:avLst>
          </a:prstGeom>
          <a:solidFill>
            <a:srgbClr val="20B09F"/>
          </a:solidFill>
          <a:ln w="12700" cap="flat" cmpd="sng" algn="ctr">
            <a:noFill/>
            <a:prstDash val="solid"/>
            <a:miter lim="800000"/>
          </a:ln>
          <a:effectLst>
            <a:outerShdw blurRad="304800" dist="101600" dir="8100000" algn="tr" rotWithShape="0">
              <a:prstClr val="black">
                <a:alpha val="36000"/>
              </a:prstClr>
            </a:outerShdw>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4" name="Title 6">
            <a:extLst>
              <a:ext uri="{FF2B5EF4-FFF2-40B4-BE49-F238E27FC236}">
                <a16:creationId xmlns:a16="http://schemas.microsoft.com/office/drawing/2014/main" id="{C6735E2E-820D-89A5-0B89-6D63ED0C4E58}"/>
              </a:ext>
            </a:extLst>
          </p:cNvPr>
          <p:cNvSpPr txBox="1">
            <a:spLocks/>
          </p:cNvSpPr>
          <p:nvPr/>
        </p:nvSpPr>
        <p:spPr>
          <a:xfrm flipH="1">
            <a:off x="1664949" y="977901"/>
            <a:ext cx="9054756" cy="773480"/>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sz="2000" dirty="0"/>
              <a:t>To analyze whether you should pursue the ideas that you find, trim your list of 100 into a shorter list of 10. </a:t>
            </a:r>
          </a:p>
        </p:txBody>
      </p:sp>
      <p:sp>
        <p:nvSpPr>
          <p:cNvPr id="25" name="دائرة مجوفة 16">
            <a:extLst>
              <a:ext uri="{FF2B5EF4-FFF2-40B4-BE49-F238E27FC236}">
                <a16:creationId xmlns:a16="http://schemas.microsoft.com/office/drawing/2014/main" id="{23248841-B207-64F9-2A55-DF07E843FA38}"/>
              </a:ext>
            </a:extLst>
          </p:cNvPr>
          <p:cNvSpPr/>
          <p:nvPr/>
        </p:nvSpPr>
        <p:spPr>
          <a:xfrm>
            <a:off x="810223" y="1046777"/>
            <a:ext cx="635729" cy="635729"/>
          </a:xfrm>
          <a:prstGeom prst="donut">
            <a:avLst>
              <a:gd name="adj" fmla="val 39787"/>
            </a:avLst>
          </a:prstGeom>
          <a:solidFill>
            <a:srgbClr val="20B09F"/>
          </a:solidFill>
          <a:ln w="12700" cap="flat" cmpd="sng" algn="ctr">
            <a:noFill/>
            <a:prstDash val="solid"/>
            <a:miter lim="800000"/>
          </a:ln>
          <a:effectLst>
            <a:outerShdw blurRad="304800" dist="101600" dir="8100000" algn="tr" rotWithShape="0">
              <a:prstClr val="black">
                <a:alpha val="36000"/>
              </a:prstClr>
            </a:outerShdw>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 name="عنصر نائب لرقم الشريحة 1">
            <a:extLst>
              <a:ext uri="{FF2B5EF4-FFF2-40B4-BE49-F238E27FC236}">
                <a16:creationId xmlns:a16="http://schemas.microsoft.com/office/drawing/2014/main" id="{981E03BB-1B78-5F60-6D37-9C707C5837D9}"/>
              </a:ext>
            </a:extLst>
          </p:cNvPr>
          <p:cNvSpPr>
            <a:spLocks noGrp="1"/>
          </p:cNvSpPr>
          <p:nvPr>
            <p:ph type="sldNum" sz="quarter" idx="12"/>
          </p:nvPr>
        </p:nvSpPr>
        <p:spPr/>
        <p:txBody>
          <a:bodyPr/>
          <a:lstStyle/>
          <a:p>
            <a:fld id="{7BB485FA-5BF7-483B-B1A0-9B2B5547A02D}" type="slidenum">
              <a:rPr lang="ar-SA" smtClean="0"/>
              <a:t>11</a:t>
            </a:fld>
            <a:endParaRPr lang="ar-SA"/>
          </a:p>
        </p:txBody>
      </p:sp>
    </p:spTree>
    <p:extLst>
      <p:ext uri="{BB962C8B-B14F-4D97-AF65-F5344CB8AC3E}">
        <p14:creationId xmlns:p14="http://schemas.microsoft.com/office/powerpoint/2010/main" val="380674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4685"/>
                            </p:stCondLst>
                            <p:childTnLst>
                              <p:par>
                                <p:cTn id="29" presetID="14" presetClass="entr" presetSubtype="1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100"/>
                                        <p:tgtEl>
                                          <p:spTgt spid="25"/>
                                        </p:tgtEl>
                                      </p:cBhvr>
                                    </p:animEffect>
                                  </p:childTnLst>
                                </p:cTn>
                              </p:par>
                            </p:childTnLst>
                          </p:cTn>
                        </p:par>
                        <p:par>
                          <p:cTn id="32" fill="hold">
                            <p:stCondLst>
                              <p:cond delay="4785"/>
                            </p:stCondLst>
                            <p:childTnLst>
                              <p:par>
                                <p:cTn id="33" presetID="14" presetClass="entr" presetSubtype="1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100"/>
                                        <p:tgtEl>
                                          <p:spTgt spid="22"/>
                                        </p:tgtEl>
                                      </p:cBhvr>
                                    </p:animEffect>
                                  </p:childTnLst>
                                </p:cTn>
                              </p:par>
                            </p:childTnLst>
                          </p:cTn>
                        </p:par>
                        <p:par>
                          <p:cTn id="36" fill="hold">
                            <p:stCondLst>
                              <p:cond delay="4885"/>
                            </p:stCondLst>
                            <p:childTnLst>
                              <p:par>
                                <p:cTn id="37" presetID="14" presetClass="entr" presetSubtype="1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randombar(horizontal)">
                                      <p:cBhvr>
                                        <p:cTn id="39" dur="100"/>
                                        <p:tgtEl>
                                          <p:spTgt spid="43"/>
                                        </p:tgtEl>
                                      </p:cBhvr>
                                    </p:animEffect>
                                  </p:childTnLst>
                                </p:cTn>
                              </p:par>
                            </p:childTnLst>
                          </p:cTn>
                        </p:par>
                        <p:par>
                          <p:cTn id="40" fill="hold">
                            <p:stCondLst>
                              <p:cond delay="4985"/>
                            </p:stCondLst>
                            <p:childTnLst>
                              <p:par>
                                <p:cTn id="41" presetID="14" presetClass="entr" presetSubtype="1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randombar(horizontal)">
                                      <p:cBhvr>
                                        <p:cTn id="43" dur="100"/>
                                        <p:tgtEl>
                                          <p:spTgt spid="45"/>
                                        </p:tgtEl>
                                      </p:cBhvr>
                                    </p:animEffect>
                                  </p:childTnLst>
                                </p:cTn>
                              </p:par>
                            </p:childTnLst>
                          </p:cTn>
                        </p:par>
                        <p:par>
                          <p:cTn id="44" fill="hold">
                            <p:stCondLst>
                              <p:cond delay="5085"/>
                            </p:stCondLst>
                            <p:childTnLst>
                              <p:par>
                                <p:cTn id="45" presetID="14" presetClass="entr" presetSubtype="10"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randombar(horizontal)">
                                      <p:cBhvr>
                                        <p:cTn id="47" dur="100"/>
                                        <p:tgtEl>
                                          <p:spTgt spid="47"/>
                                        </p:tgtEl>
                                      </p:cBhvr>
                                    </p:animEffect>
                                  </p:childTnLst>
                                </p:cTn>
                              </p:par>
                            </p:childTnLst>
                          </p:cTn>
                        </p:par>
                        <p:par>
                          <p:cTn id="48" fill="hold">
                            <p:stCondLst>
                              <p:cond delay="5185"/>
                            </p:stCondLst>
                            <p:childTnLst>
                              <p:par>
                                <p:cTn id="49" presetID="14" presetClass="entr" presetSubtype="1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randombar(horizontal)">
                                      <p:cBhvr>
                                        <p:cTn id="51" dur="100"/>
                                        <p:tgtEl>
                                          <p:spTgt spid="52"/>
                                        </p:tgtEl>
                                      </p:cBhvr>
                                    </p:animEffect>
                                  </p:childTnLst>
                                </p:cTn>
                              </p:par>
                            </p:childTnLst>
                          </p:cTn>
                        </p:par>
                        <p:par>
                          <p:cTn id="52" fill="hold">
                            <p:stCondLst>
                              <p:cond delay="528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24"/>
                                        </p:tgtEl>
                                        <p:attrNameLst>
                                          <p:attrName>style.visibility</p:attrName>
                                        </p:attrNameLst>
                                      </p:cBhvr>
                                      <p:to>
                                        <p:strVal val="visible"/>
                                      </p:to>
                                    </p:set>
                                    <p:anim calcmode="lin" valueType="num">
                                      <p:cBhvr>
                                        <p:cTn id="55" dur="15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24"/>
                                        </p:tgtEl>
                                        <p:attrNameLst>
                                          <p:attrName>ppt_y</p:attrName>
                                        </p:attrNameLst>
                                      </p:cBhvr>
                                      <p:tavLst>
                                        <p:tav tm="0">
                                          <p:val>
                                            <p:strVal val="#ppt_y"/>
                                          </p:val>
                                        </p:tav>
                                        <p:tav tm="100000">
                                          <p:val>
                                            <p:strVal val="#ppt_y"/>
                                          </p:val>
                                        </p:tav>
                                      </p:tavLst>
                                    </p:anim>
                                    <p:anim calcmode="lin" valueType="num">
                                      <p:cBhvr>
                                        <p:cTn id="57" dur="15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24"/>
                                        </p:tgtEl>
                                      </p:cBhvr>
                                    </p:animEffect>
                                  </p:childTnLst>
                                </p:cTn>
                              </p:par>
                            </p:childTnLst>
                          </p:cTn>
                        </p:par>
                        <p:par>
                          <p:cTn id="60" fill="hold">
                            <p:stCondLst>
                              <p:cond delay="675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0"/>
                                        </p:tgtEl>
                                        <p:attrNameLst>
                                          <p:attrName>style.visibility</p:attrName>
                                        </p:attrNameLst>
                                      </p:cBhvr>
                                      <p:to>
                                        <p:strVal val="visible"/>
                                      </p:to>
                                    </p:set>
                                    <p:anim calcmode="lin" valueType="num">
                                      <p:cBhvr>
                                        <p:cTn id="63"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64" dur="150" fill="hold"/>
                                        <p:tgtEl>
                                          <p:spTgt spid="40"/>
                                        </p:tgtEl>
                                        <p:attrNameLst>
                                          <p:attrName>ppt_y</p:attrName>
                                        </p:attrNameLst>
                                      </p:cBhvr>
                                      <p:tavLst>
                                        <p:tav tm="0">
                                          <p:val>
                                            <p:strVal val="#ppt_y"/>
                                          </p:val>
                                        </p:tav>
                                        <p:tav tm="100000">
                                          <p:val>
                                            <p:strVal val="#ppt_y"/>
                                          </p:val>
                                        </p:tav>
                                      </p:tavLst>
                                    </p:anim>
                                    <p:anim calcmode="lin" valueType="num">
                                      <p:cBhvr>
                                        <p:cTn id="65"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66"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50" tmFilter="0,0; .5, 1; 1, 1"/>
                                        <p:tgtEl>
                                          <p:spTgt spid="40"/>
                                        </p:tgtEl>
                                      </p:cBhvr>
                                    </p:animEffect>
                                  </p:childTnLst>
                                </p:cTn>
                              </p:par>
                            </p:childTnLst>
                          </p:cTn>
                        </p:par>
                        <p:par>
                          <p:cTn id="68" fill="hold">
                            <p:stCondLst>
                              <p:cond delay="864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42"/>
                                        </p:tgtEl>
                                        <p:attrNameLst>
                                          <p:attrName>style.visibility</p:attrName>
                                        </p:attrNameLst>
                                      </p:cBhvr>
                                      <p:to>
                                        <p:strVal val="visible"/>
                                      </p:to>
                                    </p:set>
                                    <p:anim calcmode="lin" valueType="num">
                                      <p:cBhvr>
                                        <p:cTn id="71"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72" dur="150" fill="hold"/>
                                        <p:tgtEl>
                                          <p:spTgt spid="42"/>
                                        </p:tgtEl>
                                        <p:attrNameLst>
                                          <p:attrName>ppt_y</p:attrName>
                                        </p:attrNameLst>
                                      </p:cBhvr>
                                      <p:tavLst>
                                        <p:tav tm="0">
                                          <p:val>
                                            <p:strVal val="#ppt_y"/>
                                          </p:val>
                                        </p:tav>
                                        <p:tav tm="100000">
                                          <p:val>
                                            <p:strVal val="#ppt_y"/>
                                          </p:val>
                                        </p:tav>
                                      </p:tavLst>
                                    </p:anim>
                                    <p:anim calcmode="lin" valueType="num">
                                      <p:cBhvr>
                                        <p:cTn id="73"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74"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50" tmFilter="0,0; .5, 1; 1, 1"/>
                                        <p:tgtEl>
                                          <p:spTgt spid="42"/>
                                        </p:tgtEl>
                                      </p:cBhvr>
                                    </p:animEffect>
                                  </p:childTnLst>
                                </p:cTn>
                              </p:par>
                            </p:childTnLst>
                          </p:cTn>
                        </p:par>
                        <p:par>
                          <p:cTn id="76" fill="hold">
                            <p:stCondLst>
                              <p:cond delay="905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44"/>
                                        </p:tgtEl>
                                        <p:attrNameLst>
                                          <p:attrName>style.visibility</p:attrName>
                                        </p:attrNameLst>
                                      </p:cBhvr>
                                      <p:to>
                                        <p:strVal val="visible"/>
                                      </p:to>
                                    </p:set>
                                    <p:anim calcmode="lin" valueType="num">
                                      <p:cBhvr>
                                        <p:cTn id="79"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0" dur="150" fill="hold"/>
                                        <p:tgtEl>
                                          <p:spTgt spid="44"/>
                                        </p:tgtEl>
                                        <p:attrNameLst>
                                          <p:attrName>ppt_y</p:attrName>
                                        </p:attrNameLst>
                                      </p:cBhvr>
                                      <p:tavLst>
                                        <p:tav tm="0">
                                          <p:val>
                                            <p:strVal val="#ppt_y"/>
                                          </p:val>
                                        </p:tav>
                                        <p:tav tm="100000">
                                          <p:val>
                                            <p:strVal val="#ppt_y"/>
                                          </p:val>
                                        </p:tav>
                                      </p:tavLst>
                                    </p:anim>
                                    <p:anim calcmode="lin" valueType="num">
                                      <p:cBhvr>
                                        <p:cTn id="81"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82"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50" tmFilter="0,0; .5, 1; 1, 1"/>
                                        <p:tgtEl>
                                          <p:spTgt spid="44"/>
                                        </p:tgtEl>
                                      </p:cBhvr>
                                    </p:animEffect>
                                  </p:childTnLst>
                                </p:cTn>
                              </p:par>
                            </p:childTnLst>
                          </p:cTn>
                        </p:par>
                        <p:par>
                          <p:cTn id="84" fill="hold">
                            <p:stCondLst>
                              <p:cond delay="956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46"/>
                                        </p:tgtEl>
                                        <p:attrNameLst>
                                          <p:attrName>style.visibility</p:attrName>
                                        </p:attrNameLst>
                                      </p:cBhvr>
                                      <p:to>
                                        <p:strVal val="visible"/>
                                      </p:to>
                                    </p:set>
                                    <p:anim calcmode="lin" valueType="num">
                                      <p:cBhvr>
                                        <p:cTn id="87" dur="1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8" dur="150" fill="hold"/>
                                        <p:tgtEl>
                                          <p:spTgt spid="46"/>
                                        </p:tgtEl>
                                        <p:attrNameLst>
                                          <p:attrName>ppt_y</p:attrName>
                                        </p:attrNameLst>
                                      </p:cBhvr>
                                      <p:tavLst>
                                        <p:tav tm="0">
                                          <p:val>
                                            <p:strVal val="#ppt_y"/>
                                          </p:val>
                                        </p:tav>
                                        <p:tav tm="100000">
                                          <p:val>
                                            <p:strVal val="#ppt_y"/>
                                          </p:val>
                                        </p:tav>
                                      </p:tavLst>
                                    </p:anim>
                                    <p:anim calcmode="lin" valueType="num">
                                      <p:cBhvr>
                                        <p:cTn id="89" dur="1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90" dur="1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50" tmFilter="0,0; .5, 1; 1, 1"/>
                                        <p:tgtEl>
                                          <p:spTgt spid="46"/>
                                        </p:tgtEl>
                                      </p:cBhvr>
                                    </p:animEffect>
                                  </p:childTnLst>
                                </p:cTn>
                              </p:par>
                            </p:childTnLst>
                          </p:cTn>
                        </p:par>
                        <p:par>
                          <p:cTn id="92" fill="hold">
                            <p:stCondLst>
                              <p:cond delay="1034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62"/>
                                        </p:tgtEl>
                                        <p:attrNameLst>
                                          <p:attrName>style.visibility</p:attrName>
                                        </p:attrNameLst>
                                      </p:cBhvr>
                                      <p:to>
                                        <p:strVal val="visible"/>
                                      </p:to>
                                    </p:set>
                                    <p:anim calcmode="lin" valueType="num">
                                      <p:cBhvr>
                                        <p:cTn id="95" dur="15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96" dur="150" fill="hold"/>
                                        <p:tgtEl>
                                          <p:spTgt spid="62"/>
                                        </p:tgtEl>
                                        <p:attrNameLst>
                                          <p:attrName>ppt_y</p:attrName>
                                        </p:attrNameLst>
                                      </p:cBhvr>
                                      <p:tavLst>
                                        <p:tav tm="0">
                                          <p:val>
                                            <p:strVal val="#ppt_y"/>
                                          </p:val>
                                        </p:tav>
                                        <p:tav tm="100000">
                                          <p:val>
                                            <p:strVal val="#ppt_y"/>
                                          </p:val>
                                        </p:tav>
                                      </p:tavLst>
                                    </p:anim>
                                    <p:anim calcmode="lin" valueType="num">
                                      <p:cBhvr>
                                        <p:cTn id="97" dur="15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98" dur="15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50" tmFilter="0,0; .5, 1; 1, 1"/>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40" grpId="0"/>
      <p:bldP spid="42" grpId="0"/>
      <p:bldP spid="43" grpId="0" animBg="1"/>
      <p:bldP spid="44" grpId="0"/>
      <p:bldP spid="45" grpId="0" animBg="1"/>
      <p:bldP spid="46" grpId="0"/>
      <p:bldP spid="47" grpId="0" animBg="1"/>
      <p:bldP spid="52" grpId="0" animBg="1"/>
      <p:bldP spid="62" grpId="0"/>
      <p:bldP spid="22" grpId="0" animBg="1"/>
      <p:bldP spid="24"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What the Customer Wants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1" name="مجموعة 70">
            <a:extLst>
              <a:ext uri="{FF2B5EF4-FFF2-40B4-BE49-F238E27FC236}">
                <a16:creationId xmlns:a16="http://schemas.microsoft.com/office/drawing/2014/main" id="{96328C69-B999-D717-07E8-22BD9924840B}"/>
              </a:ext>
            </a:extLst>
          </p:cNvPr>
          <p:cNvGrpSpPr/>
          <p:nvPr/>
        </p:nvGrpSpPr>
        <p:grpSpPr>
          <a:xfrm flipV="1">
            <a:off x="4306834" y="3863885"/>
            <a:ext cx="1522376" cy="829610"/>
            <a:chOff x="4140332" y="1219200"/>
            <a:chExt cx="3111236" cy="1695450"/>
          </a:xfrm>
          <a:solidFill>
            <a:schemeClr val="accent4"/>
          </a:solidFill>
        </p:grpSpPr>
        <p:sp>
          <p:nvSpPr>
            <p:cNvPr id="72" name="شكل حر 5">
              <a:extLst>
                <a:ext uri="{FF2B5EF4-FFF2-40B4-BE49-F238E27FC236}">
                  <a16:creationId xmlns:a16="http://schemas.microsoft.com/office/drawing/2014/main" id="{8541A407-B2D8-3F8F-0304-FAFB0581D33E}"/>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7" name="شكل بيضاوي 76">
              <a:extLst>
                <a:ext uri="{FF2B5EF4-FFF2-40B4-BE49-F238E27FC236}">
                  <a16:creationId xmlns:a16="http://schemas.microsoft.com/office/drawing/2014/main" id="{7AC4CED6-23B9-164E-38B5-921D2BCBBDE8}"/>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0" name="مجموعة 79">
            <a:extLst>
              <a:ext uri="{FF2B5EF4-FFF2-40B4-BE49-F238E27FC236}">
                <a16:creationId xmlns:a16="http://schemas.microsoft.com/office/drawing/2014/main" id="{93F9E5FB-56C7-7623-2050-3506A03890C0}"/>
              </a:ext>
            </a:extLst>
          </p:cNvPr>
          <p:cNvGrpSpPr/>
          <p:nvPr/>
        </p:nvGrpSpPr>
        <p:grpSpPr>
          <a:xfrm>
            <a:off x="5881479" y="3009526"/>
            <a:ext cx="1522376" cy="829610"/>
            <a:chOff x="4140332" y="1219200"/>
            <a:chExt cx="3111236" cy="1695450"/>
          </a:xfrm>
          <a:solidFill>
            <a:schemeClr val="accent1"/>
          </a:solidFill>
        </p:grpSpPr>
        <p:sp>
          <p:nvSpPr>
            <p:cNvPr id="81" name="شكل حر 8">
              <a:extLst>
                <a:ext uri="{FF2B5EF4-FFF2-40B4-BE49-F238E27FC236}">
                  <a16:creationId xmlns:a16="http://schemas.microsoft.com/office/drawing/2014/main" id="{D11C5699-F9C8-B7C0-281D-D5275F1AFFC7}"/>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2" name="شكل بيضاوي 81">
              <a:extLst>
                <a:ext uri="{FF2B5EF4-FFF2-40B4-BE49-F238E27FC236}">
                  <a16:creationId xmlns:a16="http://schemas.microsoft.com/office/drawing/2014/main" id="{172BDABA-4E7D-223F-A5E6-630C140D6BFD}"/>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3" name="مجموعة 82">
            <a:extLst>
              <a:ext uri="{FF2B5EF4-FFF2-40B4-BE49-F238E27FC236}">
                <a16:creationId xmlns:a16="http://schemas.microsoft.com/office/drawing/2014/main" id="{E7825CB6-3CE9-F9AC-CE80-DE0C309390B3}"/>
              </a:ext>
            </a:extLst>
          </p:cNvPr>
          <p:cNvGrpSpPr/>
          <p:nvPr/>
        </p:nvGrpSpPr>
        <p:grpSpPr>
          <a:xfrm flipV="1">
            <a:off x="7452462" y="3825153"/>
            <a:ext cx="1522376" cy="829610"/>
            <a:chOff x="4140332" y="1219200"/>
            <a:chExt cx="3111236" cy="1695450"/>
          </a:xfrm>
          <a:solidFill>
            <a:schemeClr val="bg2">
              <a:lumMod val="60000"/>
              <a:lumOff val="40000"/>
            </a:schemeClr>
          </a:solidFill>
        </p:grpSpPr>
        <p:sp>
          <p:nvSpPr>
            <p:cNvPr id="84" name="شكل حر 11">
              <a:extLst>
                <a:ext uri="{FF2B5EF4-FFF2-40B4-BE49-F238E27FC236}">
                  <a16:creationId xmlns:a16="http://schemas.microsoft.com/office/drawing/2014/main" id="{3FFC11AE-8C69-A4A8-94F8-6B5DD224B564}"/>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5" name="شكل بيضاوي 84">
              <a:extLst>
                <a:ext uri="{FF2B5EF4-FFF2-40B4-BE49-F238E27FC236}">
                  <a16:creationId xmlns:a16="http://schemas.microsoft.com/office/drawing/2014/main" id="{75E8B18A-293C-2867-742F-1B62DE6FC1AF}"/>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6" name="مجموعة 85">
            <a:extLst>
              <a:ext uri="{FF2B5EF4-FFF2-40B4-BE49-F238E27FC236}">
                <a16:creationId xmlns:a16="http://schemas.microsoft.com/office/drawing/2014/main" id="{DC6D18DF-13AC-0ADF-0B68-25E5D1F13170}"/>
              </a:ext>
            </a:extLst>
          </p:cNvPr>
          <p:cNvGrpSpPr/>
          <p:nvPr/>
        </p:nvGrpSpPr>
        <p:grpSpPr>
          <a:xfrm flipV="1">
            <a:off x="1167063" y="3839136"/>
            <a:ext cx="1522376" cy="829610"/>
            <a:chOff x="4140332" y="1219200"/>
            <a:chExt cx="3111236" cy="1695450"/>
          </a:xfrm>
          <a:solidFill>
            <a:schemeClr val="accent4">
              <a:alpha val="50000"/>
            </a:schemeClr>
          </a:solidFill>
        </p:grpSpPr>
        <p:sp>
          <p:nvSpPr>
            <p:cNvPr id="87" name="شكل حر 14">
              <a:extLst>
                <a:ext uri="{FF2B5EF4-FFF2-40B4-BE49-F238E27FC236}">
                  <a16:creationId xmlns:a16="http://schemas.microsoft.com/office/drawing/2014/main" id="{12874FD8-A328-A222-C878-E469F182ECC1}"/>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8" name="شكل بيضاوي 87">
              <a:extLst>
                <a:ext uri="{FF2B5EF4-FFF2-40B4-BE49-F238E27FC236}">
                  <a16:creationId xmlns:a16="http://schemas.microsoft.com/office/drawing/2014/main" id="{B9DB8CF9-4DE0-9FCA-1807-2C845391350A}"/>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9" name="مجموعة 88">
            <a:extLst>
              <a:ext uri="{FF2B5EF4-FFF2-40B4-BE49-F238E27FC236}">
                <a16:creationId xmlns:a16="http://schemas.microsoft.com/office/drawing/2014/main" id="{42D85C3B-269B-1070-B392-4372650C2ED2}"/>
              </a:ext>
            </a:extLst>
          </p:cNvPr>
          <p:cNvGrpSpPr/>
          <p:nvPr/>
        </p:nvGrpSpPr>
        <p:grpSpPr>
          <a:xfrm>
            <a:off x="2735851" y="3034275"/>
            <a:ext cx="1522376" cy="829610"/>
            <a:chOff x="4140332" y="1219200"/>
            <a:chExt cx="3111236" cy="1695450"/>
          </a:xfrm>
          <a:solidFill>
            <a:schemeClr val="accent3">
              <a:lumMod val="60000"/>
              <a:lumOff val="40000"/>
            </a:schemeClr>
          </a:solidFill>
        </p:grpSpPr>
        <p:sp>
          <p:nvSpPr>
            <p:cNvPr id="90" name="شكل حر 17">
              <a:extLst>
                <a:ext uri="{FF2B5EF4-FFF2-40B4-BE49-F238E27FC236}">
                  <a16:creationId xmlns:a16="http://schemas.microsoft.com/office/drawing/2014/main" id="{5B04FD95-8EAE-10AE-EAFD-92514A3D07E8}"/>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1" name="شكل بيضاوي 90">
              <a:extLst>
                <a:ext uri="{FF2B5EF4-FFF2-40B4-BE49-F238E27FC236}">
                  <a16:creationId xmlns:a16="http://schemas.microsoft.com/office/drawing/2014/main" id="{25BACBA8-FDB2-D5D0-0ABA-2CAD5C0650A9}"/>
                </a:ext>
              </a:extLst>
            </p:cNvPr>
            <p:cNvSpPr/>
            <p:nvPr/>
          </p:nvSpPr>
          <p:spPr>
            <a:xfrm>
              <a:off x="5257800" y="1219200"/>
              <a:ext cx="876301"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97" name="مجموعة 96">
            <a:extLst>
              <a:ext uri="{FF2B5EF4-FFF2-40B4-BE49-F238E27FC236}">
                <a16:creationId xmlns:a16="http://schemas.microsoft.com/office/drawing/2014/main" id="{363B8A12-9ED2-167B-2FC1-6D3FF74DABF6}"/>
              </a:ext>
            </a:extLst>
          </p:cNvPr>
          <p:cNvGrpSpPr/>
          <p:nvPr/>
        </p:nvGrpSpPr>
        <p:grpSpPr>
          <a:xfrm>
            <a:off x="9023445" y="3048257"/>
            <a:ext cx="1522376" cy="829610"/>
            <a:chOff x="4140332" y="1219200"/>
            <a:chExt cx="3111236" cy="1695450"/>
          </a:xfrm>
          <a:solidFill>
            <a:schemeClr val="accent1">
              <a:lumMod val="40000"/>
              <a:lumOff val="60000"/>
            </a:schemeClr>
          </a:solidFill>
        </p:grpSpPr>
        <p:sp>
          <p:nvSpPr>
            <p:cNvPr id="98" name="شكل حر 8">
              <a:extLst>
                <a:ext uri="{FF2B5EF4-FFF2-40B4-BE49-F238E27FC236}">
                  <a16:creationId xmlns:a16="http://schemas.microsoft.com/office/drawing/2014/main" id="{F2C71B0C-0183-C85D-12D5-3BD7319F1882}"/>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9" name="شكل بيضاوي 98">
              <a:extLst>
                <a:ext uri="{FF2B5EF4-FFF2-40B4-BE49-F238E27FC236}">
                  <a16:creationId xmlns:a16="http://schemas.microsoft.com/office/drawing/2014/main" id="{D3F2028E-0B32-70B4-4CC8-64E18B161E9F}"/>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101" name="Title 6">
            <a:extLst>
              <a:ext uri="{FF2B5EF4-FFF2-40B4-BE49-F238E27FC236}">
                <a16:creationId xmlns:a16="http://schemas.microsoft.com/office/drawing/2014/main" id="{25BE3ABD-911B-49F9-CA04-60AB22887D69}"/>
              </a:ext>
            </a:extLst>
          </p:cNvPr>
          <p:cNvSpPr txBox="1">
            <a:spLocks/>
          </p:cNvSpPr>
          <p:nvPr/>
        </p:nvSpPr>
        <p:spPr>
          <a:xfrm>
            <a:off x="760354" y="2145774"/>
            <a:ext cx="2248197"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who will be interested in your product or service.</a:t>
            </a:r>
          </a:p>
        </p:txBody>
      </p:sp>
      <p:sp>
        <p:nvSpPr>
          <p:cNvPr id="102" name="Title 6">
            <a:extLst>
              <a:ext uri="{FF2B5EF4-FFF2-40B4-BE49-F238E27FC236}">
                <a16:creationId xmlns:a16="http://schemas.microsoft.com/office/drawing/2014/main" id="{E0D8882D-C7B9-1098-259D-F06F2B57A936}"/>
              </a:ext>
            </a:extLst>
          </p:cNvPr>
          <p:cNvSpPr txBox="1">
            <a:spLocks/>
          </p:cNvSpPr>
          <p:nvPr/>
        </p:nvSpPr>
        <p:spPr>
          <a:xfrm>
            <a:off x="2225851" y="4336421"/>
            <a:ext cx="2335791"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determine how you can market it exclusively, </a:t>
            </a:r>
          </a:p>
        </p:txBody>
      </p:sp>
      <p:sp>
        <p:nvSpPr>
          <p:cNvPr id="103" name="Title 6">
            <a:extLst>
              <a:ext uri="{FF2B5EF4-FFF2-40B4-BE49-F238E27FC236}">
                <a16:creationId xmlns:a16="http://schemas.microsoft.com/office/drawing/2014/main" id="{1DB32BD5-FED2-DDDF-69CD-8729BB579878}"/>
              </a:ext>
            </a:extLst>
          </p:cNvPr>
          <p:cNvSpPr txBox="1">
            <a:spLocks/>
          </p:cNvSpPr>
          <p:nvPr/>
        </p:nvSpPr>
        <p:spPr>
          <a:xfrm>
            <a:off x="3985527" y="2183039"/>
            <a:ext cx="2335791"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how much it will cost to market the product, </a:t>
            </a:r>
          </a:p>
        </p:txBody>
      </p:sp>
      <p:sp>
        <p:nvSpPr>
          <p:cNvPr id="104" name="Title 6">
            <a:extLst>
              <a:ext uri="{FF2B5EF4-FFF2-40B4-BE49-F238E27FC236}">
                <a16:creationId xmlns:a16="http://schemas.microsoft.com/office/drawing/2014/main" id="{FB33469B-8ED9-5589-2507-F35575B94838}"/>
              </a:ext>
            </a:extLst>
          </p:cNvPr>
          <p:cNvSpPr txBox="1">
            <a:spLocks/>
          </p:cNvSpPr>
          <p:nvPr/>
        </p:nvSpPr>
        <p:spPr>
          <a:xfrm>
            <a:off x="5653825" y="4336421"/>
            <a:ext cx="2145445"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how much it will cost to produce, </a:t>
            </a:r>
          </a:p>
        </p:txBody>
      </p:sp>
      <p:sp>
        <p:nvSpPr>
          <p:cNvPr id="105" name="Title 6">
            <a:extLst>
              <a:ext uri="{FF2B5EF4-FFF2-40B4-BE49-F238E27FC236}">
                <a16:creationId xmlns:a16="http://schemas.microsoft.com/office/drawing/2014/main" id="{D9BD5D19-CECE-4A86-CA48-29342F940EDE}"/>
              </a:ext>
            </a:extLst>
          </p:cNvPr>
          <p:cNvSpPr txBox="1">
            <a:spLocks/>
          </p:cNvSpPr>
          <p:nvPr/>
        </p:nvSpPr>
        <p:spPr>
          <a:xfrm>
            <a:off x="7039406" y="2155894"/>
            <a:ext cx="2335791"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whether you can offer it quickly and </a:t>
            </a:r>
          </a:p>
        </p:txBody>
      </p:sp>
      <p:sp>
        <p:nvSpPr>
          <p:cNvPr id="106" name="Title 6">
            <a:extLst>
              <a:ext uri="{FF2B5EF4-FFF2-40B4-BE49-F238E27FC236}">
                <a16:creationId xmlns:a16="http://schemas.microsoft.com/office/drawing/2014/main" id="{93FE70F4-CBF9-2CC7-4E00-B304FF993487}"/>
              </a:ext>
            </a:extLst>
          </p:cNvPr>
          <p:cNvSpPr txBox="1">
            <a:spLocks/>
          </p:cNvSpPr>
          <p:nvPr/>
        </p:nvSpPr>
        <p:spPr>
          <a:xfrm>
            <a:off x="8902995" y="4336421"/>
            <a:ext cx="2145445"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whether you can get funding.</a:t>
            </a:r>
          </a:p>
        </p:txBody>
      </p:sp>
      <p:sp>
        <p:nvSpPr>
          <p:cNvPr id="37" name="Rectangle 31">
            <a:extLst>
              <a:ext uri="{FF2B5EF4-FFF2-40B4-BE49-F238E27FC236}">
                <a16:creationId xmlns:a16="http://schemas.microsoft.com/office/drawing/2014/main" id="{585F2213-B873-2209-8708-83B337A82DCA}"/>
              </a:ext>
            </a:extLst>
          </p:cNvPr>
          <p:cNvSpPr/>
          <p:nvPr/>
        </p:nvSpPr>
        <p:spPr>
          <a:xfrm>
            <a:off x="638978" y="1143251"/>
            <a:ext cx="10148341" cy="461665"/>
          </a:xfrm>
          <a:prstGeom prst="rect">
            <a:avLst/>
          </a:prstGeom>
        </p:spPr>
        <p:txBody>
          <a:bodyPr wrap="square" anchor="t">
            <a:spAutoFit/>
          </a:bodyPr>
          <a:lstStyle/>
          <a:p>
            <a:pPr algn="ctr"/>
            <a:r>
              <a:rPr lang="en-US" sz="2400" dirty="0">
                <a:solidFill>
                  <a:schemeClr val="bg1">
                    <a:lumMod val="75000"/>
                  </a:schemeClr>
                </a:solidFill>
              </a:rPr>
              <a:t>Research the market to find out: </a:t>
            </a:r>
          </a:p>
        </p:txBody>
      </p:sp>
      <p:sp>
        <p:nvSpPr>
          <p:cNvPr id="2" name="عنصر نائب لرقم الشريحة 1">
            <a:extLst>
              <a:ext uri="{FF2B5EF4-FFF2-40B4-BE49-F238E27FC236}">
                <a16:creationId xmlns:a16="http://schemas.microsoft.com/office/drawing/2014/main" id="{3B1951E6-9674-7EBD-9A3E-AC717FA8EBDD}"/>
              </a:ext>
            </a:extLst>
          </p:cNvPr>
          <p:cNvSpPr>
            <a:spLocks noGrp="1"/>
          </p:cNvSpPr>
          <p:nvPr>
            <p:ph type="sldNum" sz="quarter" idx="12"/>
          </p:nvPr>
        </p:nvSpPr>
        <p:spPr/>
        <p:txBody>
          <a:bodyPr/>
          <a:lstStyle/>
          <a:p>
            <a:fld id="{7BB485FA-5BF7-483B-B1A0-9B2B5547A02D}" type="slidenum">
              <a:rPr lang="ar-SA" smtClean="0"/>
              <a:t>12</a:t>
            </a:fld>
            <a:endParaRPr lang="ar-SA"/>
          </a:p>
        </p:txBody>
      </p:sp>
    </p:spTree>
    <p:extLst>
      <p:ext uri="{BB962C8B-B14F-4D97-AF65-F5344CB8AC3E}">
        <p14:creationId xmlns:p14="http://schemas.microsoft.com/office/powerpoint/2010/main" val="398010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7"/>
                                        </p:tgtEl>
                                        <p:attrNameLst>
                                          <p:attrName>style.visibility</p:attrName>
                                        </p:attrNameLst>
                                      </p:cBhvr>
                                      <p:to>
                                        <p:strVal val="visible"/>
                                      </p:to>
                                    </p:set>
                                    <p:anim calcmode="lin" valueType="num">
                                      <p:cBhvr>
                                        <p:cTn id="31"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37"/>
                                        </p:tgtEl>
                                        <p:attrNameLst>
                                          <p:attrName>ppt_y</p:attrName>
                                        </p:attrNameLst>
                                      </p:cBhvr>
                                      <p:tavLst>
                                        <p:tav tm="0">
                                          <p:val>
                                            <p:strVal val="#ppt_y"/>
                                          </p:val>
                                        </p:tav>
                                        <p:tav tm="100000">
                                          <p:val>
                                            <p:strVal val="#ppt_y"/>
                                          </p:val>
                                        </p:tav>
                                      </p:tavLst>
                                    </p:anim>
                                    <p:anim calcmode="lin" valueType="num">
                                      <p:cBhvr>
                                        <p:cTn id="33"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37"/>
                                        </p:tgtEl>
                                      </p:cBhvr>
                                    </p:animEffect>
                                  </p:childTnLst>
                                </p:cTn>
                              </p:par>
                            </p:childTnLst>
                          </p:cTn>
                        </p:par>
                        <p:par>
                          <p:cTn id="36" fill="hold">
                            <p:stCondLst>
                              <p:cond delay="186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01"/>
                                        </p:tgtEl>
                                        <p:attrNameLst>
                                          <p:attrName>style.visibility</p:attrName>
                                        </p:attrNameLst>
                                      </p:cBhvr>
                                      <p:to>
                                        <p:strVal val="visible"/>
                                      </p:to>
                                    </p:set>
                                    <p:anim calcmode="lin" valueType="num">
                                      <p:cBhvr>
                                        <p:cTn id="39" dur="1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101"/>
                                        </p:tgtEl>
                                        <p:attrNameLst>
                                          <p:attrName>ppt_y</p:attrName>
                                        </p:attrNameLst>
                                      </p:cBhvr>
                                      <p:tavLst>
                                        <p:tav tm="0">
                                          <p:val>
                                            <p:strVal val="#ppt_y"/>
                                          </p:val>
                                        </p:tav>
                                        <p:tav tm="100000">
                                          <p:val>
                                            <p:strVal val="#ppt_y"/>
                                          </p:val>
                                        </p:tav>
                                      </p:tavLst>
                                    </p:anim>
                                    <p:anim calcmode="lin" valueType="num">
                                      <p:cBhvr>
                                        <p:cTn id="41" dur="1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101"/>
                                        </p:tgtEl>
                                      </p:cBhvr>
                                    </p:animEffect>
                                  </p:childTnLst>
                                </p:cTn>
                              </p:par>
                            </p:childTnLst>
                          </p:cTn>
                        </p:par>
                        <p:par>
                          <p:cTn id="44" fill="hold">
                            <p:stCondLst>
                              <p:cond delay="237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02"/>
                                        </p:tgtEl>
                                        <p:attrNameLst>
                                          <p:attrName>style.visibility</p:attrName>
                                        </p:attrNameLst>
                                      </p:cBhvr>
                                      <p:to>
                                        <p:strVal val="visible"/>
                                      </p:to>
                                    </p:set>
                                    <p:anim calcmode="lin" valueType="num">
                                      <p:cBhvr>
                                        <p:cTn id="47" dur="1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102"/>
                                        </p:tgtEl>
                                        <p:attrNameLst>
                                          <p:attrName>ppt_y</p:attrName>
                                        </p:attrNameLst>
                                      </p:cBhvr>
                                      <p:tavLst>
                                        <p:tav tm="0">
                                          <p:val>
                                            <p:strVal val="#ppt_y"/>
                                          </p:val>
                                        </p:tav>
                                        <p:tav tm="100000">
                                          <p:val>
                                            <p:strVal val="#ppt_y"/>
                                          </p:val>
                                        </p:tav>
                                      </p:tavLst>
                                    </p:anim>
                                    <p:anim calcmode="lin" valueType="num">
                                      <p:cBhvr>
                                        <p:cTn id="49" dur="1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102"/>
                                        </p:tgtEl>
                                      </p:cBhvr>
                                    </p:animEffect>
                                  </p:childTnLst>
                                </p:cTn>
                              </p:par>
                            </p:childTnLst>
                          </p:cTn>
                        </p:par>
                        <p:par>
                          <p:cTn id="52" fill="hold">
                            <p:stCondLst>
                              <p:cond delay="284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103"/>
                                        </p:tgtEl>
                                        <p:attrNameLst>
                                          <p:attrName>style.visibility</p:attrName>
                                        </p:attrNameLst>
                                      </p:cBhvr>
                                      <p:to>
                                        <p:strVal val="visible"/>
                                      </p:to>
                                    </p:set>
                                    <p:anim calcmode="lin" valueType="num">
                                      <p:cBhvr>
                                        <p:cTn id="55" dur="1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103"/>
                                        </p:tgtEl>
                                        <p:attrNameLst>
                                          <p:attrName>ppt_y</p:attrName>
                                        </p:attrNameLst>
                                      </p:cBhvr>
                                      <p:tavLst>
                                        <p:tav tm="0">
                                          <p:val>
                                            <p:strVal val="#ppt_y"/>
                                          </p:val>
                                        </p:tav>
                                        <p:tav tm="100000">
                                          <p:val>
                                            <p:strVal val="#ppt_y"/>
                                          </p:val>
                                        </p:tav>
                                      </p:tavLst>
                                    </p:anim>
                                    <p:anim calcmode="lin" valueType="num">
                                      <p:cBhvr>
                                        <p:cTn id="57" dur="1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103"/>
                                        </p:tgtEl>
                                      </p:cBhvr>
                                    </p:animEffect>
                                  </p:childTnLst>
                                </p:cTn>
                              </p:par>
                            </p:childTnLst>
                          </p:cTn>
                        </p:par>
                        <p:par>
                          <p:cTn id="60" fill="hold">
                            <p:stCondLst>
                              <p:cond delay="329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04"/>
                                        </p:tgtEl>
                                        <p:attrNameLst>
                                          <p:attrName>style.visibility</p:attrName>
                                        </p:attrNameLst>
                                      </p:cBhvr>
                                      <p:to>
                                        <p:strVal val="visible"/>
                                      </p:to>
                                    </p:set>
                                    <p:anim calcmode="lin" valueType="num">
                                      <p:cBhvr>
                                        <p:cTn id="63" dur="1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104"/>
                                        </p:tgtEl>
                                        <p:attrNameLst>
                                          <p:attrName>ppt_y</p:attrName>
                                        </p:attrNameLst>
                                      </p:cBhvr>
                                      <p:tavLst>
                                        <p:tav tm="0">
                                          <p:val>
                                            <p:strVal val="#ppt_y"/>
                                          </p:val>
                                        </p:tav>
                                        <p:tav tm="100000">
                                          <p:val>
                                            <p:strVal val="#ppt_y"/>
                                          </p:val>
                                        </p:tav>
                                      </p:tavLst>
                                    </p:anim>
                                    <p:anim calcmode="lin" valueType="num">
                                      <p:cBhvr>
                                        <p:cTn id="65" dur="1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104"/>
                                        </p:tgtEl>
                                      </p:cBhvr>
                                    </p:animEffect>
                                  </p:childTnLst>
                                </p:cTn>
                              </p:par>
                            </p:childTnLst>
                          </p:cTn>
                        </p:par>
                        <p:par>
                          <p:cTn id="68" fill="hold">
                            <p:stCondLst>
                              <p:cond delay="365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05"/>
                                        </p:tgtEl>
                                        <p:attrNameLst>
                                          <p:attrName>style.visibility</p:attrName>
                                        </p:attrNameLst>
                                      </p:cBhvr>
                                      <p:to>
                                        <p:strVal val="visible"/>
                                      </p:to>
                                    </p:set>
                                    <p:anim calcmode="lin" valueType="num">
                                      <p:cBhvr>
                                        <p:cTn id="71" dur="1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105"/>
                                        </p:tgtEl>
                                        <p:attrNameLst>
                                          <p:attrName>ppt_y</p:attrName>
                                        </p:attrNameLst>
                                      </p:cBhvr>
                                      <p:tavLst>
                                        <p:tav tm="0">
                                          <p:val>
                                            <p:strVal val="#ppt_y"/>
                                          </p:val>
                                        </p:tav>
                                        <p:tav tm="100000">
                                          <p:val>
                                            <p:strVal val="#ppt_y"/>
                                          </p:val>
                                        </p:tav>
                                      </p:tavLst>
                                    </p:anim>
                                    <p:anim calcmode="lin" valueType="num">
                                      <p:cBhvr>
                                        <p:cTn id="73" dur="1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105"/>
                                        </p:tgtEl>
                                      </p:cBhvr>
                                    </p:animEffect>
                                  </p:childTnLst>
                                </p:cTn>
                              </p:par>
                            </p:childTnLst>
                          </p:cTn>
                        </p:par>
                        <p:par>
                          <p:cTn id="76" fill="hold">
                            <p:stCondLst>
                              <p:cond delay="404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106"/>
                                        </p:tgtEl>
                                        <p:attrNameLst>
                                          <p:attrName>style.visibility</p:attrName>
                                        </p:attrNameLst>
                                      </p:cBhvr>
                                      <p:to>
                                        <p:strVal val="visible"/>
                                      </p:to>
                                    </p:set>
                                    <p:anim calcmode="lin" valueType="num">
                                      <p:cBhvr>
                                        <p:cTn id="79" dur="1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106"/>
                                        </p:tgtEl>
                                        <p:attrNameLst>
                                          <p:attrName>ppt_y</p:attrName>
                                        </p:attrNameLst>
                                      </p:cBhvr>
                                      <p:tavLst>
                                        <p:tav tm="0">
                                          <p:val>
                                            <p:strVal val="#ppt_y"/>
                                          </p:val>
                                        </p:tav>
                                        <p:tav tm="100000">
                                          <p:val>
                                            <p:strVal val="#ppt_y"/>
                                          </p:val>
                                        </p:tav>
                                      </p:tavLst>
                                    </p:anim>
                                    <p:anim calcmode="lin" valueType="num">
                                      <p:cBhvr>
                                        <p:cTn id="81" dur="1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101" grpId="0"/>
      <p:bldP spid="102" grpId="0"/>
      <p:bldP spid="103" grpId="0"/>
      <p:bldP spid="104" grpId="0"/>
      <p:bldP spid="105" grpId="0"/>
      <p:bldP spid="10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What the Customer Wants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661B33B7-0CF6-EF89-2FC9-CC9BEB8C9F38}"/>
              </a:ext>
            </a:extLst>
          </p:cNvPr>
          <p:cNvGrpSpPr/>
          <p:nvPr/>
        </p:nvGrpSpPr>
        <p:grpSpPr>
          <a:xfrm>
            <a:off x="1011303" y="3803411"/>
            <a:ext cx="2272201" cy="912783"/>
            <a:chOff x="8919882" y="1614573"/>
            <a:chExt cx="1539184" cy="618319"/>
          </a:xfrm>
        </p:grpSpPr>
        <p:grpSp>
          <p:nvGrpSpPr>
            <p:cNvPr id="29" name="مجموعة 28">
              <a:extLst>
                <a:ext uri="{FF2B5EF4-FFF2-40B4-BE49-F238E27FC236}">
                  <a16:creationId xmlns:a16="http://schemas.microsoft.com/office/drawing/2014/main" id="{3965F3C1-471A-502D-2D76-BC11BA637727}"/>
                </a:ext>
              </a:extLst>
            </p:cNvPr>
            <p:cNvGrpSpPr/>
            <p:nvPr/>
          </p:nvGrpSpPr>
          <p:grpSpPr>
            <a:xfrm rot="19678031">
              <a:off x="8919882" y="1614573"/>
              <a:ext cx="1389133" cy="575674"/>
              <a:chOff x="5137484" y="1916911"/>
              <a:chExt cx="1945483" cy="806232"/>
            </a:xfrm>
          </p:grpSpPr>
          <p:sp>
            <p:nvSpPr>
              <p:cNvPr id="34" name="شكل حر 59">
                <a:extLst>
                  <a:ext uri="{FF2B5EF4-FFF2-40B4-BE49-F238E27FC236}">
                    <a16:creationId xmlns:a16="http://schemas.microsoft.com/office/drawing/2014/main" id="{1492B8CF-413B-5C00-9BB4-9211535B6DDB}"/>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شكل حر 60">
                <a:extLst>
                  <a:ext uri="{FF2B5EF4-FFF2-40B4-BE49-F238E27FC236}">
                    <a16:creationId xmlns:a16="http://schemas.microsoft.com/office/drawing/2014/main" id="{CE04FEBD-CD11-8D8F-7EE0-1CFEE88200A2}"/>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7" name="شكل حر 61">
                <a:extLst>
                  <a:ext uri="{FF2B5EF4-FFF2-40B4-BE49-F238E27FC236}">
                    <a16:creationId xmlns:a16="http://schemas.microsoft.com/office/drawing/2014/main" id="{6E4C6B0B-A66F-44DF-AB9E-CD8686662C4C}"/>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30" name="مجموعة 29">
              <a:extLst>
                <a:ext uri="{FF2B5EF4-FFF2-40B4-BE49-F238E27FC236}">
                  <a16:creationId xmlns:a16="http://schemas.microsoft.com/office/drawing/2014/main" id="{5DF3368E-622D-6D39-9ECC-2776136B942E}"/>
                </a:ext>
              </a:extLst>
            </p:cNvPr>
            <p:cNvGrpSpPr/>
            <p:nvPr/>
          </p:nvGrpSpPr>
          <p:grpSpPr>
            <a:xfrm rot="2307867" flipH="1">
              <a:off x="9069932" y="1657218"/>
              <a:ext cx="1389134" cy="575674"/>
              <a:chOff x="5137484" y="1916911"/>
              <a:chExt cx="1945483" cy="806232"/>
            </a:xfrm>
          </p:grpSpPr>
          <p:sp>
            <p:nvSpPr>
              <p:cNvPr id="31" name="شكل حر 89">
                <a:extLst>
                  <a:ext uri="{FF2B5EF4-FFF2-40B4-BE49-F238E27FC236}">
                    <a16:creationId xmlns:a16="http://schemas.microsoft.com/office/drawing/2014/main" id="{64325CBF-951B-437C-08D5-C2375DB5DBFB}"/>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2" name="شكل حر 90">
                <a:extLst>
                  <a:ext uri="{FF2B5EF4-FFF2-40B4-BE49-F238E27FC236}">
                    <a16:creationId xmlns:a16="http://schemas.microsoft.com/office/drawing/2014/main" id="{59522FF7-03A5-7E72-33A5-F4116A612938}"/>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3" name="شكل حر 91">
                <a:extLst>
                  <a:ext uri="{FF2B5EF4-FFF2-40B4-BE49-F238E27FC236}">
                    <a16:creationId xmlns:a16="http://schemas.microsoft.com/office/drawing/2014/main" id="{6A93B3A2-18BF-69E1-8AEF-DB32025D5481}"/>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dirty="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38" name="TextBox 18">
            <a:extLst>
              <a:ext uri="{FF2B5EF4-FFF2-40B4-BE49-F238E27FC236}">
                <a16:creationId xmlns:a16="http://schemas.microsoft.com/office/drawing/2014/main" id="{912E117B-3EEA-BD14-04D3-032D7C7DDE6B}"/>
              </a:ext>
            </a:extLst>
          </p:cNvPr>
          <p:cNvSpPr txBox="1"/>
          <p:nvPr/>
        </p:nvSpPr>
        <p:spPr>
          <a:xfrm flipH="1">
            <a:off x="1983728" y="3681906"/>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2</a:t>
            </a:r>
          </a:p>
        </p:txBody>
      </p:sp>
      <p:grpSp>
        <p:nvGrpSpPr>
          <p:cNvPr id="39" name="مجموعة 38">
            <a:extLst>
              <a:ext uri="{FF2B5EF4-FFF2-40B4-BE49-F238E27FC236}">
                <a16:creationId xmlns:a16="http://schemas.microsoft.com/office/drawing/2014/main" id="{E8FC18FA-8355-A074-9D28-66929B1052C5}"/>
              </a:ext>
            </a:extLst>
          </p:cNvPr>
          <p:cNvGrpSpPr/>
          <p:nvPr/>
        </p:nvGrpSpPr>
        <p:grpSpPr>
          <a:xfrm>
            <a:off x="1015592" y="1764250"/>
            <a:ext cx="2272201" cy="912783"/>
            <a:chOff x="8919882" y="1614573"/>
            <a:chExt cx="1539184" cy="618319"/>
          </a:xfrm>
        </p:grpSpPr>
        <p:grpSp>
          <p:nvGrpSpPr>
            <p:cNvPr id="40" name="مجموعة 39">
              <a:extLst>
                <a:ext uri="{FF2B5EF4-FFF2-40B4-BE49-F238E27FC236}">
                  <a16:creationId xmlns:a16="http://schemas.microsoft.com/office/drawing/2014/main" id="{73EC9C5F-61F9-ECF2-67C0-505AAA3DD972}"/>
                </a:ext>
              </a:extLst>
            </p:cNvPr>
            <p:cNvGrpSpPr/>
            <p:nvPr/>
          </p:nvGrpSpPr>
          <p:grpSpPr>
            <a:xfrm rot="19678031">
              <a:off x="8919882" y="1614573"/>
              <a:ext cx="1389133" cy="575674"/>
              <a:chOff x="5137484" y="1916911"/>
              <a:chExt cx="1945483" cy="806232"/>
            </a:xfrm>
          </p:grpSpPr>
          <p:sp>
            <p:nvSpPr>
              <p:cNvPr id="45" name="شكل حر 59">
                <a:extLst>
                  <a:ext uri="{FF2B5EF4-FFF2-40B4-BE49-F238E27FC236}">
                    <a16:creationId xmlns:a16="http://schemas.microsoft.com/office/drawing/2014/main" id="{223A62D5-B2A4-B4CE-E22D-6AD959F047C3}"/>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6" name="شكل حر 60">
                <a:extLst>
                  <a:ext uri="{FF2B5EF4-FFF2-40B4-BE49-F238E27FC236}">
                    <a16:creationId xmlns:a16="http://schemas.microsoft.com/office/drawing/2014/main" id="{6E15E15F-5D25-92E9-289B-B024A9D29FCE}"/>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7" name="شكل حر 61">
                <a:extLst>
                  <a:ext uri="{FF2B5EF4-FFF2-40B4-BE49-F238E27FC236}">
                    <a16:creationId xmlns:a16="http://schemas.microsoft.com/office/drawing/2014/main" id="{3AA834D1-3EE0-6035-0E26-0574228EA50D}"/>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41" name="مجموعة 40">
              <a:extLst>
                <a:ext uri="{FF2B5EF4-FFF2-40B4-BE49-F238E27FC236}">
                  <a16:creationId xmlns:a16="http://schemas.microsoft.com/office/drawing/2014/main" id="{B1FAE221-FA77-A4CD-AFE6-12914CF8B6D3}"/>
                </a:ext>
              </a:extLst>
            </p:cNvPr>
            <p:cNvGrpSpPr/>
            <p:nvPr/>
          </p:nvGrpSpPr>
          <p:grpSpPr>
            <a:xfrm rot="2307867" flipH="1">
              <a:off x="9069932" y="1657218"/>
              <a:ext cx="1389134" cy="575674"/>
              <a:chOff x="5137484" y="1916911"/>
              <a:chExt cx="1945483" cy="806232"/>
            </a:xfrm>
          </p:grpSpPr>
          <p:sp>
            <p:nvSpPr>
              <p:cNvPr id="42" name="شكل حر 89">
                <a:extLst>
                  <a:ext uri="{FF2B5EF4-FFF2-40B4-BE49-F238E27FC236}">
                    <a16:creationId xmlns:a16="http://schemas.microsoft.com/office/drawing/2014/main" id="{68A78574-6609-7263-4865-22C3120AE426}"/>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3" name="شكل حر 90">
                <a:extLst>
                  <a:ext uri="{FF2B5EF4-FFF2-40B4-BE49-F238E27FC236}">
                    <a16:creationId xmlns:a16="http://schemas.microsoft.com/office/drawing/2014/main" id="{55A72E19-23AE-9514-1B47-08EACD5F7ABA}"/>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4" name="شكل حر 91">
                <a:extLst>
                  <a:ext uri="{FF2B5EF4-FFF2-40B4-BE49-F238E27FC236}">
                    <a16:creationId xmlns:a16="http://schemas.microsoft.com/office/drawing/2014/main" id="{46BF3872-415B-79A0-DA5C-12240A4271E2}"/>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52" name="TextBox 18">
            <a:extLst>
              <a:ext uri="{FF2B5EF4-FFF2-40B4-BE49-F238E27FC236}">
                <a16:creationId xmlns:a16="http://schemas.microsoft.com/office/drawing/2014/main" id="{3FCE6231-F10E-EFDF-636B-7DCDAA180C15}"/>
              </a:ext>
            </a:extLst>
          </p:cNvPr>
          <p:cNvSpPr txBox="1"/>
          <p:nvPr/>
        </p:nvSpPr>
        <p:spPr>
          <a:xfrm flipH="1">
            <a:off x="1988016" y="1685358"/>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1</a:t>
            </a:r>
          </a:p>
        </p:txBody>
      </p:sp>
      <p:sp>
        <p:nvSpPr>
          <p:cNvPr id="53" name="شكل حر 76">
            <a:extLst>
              <a:ext uri="{FF2B5EF4-FFF2-40B4-BE49-F238E27FC236}">
                <a16:creationId xmlns:a16="http://schemas.microsoft.com/office/drawing/2014/main" id="{DDA214CB-210A-7E8D-D0EC-CD1244846DCF}"/>
              </a:ext>
            </a:extLst>
          </p:cNvPr>
          <p:cNvSpPr/>
          <p:nvPr/>
        </p:nvSpPr>
        <p:spPr>
          <a:xfrm rot="14960319">
            <a:off x="1869894" y="3155394"/>
            <a:ext cx="671971" cy="106104"/>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cap="flat" cmpd="sng" algn="ctr">
            <a:solidFill>
              <a:srgbClr val="4472C4">
                <a:shade val="50000"/>
              </a:srgbClr>
            </a:solidFill>
            <a:prstDash val="lgDash"/>
            <a:miter lim="800000"/>
          </a:ln>
          <a:effectLst/>
        </p:spPr>
        <p:txBody>
          <a:bodyPr rtlCol="1" anchor="ct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4" name="Title 6">
            <a:extLst>
              <a:ext uri="{FF2B5EF4-FFF2-40B4-BE49-F238E27FC236}">
                <a16:creationId xmlns:a16="http://schemas.microsoft.com/office/drawing/2014/main" id="{C815BB23-E057-CF1B-A67F-098F6576738C}"/>
              </a:ext>
            </a:extLst>
          </p:cNvPr>
          <p:cNvSpPr txBox="1">
            <a:spLocks/>
          </p:cNvSpPr>
          <p:nvPr/>
        </p:nvSpPr>
        <p:spPr>
          <a:xfrm>
            <a:off x="3179996" y="1445074"/>
            <a:ext cx="7223274"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It is important to find your product’s unique selling proposition—that benefit that sets it apart from all the rest. </a:t>
            </a:r>
          </a:p>
        </p:txBody>
      </p:sp>
      <p:sp>
        <p:nvSpPr>
          <p:cNvPr id="55" name="Title 6">
            <a:extLst>
              <a:ext uri="{FF2B5EF4-FFF2-40B4-BE49-F238E27FC236}">
                <a16:creationId xmlns:a16="http://schemas.microsoft.com/office/drawing/2014/main" id="{F81A889A-8137-EED2-BAEF-B50383F7B6B6}"/>
              </a:ext>
            </a:extLst>
          </p:cNvPr>
          <p:cNvSpPr txBox="1">
            <a:spLocks/>
          </p:cNvSpPr>
          <p:nvPr/>
        </p:nvSpPr>
        <p:spPr>
          <a:xfrm>
            <a:off x="3445196" y="3772831"/>
            <a:ext cx="6314314" cy="776123"/>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You need to find out whether you are offering something that is faster, higher, or stronger than others.</a:t>
            </a:r>
          </a:p>
        </p:txBody>
      </p:sp>
      <p:sp>
        <p:nvSpPr>
          <p:cNvPr id="2" name="عنصر نائب لرقم الشريحة 1">
            <a:extLst>
              <a:ext uri="{FF2B5EF4-FFF2-40B4-BE49-F238E27FC236}">
                <a16:creationId xmlns:a16="http://schemas.microsoft.com/office/drawing/2014/main" id="{85889BC6-E9D1-DEF3-E67A-49774A227338}"/>
              </a:ext>
            </a:extLst>
          </p:cNvPr>
          <p:cNvSpPr>
            <a:spLocks noGrp="1"/>
          </p:cNvSpPr>
          <p:nvPr>
            <p:ph type="sldNum" sz="quarter" idx="12"/>
          </p:nvPr>
        </p:nvSpPr>
        <p:spPr/>
        <p:txBody>
          <a:bodyPr/>
          <a:lstStyle/>
          <a:p>
            <a:fld id="{7BB485FA-5BF7-483B-B1A0-9B2B5547A02D}" type="slidenum">
              <a:rPr lang="ar-SA" smtClean="0"/>
              <a:t>13</a:t>
            </a:fld>
            <a:endParaRPr lang="ar-SA"/>
          </a:p>
        </p:txBody>
      </p:sp>
    </p:spTree>
    <p:extLst>
      <p:ext uri="{BB962C8B-B14F-4D97-AF65-F5344CB8AC3E}">
        <p14:creationId xmlns:p14="http://schemas.microsoft.com/office/powerpoint/2010/main" val="236870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4"/>
                                        </p:tgtEl>
                                        <p:attrNameLst>
                                          <p:attrName>style.visibility</p:attrName>
                                        </p:attrNameLst>
                                      </p:cBhvr>
                                      <p:to>
                                        <p:strVal val="visible"/>
                                      </p:to>
                                    </p:set>
                                    <p:anim calcmode="lin" valueType="num">
                                      <p:cBhvr>
                                        <p:cTn id="31" dur="1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54"/>
                                        </p:tgtEl>
                                        <p:attrNameLst>
                                          <p:attrName>ppt_y</p:attrName>
                                        </p:attrNameLst>
                                      </p:cBhvr>
                                      <p:tavLst>
                                        <p:tav tm="0">
                                          <p:val>
                                            <p:strVal val="#ppt_y"/>
                                          </p:val>
                                        </p:tav>
                                        <p:tav tm="100000">
                                          <p:val>
                                            <p:strVal val="#ppt_y"/>
                                          </p:val>
                                        </p:tav>
                                      </p:tavLst>
                                    </p:anim>
                                    <p:anim calcmode="lin" valueType="num">
                                      <p:cBhvr>
                                        <p:cTn id="33" dur="1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54"/>
                                        </p:tgtEl>
                                      </p:cBhvr>
                                    </p:animEffect>
                                  </p:childTnLst>
                                </p:cTn>
                              </p:par>
                            </p:childTnLst>
                          </p:cTn>
                        </p:par>
                        <p:par>
                          <p:cTn id="36" fill="hold">
                            <p:stCondLst>
                              <p:cond delay="239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55"/>
                                        </p:tgtEl>
                                        <p:attrNameLst>
                                          <p:attrName>style.visibility</p:attrName>
                                        </p:attrNameLst>
                                      </p:cBhvr>
                                      <p:to>
                                        <p:strVal val="visible"/>
                                      </p:to>
                                    </p:set>
                                    <p:anim calcmode="lin" valueType="num">
                                      <p:cBhvr>
                                        <p:cTn id="39" dur="1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55"/>
                                        </p:tgtEl>
                                        <p:attrNameLst>
                                          <p:attrName>ppt_y</p:attrName>
                                        </p:attrNameLst>
                                      </p:cBhvr>
                                      <p:tavLst>
                                        <p:tav tm="0">
                                          <p:val>
                                            <p:strVal val="#ppt_y"/>
                                          </p:val>
                                        </p:tav>
                                        <p:tav tm="100000">
                                          <p:val>
                                            <p:strVal val="#ppt_y"/>
                                          </p:val>
                                        </p:tav>
                                      </p:tavLst>
                                    </p:anim>
                                    <p:anim calcmode="lin" valueType="num">
                                      <p:cBhvr>
                                        <p:cTn id="41" dur="1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4"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رابط مستقيم 4"/>
          <p:cNvCxnSpPr/>
          <p:nvPr/>
        </p:nvCxnSpPr>
        <p:spPr>
          <a:xfrm flipH="1" flipV="1">
            <a:off x="-1734" y="1619579"/>
            <a:ext cx="12204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61" name="Title 1">
            <a:extLst>
              <a:ext uri="{FF2B5EF4-FFF2-40B4-BE49-F238E27FC236}">
                <a16:creationId xmlns:a16="http://schemas.microsoft.com/office/drawing/2014/main" id="{620E4EF0-B6C1-40FC-80A9-82BE9FFE86F3}"/>
              </a:ext>
            </a:extLst>
          </p:cNvPr>
          <p:cNvSpPr txBox="1">
            <a:spLocks/>
          </p:cNvSpPr>
          <p:nvPr/>
        </p:nvSpPr>
        <p:spPr>
          <a:xfrm>
            <a:off x="1494701" y="156830"/>
            <a:ext cx="9202599" cy="646331"/>
          </a:xfrm>
          <a:prstGeom prst="rect">
            <a:avLst/>
          </a:prstGeom>
        </p:spPr>
        <p:txBody>
          <a:bodyPr wrap="square" anchor="t">
            <a:spAutoFit/>
          </a:bodyPr>
          <a:lstStyle>
            <a:defPPr>
              <a:defRPr lang="ar-SA"/>
            </a:defPPr>
            <a:lvl1pPr algn="ctr">
              <a:defRPr sz="3600" b="1">
                <a:solidFill>
                  <a:srgbClr val="4D2643"/>
                </a:solidFill>
                <a:latin typeface="El Messiri" panose="00000800000000000000" pitchFamily="50" charset="-78"/>
                <a:cs typeface="El Messiri" panose="00000800000000000000" pitchFamily="50" charset="-78"/>
              </a:defRPr>
            </a:lvl1pPr>
          </a:lstStyle>
          <a:p>
            <a:r>
              <a:rPr lang="en-US" dirty="0"/>
              <a:t>What the Customer Wants</a:t>
            </a:r>
            <a:endParaRPr lang="ar-SA" dirty="0"/>
          </a:p>
        </p:txBody>
      </p:sp>
      <p:sp>
        <p:nvSpPr>
          <p:cNvPr id="58" name="Title 1">
            <a:extLst>
              <a:ext uri="{FF2B5EF4-FFF2-40B4-BE49-F238E27FC236}">
                <a16:creationId xmlns:a16="http://schemas.microsoft.com/office/drawing/2014/main" id="{620E4EF0-B6C1-40FC-80A9-82BE9FFE86F3}"/>
              </a:ext>
            </a:extLst>
          </p:cNvPr>
          <p:cNvSpPr txBox="1">
            <a:spLocks/>
          </p:cNvSpPr>
          <p:nvPr/>
        </p:nvSpPr>
        <p:spPr>
          <a:xfrm>
            <a:off x="241947" y="2860786"/>
            <a:ext cx="2302056" cy="499763"/>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Existing market</a:t>
            </a:r>
          </a:p>
        </p:txBody>
      </p:sp>
      <p:grpSp>
        <p:nvGrpSpPr>
          <p:cNvPr id="104" name="مجموعة 103"/>
          <p:cNvGrpSpPr/>
          <p:nvPr/>
        </p:nvGrpSpPr>
        <p:grpSpPr>
          <a:xfrm>
            <a:off x="3261863" y="1507184"/>
            <a:ext cx="1946492" cy="975579"/>
            <a:chOff x="7728889" y="1830997"/>
            <a:chExt cx="2409545" cy="1207660"/>
          </a:xfrm>
        </p:grpSpPr>
        <p:sp>
          <p:nvSpPr>
            <p:cNvPr id="105" name="شكل حر 104"/>
            <p:cNvSpPr/>
            <p:nvPr/>
          </p:nvSpPr>
          <p:spPr>
            <a:xfrm>
              <a:off x="7728889" y="1830997"/>
              <a:ext cx="2198148"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106" name="وتر 105"/>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7" name="رابط مستقيم 106"/>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8" name="مستطيل 107"/>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3" name="مجموعة 112"/>
          <p:cNvGrpSpPr/>
          <p:nvPr/>
        </p:nvGrpSpPr>
        <p:grpSpPr>
          <a:xfrm>
            <a:off x="172234" y="1521088"/>
            <a:ext cx="2477495" cy="975579"/>
            <a:chOff x="7904837" y="1830997"/>
            <a:chExt cx="2697292" cy="1207660"/>
          </a:xfrm>
        </p:grpSpPr>
        <p:sp>
          <p:nvSpPr>
            <p:cNvPr id="114" name="شكل حر 113"/>
            <p:cNvSpPr/>
            <p:nvPr/>
          </p:nvSpPr>
          <p:spPr>
            <a:xfrm>
              <a:off x="7904837" y="1830997"/>
              <a:ext cx="25807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43D45"/>
                </a:solidFill>
                <a:effectLst/>
                <a:uLnTx/>
                <a:uFillTx/>
                <a:latin typeface="Calibri" panose="020F0502020204030204"/>
                <a:ea typeface="+mn-ea"/>
                <a:cs typeface="+mn-cs"/>
              </a:endParaRPr>
            </a:p>
          </p:txBody>
        </p:sp>
        <p:sp>
          <p:nvSpPr>
            <p:cNvPr id="115" name="وتر 114"/>
            <p:cNvSpPr/>
            <p:nvPr/>
          </p:nvSpPr>
          <p:spPr>
            <a:xfrm rot="6300000">
              <a:off x="10382254" y="1835996"/>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6" name="رابط مستقيم 115"/>
            <p:cNvCxnSpPr/>
            <p:nvPr/>
          </p:nvCxnSpPr>
          <p:spPr>
            <a:xfrm>
              <a:off x="10383969" y="1951846"/>
              <a:ext cx="0" cy="955661"/>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7" name="مستطيل 116"/>
            <p:cNvSpPr/>
            <p:nvPr/>
          </p:nvSpPr>
          <p:spPr>
            <a:xfrm>
              <a:off x="10391541" y="1966315"/>
              <a:ext cx="210588"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8" name="Title 1">
            <a:extLst>
              <a:ext uri="{FF2B5EF4-FFF2-40B4-BE49-F238E27FC236}">
                <a16:creationId xmlns:a16="http://schemas.microsoft.com/office/drawing/2014/main" id="{620E4EF0-B6C1-40FC-80A9-82BE9FFE86F3}"/>
              </a:ext>
            </a:extLst>
          </p:cNvPr>
          <p:cNvSpPr txBox="1">
            <a:spLocks/>
          </p:cNvSpPr>
          <p:nvPr/>
        </p:nvSpPr>
        <p:spPr>
          <a:xfrm>
            <a:off x="3283547" y="1616497"/>
            <a:ext cx="1839422" cy="499763"/>
          </a:xfrm>
          <a:prstGeom prst="rect">
            <a:avLst/>
          </a:prstGeom>
        </p:spPr>
        <p:txBody>
          <a:bodyPr vert="horz" lIns="91440" tIns="45720" rIns="91440" bIns="45720" rtlCol="0" anchor="ctr">
            <a:noAutofit/>
          </a:bodyPr>
          <a:lstStyle>
            <a:defPPr>
              <a:defRPr lang="ar-SA"/>
            </a:defPPr>
            <a:lvl1pPr lvl="0" algn="ctr" rtl="1" eaLnBrk="1" fontAlgn="auto" hangingPunct="1">
              <a:lnSpc>
                <a:spcPct val="150000"/>
              </a:lnSpc>
              <a:spcAft>
                <a:spcPts val="0"/>
              </a:spcAft>
              <a:buNone/>
              <a:defRPr sz="1600" b="1">
                <a:latin typeface="El Messiri" panose="00000800000000000000" pitchFamily="50" charset="-78"/>
                <a:ea typeface="Cocon® Next Arabic" panose="020A0503020102020204" pitchFamily="18" charset="-78"/>
                <a:cs typeface="+mj-cs"/>
              </a:defRPr>
            </a:lvl1pPr>
          </a:lstStyle>
          <a:p>
            <a:pPr lvl="0" rtl="0"/>
            <a:r>
              <a:rPr lang="en-US" dirty="0">
                <a:solidFill>
                  <a:srgbClr val="343D45"/>
                </a:solidFill>
                <a:cs typeface="Times New Roman" panose="02020603050405020304" pitchFamily="18" charset="0"/>
              </a:rPr>
              <a:t>Existing product</a:t>
            </a:r>
          </a:p>
        </p:txBody>
      </p:sp>
      <p:sp>
        <p:nvSpPr>
          <p:cNvPr id="123" name="Title 1">
            <a:extLst>
              <a:ext uri="{FF2B5EF4-FFF2-40B4-BE49-F238E27FC236}">
                <a16:creationId xmlns:a16="http://schemas.microsoft.com/office/drawing/2014/main" id="{620E4EF0-B6C1-40FC-80A9-82BE9FFE86F3}"/>
              </a:ext>
            </a:extLst>
          </p:cNvPr>
          <p:cNvSpPr txBox="1">
            <a:spLocks/>
          </p:cNvSpPr>
          <p:nvPr/>
        </p:nvSpPr>
        <p:spPr>
          <a:xfrm>
            <a:off x="233805" y="3907599"/>
            <a:ext cx="2280291" cy="499763"/>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New market</a:t>
            </a:r>
          </a:p>
        </p:txBody>
      </p:sp>
      <p:sp>
        <p:nvSpPr>
          <p:cNvPr id="124" name="Title 1">
            <a:extLst>
              <a:ext uri="{FF2B5EF4-FFF2-40B4-BE49-F238E27FC236}">
                <a16:creationId xmlns:a16="http://schemas.microsoft.com/office/drawing/2014/main" id="{620E4EF0-B6C1-40FC-80A9-82BE9FFE86F3}"/>
              </a:ext>
            </a:extLst>
          </p:cNvPr>
          <p:cNvSpPr txBox="1">
            <a:spLocks/>
          </p:cNvSpPr>
          <p:nvPr/>
        </p:nvSpPr>
        <p:spPr>
          <a:xfrm>
            <a:off x="293108" y="5443986"/>
            <a:ext cx="2280291" cy="499763"/>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Will it sell?</a:t>
            </a:r>
          </a:p>
        </p:txBody>
      </p:sp>
      <p:cxnSp>
        <p:nvCxnSpPr>
          <p:cNvPr id="128" name="رابط مستقيم 127"/>
          <p:cNvCxnSpPr/>
          <p:nvPr/>
        </p:nvCxnSpPr>
        <p:spPr>
          <a:xfrm flipH="1" flipV="1">
            <a:off x="3448992" y="3620157"/>
            <a:ext cx="14760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29" name="Title 1">
            <a:extLst>
              <a:ext uri="{FF2B5EF4-FFF2-40B4-BE49-F238E27FC236}">
                <a16:creationId xmlns:a16="http://schemas.microsoft.com/office/drawing/2014/main" id="{620E4EF0-B6C1-40FC-80A9-82BE9FFE86F3}"/>
              </a:ext>
            </a:extLst>
          </p:cNvPr>
          <p:cNvSpPr txBox="1">
            <a:spLocks/>
          </p:cNvSpPr>
          <p:nvPr/>
        </p:nvSpPr>
        <p:spPr>
          <a:xfrm>
            <a:off x="3258728" y="2875299"/>
            <a:ext cx="1816714" cy="499763"/>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sz="1400" dirty="0"/>
              <a:t>A chair that seats one person.</a:t>
            </a:r>
          </a:p>
        </p:txBody>
      </p:sp>
      <p:cxnSp>
        <p:nvCxnSpPr>
          <p:cNvPr id="140" name="رابط مستقيم 139"/>
          <p:cNvCxnSpPr/>
          <p:nvPr/>
        </p:nvCxnSpPr>
        <p:spPr>
          <a:xfrm flipH="1" flipV="1">
            <a:off x="6258254" y="3620157"/>
            <a:ext cx="24840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41" name="Title 1">
            <a:extLst>
              <a:ext uri="{FF2B5EF4-FFF2-40B4-BE49-F238E27FC236}">
                <a16:creationId xmlns:a16="http://schemas.microsoft.com/office/drawing/2014/main" id="{620E4EF0-B6C1-40FC-80A9-82BE9FFE86F3}"/>
              </a:ext>
            </a:extLst>
          </p:cNvPr>
          <p:cNvSpPr txBox="1">
            <a:spLocks/>
          </p:cNvSpPr>
          <p:nvPr/>
        </p:nvSpPr>
        <p:spPr>
          <a:xfrm>
            <a:off x="5650838" y="2909666"/>
            <a:ext cx="3493162" cy="499763"/>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4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A chair for one person that is stretchable, or expandable, to seat five persons.</a:t>
            </a:r>
          </a:p>
        </p:txBody>
      </p:sp>
      <p:cxnSp>
        <p:nvCxnSpPr>
          <p:cNvPr id="152" name="رابط مستقيم 151"/>
          <p:cNvCxnSpPr/>
          <p:nvPr/>
        </p:nvCxnSpPr>
        <p:spPr>
          <a:xfrm flipH="1" flipV="1">
            <a:off x="10053298" y="3620157"/>
            <a:ext cx="14760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53" name="Title 1">
            <a:extLst>
              <a:ext uri="{FF2B5EF4-FFF2-40B4-BE49-F238E27FC236}">
                <a16:creationId xmlns:a16="http://schemas.microsoft.com/office/drawing/2014/main" id="{620E4EF0-B6C1-40FC-80A9-82BE9FFE86F3}"/>
              </a:ext>
            </a:extLst>
          </p:cNvPr>
          <p:cNvSpPr txBox="1">
            <a:spLocks/>
          </p:cNvSpPr>
          <p:nvPr/>
        </p:nvSpPr>
        <p:spPr>
          <a:xfrm>
            <a:off x="9398975" y="2904108"/>
            <a:ext cx="2690304" cy="499763"/>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4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A chair that moves across the floor while cleaning the floor.</a:t>
            </a:r>
          </a:p>
        </p:txBody>
      </p:sp>
      <p:grpSp>
        <p:nvGrpSpPr>
          <p:cNvPr id="156" name="مجموعة 155">
            <a:extLst>
              <a:ext uri="{FF2B5EF4-FFF2-40B4-BE49-F238E27FC236}">
                <a16:creationId xmlns:a16="http://schemas.microsoft.com/office/drawing/2014/main" id="{5CD89394-CD18-CD62-AC0E-A31A5CDF88C6}"/>
              </a:ext>
            </a:extLst>
          </p:cNvPr>
          <p:cNvGrpSpPr/>
          <p:nvPr/>
        </p:nvGrpSpPr>
        <p:grpSpPr>
          <a:xfrm>
            <a:off x="6524737" y="1526328"/>
            <a:ext cx="1946492" cy="975579"/>
            <a:chOff x="7728889" y="1830997"/>
            <a:chExt cx="2409545" cy="1207660"/>
          </a:xfrm>
        </p:grpSpPr>
        <p:sp>
          <p:nvSpPr>
            <p:cNvPr id="201" name="شكل حر 104">
              <a:extLst>
                <a:ext uri="{FF2B5EF4-FFF2-40B4-BE49-F238E27FC236}">
                  <a16:creationId xmlns:a16="http://schemas.microsoft.com/office/drawing/2014/main" id="{6A5099D9-7D1C-E2ED-4AC5-66B564D105FE}"/>
                </a:ext>
              </a:extLst>
            </p:cNvPr>
            <p:cNvSpPr/>
            <p:nvPr/>
          </p:nvSpPr>
          <p:spPr>
            <a:xfrm>
              <a:off x="7728889" y="1830997"/>
              <a:ext cx="2198148"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F7E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202" name="وتر 201">
              <a:extLst>
                <a:ext uri="{FF2B5EF4-FFF2-40B4-BE49-F238E27FC236}">
                  <a16:creationId xmlns:a16="http://schemas.microsoft.com/office/drawing/2014/main" id="{C8DAAC76-06F3-5DB6-C9FD-A864DDAA4EE4}"/>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3" name="رابط مستقيم 202">
              <a:extLst>
                <a:ext uri="{FF2B5EF4-FFF2-40B4-BE49-F238E27FC236}">
                  <a16:creationId xmlns:a16="http://schemas.microsoft.com/office/drawing/2014/main" id="{457A6BAE-67A5-BA91-5DE7-D2B620EE9E1E}"/>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04" name="مستطيل 203">
              <a:extLst>
                <a:ext uri="{FF2B5EF4-FFF2-40B4-BE49-F238E27FC236}">
                  <a16:creationId xmlns:a16="http://schemas.microsoft.com/office/drawing/2014/main" id="{968B98B6-D73D-4AAC-3104-93D2E2743070}"/>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5" name="Title 1">
            <a:extLst>
              <a:ext uri="{FF2B5EF4-FFF2-40B4-BE49-F238E27FC236}">
                <a16:creationId xmlns:a16="http://schemas.microsoft.com/office/drawing/2014/main" id="{93DA6F6B-389E-1834-BB1F-7A4CB1268121}"/>
              </a:ext>
            </a:extLst>
          </p:cNvPr>
          <p:cNvSpPr txBox="1">
            <a:spLocks/>
          </p:cNvSpPr>
          <p:nvPr/>
        </p:nvSpPr>
        <p:spPr>
          <a:xfrm>
            <a:off x="6409684" y="1645185"/>
            <a:ext cx="1934019" cy="499763"/>
          </a:xfrm>
          <a:prstGeom prst="rect">
            <a:avLst/>
          </a:prstGeom>
        </p:spPr>
        <p:txBody>
          <a:bodyPr vert="horz" lIns="91440" tIns="45720" rIns="91440" bIns="45720" rtlCol="0" anchor="ctr">
            <a:noAutofit/>
          </a:bodyPr>
          <a:lstStyle>
            <a:defPPr>
              <a:defRPr lang="ar-SA"/>
            </a:defPPr>
            <a:lvl1pPr lvl="0" algn="ctr" rtl="1" eaLnBrk="1" fontAlgn="auto" hangingPunct="1">
              <a:lnSpc>
                <a:spcPct val="150000"/>
              </a:lnSpc>
              <a:spcAft>
                <a:spcPts val="0"/>
              </a:spcAft>
              <a:buNone/>
              <a:defRPr sz="1600" b="1">
                <a:latin typeface="El Messiri" panose="00000800000000000000" pitchFamily="50" charset="-78"/>
                <a:ea typeface="Cocon® Next Arabic" panose="020A0503020102020204" pitchFamily="18" charset="-78"/>
                <a:cs typeface="+mj-cs"/>
              </a:defRPr>
            </a:lvl1pPr>
          </a:lstStyle>
          <a:p>
            <a:pPr lvl="0" rtl="0"/>
            <a:r>
              <a:rPr lang="en-US" sz="1400" dirty="0">
                <a:solidFill>
                  <a:srgbClr val="343D45"/>
                </a:solidFill>
                <a:cs typeface="Times New Roman" panose="02020603050405020304" pitchFamily="18" charset="0"/>
              </a:rPr>
              <a:t>Variation of the product</a:t>
            </a:r>
          </a:p>
        </p:txBody>
      </p:sp>
      <p:grpSp>
        <p:nvGrpSpPr>
          <p:cNvPr id="206" name="مجموعة 205">
            <a:extLst>
              <a:ext uri="{FF2B5EF4-FFF2-40B4-BE49-F238E27FC236}">
                <a16:creationId xmlns:a16="http://schemas.microsoft.com/office/drawing/2014/main" id="{39145205-F527-0ADC-A573-6492E5C6BC6B}"/>
              </a:ext>
            </a:extLst>
          </p:cNvPr>
          <p:cNvGrpSpPr/>
          <p:nvPr/>
        </p:nvGrpSpPr>
        <p:grpSpPr>
          <a:xfrm>
            <a:off x="9856267" y="1504353"/>
            <a:ext cx="1946492" cy="975579"/>
            <a:chOff x="7728889" y="1830997"/>
            <a:chExt cx="2409545" cy="1207660"/>
          </a:xfrm>
        </p:grpSpPr>
        <p:sp>
          <p:nvSpPr>
            <p:cNvPr id="207" name="شكل حر 104">
              <a:extLst>
                <a:ext uri="{FF2B5EF4-FFF2-40B4-BE49-F238E27FC236}">
                  <a16:creationId xmlns:a16="http://schemas.microsoft.com/office/drawing/2014/main" id="{59962107-CE08-0D82-C9F2-B55618B3DCCC}"/>
                </a:ext>
              </a:extLst>
            </p:cNvPr>
            <p:cNvSpPr/>
            <p:nvPr/>
          </p:nvSpPr>
          <p:spPr>
            <a:xfrm>
              <a:off x="7728889" y="1830997"/>
              <a:ext cx="2198148"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43D45"/>
                </a:solidFill>
                <a:effectLst/>
                <a:uLnTx/>
                <a:uFillTx/>
                <a:latin typeface="Calibri" panose="020F0502020204030204"/>
                <a:ea typeface="+mn-ea"/>
                <a:cs typeface="+mn-cs"/>
              </a:endParaRPr>
            </a:p>
          </p:txBody>
        </p:sp>
        <p:sp>
          <p:nvSpPr>
            <p:cNvPr id="208" name="وتر 207">
              <a:extLst>
                <a:ext uri="{FF2B5EF4-FFF2-40B4-BE49-F238E27FC236}">
                  <a16:creationId xmlns:a16="http://schemas.microsoft.com/office/drawing/2014/main" id="{5D0397B6-A9D4-2DC2-DCA5-BE3842233F7E}"/>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9" name="رابط مستقيم 208">
              <a:extLst>
                <a:ext uri="{FF2B5EF4-FFF2-40B4-BE49-F238E27FC236}">
                  <a16:creationId xmlns:a16="http://schemas.microsoft.com/office/drawing/2014/main" id="{EBBFF36B-856B-FF05-4BC2-1810075AA4ED}"/>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0" name="مستطيل 209">
              <a:extLst>
                <a:ext uri="{FF2B5EF4-FFF2-40B4-BE49-F238E27FC236}">
                  <a16:creationId xmlns:a16="http://schemas.microsoft.com/office/drawing/2014/main" id="{B0A232C2-52D3-9728-20A3-069BEA4D0B80}"/>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1" name="Title 1">
            <a:extLst>
              <a:ext uri="{FF2B5EF4-FFF2-40B4-BE49-F238E27FC236}">
                <a16:creationId xmlns:a16="http://schemas.microsoft.com/office/drawing/2014/main" id="{02F1C144-995B-8199-7424-B72AB881A70B}"/>
              </a:ext>
            </a:extLst>
          </p:cNvPr>
          <p:cNvSpPr txBox="1">
            <a:spLocks/>
          </p:cNvSpPr>
          <p:nvPr/>
        </p:nvSpPr>
        <p:spPr>
          <a:xfrm>
            <a:off x="9902724" y="1616327"/>
            <a:ext cx="1553039" cy="499763"/>
          </a:xfrm>
          <a:prstGeom prst="rect">
            <a:avLst/>
          </a:prstGeom>
        </p:spPr>
        <p:txBody>
          <a:bodyPr vert="horz" lIns="91440" tIns="45720" rIns="91440" bIns="45720" rtlCol="0" anchor="ctr">
            <a:noAutofit/>
          </a:bodyPr>
          <a:lstStyle>
            <a:defPPr>
              <a:defRPr lang="ar-SA"/>
            </a:defPPr>
            <a:lvl1pPr lvl="0" algn="ctr" rtl="1" eaLnBrk="1" fontAlgn="auto" hangingPunct="1">
              <a:lnSpc>
                <a:spcPct val="150000"/>
              </a:lnSpc>
              <a:spcAft>
                <a:spcPts val="0"/>
              </a:spcAft>
              <a:buNone/>
              <a:defRPr sz="1600" b="1">
                <a:latin typeface="El Messiri" panose="00000800000000000000" pitchFamily="50" charset="-78"/>
                <a:ea typeface="Cocon® Next Arabic" panose="020A0503020102020204" pitchFamily="18" charset="-78"/>
                <a:cs typeface="+mj-cs"/>
              </a:defRPr>
            </a:lvl1pPr>
          </a:lstStyle>
          <a:p>
            <a:pPr lvl="0" rtl="0"/>
            <a:r>
              <a:rPr lang="en-US" sz="1400" dirty="0">
                <a:solidFill>
                  <a:schemeClr val="bg1"/>
                </a:solidFill>
                <a:cs typeface="Times New Roman" panose="02020603050405020304" pitchFamily="18" charset="0"/>
              </a:rPr>
              <a:t>Totally new product</a:t>
            </a:r>
          </a:p>
        </p:txBody>
      </p:sp>
      <p:cxnSp>
        <p:nvCxnSpPr>
          <p:cNvPr id="212" name="رابط مستقيم 211">
            <a:extLst>
              <a:ext uri="{FF2B5EF4-FFF2-40B4-BE49-F238E27FC236}">
                <a16:creationId xmlns:a16="http://schemas.microsoft.com/office/drawing/2014/main" id="{453ADA0F-40D5-08C6-846C-15C982C3D6F6}"/>
              </a:ext>
            </a:extLst>
          </p:cNvPr>
          <p:cNvCxnSpPr/>
          <p:nvPr/>
        </p:nvCxnSpPr>
        <p:spPr>
          <a:xfrm flipH="1" flipV="1">
            <a:off x="3448992" y="4739624"/>
            <a:ext cx="14760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13" name="Title 1">
            <a:extLst>
              <a:ext uri="{FF2B5EF4-FFF2-40B4-BE49-F238E27FC236}">
                <a16:creationId xmlns:a16="http://schemas.microsoft.com/office/drawing/2014/main" id="{779BBC7A-DA1A-BAC3-9C24-0028F787A539}"/>
              </a:ext>
            </a:extLst>
          </p:cNvPr>
          <p:cNvSpPr txBox="1">
            <a:spLocks/>
          </p:cNvSpPr>
          <p:nvPr/>
        </p:nvSpPr>
        <p:spPr>
          <a:xfrm>
            <a:off x="2734652" y="4023575"/>
            <a:ext cx="2895966" cy="499763"/>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sz="1400" dirty="0"/>
              <a:t>A chair that </a:t>
            </a:r>
            <a:r>
              <a:rPr lang="en-US" sz="1400" dirty="0" err="1"/>
              <a:t>seatSell</a:t>
            </a:r>
            <a:r>
              <a:rPr lang="en-US" sz="1400" dirty="0"/>
              <a:t> to customers in a new </a:t>
            </a:r>
            <a:r>
              <a:rPr lang="en-US" sz="1400" dirty="0" err="1"/>
              <a:t>countrys</a:t>
            </a:r>
            <a:r>
              <a:rPr lang="en-US" sz="1400" dirty="0"/>
              <a:t> one person.</a:t>
            </a:r>
          </a:p>
        </p:txBody>
      </p:sp>
      <p:cxnSp>
        <p:nvCxnSpPr>
          <p:cNvPr id="214" name="رابط مستقيم 213">
            <a:extLst>
              <a:ext uri="{FF2B5EF4-FFF2-40B4-BE49-F238E27FC236}">
                <a16:creationId xmlns:a16="http://schemas.microsoft.com/office/drawing/2014/main" id="{9D32AA82-FE75-BCF6-85CB-3BEAA2809150}"/>
              </a:ext>
            </a:extLst>
          </p:cNvPr>
          <p:cNvCxnSpPr/>
          <p:nvPr/>
        </p:nvCxnSpPr>
        <p:spPr>
          <a:xfrm flipH="1" flipV="1">
            <a:off x="6258254" y="4739624"/>
            <a:ext cx="24840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15" name="Title 1">
            <a:extLst>
              <a:ext uri="{FF2B5EF4-FFF2-40B4-BE49-F238E27FC236}">
                <a16:creationId xmlns:a16="http://schemas.microsoft.com/office/drawing/2014/main" id="{1455C40B-37E8-72DA-7ADC-BFE725284E39}"/>
              </a:ext>
            </a:extLst>
          </p:cNvPr>
          <p:cNvSpPr txBox="1">
            <a:spLocks/>
          </p:cNvSpPr>
          <p:nvPr/>
        </p:nvSpPr>
        <p:spPr>
          <a:xfrm>
            <a:off x="5851174" y="4029133"/>
            <a:ext cx="3292826" cy="499763"/>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4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sz="1300" dirty="0"/>
              <a:t>A chair for one person that is stretchable, or expandable, to seat five persons.</a:t>
            </a:r>
          </a:p>
        </p:txBody>
      </p:sp>
      <p:cxnSp>
        <p:nvCxnSpPr>
          <p:cNvPr id="216" name="رابط مستقيم 215">
            <a:extLst>
              <a:ext uri="{FF2B5EF4-FFF2-40B4-BE49-F238E27FC236}">
                <a16:creationId xmlns:a16="http://schemas.microsoft.com/office/drawing/2014/main" id="{5DE31C3C-A3A4-3DDE-8075-95DAB2BCDEAA}"/>
              </a:ext>
            </a:extLst>
          </p:cNvPr>
          <p:cNvCxnSpPr/>
          <p:nvPr/>
        </p:nvCxnSpPr>
        <p:spPr>
          <a:xfrm flipH="1" flipV="1">
            <a:off x="10053298" y="4739624"/>
            <a:ext cx="14760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17" name="Title 1">
            <a:extLst>
              <a:ext uri="{FF2B5EF4-FFF2-40B4-BE49-F238E27FC236}">
                <a16:creationId xmlns:a16="http://schemas.microsoft.com/office/drawing/2014/main" id="{81ECD10B-F53C-56CC-E2C4-3F3C3F16F6B8}"/>
              </a:ext>
            </a:extLst>
          </p:cNvPr>
          <p:cNvSpPr txBox="1">
            <a:spLocks/>
          </p:cNvSpPr>
          <p:nvPr/>
        </p:nvSpPr>
        <p:spPr>
          <a:xfrm>
            <a:off x="9398975" y="4023575"/>
            <a:ext cx="2690304" cy="499763"/>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4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A chair that moves across the floor while cleaning the floor.</a:t>
            </a:r>
          </a:p>
        </p:txBody>
      </p:sp>
      <p:sp>
        <p:nvSpPr>
          <p:cNvPr id="219" name="Title 1">
            <a:extLst>
              <a:ext uri="{FF2B5EF4-FFF2-40B4-BE49-F238E27FC236}">
                <a16:creationId xmlns:a16="http://schemas.microsoft.com/office/drawing/2014/main" id="{FA7D6EF8-C520-1986-6597-B9BAE91FED40}"/>
              </a:ext>
            </a:extLst>
          </p:cNvPr>
          <p:cNvSpPr txBox="1">
            <a:spLocks/>
          </p:cNvSpPr>
          <p:nvPr/>
        </p:nvSpPr>
        <p:spPr>
          <a:xfrm>
            <a:off x="2719102" y="5207425"/>
            <a:ext cx="2895966" cy="1007394"/>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sz="1400" dirty="0"/>
              <a:t>For existing products: there are already </a:t>
            </a:r>
            <a:r>
              <a:rPr lang="en-US" sz="1400" dirty="0" err="1"/>
              <a:t>cus-tomers</a:t>
            </a:r>
            <a:r>
              <a:rPr lang="en-US" sz="1400" dirty="0"/>
              <a:t>. It is easy to get funding for a new venture.</a:t>
            </a:r>
          </a:p>
        </p:txBody>
      </p:sp>
      <p:sp>
        <p:nvSpPr>
          <p:cNvPr id="221" name="Title 1">
            <a:extLst>
              <a:ext uri="{FF2B5EF4-FFF2-40B4-BE49-F238E27FC236}">
                <a16:creationId xmlns:a16="http://schemas.microsoft.com/office/drawing/2014/main" id="{864CF88D-0D25-FE14-133C-A67C819A3B54}"/>
              </a:ext>
            </a:extLst>
          </p:cNvPr>
          <p:cNvSpPr txBox="1">
            <a:spLocks/>
          </p:cNvSpPr>
          <p:nvPr/>
        </p:nvSpPr>
        <p:spPr>
          <a:xfrm>
            <a:off x="5918665" y="5222236"/>
            <a:ext cx="3176712" cy="1007394"/>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4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sz="1300" dirty="0"/>
              <a:t>For variations of the existing  product: It is easy to get admirers,  but it is hard to get customers and fund-</a:t>
            </a:r>
            <a:r>
              <a:rPr lang="en-US" sz="1300" dirty="0" err="1"/>
              <a:t>ing</a:t>
            </a:r>
            <a:r>
              <a:rPr lang="en-US" sz="1300" dirty="0"/>
              <a:t>.</a:t>
            </a:r>
          </a:p>
        </p:txBody>
      </p:sp>
      <p:sp>
        <p:nvSpPr>
          <p:cNvPr id="223" name="Title 1">
            <a:extLst>
              <a:ext uri="{FF2B5EF4-FFF2-40B4-BE49-F238E27FC236}">
                <a16:creationId xmlns:a16="http://schemas.microsoft.com/office/drawing/2014/main" id="{CA3FB219-5C52-C72F-2EF8-96021AC9768D}"/>
              </a:ext>
            </a:extLst>
          </p:cNvPr>
          <p:cNvSpPr txBox="1">
            <a:spLocks/>
          </p:cNvSpPr>
          <p:nvPr/>
        </p:nvSpPr>
        <p:spPr>
          <a:xfrm>
            <a:off x="9618433" y="5122619"/>
            <a:ext cx="2403785" cy="1515394"/>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4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pPr algn="just"/>
            <a:r>
              <a:rPr lang="en-US" dirty="0"/>
              <a:t>For totally new prod-</a:t>
            </a:r>
            <a:r>
              <a:rPr lang="en-US" dirty="0" err="1"/>
              <a:t>ucts</a:t>
            </a:r>
            <a:r>
              <a:rPr lang="en-US" dirty="0"/>
              <a:t>: it is easy to find admirers, but there are no prototypes yet. Very hard to get fund-</a:t>
            </a:r>
            <a:r>
              <a:rPr lang="en-US" dirty="0" err="1"/>
              <a:t>ing</a:t>
            </a:r>
            <a:r>
              <a:rPr lang="en-US" dirty="0"/>
              <a:t> for a new venture.</a:t>
            </a:r>
          </a:p>
        </p:txBody>
      </p:sp>
      <p:sp>
        <p:nvSpPr>
          <p:cNvPr id="2" name="عنصر نائب لرقم الشريحة 1">
            <a:extLst>
              <a:ext uri="{FF2B5EF4-FFF2-40B4-BE49-F238E27FC236}">
                <a16:creationId xmlns:a16="http://schemas.microsoft.com/office/drawing/2014/main" id="{75A750AC-EE56-3E51-FE02-086D5A4227F0}"/>
              </a:ext>
            </a:extLst>
          </p:cNvPr>
          <p:cNvSpPr>
            <a:spLocks noGrp="1"/>
          </p:cNvSpPr>
          <p:nvPr>
            <p:ph type="sldNum" sz="quarter" idx="12"/>
          </p:nvPr>
        </p:nvSpPr>
        <p:spPr/>
        <p:txBody>
          <a:bodyPr/>
          <a:lstStyle/>
          <a:p>
            <a:fld id="{7BB485FA-5BF7-483B-B1A0-9B2B5547A02D}" type="slidenum">
              <a:rPr lang="ar-SA" smtClean="0"/>
              <a:t>14</a:t>
            </a:fld>
            <a:endParaRPr lang="ar-SA"/>
          </a:p>
        </p:txBody>
      </p:sp>
    </p:spTree>
    <p:extLst>
      <p:ext uri="{BB962C8B-B14F-4D97-AF65-F5344CB8AC3E}">
        <p14:creationId xmlns:p14="http://schemas.microsoft.com/office/powerpoint/2010/main" val="1491516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1"/>
                                        </p:tgtEl>
                                        <p:attrNameLst>
                                          <p:attrName>style.visibility</p:attrName>
                                        </p:attrNameLst>
                                      </p:cBhvr>
                                      <p:to>
                                        <p:strVal val="visible"/>
                                      </p:to>
                                    </p:set>
                                    <p:anim calcmode="lin" valueType="num">
                                      <p:cBhvr>
                                        <p:cTn id="7" dur="25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61"/>
                                        </p:tgtEl>
                                        <p:attrNameLst>
                                          <p:attrName>ppt_y</p:attrName>
                                        </p:attrNameLst>
                                      </p:cBhvr>
                                      <p:tavLst>
                                        <p:tav tm="0">
                                          <p:val>
                                            <p:strVal val="#ppt_y"/>
                                          </p:val>
                                        </p:tav>
                                        <p:tav tm="100000">
                                          <p:val>
                                            <p:strVal val="#ppt_y"/>
                                          </p:val>
                                        </p:tav>
                                      </p:tavLst>
                                    </p:anim>
                                    <p:anim calcmode="lin" valueType="num">
                                      <p:cBhvr>
                                        <p:cTn id="9" dur="25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61"/>
                                        </p:tgtEl>
                                      </p:cBhvr>
                                    </p:animEffect>
                                  </p:childTnLst>
                                </p:cTn>
                              </p:par>
                            </p:childTnLst>
                          </p:cTn>
                        </p:par>
                        <p:par>
                          <p:cTn id="12" fill="hold">
                            <p:stCondLst>
                              <p:cond delay="107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18"/>
                                        </p:tgtEl>
                                        <p:attrNameLst>
                                          <p:attrName>style.visibility</p:attrName>
                                        </p:attrNameLst>
                                      </p:cBhvr>
                                      <p:to>
                                        <p:strVal val="visible"/>
                                      </p:to>
                                    </p:set>
                                    <p:anim calcmode="lin" valueType="num">
                                      <p:cBhvr>
                                        <p:cTn id="15" dur="150" fill="hold"/>
                                        <p:tgtEl>
                                          <p:spTgt spid="118"/>
                                        </p:tgtEl>
                                        <p:attrNameLst>
                                          <p:attrName>ppt_x</p:attrName>
                                        </p:attrNameLst>
                                      </p:cBhvr>
                                      <p:tavLst>
                                        <p:tav tm="0">
                                          <p:val>
                                            <p:strVal val="#ppt_x"/>
                                          </p:val>
                                        </p:tav>
                                        <p:tav tm="50000">
                                          <p:val>
                                            <p:strVal val="#ppt_x+.1"/>
                                          </p:val>
                                        </p:tav>
                                        <p:tav tm="100000">
                                          <p:val>
                                            <p:strVal val="#ppt_x"/>
                                          </p:val>
                                        </p:tav>
                                      </p:tavLst>
                                    </p:anim>
                                    <p:anim calcmode="lin" valueType="num">
                                      <p:cBhvr>
                                        <p:cTn id="16" dur="150" fill="hold"/>
                                        <p:tgtEl>
                                          <p:spTgt spid="118"/>
                                        </p:tgtEl>
                                        <p:attrNameLst>
                                          <p:attrName>ppt_y</p:attrName>
                                        </p:attrNameLst>
                                      </p:cBhvr>
                                      <p:tavLst>
                                        <p:tav tm="0">
                                          <p:val>
                                            <p:strVal val="#ppt_y"/>
                                          </p:val>
                                        </p:tav>
                                        <p:tav tm="100000">
                                          <p:val>
                                            <p:strVal val="#ppt_y"/>
                                          </p:val>
                                        </p:tav>
                                      </p:tavLst>
                                    </p:anim>
                                    <p:anim calcmode="lin" valueType="num">
                                      <p:cBhvr>
                                        <p:cTn id="17" dur="150" fill="hold"/>
                                        <p:tgtEl>
                                          <p:spTgt spid="118"/>
                                        </p:tgtEl>
                                        <p:attrNameLst>
                                          <p:attrName>ppt_h</p:attrName>
                                        </p:attrNameLst>
                                      </p:cBhvr>
                                      <p:tavLst>
                                        <p:tav tm="0">
                                          <p:val>
                                            <p:strVal val="#ppt_h/10"/>
                                          </p:val>
                                        </p:tav>
                                        <p:tav tm="50000">
                                          <p:val>
                                            <p:strVal val="#ppt_h+.01"/>
                                          </p:val>
                                        </p:tav>
                                        <p:tav tm="100000">
                                          <p:val>
                                            <p:strVal val="#ppt_h"/>
                                          </p:val>
                                        </p:tav>
                                      </p:tavLst>
                                    </p:anim>
                                    <p:anim calcmode="lin" valueType="num">
                                      <p:cBhvr>
                                        <p:cTn id="18" dur="150" fill="hold"/>
                                        <p:tgtEl>
                                          <p:spTgt spid="11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50" tmFilter="0,0; .5, 1; 1, 1"/>
                                        <p:tgtEl>
                                          <p:spTgt spid="118"/>
                                        </p:tgtEl>
                                      </p:cBhvr>
                                    </p:animEffect>
                                  </p:childTnLst>
                                </p:cTn>
                              </p:par>
                            </p:childTnLst>
                          </p:cTn>
                        </p:par>
                        <p:par>
                          <p:cTn id="20" fill="hold">
                            <p:stCondLst>
                              <p:cond delay="143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05"/>
                                        </p:tgtEl>
                                        <p:attrNameLst>
                                          <p:attrName>style.visibility</p:attrName>
                                        </p:attrNameLst>
                                      </p:cBhvr>
                                      <p:to>
                                        <p:strVal val="visible"/>
                                      </p:to>
                                    </p:set>
                                    <p:anim calcmode="lin" valueType="num">
                                      <p:cBhvr>
                                        <p:cTn id="23" dur="150" fill="hold"/>
                                        <p:tgtEl>
                                          <p:spTgt spid="205"/>
                                        </p:tgtEl>
                                        <p:attrNameLst>
                                          <p:attrName>ppt_x</p:attrName>
                                        </p:attrNameLst>
                                      </p:cBhvr>
                                      <p:tavLst>
                                        <p:tav tm="0">
                                          <p:val>
                                            <p:strVal val="#ppt_x"/>
                                          </p:val>
                                        </p:tav>
                                        <p:tav tm="50000">
                                          <p:val>
                                            <p:strVal val="#ppt_x+.1"/>
                                          </p:val>
                                        </p:tav>
                                        <p:tav tm="100000">
                                          <p:val>
                                            <p:strVal val="#ppt_x"/>
                                          </p:val>
                                        </p:tav>
                                      </p:tavLst>
                                    </p:anim>
                                    <p:anim calcmode="lin" valueType="num">
                                      <p:cBhvr>
                                        <p:cTn id="24" dur="150" fill="hold"/>
                                        <p:tgtEl>
                                          <p:spTgt spid="205"/>
                                        </p:tgtEl>
                                        <p:attrNameLst>
                                          <p:attrName>ppt_y</p:attrName>
                                        </p:attrNameLst>
                                      </p:cBhvr>
                                      <p:tavLst>
                                        <p:tav tm="0">
                                          <p:val>
                                            <p:strVal val="#ppt_y"/>
                                          </p:val>
                                        </p:tav>
                                        <p:tav tm="100000">
                                          <p:val>
                                            <p:strVal val="#ppt_y"/>
                                          </p:val>
                                        </p:tav>
                                      </p:tavLst>
                                    </p:anim>
                                    <p:anim calcmode="lin" valueType="num">
                                      <p:cBhvr>
                                        <p:cTn id="25" dur="150" fill="hold"/>
                                        <p:tgtEl>
                                          <p:spTgt spid="205"/>
                                        </p:tgtEl>
                                        <p:attrNameLst>
                                          <p:attrName>ppt_h</p:attrName>
                                        </p:attrNameLst>
                                      </p:cBhvr>
                                      <p:tavLst>
                                        <p:tav tm="0">
                                          <p:val>
                                            <p:strVal val="#ppt_h/10"/>
                                          </p:val>
                                        </p:tav>
                                        <p:tav tm="50000">
                                          <p:val>
                                            <p:strVal val="#ppt_h+.01"/>
                                          </p:val>
                                        </p:tav>
                                        <p:tav tm="100000">
                                          <p:val>
                                            <p:strVal val="#ppt_h"/>
                                          </p:val>
                                        </p:tav>
                                      </p:tavLst>
                                    </p:anim>
                                    <p:anim calcmode="lin" valueType="num">
                                      <p:cBhvr>
                                        <p:cTn id="26" dur="150" fill="hold"/>
                                        <p:tgtEl>
                                          <p:spTgt spid="20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50" tmFilter="0,0; .5, 1; 1, 1"/>
                                        <p:tgtEl>
                                          <p:spTgt spid="205"/>
                                        </p:tgtEl>
                                      </p:cBhvr>
                                    </p:animEffect>
                                  </p:childTnLst>
                                </p:cTn>
                              </p:par>
                            </p:childTnLst>
                          </p:cTn>
                        </p:par>
                        <p:par>
                          <p:cTn id="28" fill="hold">
                            <p:stCondLst>
                              <p:cond delay="188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11"/>
                                        </p:tgtEl>
                                        <p:attrNameLst>
                                          <p:attrName>style.visibility</p:attrName>
                                        </p:attrNameLst>
                                      </p:cBhvr>
                                      <p:to>
                                        <p:strVal val="visible"/>
                                      </p:to>
                                    </p:set>
                                    <p:anim calcmode="lin" valueType="num">
                                      <p:cBhvr>
                                        <p:cTn id="31" dur="150" fill="hold"/>
                                        <p:tgtEl>
                                          <p:spTgt spid="211"/>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211"/>
                                        </p:tgtEl>
                                        <p:attrNameLst>
                                          <p:attrName>ppt_y</p:attrName>
                                        </p:attrNameLst>
                                      </p:cBhvr>
                                      <p:tavLst>
                                        <p:tav tm="0">
                                          <p:val>
                                            <p:strVal val="#ppt_y"/>
                                          </p:val>
                                        </p:tav>
                                        <p:tav tm="100000">
                                          <p:val>
                                            <p:strVal val="#ppt_y"/>
                                          </p:val>
                                        </p:tav>
                                      </p:tavLst>
                                    </p:anim>
                                    <p:anim calcmode="lin" valueType="num">
                                      <p:cBhvr>
                                        <p:cTn id="33" dur="150" fill="hold"/>
                                        <p:tgtEl>
                                          <p:spTgt spid="211"/>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21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211"/>
                                        </p:tgtEl>
                                      </p:cBhvr>
                                    </p:animEffect>
                                  </p:childTnLst>
                                </p:cTn>
                              </p:par>
                            </p:childTnLst>
                          </p:cTn>
                        </p:par>
                        <p:par>
                          <p:cTn id="36" fill="hold">
                            <p:stCondLst>
                              <p:cond delay="227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58"/>
                                        </p:tgtEl>
                                        <p:attrNameLst>
                                          <p:attrName>style.visibility</p:attrName>
                                        </p:attrNameLst>
                                      </p:cBhvr>
                                      <p:to>
                                        <p:strVal val="visible"/>
                                      </p:to>
                                    </p:set>
                                    <p:anim calcmode="lin" valueType="num">
                                      <p:cBhvr>
                                        <p:cTn id="39" dur="15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58"/>
                                        </p:tgtEl>
                                        <p:attrNameLst>
                                          <p:attrName>ppt_y</p:attrName>
                                        </p:attrNameLst>
                                      </p:cBhvr>
                                      <p:tavLst>
                                        <p:tav tm="0">
                                          <p:val>
                                            <p:strVal val="#ppt_y"/>
                                          </p:val>
                                        </p:tav>
                                        <p:tav tm="100000">
                                          <p:val>
                                            <p:strVal val="#ppt_y"/>
                                          </p:val>
                                        </p:tav>
                                      </p:tavLst>
                                    </p:anim>
                                    <p:anim calcmode="lin" valueType="num">
                                      <p:cBhvr>
                                        <p:cTn id="41" dur="15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58"/>
                                        </p:tgtEl>
                                      </p:cBhvr>
                                    </p:animEffect>
                                  </p:childTnLst>
                                </p:cTn>
                              </p:par>
                            </p:childTnLst>
                          </p:cTn>
                        </p:par>
                        <p:par>
                          <p:cTn id="44" fill="hold">
                            <p:stCondLst>
                              <p:cond delay="261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23"/>
                                        </p:tgtEl>
                                        <p:attrNameLst>
                                          <p:attrName>style.visibility</p:attrName>
                                        </p:attrNameLst>
                                      </p:cBhvr>
                                      <p:to>
                                        <p:strVal val="visible"/>
                                      </p:to>
                                    </p:set>
                                    <p:anim calcmode="lin" valueType="num">
                                      <p:cBhvr>
                                        <p:cTn id="47" dur="150" fill="hold"/>
                                        <p:tgtEl>
                                          <p:spTgt spid="123"/>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123"/>
                                        </p:tgtEl>
                                        <p:attrNameLst>
                                          <p:attrName>ppt_y</p:attrName>
                                        </p:attrNameLst>
                                      </p:cBhvr>
                                      <p:tavLst>
                                        <p:tav tm="0">
                                          <p:val>
                                            <p:strVal val="#ppt_y"/>
                                          </p:val>
                                        </p:tav>
                                        <p:tav tm="100000">
                                          <p:val>
                                            <p:strVal val="#ppt_y"/>
                                          </p:val>
                                        </p:tav>
                                      </p:tavLst>
                                    </p:anim>
                                    <p:anim calcmode="lin" valueType="num">
                                      <p:cBhvr>
                                        <p:cTn id="49" dur="150" fill="hold"/>
                                        <p:tgtEl>
                                          <p:spTgt spid="123"/>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123"/>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123"/>
                                        </p:tgtEl>
                                      </p:cBhvr>
                                    </p:animEffect>
                                  </p:childTnLst>
                                </p:cTn>
                              </p:par>
                            </p:childTnLst>
                          </p:cTn>
                        </p:par>
                        <p:par>
                          <p:cTn id="52" fill="hold">
                            <p:stCondLst>
                              <p:cond delay="288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124"/>
                                        </p:tgtEl>
                                        <p:attrNameLst>
                                          <p:attrName>style.visibility</p:attrName>
                                        </p:attrNameLst>
                                      </p:cBhvr>
                                      <p:to>
                                        <p:strVal val="visible"/>
                                      </p:to>
                                    </p:set>
                                    <p:anim calcmode="lin" valueType="num">
                                      <p:cBhvr>
                                        <p:cTn id="55" dur="150" fill="hold"/>
                                        <p:tgtEl>
                                          <p:spTgt spid="124"/>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124"/>
                                        </p:tgtEl>
                                        <p:attrNameLst>
                                          <p:attrName>ppt_y</p:attrName>
                                        </p:attrNameLst>
                                      </p:cBhvr>
                                      <p:tavLst>
                                        <p:tav tm="0">
                                          <p:val>
                                            <p:strVal val="#ppt_y"/>
                                          </p:val>
                                        </p:tav>
                                        <p:tav tm="100000">
                                          <p:val>
                                            <p:strVal val="#ppt_y"/>
                                          </p:val>
                                        </p:tav>
                                      </p:tavLst>
                                    </p:anim>
                                    <p:anim calcmode="lin" valueType="num">
                                      <p:cBhvr>
                                        <p:cTn id="57" dur="150" fill="hold"/>
                                        <p:tgtEl>
                                          <p:spTgt spid="124"/>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124"/>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124"/>
                                        </p:tgtEl>
                                      </p:cBhvr>
                                    </p:animEffect>
                                  </p:childTnLst>
                                </p:cTn>
                              </p:par>
                            </p:childTnLst>
                          </p:cTn>
                        </p:par>
                        <p:par>
                          <p:cTn id="60" fill="hold">
                            <p:stCondLst>
                              <p:cond delay="318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29"/>
                                        </p:tgtEl>
                                        <p:attrNameLst>
                                          <p:attrName>style.visibility</p:attrName>
                                        </p:attrNameLst>
                                      </p:cBhvr>
                                      <p:to>
                                        <p:strVal val="visible"/>
                                      </p:to>
                                    </p:set>
                                    <p:anim calcmode="lin" valueType="num">
                                      <p:cBhvr>
                                        <p:cTn id="63" dur="150" fill="hold"/>
                                        <p:tgtEl>
                                          <p:spTgt spid="129"/>
                                        </p:tgtEl>
                                        <p:attrNameLst>
                                          <p:attrName>ppt_x</p:attrName>
                                        </p:attrNameLst>
                                      </p:cBhvr>
                                      <p:tavLst>
                                        <p:tav tm="0">
                                          <p:val>
                                            <p:strVal val="#ppt_x"/>
                                          </p:val>
                                        </p:tav>
                                        <p:tav tm="50000">
                                          <p:val>
                                            <p:strVal val="#ppt_x+.1"/>
                                          </p:val>
                                        </p:tav>
                                        <p:tav tm="100000">
                                          <p:val>
                                            <p:strVal val="#ppt_x"/>
                                          </p:val>
                                        </p:tav>
                                      </p:tavLst>
                                    </p:anim>
                                    <p:anim calcmode="lin" valueType="num">
                                      <p:cBhvr>
                                        <p:cTn id="64" dur="150" fill="hold"/>
                                        <p:tgtEl>
                                          <p:spTgt spid="129"/>
                                        </p:tgtEl>
                                        <p:attrNameLst>
                                          <p:attrName>ppt_y</p:attrName>
                                        </p:attrNameLst>
                                      </p:cBhvr>
                                      <p:tavLst>
                                        <p:tav tm="0">
                                          <p:val>
                                            <p:strVal val="#ppt_y"/>
                                          </p:val>
                                        </p:tav>
                                        <p:tav tm="100000">
                                          <p:val>
                                            <p:strVal val="#ppt_y"/>
                                          </p:val>
                                        </p:tav>
                                      </p:tavLst>
                                    </p:anim>
                                    <p:anim calcmode="lin" valueType="num">
                                      <p:cBhvr>
                                        <p:cTn id="65" dur="150" fill="hold"/>
                                        <p:tgtEl>
                                          <p:spTgt spid="129"/>
                                        </p:tgtEl>
                                        <p:attrNameLst>
                                          <p:attrName>ppt_h</p:attrName>
                                        </p:attrNameLst>
                                      </p:cBhvr>
                                      <p:tavLst>
                                        <p:tav tm="0">
                                          <p:val>
                                            <p:strVal val="#ppt_h/10"/>
                                          </p:val>
                                        </p:tav>
                                        <p:tav tm="50000">
                                          <p:val>
                                            <p:strVal val="#ppt_h+.01"/>
                                          </p:val>
                                        </p:tav>
                                        <p:tav tm="100000">
                                          <p:val>
                                            <p:strVal val="#ppt_h"/>
                                          </p:val>
                                        </p:tav>
                                      </p:tavLst>
                                    </p:anim>
                                    <p:anim calcmode="lin" valueType="num">
                                      <p:cBhvr>
                                        <p:cTn id="66" dur="150" fill="hold"/>
                                        <p:tgtEl>
                                          <p:spTgt spid="129"/>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50" tmFilter="0,0; .5, 1; 1, 1"/>
                                        <p:tgtEl>
                                          <p:spTgt spid="129"/>
                                        </p:tgtEl>
                                      </p:cBhvr>
                                    </p:animEffect>
                                  </p:childTnLst>
                                </p:cTn>
                              </p:par>
                            </p:childTnLst>
                          </p:cTn>
                        </p:par>
                        <p:par>
                          <p:cTn id="68" fill="hold">
                            <p:stCondLst>
                              <p:cond delay="369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41"/>
                                        </p:tgtEl>
                                        <p:attrNameLst>
                                          <p:attrName>style.visibility</p:attrName>
                                        </p:attrNameLst>
                                      </p:cBhvr>
                                      <p:to>
                                        <p:strVal val="visible"/>
                                      </p:to>
                                    </p:set>
                                    <p:anim calcmode="lin" valueType="num">
                                      <p:cBhvr>
                                        <p:cTn id="71" dur="150" fill="hold"/>
                                        <p:tgtEl>
                                          <p:spTgt spid="141"/>
                                        </p:tgtEl>
                                        <p:attrNameLst>
                                          <p:attrName>ppt_x</p:attrName>
                                        </p:attrNameLst>
                                      </p:cBhvr>
                                      <p:tavLst>
                                        <p:tav tm="0">
                                          <p:val>
                                            <p:strVal val="#ppt_x"/>
                                          </p:val>
                                        </p:tav>
                                        <p:tav tm="50000">
                                          <p:val>
                                            <p:strVal val="#ppt_x+.1"/>
                                          </p:val>
                                        </p:tav>
                                        <p:tav tm="100000">
                                          <p:val>
                                            <p:strVal val="#ppt_x"/>
                                          </p:val>
                                        </p:tav>
                                      </p:tavLst>
                                    </p:anim>
                                    <p:anim calcmode="lin" valueType="num">
                                      <p:cBhvr>
                                        <p:cTn id="72" dur="150" fill="hold"/>
                                        <p:tgtEl>
                                          <p:spTgt spid="141"/>
                                        </p:tgtEl>
                                        <p:attrNameLst>
                                          <p:attrName>ppt_y</p:attrName>
                                        </p:attrNameLst>
                                      </p:cBhvr>
                                      <p:tavLst>
                                        <p:tav tm="0">
                                          <p:val>
                                            <p:strVal val="#ppt_y"/>
                                          </p:val>
                                        </p:tav>
                                        <p:tav tm="100000">
                                          <p:val>
                                            <p:strVal val="#ppt_y"/>
                                          </p:val>
                                        </p:tav>
                                      </p:tavLst>
                                    </p:anim>
                                    <p:anim calcmode="lin" valueType="num">
                                      <p:cBhvr>
                                        <p:cTn id="73" dur="150" fill="hold"/>
                                        <p:tgtEl>
                                          <p:spTgt spid="141"/>
                                        </p:tgtEl>
                                        <p:attrNameLst>
                                          <p:attrName>ppt_h</p:attrName>
                                        </p:attrNameLst>
                                      </p:cBhvr>
                                      <p:tavLst>
                                        <p:tav tm="0">
                                          <p:val>
                                            <p:strVal val="#ppt_h/10"/>
                                          </p:val>
                                        </p:tav>
                                        <p:tav tm="50000">
                                          <p:val>
                                            <p:strVal val="#ppt_h+.01"/>
                                          </p:val>
                                        </p:tav>
                                        <p:tav tm="100000">
                                          <p:val>
                                            <p:strVal val="#ppt_h"/>
                                          </p:val>
                                        </p:tav>
                                      </p:tavLst>
                                    </p:anim>
                                    <p:anim calcmode="lin" valueType="num">
                                      <p:cBhvr>
                                        <p:cTn id="74" dur="150" fill="hold"/>
                                        <p:tgtEl>
                                          <p:spTgt spid="141"/>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50" tmFilter="0,0; .5, 1; 1, 1"/>
                                        <p:tgtEl>
                                          <p:spTgt spid="141"/>
                                        </p:tgtEl>
                                      </p:cBhvr>
                                    </p:animEffect>
                                  </p:childTnLst>
                                </p:cTn>
                              </p:par>
                            </p:childTnLst>
                          </p:cTn>
                        </p:par>
                        <p:par>
                          <p:cTn id="76" fill="hold">
                            <p:stCondLst>
                              <p:cond delay="483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153"/>
                                        </p:tgtEl>
                                        <p:attrNameLst>
                                          <p:attrName>style.visibility</p:attrName>
                                        </p:attrNameLst>
                                      </p:cBhvr>
                                      <p:to>
                                        <p:strVal val="visible"/>
                                      </p:to>
                                    </p:set>
                                    <p:anim calcmode="lin" valueType="num">
                                      <p:cBhvr>
                                        <p:cTn id="79" dur="150" fill="hold"/>
                                        <p:tgtEl>
                                          <p:spTgt spid="153"/>
                                        </p:tgtEl>
                                        <p:attrNameLst>
                                          <p:attrName>ppt_x</p:attrName>
                                        </p:attrNameLst>
                                      </p:cBhvr>
                                      <p:tavLst>
                                        <p:tav tm="0">
                                          <p:val>
                                            <p:strVal val="#ppt_x"/>
                                          </p:val>
                                        </p:tav>
                                        <p:tav tm="50000">
                                          <p:val>
                                            <p:strVal val="#ppt_x+.1"/>
                                          </p:val>
                                        </p:tav>
                                        <p:tav tm="100000">
                                          <p:val>
                                            <p:strVal val="#ppt_x"/>
                                          </p:val>
                                        </p:tav>
                                      </p:tavLst>
                                    </p:anim>
                                    <p:anim calcmode="lin" valueType="num">
                                      <p:cBhvr>
                                        <p:cTn id="80" dur="150" fill="hold"/>
                                        <p:tgtEl>
                                          <p:spTgt spid="153"/>
                                        </p:tgtEl>
                                        <p:attrNameLst>
                                          <p:attrName>ppt_y</p:attrName>
                                        </p:attrNameLst>
                                      </p:cBhvr>
                                      <p:tavLst>
                                        <p:tav tm="0">
                                          <p:val>
                                            <p:strVal val="#ppt_y"/>
                                          </p:val>
                                        </p:tav>
                                        <p:tav tm="100000">
                                          <p:val>
                                            <p:strVal val="#ppt_y"/>
                                          </p:val>
                                        </p:tav>
                                      </p:tavLst>
                                    </p:anim>
                                    <p:anim calcmode="lin" valueType="num">
                                      <p:cBhvr>
                                        <p:cTn id="81" dur="150" fill="hold"/>
                                        <p:tgtEl>
                                          <p:spTgt spid="153"/>
                                        </p:tgtEl>
                                        <p:attrNameLst>
                                          <p:attrName>ppt_h</p:attrName>
                                        </p:attrNameLst>
                                      </p:cBhvr>
                                      <p:tavLst>
                                        <p:tav tm="0">
                                          <p:val>
                                            <p:strVal val="#ppt_h/10"/>
                                          </p:val>
                                        </p:tav>
                                        <p:tav tm="50000">
                                          <p:val>
                                            <p:strVal val="#ppt_h+.01"/>
                                          </p:val>
                                        </p:tav>
                                        <p:tav tm="100000">
                                          <p:val>
                                            <p:strVal val="#ppt_h"/>
                                          </p:val>
                                        </p:tav>
                                      </p:tavLst>
                                    </p:anim>
                                    <p:anim calcmode="lin" valueType="num">
                                      <p:cBhvr>
                                        <p:cTn id="82" dur="150" fill="hold"/>
                                        <p:tgtEl>
                                          <p:spTgt spid="153"/>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50" tmFilter="0,0; .5, 1; 1, 1"/>
                                        <p:tgtEl>
                                          <p:spTgt spid="153"/>
                                        </p:tgtEl>
                                      </p:cBhvr>
                                    </p:animEffect>
                                  </p:childTnLst>
                                </p:cTn>
                              </p:par>
                            </p:childTnLst>
                          </p:cTn>
                        </p:par>
                        <p:par>
                          <p:cTn id="84" fill="hold">
                            <p:stCondLst>
                              <p:cond delay="573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213"/>
                                        </p:tgtEl>
                                        <p:attrNameLst>
                                          <p:attrName>style.visibility</p:attrName>
                                        </p:attrNameLst>
                                      </p:cBhvr>
                                      <p:to>
                                        <p:strVal val="visible"/>
                                      </p:to>
                                    </p:set>
                                    <p:anim calcmode="lin" valueType="num">
                                      <p:cBhvr>
                                        <p:cTn id="87" dur="150" fill="hold"/>
                                        <p:tgtEl>
                                          <p:spTgt spid="213"/>
                                        </p:tgtEl>
                                        <p:attrNameLst>
                                          <p:attrName>ppt_x</p:attrName>
                                        </p:attrNameLst>
                                      </p:cBhvr>
                                      <p:tavLst>
                                        <p:tav tm="0">
                                          <p:val>
                                            <p:strVal val="#ppt_x"/>
                                          </p:val>
                                        </p:tav>
                                        <p:tav tm="50000">
                                          <p:val>
                                            <p:strVal val="#ppt_x+.1"/>
                                          </p:val>
                                        </p:tav>
                                        <p:tav tm="100000">
                                          <p:val>
                                            <p:strVal val="#ppt_x"/>
                                          </p:val>
                                        </p:tav>
                                      </p:tavLst>
                                    </p:anim>
                                    <p:anim calcmode="lin" valueType="num">
                                      <p:cBhvr>
                                        <p:cTn id="88" dur="150" fill="hold"/>
                                        <p:tgtEl>
                                          <p:spTgt spid="213"/>
                                        </p:tgtEl>
                                        <p:attrNameLst>
                                          <p:attrName>ppt_y</p:attrName>
                                        </p:attrNameLst>
                                      </p:cBhvr>
                                      <p:tavLst>
                                        <p:tav tm="0">
                                          <p:val>
                                            <p:strVal val="#ppt_y"/>
                                          </p:val>
                                        </p:tav>
                                        <p:tav tm="100000">
                                          <p:val>
                                            <p:strVal val="#ppt_y"/>
                                          </p:val>
                                        </p:tav>
                                      </p:tavLst>
                                    </p:anim>
                                    <p:anim calcmode="lin" valueType="num">
                                      <p:cBhvr>
                                        <p:cTn id="89" dur="150" fill="hold"/>
                                        <p:tgtEl>
                                          <p:spTgt spid="213"/>
                                        </p:tgtEl>
                                        <p:attrNameLst>
                                          <p:attrName>ppt_h</p:attrName>
                                        </p:attrNameLst>
                                      </p:cBhvr>
                                      <p:tavLst>
                                        <p:tav tm="0">
                                          <p:val>
                                            <p:strVal val="#ppt_h/10"/>
                                          </p:val>
                                        </p:tav>
                                        <p:tav tm="50000">
                                          <p:val>
                                            <p:strVal val="#ppt_h+.01"/>
                                          </p:val>
                                        </p:tav>
                                        <p:tav tm="100000">
                                          <p:val>
                                            <p:strVal val="#ppt_h"/>
                                          </p:val>
                                        </p:tav>
                                      </p:tavLst>
                                    </p:anim>
                                    <p:anim calcmode="lin" valueType="num">
                                      <p:cBhvr>
                                        <p:cTn id="90" dur="150" fill="hold"/>
                                        <p:tgtEl>
                                          <p:spTgt spid="213"/>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50" tmFilter="0,0; .5, 1; 1, 1"/>
                                        <p:tgtEl>
                                          <p:spTgt spid="213"/>
                                        </p:tgtEl>
                                      </p:cBhvr>
                                    </p:animEffect>
                                  </p:childTnLst>
                                </p:cTn>
                              </p:par>
                            </p:childTnLst>
                          </p:cTn>
                        </p:par>
                        <p:par>
                          <p:cTn id="92" fill="hold">
                            <p:stCondLst>
                              <p:cond delay="6665"/>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215"/>
                                        </p:tgtEl>
                                        <p:attrNameLst>
                                          <p:attrName>style.visibility</p:attrName>
                                        </p:attrNameLst>
                                      </p:cBhvr>
                                      <p:to>
                                        <p:strVal val="visible"/>
                                      </p:to>
                                    </p:set>
                                    <p:anim calcmode="lin" valueType="num">
                                      <p:cBhvr>
                                        <p:cTn id="95" dur="150" fill="hold"/>
                                        <p:tgtEl>
                                          <p:spTgt spid="215"/>
                                        </p:tgtEl>
                                        <p:attrNameLst>
                                          <p:attrName>ppt_x</p:attrName>
                                        </p:attrNameLst>
                                      </p:cBhvr>
                                      <p:tavLst>
                                        <p:tav tm="0">
                                          <p:val>
                                            <p:strVal val="#ppt_x"/>
                                          </p:val>
                                        </p:tav>
                                        <p:tav tm="50000">
                                          <p:val>
                                            <p:strVal val="#ppt_x+.1"/>
                                          </p:val>
                                        </p:tav>
                                        <p:tav tm="100000">
                                          <p:val>
                                            <p:strVal val="#ppt_x"/>
                                          </p:val>
                                        </p:tav>
                                      </p:tavLst>
                                    </p:anim>
                                    <p:anim calcmode="lin" valueType="num">
                                      <p:cBhvr>
                                        <p:cTn id="96" dur="150" fill="hold"/>
                                        <p:tgtEl>
                                          <p:spTgt spid="215"/>
                                        </p:tgtEl>
                                        <p:attrNameLst>
                                          <p:attrName>ppt_y</p:attrName>
                                        </p:attrNameLst>
                                      </p:cBhvr>
                                      <p:tavLst>
                                        <p:tav tm="0">
                                          <p:val>
                                            <p:strVal val="#ppt_y"/>
                                          </p:val>
                                        </p:tav>
                                        <p:tav tm="100000">
                                          <p:val>
                                            <p:strVal val="#ppt_y"/>
                                          </p:val>
                                        </p:tav>
                                      </p:tavLst>
                                    </p:anim>
                                    <p:anim calcmode="lin" valueType="num">
                                      <p:cBhvr>
                                        <p:cTn id="97" dur="150" fill="hold"/>
                                        <p:tgtEl>
                                          <p:spTgt spid="215"/>
                                        </p:tgtEl>
                                        <p:attrNameLst>
                                          <p:attrName>ppt_h</p:attrName>
                                        </p:attrNameLst>
                                      </p:cBhvr>
                                      <p:tavLst>
                                        <p:tav tm="0">
                                          <p:val>
                                            <p:strVal val="#ppt_h/10"/>
                                          </p:val>
                                        </p:tav>
                                        <p:tav tm="50000">
                                          <p:val>
                                            <p:strVal val="#ppt_h+.01"/>
                                          </p:val>
                                        </p:tav>
                                        <p:tav tm="100000">
                                          <p:val>
                                            <p:strVal val="#ppt_h"/>
                                          </p:val>
                                        </p:tav>
                                      </p:tavLst>
                                    </p:anim>
                                    <p:anim calcmode="lin" valueType="num">
                                      <p:cBhvr>
                                        <p:cTn id="98" dur="150" fill="hold"/>
                                        <p:tgtEl>
                                          <p:spTgt spid="215"/>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50" tmFilter="0,0; .5, 1; 1, 1"/>
                                        <p:tgtEl>
                                          <p:spTgt spid="215"/>
                                        </p:tgtEl>
                                      </p:cBhvr>
                                    </p:animEffect>
                                  </p:childTnLst>
                                </p:cTn>
                              </p:par>
                            </p:childTnLst>
                          </p:cTn>
                        </p:par>
                        <p:par>
                          <p:cTn id="100" fill="hold">
                            <p:stCondLst>
                              <p:cond delay="7805"/>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217"/>
                                        </p:tgtEl>
                                        <p:attrNameLst>
                                          <p:attrName>style.visibility</p:attrName>
                                        </p:attrNameLst>
                                      </p:cBhvr>
                                      <p:to>
                                        <p:strVal val="visible"/>
                                      </p:to>
                                    </p:set>
                                    <p:anim calcmode="lin" valueType="num">
                                      <p:cBhvr>
                                        <p:cTn id="103" dur="150" fill="hold"/>
                                        <p:tgtEl>
                                          <p:spTgt spid="217"/>
                                        </p:tgtEl>
                                        <p:attrNameLst>
                                          <p:attrName>ppt_x</p:attrName>
                                        </p:attrNameLst>
                                      </p:cBhvr>
                                      <p:tavLst>
                                        <p:tav tm="0">
                                          <p:val>
                                            <p:strVal val="#ppt_x"/>
                                          </p:val>
                                        </p:tav>
                                        <p:tav tm="50000">
                                          <p:val>
                                            <p:strVal val="#ppt_x+.1"/>
                                          </p:val>
                                        </p:tav>
                                        <p:tav tm="100000">
                                          <p:val>
                                            <p:strVal val="#ppt_x"/>
                                          </p:val>
                                        </p:tav>
                                      </p:tavLst>
                                    </p:anim>
                                    <p:anim calcmode="lin" valueType="num">
                                      <p:cBhvr>
                                        <p:cTn id="104" dur="150" fill="hold"/>
                                        <p:tgtEl>
                                          <p:spTgt spid="217"/>
                                        </p:tgtEl>
                                        <p:attrNameLst>
                                          <p:attrName>ppt_y</p:attrName>
                                        </p:attrNameLst>
                                      </p:cBhvr>
                                      <p:tavLst>
                                        <p:tav tm="0">
                                          <p:val>
                                            <p:strVal val="#ppt_y"/>
                                          </p:val>
                                        </p:tav>
                                        <p:tav tm="100000">
                                          <p:val>
                                            <p:strVal val="#ppt_y"/>
                                          </p:val>
                                        </p:tav>
                                      </p:tavLst>
                                    </p:anim>
                                    <p:anim calcmode="lin" valueType="num">
                                      <p:cBhvr>
                                        <p:cTn id="105" dur="150" fill="hold"/>
                                        <p:tgtEl>
                                          <p:spTgt spid="217"/>
                                        </p:tgtEl>
                                        <p:attrNameLst>
                                          <p:attrName>ppt_h</p:attrName>
                                        </p:attrNameLst>
                                      </p:cBhvr>
                                      <p:tavLst>
                                        <p:tav tm="0">
                                          <p:val>
                                            <p:strVal val="#ppt_h/10"/>
                                          </p:val>
                                        </p:tav>
                                        <p:tav tm="50000">
                                          <p:val>
                                            <p:strVal val="#ppt_h+.01"/>
                                          </p:val>
                                        </p:tav>
                                        <p:tav tm="100000">
                                          <p:val>
                                            <p:strVal val="#ppt_h"/>
                                          </p:val>
                                        </p:tav>
                                      </p:tavLst>
                                    </p:anim>
                                    <p:anim calcmode="lin" valueType="num">
                                      <p:cBhvr>
                                        <p:cTn id="106" dur="150" fill="hold"/>
                                        <p:tgtEl>
                                          <p:spTgt spid="217"/>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50" tmFilter="0,0; .5, 1; 1, 1"/>
                                        <p:tgtEl>
                                          <p:spTgt spid="217"/>
                                        </p:tgtEl>
                                      </p:cBhvr>
                                    </p:animEffect>
                                  </p:childTnLst>
                                </p:cTn>
                              </p:par>
                            </p:childTnLst>
                          </p:cTn>
                        </p:par>
                        <p:par>
                          <p:cTn id="108" fill="hold">
                            <p:stCondLst>
                              <p:cond delay="8705"/>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219"/>
                                        </p:tgtEl>
                                        <p:attrNameLst>
                                          <p:attrName>style.visibility</p:attrName>
                                        </p:attrNameLst>
                                      </p:cBhvr>
                                      <p:to>
                                        <p:strVal val="visible"/>
                                      </p:to>
                                    </p:set>
                                    <p:anim calcmode="lin" valueType="num">
                                      <p:cBhvr>
                                        <p:cTn id="111" dur="150" fill="hold"/>
                                        <p:tgtEl>
                                          <p:spTgt spid="219"/>
                                        </p:tgtEl>
                                        <p:attrNameLst>
                                          <p:attrName>ppt_x</p:attrName>
                                        </p:attrNameLst>
                                      </p:cBhvr>
                                      <p:tavLst>
                                        <p:tav tm="0">
                                          <p:val>
                                            <p:strVal val="#ppt_x"/>
                                          </p:val>
                                        </p:tav>
                                        <p:tav tm="50000">
                                          <p:val>
                                            <p:strVal val="#ppt_x+.1"/>
                                          </p:val>
                                        </p:tav>
                                        <p:tav tm="100000">
                                          <p:val>
                                            <p:strVal val="#ppt_x"/>
                                          </p:val>
                                        </p:tav>
                                      </p:tavLst>
                                    </p:anim>
                                    <p:anim calcmode="lin" valueType="num">
                                      <p:cBhvr>
                                        <p:cTn id="112" dur="150" fill="hold"/>
                                        <p:tgtEl>
                                          <p:spTgt spid="219"/>
                                        </p:tgtEl>
                                        <p:attrNameLst>
                                          <p:attrName>ppt_y</p:attrName>
                                        </p:attrNameLst>
                                      </p:cBhvr>
                                      <p:tavLst>
                                        <p:tav tm="0">
                                          <p:val>
                                            <p:strVal val="#ppt_y"/>
                                          </p:val>
                                        </p:tav>
                                        <p:tav tm="100000">
                                          <p:val>
                                            <p:strVal val="#ppt_y"/>
                                          </p:val>
                                        </p:tav>
                                      </p:tavLst>
                                    </p:anim>
                                    <p:anim calcmode="lin" valueType="num">
                                      <p:cBhvr>
                                        <p:cTn id="113" dur="150" fill="hold"/>
                                        <p:tgtEl>
                                          <p:spTgt spid="219"/>
                                        </p:tgtEl>
                                        <p:attrNameLst>
                                          <p:attrName>ppt_h</p:attrName>
                                        </p:attrNameLst>
                                      </p:cBhvr>
                                      <p:tavLst>
                                        <p:tav tm="0">
                                          <p:val>
                                            <p:strVal val="#ppt_h/10"/>
                                          </p:val>
                                        </p:tav>
                                        <p:tav tm="50000">
                                          <p:val>
                                            <p:strVal val="#ppt_h+.01"/>
                                          </p:val>
                                        </p:tav>
                                        <p:tav tm="100000">
                                          <p:val>
                                            <p:strVal val="#ppt_h"/>
                                          </p:val>
                                        </p:tav>
                                      </p:tavLst>
                                    </p:anim>
                                    <p:anim calcmode="lin" valueType="num">
                                      <p:cBhvr>
                                        <p:cTn id="114" dur="150" fill="hold"/>
                                        <p:tgtEl>
                                          <p:spTgt spid="219"/>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150" tmFilter="0,0; .5, 1; 1, 1"/>
                                        <p:tgtEl>
                                          <p:spTgt spid="219"/>
                                        </p:tgtEl>
                                      </p:cBhvr>
                                    </p:animEffect>
                                  </p:childTnLst>
                                </p:cTn>
                              </p:par>
                            </p:childTnLst>
                          </p:cTn>
                        </p:par>
                        <p:par>
                          <p:cTn id="116" fill="hold">
                            <p:stCondLst>
                              <p:cond delay="10055"/>
                            </p:stCondLst>
                            <p:childTnLst>
                              <p:par>
                                <p:cTn id="117" presetID="41" presetClass="entr" presetSubtype="0" fill="hold" grpId="0" nodeType="afterEffect">
                                  <p:stCondLst>
                                    <p:cond delay="0"/>
                                  </p:stCondLst>
                                  <p:iterate type="lt">
                                    <p:tmPct val="10000"/>
                                  </p:iterate>
                                  <p:childTnLst>
                                    <p:set>
                                      <p:cBhvr>
                                        <p:cTn id="118" dur="1" fill="hold">
                                          <p:stCondLst>
                                            <p:cond delay="0"/>
                                          </p:stCondLst>
                                        </p:cTn>
                                        <p:tgtEl>
                                          <p:spTgt spid="221"/>
                                        </p:tgtEl>
                                        <p:attrNameLst>
                                          <p:attrName>style.visibility</p:attrName>
                                        </p:attrNameLst>
                                      </p:cBhvr>
                                      <p:to>
                                        <p:strVal val="visible"/>
                                      </p:to>
                                    </p:set>
                                    <p:anim calcmode="lin" valueType="num">
                                      <p:cBhvr>
                                        <p:cTn id="119" dur="150" fill="hold"/>
                                        <p:tgtEl>
                                          <p:spTgt spid="221"/>
                                        </p:tgtEl>
                                        <p:attrNameLst>
                                          <p:attrName>ppt_x</p:attrName>
                                        </p:attrNameLst>
                                      </p:cBhvr>
                                      <p:tavLst>
                                        <p:tav tm="0">
                                          <p:val>
                                            <p:strVal val="#ppt_x"/>
                                          </p:val>
                                        </p:tav>
                                        <p:tav tm="50000">
                                          <p:val>
                                            <p:strVal val="#ppt_x+.1"/>
                                          </p:val>
                                        </p:tav>
                                        <p:tav tm="100000">
                                          <p:val>
                                            <p:strVal val="#ppt_x"/>
                                          </p:val>
                                        </p:tav>
                                      </p:tavLst>
                                    </p:anim>
                                    <p:anim calcmode="lin" valueType="num">
                                      <p:cBhvr>
                                        <p:cTn id="120" dur="150" fill="hold"/>
                                        <p:tgtEl>
                                          <p:spTgt spid="221"/>
                                        </p:tgtEl>
                                        <p:attrNameLst>
                                          <p:attrName>ppt_y</p:attrName>
                                        </p:attrNameLst>
                                      </p:cBhvr>
                                      <p:tavLst>
                                        <p:tav tm="0">
                                          <p:val>
                                            <p:strVal val="#ppt_y"/>
                                          </p:val>
                                        </p:tav>
                                        <p:tav tm="100000">
                                          <p:val>
                                            <p:strVal val="#ppt_y"/>
                                          </p:val>
                                        </p:tav>
                                      </p:tavLst>
                                    </p:anim>
                                    <p:anim calcmode="lin" valueType="num">
                                      <p:cBhvr>
                                        <p:cTn id="121" dur="150" fill="hold"/>
                                        <p:tgtEl>
                                          <p:spTgt spid="221"/>
                                        </p:tgtEl>
                                        <p:attrNameLst>
                                          <p:attrName>ppt_h</p:attrName>
                                        </p:attrNameLst>
                                      </p:cBhvr>
                                      <p:tavLst>
                                        <p:tav tm="0">
                                          <p:val>
                                            <p:strVal val="#ppt_h/10"/>
                                          </p:val>
                                        </p:tav>
                                        <p:tav tm="50000">
                                          <p:val>
                                            <p:strVal val="#ppt_h+.01"/>
                                          </p:val>
                                        </p:tav>
                                        <p:tav tm="100000">
                                          <p:val>
                                            <p:strVal val="#ppt_h"/>
                                          </p:val>
                                        </p:tav>
                                      </p:tavLst>
                                    </p:anim>
                                    <p:anim calcmode="lin" valueType="num">
                                      <p:cBhvr>
                                        <p:cTn id="122" dur="150" fill="hold"/>
                                        <p:tgtEl>
                                          <p:spTgt spid="221"/>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150" tmFilter="0,0; .5, 1; 1, 1"/>
                                        <p:tgtEl>
                                          <p:spTgt spid="221"/>
                                        </p:tgtEl>
                                      </p:cBhvr>
                                    </p:animEffect>
                                  </p:childTnLst>
                                </p:cTn>
                              </p:par>
                            </p:childTnLst>
                          </p:cTn>
                        </p:par>
                        <p:par>
                          <p:cTn id="124" fill="hold">
                            <p:stCondLst>
                              <p:cond delay="11585"/>
                            </p:stCondLst>
                            <p:childTnLst>
                              <p:par>
                                <p:cTn id="125" presetID="41" presetClass="entr" presetSubtype="0" fill="hold" grpId="0" nodeType="afterEffect">
                                  <p:stCondLst>
                                    <p:cond delay="0"/>
                                  </p:stCondLst>
                                  <p:iterate type="lt">
                                    <p:tmPct val="10000"/>
                                  </p:iterate>
                                  <p:childTnLst>
                                    <p:set>
                                      <p:cBhvr>
                                        <p:cTn id="126" dur="1" fill="hold">
                                          <p:stCondLst>
                                            <p:cond delay="0"/>
                                          </p:stCondLst>
                                        </p:cTn>
                                        <p:tgtEl>
                                          <p:spTgt spid="223"/>
                                        </p:tgtEl>
                                        <p:attrNameLst>
                                          <p:attrName>style.visibility</p:attrName>
                                        </p:attrNameLst>
                                      </p:cBhvr>
                                      <p:to>
                                        <p:strVal val="visible"/>
                                      </p:to>
                                    </p:set>
                                    <p:anim calcmode="lin" valueType="num">
                                      <p:cBhvr>
                                        <p:cTn id="127" dur="150" fill="hold"/>
                                        <p:tgtEl>
                                          <p:spTgt spid="223"/>
                                        </p:tgtEl>
                                        <p:attrNameLst>
                                          <p:attrName>ppt_x</p:attrName>
                                        </p:attrNameLst>
                                      </p:cBhvr>
                                      <p:tavLst>
                                        <p:tav tm="0">
                                          <p:val>
                                            <p:strVal val="#ppt_x"/>
                                          </p:val>
                                        </p:tav>
                                        <p:tav tm="50000">
                                          <p:val>
                                            <p:strVal val="#ppt_x+.1"/>
                                          </p:val>
                                        </p:tav>
                                        <p:tav tm="100000">
                                          <p:val>
                                            <p:strVal val="#ppt_x"/>
                                          </p:val>
                                        </p:tav>
                                      </p:tavLst>
                                    </p:anim>
                                    <p:anim calcmode="lin" valueType="num">
                                      <p:cBhvr>
                                        <p:cTn id="128" dur="150" fill="hold"/>
                                        <p:tgtEl>
                                          <p:spTgt spid="223"/>
                                        </p:tgtEl>
                                        <p:attrNameLst>
                                          <p:attrName>ppt_y</p:attrName>
                                        </p:attrNameLst>
                                      </p:cBhvr>
                                      <p:tavLst>
                                        <p:tav tm="0">
                                          <p:val>
                                            <p:strVal val="#ppt_y"/>
                                          </p:val>
                                        </p:tav>
                                        <p:tav tm="100000">
                                          <p:val>
                                            <p:strVal val="#ppt_y"/>
                                          </p:val>
                                        </p:tav>
                                      </p:tavLst>
                                    </p:anim>
                                    <p:anim calcmode="lin" valueType="num">
                                      <p:cBhvr>
                                        <p:cTn id="129" dur="150" fill="hold"/>
                                        <p:tgtEl>
                                          <p:spTgt spid="223"/>
                                        </p:tgtEl>
                                        <p:attrNameLst>
                                          <p:attrName>ppt_h</p:attrName>
                                        </p:attrNameLst>
                                      </p:cBhvr>
                                      <p:tavLst>
                                        <p:tav tm="0">
                                          <p:val>
                                            <p:strVal val="#ppt_h/10"/>
                                          </p:val>
                                        </p:tav>
                                        <p:tav tm="50000">
                                          <p:val>
                                            <p:strVal val="#ppt_h+.01"/>
                                          </p:val>
                                        </p:tav>
                                        <p:tav tm="100000">
                                          <p:val>
                                            <p:strVal val="#ppt_h"/>
                                          </p:val>
                                        </p:tav>
                                      </p:tavLst>
                                    </p:anim>
                                    <p:anim calcmode="lin" valueType="num">
                                      <p:cBhvr>
                                        <p:cTn id="130" dur="150" fill="hold"/>
                                        <p:tgtEl>
                                          <p:spTgt spid="223"/>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150" tmFilter="0,0; .5, 1; 1, 1"/>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58" grpId="0"/>
      <p:bldP spid="118" grpId="0"/>
      <p:bldP spid="123" grpId="0"/>
      <p:bldP spid="124" grpId="0"/>
      <p:bldP spid="129" grpId="0"/>
      <p:bldP spid="141" grpId="0"/>
      <p:bldP spid="153" grpId="0"/>
      <p:bldP spid="205" grpId="0"/>
      <p:bldP spid="211" grpId="0"/>
      <p:bldP spid="213" grpId="0"/>
      <p:bldP spid="215" grpId="0"/>
      <p:bldP spid="217" grpId="0"/>
      <p:bldP spid="219" grpId="0"/>
      <p:bldP spid="221" grpId="0"/>
      <p:bldP spid="2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701844" y="2418294"/>
            <a:ext cx="7119972" cy="3093154"/>
          </a:xfrm>
          <a:prstGeom prst="rect">
            <a:avLst/>
          </a:prstGeom>
        </p:spPr>
        <p:txBody>
          <a:bodyPr wrap="square" anchor="t">
            <a:spAutoFit/>
          </a:bodyPr>
          <a:lstStyle/>
          <a:p>
            <a:pPr algn="ctr">
              <a:lnSpc>
                <a:spcPct val="200000"/>
              </a:lnSpc>
            </a:pPr>
            <a:r>
              <a:rPr lang="en-US" sz="2000" dirty="0">
                <a:solidFill>
                  <a:srgbClr val="4D2643"/>
                </a:solidFill>
                <a:latin typeface="El Messiri" panose="00000800000000000000" pitchFamily="50" charset="-78"/>
                <a:cs typeface="El Messiri" panose="00000800000000000000" pitchFamily="50" charset="-78"/>
              </a:rPr>
              <a:t>A PESTEL analysis is a simple tool that allows you to identify big external trends and drivers that could have a positive or negative impact on your business. (PESTEL stands for political, economic, social, technological, environmental and legal: the six areas that the analysis covers.)</a:t>
            </a:r>
          </a:p>
        </p:txBody>
      </p:sp>
      <p:sp>
        <p:nvSpPr>
          <p:cNvPr id="43" name="Rectangle 31">
            <a:extLst>
              <a:ext uri="{FF2B5EF4-FFF2-40B4-BE49-F238E27FC236}">
                <a16:creationId xmlns:a16="http://schemas.microsoft.com/office/drawing/2014/main" id="{A06FE8D0-C6EE-D1E9-B6AF-ABCFDBD7049E}"/>
              </a:ext>
            </a:extLst>
          </p:cNvPr>
          <p:cNvSpPr/>
          <p:nvPr/>
        </p:nvSpPr>
        <p:spPr>
          <a:xfrm>
            <a:off x="3177335" y="646505"/>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What the Customer Wants</a:t>
            </a:r>
          </a:p>
        </p:txBody>
      </p:sp>
      <p:sp>
        <p:nvSpPr>
          <p:cNvPr id="13" name="Rectangle 31">
            <a:extLst>
              <a:ext uri="{FF2B5EF4-FFF2-40B4-BE49-F238E27FC236}">
                <a16:creationId xmlns:a16="http://schemas.microsoft.com/office/drawing/2014/main" id="{E49D9F01-FD38-9FD8-844B-2D78A2858A60}"/>
              </a:ext>
            </a:extLst>
          </p:cNvPr>
          <p:cNvSpPr/>
          <p:nvPr/>
        </p:nvSpPr>
        <p:spPr>
          <a:xfrm>
            <a:off x="3965788" y="838866"/>
            <a:ext cx="4019065" cy="1007968"/>
          </a:xfrm>
          <a:prstGeom prst="rect">
            <a:avLst/>
          </a:prstGeom>
        </p:spPr>
        <p:txBody>
          <a:bodyPr wrap="square" anchor="t">
            <a:spAutoFit/>
          </a:bodyPr>
          <a:lstStyle/>
          <a:p>
            <a:pPr algn="ctr">
              <a:lnSpc>
                <a:spcPct val="250000"/>
              </a:lnSpc>
            </a:pPr>
            <a:r>
              <a:rPr lang="en-US" sz="2800" dirty="0">
                <a:solidFill>
                  <a:schemeClr val="bg1">
                    <a:lumMod val="65000"/>
                  </a:schemeClr>
                </a:solidFill>
                <a:latin typeface="El Messiri" panose="00000800000000000000" pitchFamily="50" charset="-78"/>
                <a:cs typeface="El Messiri" panose="00000800000000000000" pitchFamily="50" charset="-78"/>
              </a:rPr>
              <a:t>Opportunity analysis </a:t>
            </a:r>
          </a:p>
        </p:txBody>
      </p:sp>
      <p:sp>
        <p:nvSpPr>
          <p:cNvPr id="2" name="عنصر نائب لرقم الشريحة 1">
            <a:extLst>
              <a:ext uri="{FF2B5EF4-FFF2-40B4-BE49-F238E27FC236}">
                <a16:creationId xmlns:a16="http://schemas.microsoft.com/office/drawing/2014/main" id="{16F28FE3-A8B2-0B95-D39F-024831DB8B02}"/>
              </a:ext>
            </a:extLst>
          </p:cNvPr>
          <p:cNvSpPr>
            <a:spLocks noGrp="1"/>
          </p:cNvSpPr>
          <p:nvPr>
            <p:ph type="sldNum" sz="quarter" idx="12"/>
          </p:nvPr>
        </p:nvSpPr>
        <p:spPr/>
        <p:txBody>
          <a:bodyPr/>
          <a:lstStyle/>
          <a:p>
            <a:fld id="{7BB485FA-5BF7-483B-B1A0-9B2B5547A02D}" type="slidenum">
              <a:rPr lang="ar-SA" smtClean="0"/>
              <a:t>15</a:t>
            </a:fld>
            <a:endParaRPr lang="ar-SA"/>
          </a:p>
        </p:txBody>
      </p:sp>
      <p:sp>
        <p:nvSpPr>
          <p:cNvPr id="15" name="TextBox 14">
            <a:extLst>
              <a:ext uri="{FF2B5EF4-FFF2-40B4-BE49-F238E27FC236}">
                <a16:creationId xmlns:a16="http://schemas.microsoft.com/office/drawing/2014/main" id="{782AE60E-F040-57E6-32C0-5BAC651A3AF0}"/>
              </a:ext>
            </a:extLst>
          </p:cNvPr>
          <p:cNvSpPr txBox="1"/>
          <p:nvPr/>
        </p:nvSpPr>
        <p:spPr>
          <a:xfrm>
            <a:off x="3258571" y="1950270"/>
            <a:ext cx="6097044" cy="369332"/>
          </a:xfrm>
          <a:prstGeom prst="rect">
            <a:avLst/>
          </a:prstGeom>
          <a:noFill/>
        </p:spPr>
        <p:txBody>
          <a:bodyPr wrap="square">
            <a:spAutoFit/>
          </a:bodyPr>
          <a:lstStyle/>
          <a:p>
            <a:pPr algn="ctr"/>
            <a:r>
              <a:rPr lang="en-US" sz="1800" dirty="0">
                <a:solidFill>
                  <a:schemeClr val="accent2"/>
                </a:solidFill>
                <a:latin typeface="El Messiri" panose="00000800000000000000" pitchFamily="50" charset="-78"/>
                <a:cs typeface="El Messiri" panose="00000800000000000000" pitchFamily="50" charset="-78"/>
              </a:rPr>
              <a:t>PESTEL ANALYSIS</a:t>
            </a:r>
            <a:endParaRPr lang="en-SG" dirty="0">
              <a:solidFill>
                <a:schemeClr val="accent2"/>
              </a:solidFill>
            </a:endParaRPr>
          </a:p>
        </p:txBody>
      </p:sp>
    </p:spTree>
    <p:extLst>
      <p:ext uri="{BB962C8B-B14F-4D97-AF65-F5344CB8AC3E}">
        <p14:creationId xmlns:p14="http://schemas.microsoft.com/office/powerpoint/2010/main" val="103381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5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1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3"/>
                                        </p:tgtEl>
                                        <p:attrNameLst>
                                          <p:attrName>ppt_y</p:attrName>
                                        </p:attrNameLst>
                                      </p:cBhvr>
                                      <p:tavLst>
                                        <p:tav tm="0">
                                          <p:val>
                                            <p:strVal val="#ppt_y"/>
                                          </p:val>
                                        </p:tav>
                                        <p:tav tm="100000">
                                          <p:val>
                                            <p:strVal val="#ppt_y"/>
                                          </p:val>
                                        </p:tav>
                                      </p:tavLst>
                                    </p:anim>
                                    <p:anim calcmode="lin" valueType="num">
                                      <p:cBhvr>
                                        <p:cTn id="37" dur="1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3"/>
                                        </p:tgtEl>
                                      </p:cBhvr>
                                    </p:animEffect>
                                  </p:childTnLst>
                                </p:cTn>
                              </p:par>
                            </p:childTnLst>
                          </p:cTn>
                        </p:par>
                        <p:par>
                          <p:cTn id="40" fill="hold">
                            <p:stCondLst>
                              <p:cond delay="199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42"/>
                                        </p:tgtEl>
                                        <p:attrNameLst>
                                          <p:attrName>ppt_y</p:attrName>
                                        </p:attrNameLst>
                                      </p:cBhvr>
                                      <p:tavLst>
                                        <p:tav tm="0">
                                          <p:val>
                                            <p:strVal val="#ppt_y"/>
                                          </p:val>
                                        </p:tav>
                                        <p:tav tm="100000">
                                          <p:val>
                                            <p:strVal val="#ppt_y"/>
                                          </p:val>
                                        </p:tav>
                                      </p:tavLst>
                                    </p:anim>
                                    <p:anim calcmode="lin" valueType="num">
                                      <p:cBhvr>
                                        <p:cTn id="45"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رابط مستقيم 4"/>
          <p:cNvCxnSpPr/>
          <p:nvPr/>
        </p:nvCxnSpPr>
        <p:spPr>
          <a:xfrm flipH="1" flipV="1">
            <a:off x="-47997" y="1657679"/>
            <a:ext cx="12312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61" name="Title 1">
            <a:extLst>
              <a:ext uri="{FF2B5EF4-FFF2-40B4-BE49-F238E27FC236}">
                <a16:creationId xmlns:a16="http://schemas.microsoft.com/office/drawing/2014/main" id="{620E4EF0-B6C1-40FC-80A9-82BE9FFE86F3}"/>
              </a:ext>
            </a:extLst>
          </p:cNvPr>
          <p:cNvSpPr txBox="1">
            <a:spLocks/>
          </p:cNvSpPr>
          <p:nvPr/>
        </p:nvSpPr>
        <p:spPr>
          <a:xfrm>
            <a:off x="1499156" y="300884"/>
            <a:ext cx="9202599" cy="646331"/>
          </a:xfrm>
          <a:prstGeom prst="rect">
            <a:avLst/>
          </a:prstGeom>
        </p:spPr>
        <p:txBody>
          <a:bodyPr wrap="square" anchor="t">
            <a:spAutoFit/>
          </a:bodyPr>
          <a:lstStyle>
            <a:defPPr>
              <a:defRPr lang="ar-SA"/>
            </a:defPPr>
            <a:lvl1pPr algn="ctr">
              <a:defRPr sz="3600" b="1">
                <a:solidFill>
                  <a:srgbClr val="4D2643"/>
                </a:solidFill>
                <a:latin typeface="El Messiri" panose="00000800000000000000" pitchFamily="50" charset="-78"/>
                <a:cs typeface="El Messiri" panose="00000800000000000000" pitchFamily="50" charset="-78"/>
              </a:defRPr>
            </a:lvl1pPr>
          </a:lstStyle>
          <a:p>
            <a:r>
              <a:rPr lang="en-US" dirty="0"/>
              <a:t>What the Customer Wants</a:t>
            </a:r>
            <a:endParaRPr lang="ar-SA" dirty="0"/>
          </a:p>
        </p:txBody>
      </p:sp>
      <p:grpSp>
        <p:nvGrpSpPr>
          <p:cNvPr id="64" name="مجموعة 63"/>
          <p:cNvGrpSpPr/>
          <p:nvPr/>
        </p:nvGrpSpPr>
        <p:grpSpPr>
          <a:xfrm>
            <a:off x="9087033" y="1545284"/>
            <a:ext cx="1458990" cy="975579"/>
            <a:chOff x="8805603" y="1830997"/>
            <a:chExt cx="1332831" cy="1207660"/>
          </a:xfrm>
        </p:grpSpPr>
        <p:sp>
          <p:nvSpPr>
            <p:cNvPr id="66" name="شكل حر 65"/>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DEF0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67" name="وتر 66"/>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8" name="رابط مستقيم 67"/>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69" name="مستطيل 68"/>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0" name="مجموعة 69"/>
          <p:cNvGrpSpPr/>
          <p:nvPr/>
        </p:nvGrpSpPr>
        <p:grpSpPr>
          <a:xfrm>
            <a:off x="7394975" y="1545284"/>
            <a:ext cx="1279196" cy="975579"/>
            <a:chOff x="8805603" y="1830997"/>
            <a:chExt cx="1332831" cy="1207660"/>
          </a:xfrm>
        </p:grpSpPr>
        <p:sp>
          <p:nvSpPr>
            <p:cNvPr id="72" name="شكل حر 71"/>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ADA9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3" name="وتر 72"/>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4" name="رابط مستقيم 73"/>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5" name="مستطيل 74"/>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6" name="مجموعة 75"/>
          <p:cNvGrpSpPr/>
          <p:nvPr/>
        </p:nvGrpSpPr>
        <p:grpSpPr>
          <a:xfrm>
            <a:off x="5613622" y="1540905"/>
            <a:ext cx="1076695" cy="975579"/>
            <a:chOff x="8805603" y="1830997"/>
            <a:chExt cx="1332831" cy="1207660"/>
          </a:xfrm>
        </p:grpSpPr>
        <p:sp>
          <p:nvSpPr>
            <p:cNvPr id="78" name="شكل حر 77"/>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9" name="وتر 78"/>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0" name="رابط مستقيم 79"/>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1" name="مستطيل 80"/>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2" name="مجموعة 81"/>
          <p:cNvGrpSpPr/>
          <p:nvPr/>
        </p:nvGrpSpPr>
        <p:grpSpPr>
          <a:xfrm>
            <a:off x="3942033" y="1545284"/>
            <a:ext cx="1076695" cy="975579"/>
            <a:chOff x="8805603" y="1830997"/>
            <a:chExt cx="1332831" cy="1207660"/>
          </a:xfrm>
        </p:grpSpPr>
        <p:sp>
          <p:nvSpPr>
            <p:cNvPr id="84" name="شكل حر 83"/>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85" name="وتر 84"/>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6" name="رابط مستقيم 85"/>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7" name="مستطيل 86"/>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1" name="Title 1">
            <a:extLst>
              <a:ext uri="{FF2B5EF4-FFF2-40B4-BE49-F238E27FC236}">
                <a16:creationId xmlns:a16="http://schemas.microsoft.com/office/drawing/2014/main" id="{620E4EF0-B6C1-40FC-80A9-82BE9FFE86F3}"/>
              </a:ext>
            </a:extLst>
          </p:cNvPr>
          <p:cNvSpPr txBox="1">
            <a:spLocks/>
          </p:cNvSpPr>
          <p:nvPr/>
        </p:nvSpPr>
        <p:spPr>
          <a:xfrm>
            <a:off x="9082499" y="1615249"/>
            <a:ext cx="1177636" cy="566208"/>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sz="1200" dirty="0"/>
              <a:t>Environmental</a:t>
            </a:r>
            <a:endParaRPr lang="ar-EG" sz="1200" dirty="0"/>
          </a:p>
        </p:txBody>
      </p:sp>
      <p:sp>
        <p:nvSpPr>
          <p:cNvPr id="109" name="Title 1">
            <a:extLst>
              <a:ext uri="{FF2B5EF4-FFF2-40B4-BE49-F238E27FC236}">
                <a16:creationId xmlns:a16="http://schemas.microsoft.com/office/drawing/2014/main" id="{620E4EF0-B6C1-40FC-80A9-82BE9FFE86F3}"/>
              </a:ext>
            </a:extLst>
          </p:cNvPr>
          <p:cNvSpPr txBox="1">
            <a:spLocks/>
          </p:cNvSpPr>
          <p:nvPr/>
        </p:nvSpPr>
        <p:spPr>
          <a:xfrm>
            <a:off x="7371044" y="1668279"/>
            <a:ext cx="1135607" cy="499763"/>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sz="1200" dirty="0">
                <a:solidFill>
                  <a:schemeClr val="bg1"/>
                </a:solidFill>
              </a:rPr>
              <a:t>Technological</a:t>
            </a:r>
          </a:p>
        </p:txBody>
      </p:sp>
      <p:sp>
        <p:nvSpPr>
          <p:cNvPr id="110" name="Title 1">
            <a:extLst>
              <a:ext uri="{FF2B5EF4-FFF2-40B4-BE49-F238E27FC236}">
                <a16:creationId xmlns:a16="http://schemas.microsoft.com/office/drawing/2014/main" id="{620E4EF0-B6C1-40FC-80A9-82BE9FFE86F3}"/>
              </a:ext>
            </a:extLst>
          </p:cNvPr>
          <p:cNvSpPr txBox="1">
            <a:spLocks/>
          </p:cNvSpPr>
          <p:nvPr/>
        </p:nvSpPr>
        <p:spPr>
          <a:xfrm>
            <a:off x="5677607" y="1668203"/>
            <a:ext cx="766396" cy="499763"/>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Social</a:t>
            </a:r>
          </a:p>
        </p:txBody>
      </p:sp>
      <p:sp>
        <p:nvSpPr>
          <p:cNvPr id="111" name="Title 1">
            <a:extLst>
              <a:ext uri="{FF2B5EF4-FFF2-40B4-BE49-F238E27FC236}">
                <a16:creationId xmlns:a16="http://schemas.microsoft.com/office/drawing/2014/main" id="{620E4EF0-B6C1-40FC-80A9-82BE9FFE86F3}"/>
              </a:ext>
            </a:extLst>
          </p:cNvPr>
          <p:cNvSpPr txBox="1">
            <a:spLocks/>
          </p:cNvSpPr>
          <p:nvPr/>
        </p:nvSpPr>
        <p:spPr>
          <a:xfrm>
            <a:off x="3898238" y="1719317"/>
            <a:ext cx="1006956" cy="499763"/>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sz="1400" dirty="0"/>
              <a:t>Economic</a:t>
            </a:r>
          </a:p>
        </p:txBody>
      </p:sp>
      <p:grpSp>
        <p:nvGrpSpPr>
          <p:cNvPr id="60" name="مجموعة 59"/>
          <p:cNvGrpSpPr/>
          <p:nvPr/>
        </p:nvGrpSpPr>
        <p:grpSpPr>
          <a:xfrm>
            <a:off x="10842473" y="1545284"/>
            <a:ext cx="1076695" cy="975579"/>
            <a:chOff x="8805603" y="1830997"/>
            <a:chExt cx="1332831" cy="1207660"/>
          </a:xfrm>
        </p:grpSpPr>
        <p:sp>
          <p:nvSpPr>
            <p:cNvPr id="63" name="شكل حر 62"/>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CDE8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solidFill>
                  <a:schemeClr val="tx1"/>
                </a:solidFill>
              </a:endParaRPr>
            </a:p>
          </p:txBody>
        </p:sp>
        <p:sp>
          <p:nvSpPr>
            <p:cNvPr id="88" name="وتر 87"/>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cxnSp>
          <p:nvCxnSpPr>
            <p:cNvPr id="89" name="رابط مستقيم 88"/>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0" name="مستطيل 89"/>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grpSp>
      <p:sp>
        <p:nvSpPr>
          <p:cNvPr id="91" name="Title 1">
            <a:extLst>
              <a:ext uri="{FF2B5EF4-FFF2-40B4-BE49-F238E27FC236}">
                <a16:creationId xmlns:a16="http://schemas.microsoft.com/office/drawing/2014/main" id="{620E4EF0-B6C1-40FC-80A9-82BE9FFE86F3}"/>
              </a:ext>
            </a:extLst>
          </p:cNvPr>
          <p:cNvSpPr txBox="1">
            <a:spLocks/>
          </p:cNvSpPr>
          <p:nvPr/>
        </p:nvSpPr>
        <p:spPr>
          <a:xfrm>
            <a:off x="10862954" y="1640693"/>
            <a:ext cx="840188" cy="540764"/>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Legal</a:t>
            </a:r>
            <a:endParaRPr lang="ar-SA" dirty="0"/>
          </a:p>
        </p:txBody>
      </p:sp>
      <p:grpSp>
        <p:nvGrpSpPr>
          <p:cNvPr id="104" name="مجموعة 103"/>
          <p:cNvGrpSpPr/>
          <p:nvPr/>
        </p:nvGrpSpPr>
        <p:grpSpPr>
          <a:xfrm>
            <a:off x="2391092" y="1545284"/>
            <a:ext cx="1076695" cy="975579"/>
            <a:chOff x="8805603" y="1830997"/>
            <a:chExt cx="1332831" cy="1207660"/>
          </a:xfrm>
        </p:grpSpPr>
        <p:sp>
          <p:nvSpPr>
            <p:cNvPr id="105" name="شكل حر 104"/>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106" name="وتر 105"/>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7" name="رابط مستقيم 106"/>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8" name="مستطيل 107"/>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3" name="مجموعة 112"/>
          <p:cNvGrpSpPr/>
          <p:nvPr/>
        </p:nvGrpSpPr>
        <p:grpSpPr>
          <a:xfrm>
            <a:off x="152410" y="1559188"/>
            <a:ext cx="1845529" cy="975579"/>
            <a:chOff x="7904837" y="1830997"/>
            <a:chExt cx="2697292" cy="1207660"/>
          </a:xfrm>
        </p:grpSpPr>
        <p:sp>
          <p:nvSpPr>
            <p:cNvPr id="114" name="شكل حر 113"/>
            <p:cNvSpPr/>
            <p:nvPr/>
          </p:nvSpPr>
          <p:spPr>
            <a:xfrm>
              <a:off x="7904837" y="1830997"/>
              <a:ext cx="25807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115" name="وتر 114"/>
            <p:cNvSpPr/>
            <p:nvPr/>
          </p:nvSpPr>
          <p:spPr>
            <a:xfrm rot="6300000">
              <a:off x="10382254" y="1835996"/>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6" name="رابط مستقيم 115"/>
            <p:cNvCxnSpPr/>
            <p:nvPr/>
          </p:nvCxnSpPr>
          <p:spPr>
            <a:xfrm>
              <a:off x="10383969" y="1951846"/>
              <a:ext cx="0" cy="955661"/>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7" name="مستطيل 116"/>
            <p:cNvSpPr/>
            <p:nvPr/>
          </p:nvSpPr>
          <p:spPr>
            <a:xfrm>
              <a:off x="10391541" y="1966315"/>
              <a:ext cx="210588"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8" name="Title 1">
            <a:extLst>
              <a:ext uri="{FF2B5EF4-FFF2-40B4-BE49-F238E27FC236}">
                <a16:creationId xmlns:a16="http://schemas.microsoft.com/office/drawing/2014/main" id="{620E4EF0-B6C1-40FC-80A9-82BE9FFE86F3}"/>
              </a:ext>
            </a:extLst>
          </p:cNvPr>
          <p:cNvSpPr txBox="1">
            <a:spLocks/>
          </p:cNvSpPr>
          <p:nvPr/>
        </p:nvSpPr>
        <p:spPr>
          <a:xfrm>
            <a:off x="2403992" y="1671659"/>
            <a:ext cx="910807" cy="499763"/>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Political</a:t>
            </a:r>
          </a:p>
        </p:txBody>
      </p:sp>
      <p:sp>
        <p:nvSpPr>
          <p:cNvPr id="119" name="Title 1">
            <a:extLst>
              <a:ext uri="{FF2B5EF4-FFF2-40B4-BE49-F238E27FC236}">
                <a16:creationId xmlns:a16="http://schemas.microsoft.com/office/drawing/2014/main" id="{620E4EF0-B6C1-40FC-80A9-82BE9FFE86F3}"/>
              </a:ext>
            </a:extLst>
          </p:cNvPr>
          <p:cNvSpPr txBox="1">
            <a:spLocks/>
          </p:cNvSpPr>
          <p:nvPr/>
        </p:nvSpPr>
        <p:spPr>
          <a:xfrm>
            <a:off x="14670" y="1720990"/>
            <a:ext cx="1873804" cy="499763"/>
          </a:xfrm>
          <a:prstGeom prst="rect">
            <a:avLst/>
          </a:prstGeom>
        </p:spPr>
        <p:txBody>
          <a:bodyPr vert="horz" lIns="91440" tIns="45720" rIns="91440" bIns="45720" rtlCol="0" anchor="ctr">
            <a:noAutofit/>
          </a:bodyPr>
          <a:lstStyle>
            <a:defPPr>
              <a:defRPr lang="ar-SA"/>
            </a:defPPr>
            <a:lvl1pPr lvl="0" algn="ctr" rtl="1" eaLnBrk="1" fontAlgn="auto" hangingPunct="1">
              <a:lnSpc>
                <a:spcPct val="150000"/>
              </a:lnSpc>
              <a:spcAft>
                <a:spcPts val="0"/>
              </a:spcAft>
              <a:buNone/>
              <a:defRPr sz="1600" b="1">
                <a:latin typeface="El Messiri" panose="00000800000000000000" pitchFamily="50" charset="-78"/>
                <a:ea typeface="Cocon® Next Arabic" panose="020A0503020102020204" pitchFamily="18" charset="-78"/>
                <a:cs typeface="+mj-cs"/>
              </a:defRPr>
            </a:lvl1pPr>
          </a:lstStyle>
          <a:p>
            <a:pPr rtl="0"/>
            <a:r>
              <a:rPr lang="en-US" dirty="0"/>
              <a:t>PESTEL analysis</a:t>
            </a:r>
          </a:p>
        </p:txBody>
      </p:sp>
      <p:cxnSp>
        <p:nvCxnSpPr>
          <p:cNvPr id="128" name="رابط مستقيم 127"/>
          <p:cNvCxnSpPr/>
          <p:nvPr/>
        </p:nvCxnSpPr>
        <p:spPr>
          <a:xfrm flipH="1" flipV="1">
            <a:off x="2322882" y="5801153"/>
            <a:ext cx="1005840" cy="0"/>
          </a:xfrm>
          <a:prstGeom prst="line">
            <a:avLst/>
          </a:prstGeom>
          <a:ln w="28575">
            <a:solidFill>
              <a:srgbClr val="5AE2D2"/>
            </a:solidFill>
            <a:prstDash val="solid"/>
          </a:ln>
        </p:spPr>
        <p:style>
          <a:lnRef idx="1">
            <a:schemeClr val="accent1"/>
          </a:lnRef>
          <a:fillRef idx="0">
            <a:schemeClr val="accent1"/>
          </a:fillRef>
          <a:effectRef idx="0">
            <a:schemeClr val="accent1"/>
          </a:effectRef>
          <a:fontRef idx="minor">
            <a:schemeClr val="tx1"/>
          </a:fontRef>
        </p:style>
      </p:cxnSp>
      <p:sp>
        <p:nvSpPr>
          <p:cNvPr id="129" name="Title 1">
            <a:extLst>
              <a:ext uri="{FF2B5EF4-FFF2-40B4-BE49-F238E27FC236}">
                <a16:creationId xmlns:a16="http://schemas.microsoft.com/office/drawing/2014/main" id="{620E4EF0-B6C1-40FC-80A9-82BE9FFE86F3}"/>
              </a:ext>
            </a:extLst>
          </p:cNvPr>
          <p:cNvSpPr txBox="1">
            <a:spLocks/>
          </p:cNvSpPr>
          <p:nvPr/>
        </p:nvSpPr>
        <p:spPr>
          <a:xfrm>
            <a:off x="1996206" y="3375135"/>
            <a:ext cx="1579821" cy="1292368"/>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4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Government policy</a:t>
            </a:r>
          </a:p>
          <a:p>
            <a:r>
              <a:rPr lang="en-US" dirty="0"/>
              <a:t>Changes to government</a:t>
            </a:r>
          </a:p>
        </p:txBody>
      </p:sp>
      <p:cxnSp>
        <p:nvCxnSpPr>
          <p:cNvPr id="140" name="رابط مستقيم 139"/>
          <p:cNvCxnSpPr/>
          <p:nvPr/>
        </p:nvCxnSpPr>
        <p:spPr>
          <a:xfrm flipH="1" flipV="1">
            <a:off x="3974231" y="5801153"/>
            <a:ext cx="1005840" cy="0"/>
          </a:xfrm>
          <a:prstGeom prst="line">
            <a:avLst/>
          </a:prstGeom>
          <a:ln w="28575">
            <a:solidFill>
              <a:srgbClr val="5AE2D2"/>
            </a:solidFill>
            <a:prstDash val="solid"/>
          </a:ln>
        </p:spPr>
        <p:style>
          <a:lnRef idx="1">
            <a:schemeClr val="accent1"/>
          </a:lnRef>
          <a:fillRef idx="0">
            <a:schemeClr val="accent1"/>
          </a:fillRef>
          <a:effectRef idx="0">
            <a:schemeClr val="accent1"/>
          </a:effectRef>
          <a:fontRef idx="minor">
            <a:schemeClr val="tx1"/>
          </a:fontRef>
        </p:style>
      </p:cxnSp>
      <p:sp>
        <p:nvSpPr>
          <p:cNvPr id="141" name="Title 1">
            <a:extLst>
              <a:ext uri="{FF2B5EF4-FFF2-40B4-BE49-F238E27FC236}">
                <a16:creationId xmlns:a16="http://schemas.microsoft.com/office/drawing/2014/main" id="{620E4EF0-B6C1-40FC-80A9-82BE9FFE86F3}"/>
              </a:ext>
            </a:extLst>
          </p:cNvPr>
          <p:cNvSpPr txBox="1">
            <a:spLocks/>
          </p:cNvSpPr>
          <p:nvPr/>
        </p:nvSpPr>
        <p:spPr>
          <a:xfrm>
            <a:off x="3595077" y="2905242"/>
            <a:ext cx="1881811" cy="2788854"/>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4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pPr marL="285750" indent="-285750" algn="l">
              <a:buFont typeface="Arial" panose="020B0604020202020204" pitchFamily="34" charset="0"/>
              <a:buChar char="•"/>
            </a:pPr>
            <a:r>
              <a:rPr lang="en-US" dirty="0"/>
              <a:t>Funding opportunities</a:t>
            </a:r>
          </a:p>
          <a:p>
            <a:pPr marL="285750" indent="-285750" algn="l">
              <a:buFont typeface="Arial" panose="020B0604020202020204" pitchFamily="34" charset="0"/>
              <a:buChar char="•"/>
            </a:pPr>
            <a:r>
              <a:rPr lang="en-US" dirty="0"/>
              <a:t>Economic environment (interest rates, consumer spending)</a:t>
            </a:r>
          </a:p>
          <a:p>
            <a:pPr marL="285750" indent="-285750" algn="l">
              <a:buFont typeface="Arial" panose="020B0604020202020204" pitchFamily="34" charset="0"/>
              <a:buChar char="•"/>
            </a:pPr>
            <a:endParaRPr lang="ar-EG" dirty="0"/>
          </a:p>
        </p:txBody>
      </p:sp>
      <p:cxnSp>
        <p:nvCxnSpPr>
          <p:cNvPr id="152" name="رابط مستقيم 151"/>
          <p:cNvCxnSpPr/>
          <p:nvPr/>
        </p:nvCxnSpPr>
        <p:spPr>
          <a:xfrm flipH="1" flipV="1">
            <a:off x="5597536" y="5801153"/>
            <a:ext cx="1005840" cy="0"/>
          </a:xfrm>
          <a:prstGeom prst="line">
            <a:avLst/>
          </a:prstGeom>
          <a:ln w="28575">
            <a:solidFill>
              <a:srgbClr val="5AE2D2"/>
            </a:solidFill>
            <a:prstDash val="solid"/>
          </a:ln>
        </p:spPr>
        <p:style>
          <a:lnRef idx="1">
            <a:schemeClr val="accent1"/>
          </a:lnRef>
          <a:fillRef idx="0">
            <a:schemeClr val="accent1"/>
          </a:fillRef>
          <a:effectRef idx="0">
            <a:schemeClr val="accent1"/>
          </a:effectRef>
          <a:fontRef idx="minor">
            <a:schemeClr val="tx1"/>
          </a:fontRef>
        </p:style>
      </p:cxnSp>
      <p:sp>
        <p:nvSpPr>
          <p:cNvPr id="153" name="Title 1">
            <a:extLst>
              <a:ext uri="{FF2B5EF4-FFF2-40B4-BE49-F238E27FC236}">
                <a16:creationId xmlns:a16="http://schemas.microsoft.com/office/drawing/2014/main" id="{620E4EF0-B6C1-40FC-80A9-82BE9FFE86F3}"/>
              </a:ext>
            </a:extLst>
          </p:cNvPr>
          <p:cNvSpPr txBox="1">
            <a:spLocks/>
          </p:cNvSpPr>
          <p:nvPr/>
        </p:nvSpPr>
        <p:spPr>
          <a:xfrm>
            <a:off x="5262730" y="3123611"/>
            <a:ext cx="1823568" cy="2057078"/>
          </a:xfrm>
          <a:prstGeom prst="rect">
            <a:avLst/>
          </a:prstGeom>
        </p:spPr>
        <p:txBody>
          <a:bodyPr vert="horz" lIns="91440" tIns="45720" rIns="91440" bIns="45720" rtlCol="0" anchor="ctr">
            <a:noAutofit/>
          </a:bodyPr>
          <a:lstStyle>
            <a:defPPr>
              <a:defRPr lang="ar-SA"/>
            </a:defPPr>
            <a:lvl1pPr marL="285750" lvl="0" indent="-285750" eaLnBrk="1" fontAlgn="auto" hangingPunct="1">
              <a:lnSpc>
                <a:spcPct val="150000"/>
              </a:lnSpc>
              <a:spcAft>
                <a:spcPts val="0"/>
              </a:spcAft>
              <a:buFont typeface="Arial" panose="020B0604020202020204" pitchFamily="34" charset="0"/>
              <a:buChar char="•"/>
              <a:defRPr sz="14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Lifestyle or cultural factors affecting your customers or beneficiaries</a:t>
            </a:r>
          </a:p>
          <a:p>
            <a:r>
              <a:rPr lang="en-US" dirty="0"/>
              <a:t>Public attitudes</a:t>
            </a:r>
          </a:p>
        </p:txBody>
      </p:sp>
      <p:cxnSp>
        <p:nvCxnSpPr>
          <p:cNvPr id="165" name="رابط مستقيم 164"/>
          <p:cNvCxnSpPr/>
          <p:nvPr/>
        </p:nvCxnSpPr>
        <p:spPr>
          <a:xfrm flipH="1" flipV="1">
            <a:off x="7512117" y="5802851"/>
            <a:ext cx="1005840" cy="0"/>
          </a:xfrm>
          <a:prstGeom prst="line">
            <a:avLst/>
          </a:prstGeom>
          <a:ln w="28575">
            <a:solidFill>
              <a:srgbClr val="5AE2D2"/>
            </a:solidFill>
            <a:prstDash val="solid"/>
          </a:ln>
        </p:spPr>
        <p:style>
          <a:lnRef idx="1">
            <a:schemeClr val="accent1"/>
          </a:lnRef>
          <a:fillRef idx="0">
            <a:schemeClr val="accent1"/>
          </a:fillRef>
          <a:effectRef idx="0">
            <a:schemeClr val="accent1"/>
          </a:effectRef>
          <a:fontRef idx="minor">
            <a:schemeClr val="tx1"/>
          </a:fontRef>
        </p:style>
      </p:cxnSp>
      <p:sp>
        <p:nvSpPr>
          <p:cNvPr id="166" name="Title 1">
            <a:extLst>
              <a:ext uri="{FF2B5EF4-FFF2-40B4-BE49-F238E27FC236}">
                <a16:creationId xmlns:a16="http://schemas.microsoft.com/office/drawing/2014/main" id="{620E4EF0-B6C1-40FC-80A9-82BE9FFE86F3}"/>
              </a:ext>
            </a:extLst>
          </p:cNvPr>
          <p:cNvSpPr txBox="1">
            <a:spLocks/>
          </p:cNvSpPr>
          <p:nvPr/>
        </p:nvSpPr>
        <p:spPr>
          <a:xfrm>
            <a:off x="7279702" y="3206089"/>
            <a:ext cx="1470669" cy="1449061"/>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4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pPr marL="285750" indent="-285750" algn="l">
              <a:buFont typeface="Arial" panose="020B0604020202020204" pitchFamily="34" charset="0"/>
              <a:buChar char="•"/>
            </a:pPr>
            <a:r>
              <a:rPr lang="en-US" dirty="0"/>
              <a:t>Emerging technologies</a:t>
            </a:r>
          </a:p>
          <a:p>
            <a:pPr marL="285750" indent="-285750" algn="l">
              <a:buFont typeface="Arial" panose="020B0604020202020204" pitchFamily="34" charset="0"/>
              <a:buChar char="•"/>
            </a:pPr>
            <a:r>
              <a:rPr lang="en-US" dirty="0"/>
              <a:t>Data and information</a:t>
            </a:r>
          </a:p>
        </p:txBody>
      </p:sp>
      <p:cxnSp>
        <p:nvCxnSpPr>
          <p:cNvPr id="177" name="رابط مستقيم 176"/>
          <p:cNvCxnSpPr/>
          <p:nvPr/>
        </p:nvCxnSpPr>
        <p:spPr>
          <a:xfrm flipH="1" flipV="1">
            <a:off x="9197109" y="5802851"/>
            <a:ext cx="1005840" cy="0"/>
          </a:xfrm>
          <a:prstGeom prst="line">
            <a:avLst/>
          </a:prstGeom>
          <a:ln w="28575">
            <a:solidFill>
              <a:srgbClr val="5AE2D2"/>
            </a:solidFill>
            <a:prstDash val="solid"/>
          </a:ln>
        </p:spPr>
        <p:style>
          <a:lnRef idx="1">
            <a:schemeClr val="accent1"/>
          </a:lnRef>
          <a:fillRef idx="0">
            <a:schemeClr val="accent1"/>
          </a:fillRef>
          <a:effectRef idx="0">
            <a:schemeClr val="accent1"/>
          </a:effectRef>
          <a:fontRef idx="minor">
            <a:schemeClr val="tx1"/>
          </a:fontRef>
        </p:style>
      </p:cxnSp>
      <p:sp>
        <p:nvSpPr>
          <p:cNvPr id="178" name="Title 1">
            <a:extLst>
              <a:ext uri="{FF2B5EF4-FFF2-40B4-BE49-F238E27FC236}">
                <a16:creationId xmlns:a16="http://schemas.microsoft.com/office/drawing/2014/main" id="{620E4EF0-B6C1-40FC-80A9-82BE9FFE86F3}"/>
              </a:ext>
            </a:extLst>
          </p:cNvPr>
          <p:cNvSpPr txBox="1">
            <a:spLocks/>
          </p:cNvSpPr>
          <p:nvPr/>
        </p:nvSpPr>
        <p:spPr>
          <a:xfrm>
            <a:off x="9082499" y="2793029"/>
            <a:ext cx="1295221" cy="2217604"/>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4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pPr marL="285750" indent="-285750" algn="l">
              <a:buFont typeface="Arial" panose="020B0604020202020204" pitchFamily="34" charset="0"/>
              <a:buChar char="•"/>
            </a:pPr>
            <a:r>
              <a:rPr lang="en-US" dirty="0"/>
              <a:t>Weather</a:t>
            </a:r>
          </a:p>
          <a:p>
            <a:pPr marL="285750" indent="-285750" algn="l">
              <a:buFont typeface="Arial" panose="020B0604020202020204" pitchFamily="34" charset="0"/>
              <a:buChar char="•"/>
            </a:pPr>
            <a:r>
              <a:rPr lang="en-US" dirty="0"/>
              <a:t>Climate change</a:t>
            </a:r>
          </a:p>
          <a:p>
            <a:pPr marL="285750" indent="-285750" algn="l">
              <a:buFont typeface="Arial" panose="020B0604020202020204" pitchFamily="34" charset="0"/>
              <a:buChar char="•"/>
            </a:pPr>
            <a:r>
              <a:rPr lang="en-US" dirty="0"/>
              <a:t>Pollution</a:t>
            </a:r>
          </a:p>
          <a:p>
            <a:pPr marL="285750" indent="-285750" algn="l">
              <a:buFont typeface="Arial" panose="020B0604020202020204" pitchFamily="34" charset="0"/>
              <a:buChar char="•"/>
            </a:pPr>
            <a:r>
              <a:rPr lang="en-US" dirty="0"/>
              <a:t>Waste and recycling</a:t>
            </a:r>
          </a:p>
        </p:txBody>
      </p:sp>
      <p:cxnSp>
        <p:nvCxnSpPr>
          <p:cNvPr id="189" name="رابط مستقيم 188"/>
          <p:cNvCxnSpPr/>
          <p:nvPr/>
        </p:nvCxnSpPr>
        <p:spPr>
          <a:xfrm flipH="1" flipV="1">
            <a:off x="10856955" y="5803730"/>
            <a:ext cx="1005840" cy="0"/>
          </a:xfrm>
          <a:prstGeom prst="line">
            <a:avLst/>
          </a:prstGeom>
          <a:ln w="28575">
            <a:solidFill>
              <a:srgbClr val="5AE2D2"/>
            </a:solidFill>
            <a:prstDash val="solid"/>
          </a:ln>
        </p:spPr>
        <p:style>
          <a:lnRef idx="1">
            <a:schemeClr val="accent1"/>
          </a:lnRef>
          <a:fillRef idx="0">
            <a:schemeClr val="accent1"/>
          </a:fillRef>
          <a:effectRef idx="0">
            <a:schemeClr val="accent1"/>
          </a:effectRef>
          <a:fontRef idx="minor">
            <a:schemeClr val="tx1"/>
          </a:fontRef>
        </p:style>
      </p:cxnSp>
      <p:sp>
        <p:nvSpPr>
          <p:cNvPr id="190" name="Title 1">
            <a:extLst>
              <a:ext uri="{FF2B5EF4-FFF2-40B4-BE49-F238E27FC236}">
                <a16:creationId xmlns:a16="http://schemas.microsoft.com/office/drawing/2014/main" id="{620E4EF0-B6C1-40FC-80A9-82BE9FFE86F3}"/>
              </a:ext>
            </a:extLst>
          </p:cNvPr>
          <p:cNvSpPr txBox="1">
            <a:spLocks/>
          </p:cNvSpPr>
          <p:nvPr/>
        </p:nvSpPr>
        <p:spPr>
          <a:xfrm>
            <a:off x="10717700" y="3377712"/>
            <a:ext cx="1470669" cy="1048238"/>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4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pPr marL="285750" indent="-285750" algn="l">
              <a:buFont typeface="Arial" panose="020B0604020202020204" pitchFamily="34" charset="0"/>
              <a:buChar char="•"/>
            </a:pPr>
            <a:r>
              <a:rPr lang="en-US" dirty="0"/>
              <a:t>Regulation</a:t>
            </a:r>
          </a:p>
          <a:p>
            <a:pPr marL="285750" indent="-285750" algn="l">
              <a:buFont typeface="Arial" panose="020B0604020202020204" pitchFamily="34" charset="0"/>
              <a:buChar char="•"/>
            </a:pPr>
            <a:r>
              <a:rPr lang="en-US" dirty="0"/>
              <a:t>Law</a:t>
            </a:r>
          </a:p>
          <a:p>
            <a:pPr marL="285750" indent="-285750" algn="l">
              <a:buFont typeface="Arial" panose="020B0604020202020204" pitchFamily="34" charset="0"/>
              <a:buChar char="•"/>
            </a:pPr>
            <a:r>
              <a:rPr lang="en-US" dirty="0"/>
              <a:t>Standards</a:t>
            </a:r>
          </a:p>
        </p:txBody>
      </p:sp>
      <p:sp>
        <p:nvSpPr>
          <p:cNvPr id="2" name="عنصر نائب لرقم الشريحة 1">
            <a:extLst>
              <a:ext uri="{FF2B5EF4-FFF2-40B4-BE49-F238E27FC236}">
                <a16:creationId xmlns:a16="http://schemas.microsoft.com/office/drawing/2014/main" id="{00E9395B-07CA-53B9-7371-27BF0400065D}"/>
              </a:ext>
            </a:extLst>
          </p:cNvPr>
          <p:cNvSpPr>
            <a:spLocks noGrp="1"/>
          </p:cNvSpPr>
          <p:nvPr>
            <p:ph type="sldNum" sz="quarter" idx="12"/>
          </p:nvPr>
        </p:nvSpPr>
        <p:spPr/>
        <p:txBody>
          <a:bodyPr/>
          <a:lstStyle/>
          <a:p>
            <a:fld id="{7BB485FA-5BF7-483B-B1A0-9B2B5547A02D}" type="slidenum">
              <a:rPr lang="ar-SA" smtClean="0"/>
              <a:t>16</a:t>
            </a:fld>
            <a:endParaRPr lang="ar-SA"/>
          </a:p>
        </p:txBody>
      </p:sp>
    </p:spTree>
    <p:extLst>
      <p:ext uri="{BB962C8B-B14F-4D97-AF65-F5344CB8AC3E}">
        <p14:creationId xmlns:p14="http://schemas.microsoft.com/office/powerpoint/2010/main" val="3965511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1"/>
                                        </p:tgtEl>
                                        <p:attrNameLst>
                                          <p:attrName>style.visibility</p:attrName>
                                        </p:attrNameLst>
                                      </p:cBhvr>
                                      <p:to>
                                        <p:strVal val="visible"/>
                                      </p:to>
                                    </p:set>
                                    <p:anim calcmode="lin" valueType="num">
                                      <p:cBhvr>
                                        <p:cTn id="7" dur="25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61"/>
                                        </p:tgtEl>
                                        <p:attrNameLst>
                                          <p:attrName>ppt_y</p:attrName>
                                        </p:attrNameLst>
                                      </p:cBhvr>
                                      <p:tavLst>
                                        <p:tav tm="0">
                                          <p:val>
                                            <p:strVal val="#ppt_y"/>
                                          </p:val>
                                        </p:tav>
                                        <p:tav tm="100000">
                                          <p:val>
                                            <p:strVal val="#ppt_y"/>
                                          </p:val>
                                        </p:tav>
                                      </p:tavLst>
                                    </p:anim>
                                    <p:anim calcmode="lin" valueType="num">
                                      <p:cBhvr>
                                        <p:cTn id="9" dur="25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61"/>
                                        </p:tgtEl>
                                      </p:cBhvr>
                                    </p:animEffect>
                                  </p:childTnLst>
                                </p:cTn>
                              </p:par>
                            </p:childTnLst>
                          </p:cTn>
                        </p:par>
                        <p:par>
                          <p:cTn id="12" fill="hold">
                            <p:stCondLst>
                              <p:cond delay="725"/>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19"/>
                                        </p:tgtEl>
                                        <p:attrNameLst>
                                          <p:attrName>style.visibility</p:attrName>
                                        </p:attrNameLst>
                                      </p:cBhvr>
                                      <p:to>
                                        <p:strVal val="visible"/>
                                      </p:to>
                                    </p:set>
                                    <p:anim calcmode="lin" valueType="num">
                                      <p:cBhvr>
                                        <p:cTn id="15" dur="100" fill="hold"/>
                                        <p:tgtEl>
                                          <p:spTgt spid="119"/>
                                        </p:tgtEl>
                                        <p:attrNameLst>
                                          <p:attrName>ppt_x</p:attrName>
                                        </p:attrNameLst>
                                      </p:cBhvr>
                                      <p:tavLst>
                                        <p:tav tm="0">
                                          <p:val>
                                            <p:strVal val="#ppt_x"/>
                                          </p:val>
                                        </p:tav>
                                        <p:tav tm="50000">
                                          <p:val>
                                            <p:strVal val="#ppt_x+.1"/>
                                          </p:val>
                                        </p:tav>
                                        <p:tav tm="100000">
                                          <p:val>
                                            <p:strVal val="#ppt_x"/>
                                          </p:val>
                                        </p:tav>
                                      </p:tavLst>
                                    </p:anim>
                                    <p:anim calcmode="lin" valueType="num">
                                      <p:cBhvr>
                                        <p:cTn id="16" dur="100" fill="hold"/>
                                        <p:tgtEl>
                                          <p:spTgt spid="119"/>
                                        </p:tgtEl>
                                        <p:attrNameLst>
                                          <p:attrName>ppt_y</p:attrName>
                                        </p:attrNameLst>
                                      </p:cBhvr>
                                      <p:tavLst>
                                        <p:tav tm="0">
                                          <p:val>
                                            <p:strVal val="#ppt_y"/>
                                          </p:val>
                                        </p:tav>
                                        <p:tav tm="100000">
                                          <p:val>
                                            <p:strVal val="#ppt_y"/>
                                          </p:val>
                                        </p:tav>
                                      </p:tavLst>
                                    </p:anim>
                                    <p:anim calcmode="lin" valueType="num">
                                      <p:cBhvr>
                                        <p:cTn id="17" dur="100" fill="hold"/>
                                        <p:tgtEl>
                                          <p:spTgt spid="119"/>
                                        </p:tgtEl>
                                        <p:attrNameLst>
                                          <p:attrName>ppt_h</p:attrName>
                                        </p:attrNameLst>
                                      </p:cBhvr>
                                      <p:tavLst>
                                        <p:tav tm="0">
                                          <p:val>
                                            <p:strVal val="#ppt_h/10"/>
                                          </p:val>
                                        </p:tav>
                                        <p:tav tm="50000">
                                          <p:val>
                                            <p:strVal val="#ppt_h+.01"/>
                                          </p:val>
                                        </p:tav>
                                        <p:tav tm="100000">
                                          <p:val>
                                            <p:strVal val="#ppt_h"/>
                                          </p:val>
                                        </p:tav>
                                      </p:tavLst>
                                    </p:anim>
                                    <p:anim calcmode="lin" valueType="num">
                                      <p:cBhvr>
                                        <p:cTn id="18" dur="100" fill="hold"/>
                                        <p:tgtEl>
                                          <p:spTgt spid="11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 tmFilter="0,0; .5, 1; 1, 1"/>
                                        <p:tgtEl>
                                          <p:spTgt spid="119"/>
                                        </p:tgtEl>
                                      </p:cBhvr>
                                    </p:animEffect>
                                  </p:childTnLst>
                                </p:cTn>
                              </p:par>
                            </p:childTnLst>
                          </p:cTn>
                        </p:par>
                        <p:par>
                          <p:cTn id="20" fill="hold">
                            <p:stCondLst>
                              <p:cond delay="955"/>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18"/>
                                        </p:tgtEl>
                                        <p:attrNameLst>
                                          <p:attrName>style.visibility</p:attrName>
                                        </p:attrNameLst>
                                      </p:cBhvr>
                                      <p:to>
                                        <p:strVal val="visible"/>
                                      </p:to>
                                    </p:set>
                                    <p:anim calcmode="lin" valueType="num">
                                      <p:cBhvr>
                                        <p:cTn id="23" dur="100" fill="hold"/>
                                        <p:tgtEl>
                                          <p:spTgt spid="118"/>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118"/>
                                        </p:tgtEl>
                                        <p:attrNameLst>
                                          <p:attrName>ppt_y</p:attrName>
                                        </p:attrNameLst>
                                      </p:cBhvr>
                                      <p:tavLst>
                                        <p:tav tm="0">
                                          <p:val>
                                            <p:strVal val="#ppt_y"/>
                                          </p:val>
                                        </p:tav>
                                        <p:tav tm="100000">
                                          <p:val>
                                            <p:strVal val="#ppt_y"/>
                                          </p:val>
                                        </p:tav>
                                      </p:tavLst>
                                    </p:anim>
                                    <p:anim calcmode="lin" valueType="num">
                                      <p:cBhvr>
                                        <p:cTn id="25" dur="100" fill="hold"/>
                                        <p:tgtEl>
                                          <p:spTgt spid="118"/>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11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118"/>
                                        </p:tgtEl>
                                      </p:cBhvr>
                                    </p:animEffect>
                                  </p:childTnLst>
                                </p:cTn>
                              </p:par>
                            </p:childTnLst>
                          </p:cTn>
                        </p:par>
                        <p:par>
                          <p:cTn id="28" fill="hold">
                            <p:stCondLst>
                              <p:cond delay="113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11"/>
                                        </p:tgtEl>
                                        <p:attrNameLst>
                                          <p:attrName>style.visibility</p:attrName>
                                        </p:attrNameLst>
                                      </p:cBhvr>
                                      <p:to>
                                        <p:strVal val="visible"/>
                                      </p:to>
                                    </p:set>
                                    <p:anim calcmode="lin" valueType="num">
                                      <p:cBhvr>
                                        <p:cTn id="31" dur="1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111"/>
                                        </p:tgtEl>
                                        <p:attrNameLst>
                                          <p:attrName>ppt_y</p:attrName>
                                        </p:attrNameLst>
                                      </p:cBhvr>
                                      <p:tavLst>
                                        <p:tav tm="0">
                                          <p:val>
                                            <p:strVal val="#ppt_y"/>
                                          </p:val>
                                        </p:tav>
                                        <p:tav tm="100000">
                                          <p:val>
                                            <p:strVal val="#ppt_y"/>
                                          </p:val>
                                        </p:tav>
                                      </p:tavLst>
                                    </p:anim>
                                    <p:anim calcmode="lin" valueType="num">
                                      <p:cBhvr>
                                        <p:cTn id="33" dur="1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111"/>
                                        </p:tgtEl>
                                      </p:cBhvr>
                                    </p:animEffect>
                                  </p:childTnLst>
                                </p:cTn>
                              </p:par>
                            </p:childTnLst>
                          </p:cTn>
                        </p:par>
                        <p:par>
                          <p:cTn id="36" fill="hold">
                            <p:stCondLst>
                              <p:cond delay="130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10"/>
                                        </p:tgtEl>
                                        <p:attrNameLst>
                                          <p:attrName>style.visibility</p:attrName>
                                        </p:attrNameLst>
                                      </p:cBhvr>
                                      <p:to>
                                        <p:strVal val="visible"/>
                                      </p:to>
                                    </p:set>
                                    <p:anim calcmode="lin" valueType="num">
                                      <p:cBhvr>
                                        <p:cTn id="39" dur="10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110"/>
                                        </p:tgtEl>
                                        <p:attrNameLst>
                                          <p:attrName>ppt_y</p:attrName>
                                        </p:attrNameLst>
                                      </p:cBhvr>
                                      <p:tavLst>
                                        <p:tav tm="0">
                                          <p:val>
                                            <p:strVal val="#ppt_y"/>
                                          </p:val>
                                        </p:tav>
                                        <p:tav tm="100000">
                                          <p:val>
                                            <p:strVal val="#ppt_y"/>
                                          </p:val>
                                        </p:tav>
                                      </p:tavLst>
                                    </p:anim>
                                    <p:anim calcmode="lin" valueType="num">
                                      <p:cBhvr>
                                        <p:cTn id="41" dur="10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110"/>
                                        </p:tgtEl>
                                      </p:cBhvr>
                                    </p:animEffect>
                                  </p:childTnLst>
                                </p:cTn>
                              </p:par>
                            </p:childTnLst>
                          </p:cTn>
                        </p:par>
                        <p:par>
                          <p:cTn id="44" fill="hold">
                            <p:stCondLst>
                              <p:cond delay="145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09"/>
                                        </p:tgtEl>
                                        <p:attrNameLst>
                                          <p:attrName>style.visibility</p:attrName>
                                        </p:attrNameLst>
                                      </p:cBhvr>
                                      <p:to>
                                        <p:strVal val="visible"/>
                                      </p:to>
                                    </p:set>
                                    <p:anim calcmode="lin" valueType="num">
                                      <p:cBhvr>
                                        <p:cTn id="47" dur="10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109"/>
                                        </p:tgtEl>
                                        <p:attrNameLst>
                                          <p:attrName>ppt_y</p:attrName>
                                        </p:attrNameLst>
                                      </p:cBhvr>
                                      <p:tavLst>
                                        <p:tav tm="0">
                                          <p:val>
                                            <p:strVal val="#ppt_y"/>
                                          </p:val>
                                        </p:tav>
                                        <p:tav tm="100000">
                                          <p:val>
                                            <p:strVal val="#ppt_y"/>
                                          </p:val>
                                        </p:tav>
                                      </p:tavLst>
                                    </p:anim>
                                    <p:anim calcmode="lin" valueType="num">
                                      <p:cBhvr>
                                        <p:cTn id="49" dur="10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109"/>
                                        </p:tgtEl>
                                      </p:cBhvr>
                                    </p:animEffect>
                                  </p:childTnLst>
                                </p:cTn>
                              </p:par>
                            </p:childTnLst>
                          </p:cTn>
                        </p:par>
                        <p:par>
                          <p:cTn id="52" fill="hold">
                            <p:stCondLst>
                              <p:cond delay="167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101"/>
                                        </p:tgtEl>
                                        <p:attrNameLst>
                                          <p:attrName>style.visibility</p:attrName>
                                        </p:attrNameLst>
                                      </p:cBhvr>
                                      <p:to>
                                        <p:strVal val="visible"/>
                                      </p:to>
                                    </p:set>
                                    <p:anim calcmode="lin" valueType="num">
                                      <p:cBhvr>
                                        <p:cTn id="55" dur="1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101"/>
                                        </p:tgtEl>
                                        <p:attrNameLst>
                                          <p:attrName>ppt_y</p:attrName>
                                        </p:attrNameLst>
                                      </p:cBhvr>
                                      <p:tavLst>
                                        <p:tav tm="0">
                                          <p:val>
                                            <p:strVal val="#ppt_y"/>
                                          </p:val>
                                        </p:tav>
                                        <p:tav tm="100000">
                                          <p:val>
                                            <p:strVal val="#ppt_y"/>
                                          </p:val>
                                        </p:tav>
                                      </p:tavLst>
                                    </p:anim>
                                    <p:anim calcmode="lin" valueType="num">
                                      <p:cBhvr>
                                        <p:cTn id="57" dur="1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101"/>
                                        </p:tgtEl>
                                      </p:cBhvr>
                                    </p:animEffect>
                                  </p:childTnLst>
                                </p:cTn>
                              </p:par>
                            </p:childTnLst>
                          </p:cTn>
                        </p:par>
                        <p:par>
                          <p:cTn id="60" fill="hold">
                            <p:stCondLst>
                              <p:cond delay="189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91"/>
                                        </p:tgtEl>
                                        <p:attrNameLst>
                                          <p:attrName>style.visibility</p:attrName>
                                        </p:attrNameLst>
                                      </p:cBhvr>
                                      <p:to>
                                        <p:strVal val="visible"/>
                                      </p:to>
                                    </p:set>
                                    <p:anim calcmode="lin" valueType="num">
                                      <p:cBhvr>
                                        <p:cTn id="63" dur="1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91"/>
                                        </p:tgtEl>
                                        <p:attrNameLst>
                                          <p:attrName>ppt_y</p:attrName>
                                        </p:attrNameLst>
                                      </p:cBhvr>
                                      <p:tavLst>
                                        <p:tav tm="0">
                                          <p:val>
                                            <p:strVal val="#ppt_y"/>
                                          </p:val>
                                        </p:tav>
                                        <p:tav tm="100000">
                                          <p:val>
                                            <p:strVal val="#ppt_y"/>
                                          </p:val>
                                        </p:tav>
                                      </p:tavLst>
                                    </p:anim>
                                    <p:anim calcmode="lin" valueType="num">
                                      <p:cBhvr>
                                        <p:cTn id="65" dur="1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91"/>
                                        </p:tgtEl>
                                      </p:cBhvr>
                                    </p:animEffect>
                                  </p:childTnLst>
                                </p:cTn>
                              </p:par>
                            </p:childTnLst>
                          </p:cTn>
                        </p:par>
                        <p:par>
                          <p:cTn id="68" fill="hold">
                            <p:stCondLst>
                              <p:cond delay="203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29"/>
                                        </p:tgtEl>
                                        <p:attrNameLst>
                                          <p:attrName>style.visibility</p:attrName>
                                        </p:attrNameLst>
                                      </p:cBhvr>
                                      <p:to>
                                        <p:strVal val="visible"/>
                                      </p:to>
                                    </p:set>
                                    <p:anim calcmode="lin" valueType="num">
                                      <p:cBhvr>
                                        <p:cTn id="71" dur="100" fill="hold"/>
                                        <p:tgtEl>
                                          <p:spTgt spid="129"/>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129"/>
                                        </p:tgtEl>
                                        <p:attrNameLst>
                                          <p:attrName>ppt_y</p:attrName>
                                        </p:attrNameLst>
                                      </p:cBhvr>
                                      <p:tavLst>
                                        <p:tav tm="0">
                                          <p:val>
                                            <p:strVal val="#ppt_y"/>
                                          </p:val>
                                        </p:tav>
                                        <p:tav tm="100000">
                                          <p:val>
                                            <p:strVal val="#ppt_y"/>
                                          </p:val>
                                        </p:tav>
                                      </p:tavLst>
                                    </p:anim>
                                    <p:anim calcmode="lin" valueType="num">
                                      <p:cBhvr>
                                        <p:cTn id="73" dur="100" fill="hold"/>
                                        <p:tgtEl>
                                          <p:spTgt spid="129"/>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129"/>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129"/>
                                        </p:tgtEl>
                                      </p:cBhvr>
                                    </p:animEffect>
                                  </p:childTnLst>
                                </p:cTn>
                              </p:par>
                            </p:childTnLst>
                          </p:cTn>
                        </p:par>
                        <p:par>
                          <p:cTn id="76" fill="hold">
                            <p:stCondLst>
                              <p:cond delay="247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141"/>
                                        </p:tgtEl>
                                        <p:attrNameLst>
                                          <p:attrName>style.visibility</p:attrName>
                                        </p:attrNameLst>
                                      </p:cBhvr>
                                      <p:to>
                                        <p:strVal val="visible"/>
                                      </p:to>
                                    </p:set>
                                    <p:anim calcmode="lin" valueType="num">
                                      <p:cBhvr>
                                        <p:cTn id="79" dur="100" fill="hold"/>
                                        <p:tgtEl>
                                          <p:spTgt spid="141"/>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141"/>
                                        </p:tgtEl>
                                        <p:attrNameLst>
                                          <p:attrName>ppt_y</p:attrName>
                                        </p:attrNameLst>
                                      </p:cBhvr>
                                      <p:tavLst>
                                        <p:tav tm="0">
                                          <p:val>
                                            <p:strVal val="#ppt_y"/>
                                          </p:val>
                                        </p:tav>
                                        <p:tav tm="100000">
                                          <p:val>
                                            <p:strVal val="#ppt_y"/>
                                          </p:val>
                                        </p:tav>
                                      </p:tavLst>
                                    </p:anim>
                                    <p:anim calcmode="lin" valueType="num">
                                      <p:cBhvr>
                                        <p:cTn id="81" dur="100" fill="hold"/>
                                        <p:tgtEl>
                                          <p:spTgt spid="141"/>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141"/>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141"/>
                                        </p:tgtEl>
                                      </p:cBhvr>
                                    </p:animEffect>
                                  </p:childTnLst>
                                </p:cTn>
                              </p:par>
                            </p:childTnLst>
                          </p:cTn>
                        </p:par>
                        <p:par>
                          <p:cTn id="84" fill="hold">
                            <p:stCondLst>
                              <p:cond delay="327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153"/>
                                        </p:tgtEl>
                                        <p:attrNameLst>
                                          <p:attrName>style.visibility</p:attrName>
                                        </p:attrNameLst>
                                      </p:cBhvr>
                                      <p:to>
                                        <p:strVal val="visible"/>
                                      </p:to>
                                    </p:set>
                                    <p:anim calcmode="lin" valueType="num">
                                      <p:cBhvr>
                                        <p:cTn id="87" dur="100" fill="hold"/>
                                        <p:tgtEl>
                                          <p:spTgt spid="153"/>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153"/>
                                        </p:tgtEl>
                                        <p:attrNameLst>
                                          <p:attrName>ppt_y</p:attrName>
                                        </p:attrNameLst>
                                      </p:cBhvr>
                                      <p:tavLst>
                                        <p:tav tm="0">
                                          <p:val>
                                            <p:strVal val="#ppt_y"/>
                                          </p:val>
                                        </p:tav>
                                        <p:tav tm="100000">
                                          <p:val>
                                            <p:strVal val="#ppt_y"/>
                                          </p:val>
                                        </p:tav>
                                      </p:tavLst>
                                    </p:anim>
                                    <p:anim calcmode="lin" valueType="num">
                                      <p:cBhvr>
                                        <p:cTn id="89" dur="100" fill="hold"/>
                                        <p:tgtEl>
                                          <p:spTgt spid="153"/>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153"/>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153"/>
                                        </p:tgtEl>
                                      </p:cBhvr>
                                    </p:animEffect>
                                  </p:childTnLst>
                                </p:cTn>
                              </p:par>
                            </p:childTnLst>
                          </p:cTn>
                        </p:par>
                        <p:par>
                          <p:cTn id="92" fill="hold">
                            <p:stCondLst>
                              <p:cond delay="4145"/>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166"/>
                                        </p:tgtEl>
                                        <p:attrNameLst>
                                          <p:attrName>style.visibility</p:attrName>
                                        </p:attrNameLst>
                                      </p:cBhvr>
                                      <p:to>
                                        <p:strVal val="visible"/>
                                      </p:to>
                                    </p:set>
                                    <p:anim calcmode="lin" valueType="num">
                                      <p:cBhvr>
                                        <p:cTn id="95" dur="100" fill="hold"/>
                                        <p:tgtEl>
                                          <p:spTgt spid="166"/>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166"/>
                                        </p:tgtEl>
                                        <p:attrNameLst>
                                          <p:attrName>ppt_y</p:attrName>
                                        </p:attrNameLst>
                                      </p:cBhvr>
                                      <p:tavLst>
                                        <p:tav tm="0">
                                          <p:val>
                                            <p:strVal val="#ppt_y"/>
                                          </p:val>
                                        </p:tav>
                                        <p:tav tm="100000">
                                          <p:val>
                                            <p:strVal val="#ppt_y"/>
                                          </p:val>
                                        </p:tav>
                                      </p:tavLst>
                                    </p:anim>
                                    <p:anim calcmode="lin" valueType="num">
                                      <p:cBhvr>
                                        <p:cTn id="97" dur="100" fill="hold"/>
                                        <p:tgtEl>
                                          <p:spTgt spid="166"/>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166"/>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166"/>
                                        </p:tgtEl>
                                      </p:cBhvr>
                                    </p:animEffect>
                                  </p:childTnLst>
                                </p:cTn>
                              </p:par>
                            </p:childTnLst>
                          </p:cTn>
                        </p:par>
                        <p:par>
                          <p:cTn id="100" fill="hold">
                            <p:stCondLst>
                              <p:cond delay="4615"/>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178"/>
                                        </p:tgtEl>
                                        <p:attrNameLst>
                                          <p:attrName>style.visibility</p:attrName>
                                        </p:attrNameLst>
                                      </p:cBhvr>
                                      <p:to>
                                        <p:strVal val="visible"/>
                                      </p:to>
                                    </p:set>
                                    <p:anim calcmode="lin" valueType="num">
                                      <p:cBhvr>
                                        <p:cTn id="103" dur="100" fill="hold"/>
                                        <p:tgtEl>
                                          <p:spTgt spid="178"/>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178"/>
                                        </p:tgtEl>
                                        <p:attrNameLst>
                                          <p:attrName>ppt_y</p:attrName>
                                        </p:attrNameLst>
                                      </p:cBhvr>
                                      <p:tavLst>
                                        <p:tav tm="0">
                                          <p:val>
                                            <p:strVal val="#ppt_y"/>
                                          </p:val>
                                        </p:tav>
                                        <p:tav tm="100000">
                                          <p:val>
                                            <p:strVal val="#ppt_y"/>
                                          </p:val>
                                        </p:tav>
                                      </p:tavLst>
                                    </p:anim>
                                    <p:anim calcmode="lin" valueType="num">
                                      <p:cBhvr>
                                        <p:cTn id="105" dur="100" fill="hold"/>
                                        <p:tgtEl>
                                          <p:spTgt spid="178"/>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178"/>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178"/>
                                        </p:tgtEl>
                                      </p:cBhvr>
                                    </p:animEffect>
                                  </p:childTnLst>
                                </p:cTn>
                              </p:par>
                            </p:childTnLst>
                          </p:cTn>
                        </p:par>
                        <p:par>
                          <p:cTn id="108" fill="hold">
                            <p:stCondLst>
                              <p:cond delay="5165"/>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190"/>
                                        </p:tgtEl>
                                        <p:attrNameLst>
                                          <p:attrName>style.visibility</p:attrName>
                                        </p:attrNameLst>
                                      </p:cBhvr>
                                      <p:to>
                                        <p:strVal val="visible"/>
                                      </p:to>
                                    </p:set>
                                    <p:anim calcmode="lin" valueType="num">
                                      <p:cBhvr>
                                        <p:cTn id="111" dur="100" fill="hold"/>
                                        <p:tgtEl>
                                          <p:spTgt spid="190"/>
                                        </p:tgtEl>
                                        <p:attrNameLst>
                                          <p:attrName>ppt_x</p:attrName>
                                        </p:attrNameLst>
                                      </p:cBhvr>
                                      <p:tavLst>
                                        <p:tav tm="0">
                                          <p:val>
                                            <p:strVal val="#ppt_x"/>
                                          </p:val>
                                        </p:tav>
                                        <p:tav tm="50000">
                                          <p:val>
                                            <p:strVal val="#ppt_x+.1"/>
                                          </p:val>
                                        </p:tav>
                                        <p:tav tm="100000">
                                          <p:val>
                                            <p:strVal val="#ppt_x"/>
                                          </p:val>
                                        </p:tav>
                                      </p:tavLst>
                                    </p:anim>
                                    <p:anim calcmode="lin" valueType="num">
                                      <p:cBhvr>
                                        <p:cTn id="112" dur="100" fill="hold"/>
                                        <p:tgtEl>
                                          <p:spTgt spid="190"/>
                                        </p:tgtEl>
                                        <p:attrNameLst>
                                          <p:attrName>ppt_y</p:attrName>
                                        </p:attrNameLst>
                                      </p:cBhvr>
                                      <p:tavLst>
                                        <p:tav tm="0">
                                          <p:val>
                                            <p:strVal val="#ppt_y"/>
                                          </p:val>
                                        </p:tav>
                                        <p:tav tm="100000">
                                          <p:val>
                                            <p:strVal val="#ppt_y"/>
                                          </p:val>
                                        </p:tav>
                                      </p:tavLst>
                                    </p:anim>
                                    <p:anim calcmode="lin" valueType="num">
                                      <p:cBhvr>
                                        <p:cTn id="113" dur="100" fill="hold"/>
                                        <p:tgtEl>
                                          <p:spTgt spid="190"/>
                                        </p:tgtEl>
                                        <p:attrNameLst>
                                          <p:attrName>ppt_h</p:attrName>
                                        </p:attrNameLst>
                                      </p:cBhvr>
                                      <p:tavLst>
                                        <p:tav tm="0">
                                          <p:val>
                                            <p:strVal val="#ppt_h/10"/>
                                          </p:val>
                                        </p:tav>
                                        <p:tav tm="50000">
                                          <p:val>
                                            <p:strVal val="#ppt_h+.01"/>
                                          </p:val>
                                        </p:tav>
                                        <p:tav tm="100000">
                                          <p:val>
                                            <p:strVal val="#ppt_h"/>
                                          </p:val>
                                        </p:tav>
                                      </p:tavLst>
                                    </p:anim>
                                    <p:anim calcmode="lin" valueType="num">
                                      <p:cBhvr>
                                        <p:cTn id="114" dur="100" fill="hold"/>
                                        <p:tgtEl>
                                          <p:spTgt spid="190"/>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100" tmFilter="0,0; .5, 1; 1, 1"/>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101" grpId="0"/>
      <p:bldP spid="109" grpId="0"/>
      <p:bldP spid="110" grpId="0"/>
      <p:bldP spid="111" grpId="0"/>
      <p:bldP spid="91" grpId="0"/>
      <p:bldP spid="118" grpId="0"/>
      <p:bldP spid="119" grpId="0"/>
      <p:bldP spid="129" grpId="0"/>
      <p:bldP spid="141" grpId="0"/>
      <p:bldP spid="153" grpId="0"/>
      <p:bldP spid="166" grpId="0"/>
      <p:bldP spid="178" grpId="0"/>
      <p:bldP spid="19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What the Entrepreneur Wants to do</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661B33B7-0CF6-EF89-2FC9-CC9BEB8C9F38}"/>
              </a:ext>
            </a:extLst>
          </p:cNvPr>
          <p:cNvGrpSpPr/>
          <p:nvPr/>
        </p:nvGrpSpPr>
        <p:grpSpPr>
          <a:xfrm>
            <a:off x="1011303" y="3803411"/>
            <a:ext cx="2272201" cy="912783"/>
            <a:chOff x="8919882" y="1614573"/>
            <a:chExt cx="1539184" cy="618319"/>
          </a:xfrm>
        </p:grpSpPr>
        <p:grpSp>
          <p:nvGrpSpPr>
            <p:cNvPr id="29" name="مجموعة 28">
              <a:extLst>
                <a:ext uri="{FF2B5EF4-FFF2-40B4-BE49-F238E27FC236}">
                  <a16:creationId xmlns:a16="http://schemas.microsoft.com/office/drawing/2014/main" id="{3965F3C1-471A-502D-2D76-BC11BA637727}"/>
                </a:ext>
              </a:extLst>
            </p:cNvPr>
            <p:cNvGrpSpPr/>
            <p:nvPr/>
          </p:nvGrpSpPr>
          <p:grpSpPr>
            <a:xfrm rot="19678031">
              <a:off x="8919882" y="1614573"/>
              <a:ext cx="1389133" cy="575674"/>
              <a:chOff x="5137484" y="1916911"/>
              <a:chExt cx="1945483" cy="806232"/>
            </a:xfrm>
          </p:grpSpPr>
          <p:sp>
            <p:nvSpPr>
              <p:cNvPr id="34" name="شكل حر 59">
                <a:extLst>
                  <a:ext uri="{FF2B5EF4-FFF2-40B4-BE49-F238E27FC236}">
                    <a16:creationId xmlns:a16="http://schemas.microsoft.com/office/drawing/2014/main" id="{1492B8CF-413B-5C00-9BB4-9211535B6DDB}"/>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شكل حر 60">
                <a:extLst>
                  <a:ext uri="{FF2B5EF4-FFF2-40B4-BE49-F238E27FC236}">
                    <a16:creationId xmlns:a16="http://schemas.microsoft.com/office/drawing/2014/main" id="{CE04FEBD-CD11-8D8F-7EE0-1CFEE88200A2}"/>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7" name="شكل حر 61">
                <a:extLst>
                  <a:ext uri="{FF2B5EF4-FFF2-40B4-BE49-F238E27FC236}">
                    <a16:creationId xmlns:a16="http://schemas.microsoft.com/office/drawing/2014/main" id="{6E4C6B0B-A66F-44DF-AB9E-CD8686662C4C}"/>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30" name="مجموعة 29">
              <a:extLst>
                <a:ext uri="{FF2B5EF4-FFF2-40B4-BE49-F238E27FC236}">
                  <a16:creationId xmlns:a16="http://schemas.microsoft.com/office/drawing/2014/main" id="{5DF3368E-622D-6D39-9ECC-2776136B942E}"/>
                </a:ext>
              </a:extLst>
            </p:cNvPr>
            <p:cNvGrpSpPr/>
            <p:nvPr/>
          </p:nvGrpSpPr>
          <p:grpSpPr>
            <a:xfrm rot="2307867" flipH="1">
              <a:off x="9069932" y="1657218"/>
              <a:ext cx="1389134" cy="575674"/>
              <a:chOff x="5137484" y="1916911"/>
              <a:chExt cx="1945483" cy="806232"/>
            </a:xfrm>
          </p:grpSpPr>
          <p:sp>
            <p:nvSpPr>
              <p:cNvPr id="31" name="شكل حر 89">
                <a:extLst>
                  <a:ext uri="{FF2B5EF4-FFF2-40B4-BE49-F238E27FC236}">
                    <a16:creationId xmlns:a16="http://schemas.microsoft.com/office/drawing/2014/main" id="{64325CBF-951B-437C-08D5-C2375DB5DBFB}"/>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2" name="شكل حر 90">
                <a:extLst>
                  <a:ext uri="{FF2B5EF4-FFF2-40B4-BE49-F238E27FC236}">
                    <a16:creationId xmlns:a16="http://schemas.microsoft.com/office/drawing/2014/main" id="{59522FF7-03A5-7E72-33A5-F4116A612938}"/>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3" name="شكل حر 91">
                <a:extLst>
                  <a:ext uri="{FF2B5EF4-FFF2-40B4-BE49-F238E27FC236}">
                    <a16:creationId xmlns:a16="http://schemas.microsoft.com/office/drawing/2014/main" id="{6A93B3A2-18BF-69E1-8AEF-DB32025D5481}"/>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dirty="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38" name="TextBox 18">
            <a:extLst>
              <a:ext uri="{FF2B5EF4-FFF2-40B4-BE49-F238E27FC236}">
                <a16:creationId xmlns:a16="http://schemas.microsoft.com/office/drawing/2014/main" id="{912E117B-3EEA-BD14-04D3-032D7C7DDE6B}"/>
              </a:ext>
            </a:extLst>
          </p:cNvPr>
          <p:cNvSpPr txBox="1"/>
          <p:nvPr/>
        </p:nvSpPr>
        <p:spPr>
          <a:xfrm flipH="1">
            <a:off x="1983728" y="3681906"/>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2</a:t>
            </a:r>
          </a:p>
        </p:txBody>
      </p:sp>
      <p:grpSp>
        <p:nvGrpSpPr>
          <p:cNvPr id="39" name="مجموعة 38">
            <a:extLst>
              <a:ext uri="{FF2B5EF4-FFF2-40B4-BE49-F238E27FC236}">
                <a16:creationId xmlns:a16="http://schemas.microsoft.com/office/drawing/2014/main" id="{E8FC18FA-8355-A074-9D28-66929B1052C5}"/>
              </a:ext>
            </a:extLst>
          </p:cNvPr>
          <p:cNvGrpSpPr/>
          <p:nvPr/>
        </p:nvGrpSpPr>
        <p:grpSpPr>
          <a:xfrm>
            <a:off x="1015592" y="1764250"/>
            <a:ext cx="2272201" cy="912783"/>
            <a:chOff x="8919882" y="1614573"/>
            <a:chExt cx="1539184" cy="618319"/>
          </a:xfrm>
        </p:grpSpPr>
        <p:grpSp>
          <p:nvGrpSpPr>
            <p:cNvPr id="40" name="مجموعة 39">
              <a:extLst>
                <a:ext uri="{FF2B5EF4-FFF2-40B4-BE49-F238E27FC236}">
                  <a16:creationId xmlns:a16="http://schemas.microsoft.com/office/drawing/2014/main" id="{73EC9C5F-61F9-ECF2-67C0-505AAA3DD972}"/>
                </a:ext>
              </a:extLst>
            </p:cNvPr>
            <p:cNvGrpSpPr/>
            <p:nvPr/>
          </p:nvGrpSpPr>
          <p:grpSpPr>
            <a:xfrm rot="19678031">
              <a:off x="8919882" y="1614573"/>
              <a:ext cx="1389133" cy="575674"/>
              <a:chOff x="5137484" y="1916911"/>
              <a:chExt cx="1945483" cy="806232"/>
            </a:xfrm>
          </p:grpSpPr>
          <p:sp>
            <p:nvSpPr>
              <p:cNvPr id="45" name="شكل حر 59">
                <a:extLst>
                  <a:ext uri="{FF2B5EF4-FFF2-40B4-BE49-F238E27FC236}">
                    <a16:creationId xmlns:a16="http://schemas.microsoft.com/office/drawing/2014/main" id="{223A62D5-B2A4-B4CE-E22D-6AD959F047C3}"/>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6" name="شكل حر 60">
                <a:extLst>
                  <a:ext uri="{FF2B5EF4-FFF2-40B4-BE49-F238E27FC236}">
                    <a16:creationId xmlns:a16="http://schemas.microsoft.com/office/drawing/2014/main" id="{6E15E15F-5D25-92E9-289B-B024A9D29FCE}"/>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7" name="شكل حر 61">
                <a:extLst>
                  <a:ext uri="{FF2B5EF4-FFF2-40B4-BE49-F238E27FC236}">
                    <a16:creationId xmlns:a16="http://schemas.microsoft.com/office/drawing/2014/main" id="{3AA834D1-3EE0-6035-0E26-0574228EA50D}"/>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41" name="مجموعة 40">
              <a:extLst>
                <a:ext uri="{FF2B5EF4-FFF2-40B4-BE49-F238E27FC236}">
                  <a16:creationId xmlns:a16="http://schemas.microsoft.com/office/drawing/2014/main" id="{B1FAE221-FA77-A4CD-AFE6-12914CF8B6D3}"/>
                </a:ext>
              </a:extLst>
            </p:cNvPr>
            <p:cNvGrpSpPr/>
            <p:nvPr/>
          </p:nvGrpSpPr>
          <p:grpSpPr>
            <a:xfrm rot="2307867" flipH="1">
              <a:off x="9069932" y="1657218"/>
              <a:ext cx="1389134" cy="575674"/>
              <a:chOff x="5137484" y="1916911"/>
              <a:chExt cx="1945483" cy="806232"/>
            </a:xfrm>
          </p:grpSpPr>
          <p:sp>
            <p:nvSpPr>
              <p:cNvPr id="42" name="شكل حر 89">
                <a:extLst>
                  <a:ext uri="{FF2B5EF4-FFF2-40B4-BE49-F238E27FC236}">
                    <a16:creationId xmlns:a16="http://schemas.microsoft.com/office/drawing/2014/main" id="{68A78574-6609-7263-4865-22C3120AE426}"/>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3" name="شكل حر 90">
                <a:extLst>
                  <a:ext uri="{FF2B5EF4-FFF2-40B4-BE49-F238E27FC236}">
                    <a16:creationId xmlns:a16="http://schemas.microsoft.com/office/drawing/2014/main" id="{55A72E19-23AE-9514-1B47-08EACD5F7ABA}"/>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4" name="شكل حر 91">
                <a:extLst>
                  <a:ext uri="{FF2B5EF4-FFF2-40B4-BE49-F238E27FC236}">
                    <a16:creationId xmlns:a16="http://schemas.microsoft.com/office/drawing/2014/main" id="{46BF3872-415B-79A0-DA5C-12240A4271E2}"/>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52" name="TextBox 18">
            <a:extLst>
              <a:ext uri="{FF2B5EF4-FFF2-40B4-BE49-F238E27FC236}">
                <a16:creationId xmlns:a16="http://schemas.microsoft.com/office/drawing/2014/main" id="{3FCE6231-F10E-EFDF-636B-7DCDAA180C15}"/>
              </a:ext>
            </a:extLst>
          </p:cNvPr>
          <p:cNvSpPr txBox="1"/>
          <p:nvPr/>
        </p:nvSpPr>
        <p:spPr>
          <a:xfrm flipH="1">
            <a:off x="1988016" y="1685358"/>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1</a:t>
            </a:r>
          </a:p>
        </p:txBody>
      </p:sp>
      <p:sp>
        <p:nvSpPr>
          <p:cNvPr id="53" name="شكل حر 76">
            <a:extLst>
              <a:ext uri="{FF2B5EF4-FFF2-40B4-BE49-F238E27FC236}">
                <a16:creationId xmlns:a16="http://schemas.microsoft.com/office/drawing/2014/main" id="{DDA214CB-210A-7E8D-D0EC-CD1244846DCF}"/>
              </a:ext>
            </a:extLst>
          </p:cNvPr>
          <p:cNvSpPr/>
          <p:nvPr/>
        </p:nvSpPr>
        <p:spPr>
          <a:xfrm rot="14960319">
            <a:off x="1869894" y="3155394"/>
            <a:ext cx="671971" cy="106104"/>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cap="flat" cmpd="sng" algn="ctr">
            <a:solidFill>
              <a:srgbClr val="4472C4">
                <a:shade val="50000"/>
              </a:srgbClr>
            </a:solidFill>
            <a:prstDash val="lgDash"/>
            <a:miter lim="800000"/>
          </a:ln>
          <a:effectLst/>
        </p:spPr>
        <p:txBody>
          <a:bodyPr rtlCol="1" anchor="ct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4" name="Title 6">
            <a:extLst>
              <a:ext uri="{FF2B5EF4-FFF2-40B4-BE49-F238E27FC236}">
                <a16:creationId xmlns:a16="http://schemas.microsoft.com/office/drawing/2014/main" id="{C815BB23-E057-CF1B-A67F-098F6576738C}"/>
              </a:ext>
            </a:extLst>
          </p:cNvPr>
          <p:cNvSpPr txBox="1">
            <a:spLocks/>
          </p:cNvSpPr>
          <p:nvPr/>
        </p:nvSpPr>
        <p:spPr>
          <a:xfrm>
            <a:off x="3102923" y="1688470"/>
            <a:ext cx="2207541" cy="763504"/>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dirty="0">
                <a:solidFill>
                  <a:srgbClr val="343D45">
                    <a:lumMod val="75000"/>
                  </a:srgbClr>
                </a:solidFill>
                <a:latin typeface="Cocon® Next Arabic"/>
                <a:cs typeface="Geeza Pro" panose="02000400000000000000" pitchFamily="2" charset="0"/>
              </a:rPr>
              <a:t>Think of :</a:t>
            </a:r>
          </a:p>
        </p:txBody>
      </p:sp>
      <p:sp>
        <p:nvSpPr>
          <p:cNvPr id="55" name="Title 6">
            <a:extLst>
              <a:ext uri="{FF2B5EF4-FFF2-40B4-BE49-F238E27FC236}">
                <a16:creationId xmlns:a16="http://schemas.microsoft.com/office/drawing/2014/main" id="{F81A889A-8137-EED2-BAEF-B50383F7B6B6}"/>
              </a:ext>
            </a:extLst>
          </p:cNvPr>
          <p:cNvSpPr txBox="1">
            <a:spLocks/>
          </p:cNvSpPr>
          <p:nvPr/>
        </p:nvSpPr>
        <p:spPr>
          <a:xfrm>
            <a:off x="2376715" y="3830967"/>
            <a:ext cx="4613897" cy="776123"/>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400" b="1"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Evaluate your options.</a:t>
            </a:r>
          </a:p>
        </p:txBody>
      </p:sp>
      <p:sp>
        <p:nvSpPr>
          <p:cNvPr id="78" name="Title 6">
            <a:extLst>
              <a:ext uri="{FF2B5EF4-FFF2-40B4-BE49-F238E27FC236}">
                <a16:creationId xmlns:a16="http://schemas.microsoft.com/office/drawing/2014/main" id="{2231090C-EAD1-0715-2345-13E662AB432F}"/>
              </a:ext>
            </a:extLst>
          </p:cNvPr>
          <p:cNvSpPr txBox="1">
            <a:spLocks/>
          </p:cNvSpPr>
          <p:nvPr/>
        </p:nvSpPr>
        <p:spPr>
          <a:xfrm>
            <a:off x="7890903" y="1319329"/>
            <a:ext cx="2725968" cy="435579"/>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b="0" dirty="0">
                <a:solidFill>
                  <a:srgbClr val="343D45">
                    <a:lumMod val="75000"/>
                  </a:srgbClr>
                </a:solidFill>
                <a:latin typeface="Cocon® Next Arabic"/>
                <a:cs typeface="Geeza Pro" panose="02000400000000000000" pitchFamily="2" charset="0"/>
              </a:rPr>
              <a:t>Ambitions</a:t>
            </a:r>
          </a:p>
        </p:txBody>
      </p:sp>
      <p:sp>
        <p:nvSpPr>
          <p:cNvPr id="79" name="Title 6">
            <a:extLst>
              <a:ext uri="{FF2B5EF4-FFF2-40B4-BE49-F238E27FC236}">
                <a16:creationId xmlns:a16="http://schemas.microsoft.com/office/drawing/2014/main" id="{4E4B3E84-AB08-B40C-755B-C3F23A041865}"/>
              </a:ext>
            </a:extLst>
          </p:cNvPr>
          <p:cNvSpPr txBox="1">
            <a:spLocks/>
          </p:cNvSpPr>
          <p:nvPr/>
        </p:nvSpPr>
        <p:spPr>
          <a:xfrm>
            <a:off x="7937043" y="1980795"/>
            <a:ext cx="1100276" cy="435579"/>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b="0" dirty="0">
                <a:solidFill>
                  <a:srgbClr val="343D45">
                    <a:lumMod val="75000"/>
                  </a:srgbClr>
                </a:solidFill>
                <a:latin typeface="Cocon® Next Arabic"/>
                <a:cs typeface="Geeza Pro" panose="02000400000000000000" pitchFamily="2" charset="0"/>
              </a:rPr>
              <a:t>Talents</a:t>
            </a:r>
          </a:p>
        </p:txBody>
      </p:sp>
      <p:grpSp>
        <p:nvGrpSpPr>
          <p:cNvPr id="71" name="مجموعة 70">
            <a:extLst>
              <a:ext uri="{FF2B5EF4-FFF2-40B4-BE49-F238E27FC236}">
                <a16:creationId xmlns:a16="http://schemas.microsoft.com/office/drawing/2014/main" id="{AD0506DE-1F61-14D6-254A-1F850B4ED450}"/>
              </a:ext>
            </a:extLst>
          </p:cNvPr>
          <p:cNvGrpSpPr/>
          <p:nvPr/>
        </p:nvGrpSpPr>
        <p:grpSpPr>
          <a:xfrm>
            <a:off x="6881538" y="1428178"/>
            <a:ext cx="643817" cy="258633"/>
            <a:chOff x="8919882" y="1614573"/>
            <a:chExt cx="1539184" cy="618319"/>
          </a:xfrm>
        </p:grpSpPr>
        <p:grpSp>
          <p:nvGrpSpPr>
            <p:cNvPr id="72" name="مجموعة 71">
              <a:extLst>
                <a:ext uri="{FF2B5EF4-FFF2-40B4-BE49-F238E27FC236}">
                  <a16:creationId xmlns:a16="http://schemas.microsoft.com/office/drawing/2014/main" id="{1B2ACF54-2167-F19A-B4A9-A2CB7A393E93}"/>
                </a:ext>
              </a:extLst>
            </p:cNvPr>
            <p:cNvGrpSpPr/>
            <p:nvPr/>
          </p:nvGrpSpPr>
          <p:grpSpPr>
            <a:xfrm rot="19678031">
              <a:off x="8919882" y="1614573"/>
              <a:ext cx="1389133" cy="575674"/>
              <a:chOff x="5137484" y="1916911"/>
              <a:chExt cx="1945483" cy="806232"/>
            </a:xfrm>
          </p:grpSpPr>
          <p:sp>
            <p:nvSpPr>
              <p:cNvPr id="83" name="شكل حر 59">
                <a:extLst>
                  <a:ext uri="{FF2B5EF4-FFF2-40B4-BE49-F238E27FC236}">
                    <a16:creationId xmlns:a16="http://schemas.microsoft.com/office/drawing/2014/main" id="{2AA9C44C-D4C4-82A2-155A-DAC388E38164}"/>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84" name="شكل حر 60">
                <a:extLst>
                  <a:ext uri="{FF2B5EF4-FFF2-40B4-BE49-F238E27FC236}">
                    <a16:creationId xmlns:a16="http://schemas.microsoft.com/office/drawing/2014/main" id="{AA671A98-D9E1-DEA5-E245-2ADBBA5ACD8E}"/>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85" name="شكل حر 61">
                <a:extLst>
                  <a:ext uri="{FF2B5EF4-FFF2-40B4-BE49-F238E27FC236}">
                    <a16:creationId xmlns:a16="http://schemas.microsoft.com/office/drawing/2014/main" id="{A2CEBD00-8780-A6FE-E5F2-80B01FA8CC46}"/>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77" name="مجموعة 76">
              <a:extLst>
                <a:ext uri="{FF2B5EF4-FFF2-40B4-BE49-F238E27FC236}">
                  <a16:creationId xmlns:a16="http://schemas.microsoft.com/office/drawing/2014/main" id="{1499CE09-10F1-458E-19A0-03BCC9B358D0}"/>
                </a:ext>
              </a:extLst>
            </p:cNvPr>
            <p:cNvGrpSpPr/>
            <p:nvPr/>
          </p:nvGrpSpPr>
          <p:grpSpPr>
            <a:xfrm rot="2307867" flipH="1">
              <a:off x="9069932" y="1657218"/>
              <a:ext cx="1389134" cy="575674"/>
              <a:chOff x="5137484" y="1916911"/>
              <a:chExt cx="1945483" cy="806232"/>
            </a:xfrm>
          </p:grpSpPr>
          <p:sp>
            <p:nvSpPr>
              <p:cNvPr id="80" name="شكل حر 89">
                <a:extLst>
                  <a:ext uri="{FF2B5EF4-FFF2-40B4-BE49-F238E27FC236}">
                    <a16:creationId xmlns:a16="http://schemas.microsoft.com/office/drawing/2014/main" id="{796CCA2A-888B-79AF-9032-134C257B3331}"/>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81" name="شكل حر 90">
                <a:extLst>
                  <a:ext uri="{FF2B5EF4-FFF2-40B4-BE49-F238E27FC236}">
                    <a16:creationId xmlns:a16="http://schemas.microsoft.com/office/drawing/2014/main" id="{D801A784-E70C-38B4-762A-DA8E75D31DAB}"/>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82" name="شكل حر 91">
                <a:extLst>
                  <a:ext uri="{FF2B5EF4-FFF2-40B4-BE49-F238E27FC236}">
                    <a16:creationId xmlns:a16="http://schemas.microsoft.com/office/drawing/2014/main" id="{3DF77989-2800-DF63-D9D3-807C39D6BA62}"/>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grpSp>
        <p:nvGrpSpPr>
          <p:cNvPr id="104" name="مجموعة 103">
            <a:extLst>
              <a:ext uri="{FF2B5EF4-FFF2-40B4-BE49-F238E27FC236}">
                <a16:creationId xmlns:a16="http://schemas.microsoft.com/office/drawing/2014/main" id="{5B95CFDD-B5FC-0797-125A-D4C479837ED4}"/>
              </a:ext>
            </a:extLst>
          </p:cNvPr>
          <p:cNvGrpSpPr/>
          <p:nvPr/>
        </p:nvGrpSpPr>
        <p:grpSpPr>
          <a:xfrm>
            <a:off x="6942165" y="2142601"/>
            <a:ext cx="643817" cy="258633"/>
            <a:chOff x="8919882" y="1614573"/>
            <a:chExt cx="1539184" cy="618319"/>
          </a:xfrm>
        </p:grpSpPr>
        <p:grpSp>
          <p:nvGrpSpPr>
            <p:cNvPr id="105" name="مجموعة 104">
              <a:extLst>
                <a:ext uri="{FF2B5EF4-FFF2-40B4-BE49-F238E27FC236}">
                  <a16:creationId xmlns:a16="http://schemas.microsoft.com/office/drawing/2014/main" id="{EC57B179-F058-8B4F-934A-A4F8CEBF1127}"/>
                </a:ext>
              </a:extLst>
            </p:cNvPr>
            <p:cNvGrpSpPr/>
            <p:nvPr/>
          </p:nvGrpSpPr>
          <p:grpSpPr>
            <a:xfrm rot="19678031">
              <a:off x="8919882" y="1614573"/>
              <a:ext cx="1389133" cy="575674"/>
              <a:chOff x="5137484" y="1916911"/>
              <a:chExt cx="1945483" cy="806232"/>
            </a:xfrm>
          </p:grpSpPr>
          <p:sp>
            <p:nvSpPr>
              <p:cNvPr id="110" name="شكل حر 59">
                <a:extLst>
                  <a:ext uri="{FF2B5EF4-FFF2-40B4-BE49-F238E27FC236}">
                    <a16:creationId xmlns:a16="http://schemas.microsoft.com/office/drawing/2014/main" id="{3B297C6F-7053-707E-ED61-B3B15F45BB29}"/>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11" name="شكل حر 60">
                <a:extLst>
                  <a:ext uri="{FF2B5EF4-FFF2-40B4-BE49-F238E27FC236}">
                    <a16:creationId xmlns:a16="http://schemas.microsoft.com/office/drawing/2014/main" id="{2D930423-C2E4-8409-B4EF-1EA9D3862E4D}"/>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12" name="شكل حر 61">
                <a:extLst>
                  <a:ext uri="{FF2B5EF4-FFF2-40B4-BE49-F238E27FC236}">
                    <a16:creationId xmlns:a16="http://schemas.microsoft.com/office/drawing/2014/main" id="{6104ED1D-68D9-4EBA-7CB6-13555A8C3426}"/>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106" name="مجموعة 105">
              <a:extLst>
                <a:ext uri="{FF2B5EF4-FFF2-40B4-BE49-F238E27FC236}">
                  <a16:creationId xmlns:a16="http://schemas.microsoft.com/office/drawing/2014/main" id="{F689FEC3-9598-CFCB-E6A8-0972A2B79E2C}"/>
                </a:ext>
              </a:extLst>
            </p:cNvPr>
            <p:cNvGrpSpPr/>
            <p:nvPr/>
          </p:nvGrpSpPr>
          <p:grpSpPr>
            <a:xfrm rot="2307867" flipH="1">
              <a:off x="9069932" y="1657218"/>
              <a:ext cx="1389134" cy="575674"/>
              <a:chOff x="5137484" y="1916911"/>
              <a:chExt cx="1945483" cy="806232"/>
            </a:xfrm>
          </p:grpSpPr>
          <p:sp>
            <p:nvSpPr>
              <p:cNvPr id="107" name="شكل حر 89">
                <a:extLst>
                  <a:ext uri="{FF2B5EF4-FFF2-40B4-BE49-F238E27FC236}">
                    <a16:creationId xmlns:a16="http://schemas.microsoft.com/office/drawing/2014/main" id="{EDA96F37-AF6F-802A-BE17-01D0EA90C7F3}"/>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08" name="شكل حر 90">
                <a:extLst>
                  <a:ext uri="{FF2B5EF4-FFF2-40B4-BE49-F238E27FC236}">
                    <a16:creationId xmlns:a16="http://schemas.microsoft.com/office/drawing/2014/main" id="{8DD0672D-8B6F-EF47-AF86-D1132CC84B83}"/>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09" name="شكل حر 91">
                <a:extLst>
                  <a:ext uri="{FF2B5EF4-FFF2-40B4-BE49-F238E27FC236}">
                    <a16:creationId xmlns:a16="http://schemas.microsoft.com/office/drawing/2014/main" id="{B6F7FA5D-EEB3-7F9F-3FE1-2C5E12F3D3A2}"/>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grpSp>
        <p:nvGrpSpPr>
          <p:cNvPr id="113" name="مجموعة 112">
            <a:extLst>
              <a:ext uri="{FF2B5EF4-FFF2-40B4-BE49-F238E27FC236}">
                <a16:creationId xmlns:a16="http://schemas.microsoft.com/office/drawing/2014/main" id="{8863AD06-65DC-4377-62DC-B16B20797714}"/>
              </a:ext>
            </a:extLst>
          </p:cNvPr>
          <p:cNvGrpSpPr/>
          <p:nvPr/>
        </p:nvGrpSpPr>
        <p:grpSpPr>
          <a:xfrm>
            <a:off x="6942165" y="2852787"/>
            <a:ext cx="643817" cy="258633"/>
            <a:chOff x="8919882" y="1614573"/>
            <a:chExt cx="1539184" cy="618319"/>
          </a:xfrm>
        </p:grpSpPr>
        <p:grpSp>
          <p:nvGrpSpPr>
            <p:cNvPr id="114" name="مجموعة 113">
              <a:extLst>
                <a:ext uri="{FF2B5EF4-FFF2-40B4-BE49-F238E27FC236}">
                  <a16:creationId xmlns:a16="http://schemas.microsoft.com/office/drawing/2014/main" id="{24E8818A-05D3-5457-655C-03933201BA74}"/>
                </a:ext>
              </a:extLst>
            </p:cNvPr>
            <p:cNvGrpSpPr/>
            <p:nvPr/>
          </p:nvGrpSpPr>
          <p:grpSpPr>
            <a:xfrm rot="19678031">
              <a:off x="8919882" y="1614573"/>
              <a:ext cx="1389133" cy="575674"/>
              <a:chOff x="5137484" y="1916911"/>
              <a:chExt cx="1945483" cy="806232"/>
            </a:xfrm>
          </p:grpSpPr>
          <p:sp>
            <p:nvSpPr>
              <p:cNvPr id="119" name="شكل حر 59">
                <a:extLst>
                  <a:ext uri="{FF2B5EF4-FFF2-40B4-BE49-F238E27FC236}">
                    <a16:creationId xmlns:a16="http://schemas.microsoft.com/office/drawing/2014/main" id="{BE0C9D64-E090-09CC-0D47-37DE2781C99E}"/>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20" name="شكل حر 60">
                <a:extLst>
                  <a:ext uri="{FF2B5EF4-FFF2-40B4-BE49-F238E27FC236}">
                    <a16:creationId xmlns:a16="http://schemas.microsoft.com/office/drawing/2014/main" id="{36B1F8B8-477B-0EAF-0956-CDA089844210}"/>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21" name="شكل حر 61">
                <a:extLst>
                  <a:ext uri="{FF2B5EF4-FFF2-40B4-BE49-F238E27FC236}">
                    <a16:creationId xmlns:a16="http://schemas.microsoft.com/office/drawing/2014/main" id="{0A9697BC-AA09-3D41-1706-C18E35A9FC3B}"/>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115" name="مجموعة 114">
              <a:extLst>
                <a:ext uri="{FF2B5EF4-FFF2-40B4-BE49-F238E27FC236}">
                  <a16:creationId xmlns:a16="http://schemas.microsoft.com/office/drawing/2014/main" id="{D2844CAE-E41A-4695-C4B4-4E69111B3A4E}"/>
                </a:ext>
              </a:extLst>
            </p:cNvPr>
            <p:cNvGrpSpPr/>
            <p:nvPr/>
          </p:nvGrpSpPr>
          <p:grpSpPr>
            <a:xfrm rot="2307867" flipH="1">
              <a:off x="9069932" y="1657218"/>
              <a:ext cx="1389134" cy="575674"/>
              <a:chOff x="5137484" y="1916911"/>
              <a:chExt cx="1945483" cy="806232"/>
            </a:xfrm>
          </p:grpSpPr>
          <p:sp>
            <p:nvSpPr>
              <p:cNvPr id="116" name="شكل حر 89">
                <a:extLst>
                  <a:ext uri="{FF2B5EF4-FFF2-40B4-BE49-F238E27FC236}">
                    <a16:creationId xmlns:a16="http://schemas.microsoft.com/office/drawing/2014/main" id="{FE385537-9DCA-1C7A-FE20-3B30CA631F2B}"/>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17" name="شكل حر 90">
                <a:extLst>
                  <a:ext uri="{FF2B5EF4-FFF2-40B4-BE49-F238E27FC236}">
                    <a16:creationId xmlns:a16="http://schemas.microsoft.com/office/drawing/2014/main" id="{EA2A6FE7-DA66-4859-B4BA-2E801B3E4856}"/>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18" name="شكل حر 91">
                <a:extLst>
                  <a:ext uri="{FF2B5EF4-FFF2-40B4-BE49-F238E27FC236}">
                    <a16:creationId xmlns:a16="http://schemas.microsoft.com/office/drawing/2014/main" id="{980F9C82-A289-1B7D-A329-D56F06629C68}"/>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grpSp>
        <p:nvGrpSpPr>
          <p:cNvPr id="122" name="مجموعة 121">
            <a:extLst>
              <a:ext uri="{FF2B5EF4-FFF2-40B4-BE49-F238E27FC236}">
                <a16:creationId xmlns:a16="http://schemas.microsoft.com/office/drawing/2014/main" id="{699EA003-3C40-D0E4-CC5A-95EBE2076D06}"/>
              </a:ext>
            </a:extLst>
          </p:cNvPr>
          <p:cNvGrpSpPr/>
          <p:nvPr/>
        </p:nvGrpSpPr>
        <p:grpSpPr>
          <a:xfrm>
            <a:off x="6950454" y="3513502"/>
            <a:ext cx="643817" cy="258633"/>
            <a:chOff x="8919882" y="1614573"/>
            <a:chExt cx="1539184" cy="618319"/>
          </a:xfrm>
        </p:grpSpPr>
        <p:grpSp>
          <p:nvGrpSpPr>
            <p:cNvPr id="123" name="مجموعة 122">
              <a:extLst>
                <a:ext uri="{FF2B5EF4-FFF2-40B4-BE49-F238E27FC236}">
                  <a16:creationId xmlns:a16="http://schemas.microsoft.com/office/drawing/2014/main" id="{8EC110C8-422E-B1FE-D0B8-7906D0D706B1}"/>
                </a:ext>
              </a:extLst>
            </p:cNvPr>
            <p:cNvGrpSpPr/>
            <p:nvPr/>
          </p:nvGrpSpPr>
          <p:grpSpPr>
            <a:xfrm rot="19678031">
              <a:off x="8919882" y="1614573"/>
              <a:ext cx="1389133" cy="575674"/>
              <a:chOff x="5137484" y="1916911"/>
              <a:chExt cx="1945483" cy="806232"/>
            </a:xfrm>
          </p:grpSpPr>
          <p:sp>
            <p:nvSpPr>
              <p:cNvPr id="128" name="شكل حر 59">
                <a:extLst>
                  <a:ext uri="{FF2B5EF4-FFF2-40B4-BE49-F238E27FC236}">
                    <a16:creationId xmlns:a16="http://schemas.microsoft.com/office/drawing/2014/main" id="{83736669-76ED-276C-C17E-9180C9F8F1F1}"/>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29" name="شكل حر 60">
                <a:extLst>
                  <a:ext uri="{FF2B5EF4-FFF2-40B4-BE49-F238E27FC236}">
                    <a16:creationId xmlns:a16="http://schemas.microsoft.com/office/drawing/2014/main" id="{51CDF0DF-06F9-DE9B-DDFB-C0B864A5ECD0}"/>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30" name="شكل حر 61">
                <a:extLst>
                  <a:ext uri="{FF2B5EF4-FFF2-40B4-BE49-F238E27FC236}">
                    <a16:creationId xmlns:a16="http://schemas.microsoft.com/office/drawing/2014/main" id="{E4138043-40E7-3D49-24C7-69B1270DB729}"/>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124" name="مجموعة 123">
              <a:extLst>
                <a:ext uri="{FF2B5EF4-FFF2-40B4-BE49-F238E27FC236}">
                  <a16:creationId xmlns:a16="http://schemas.microsoft.com/office/drawing/2014/main" id="{DFF954BB-3ECE-0477-2FFC-E576C2D7BD77}"/>
                </a:ext>
              </a:extLst>
            </p:cNvPr>
            <p:cNvGrpSpPr/>
            <p:nvPr/>
          </p:nvGrpSpPr>
          <p:grpSpPr>
            <a:xfrm rot="2307867" flipH="1">
              <a:off x="9069932" y="1657218"/>
              <a:ext cx="1389134" cy="575674"/>
              <a:chOff x="5137484" y="1916911"/>
              <a:chExt cx="1945483" cy="806232"/>
            </a:xfrm>
          </p:grpSpPr>
          <p:sp>
            <p:nvSpPr>
              <p:cNvPr id="125" name="شكل حر 89">
                <a:extLst>
                  <a:ext uri="{FF2B5EF4-FFF2-40B4-BE49-F238E27FC236}">
                    <a16:creationId xmlns:a16="http://schemas.microsoft.com/office/drawing/2014/main" id="{81F73901-25BF-AA4C-5676-D185597E0EFA}"/>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26" name="شكل حر 90">
                <a:extLst>
                  <a:ext uri="{FF2B5EF4-FFF2-40B4-BE49-F238E27FC236}">
                    <a16:creationId xmlns:a16="http://schemas.microsoft.com/office/drawing/2014/main" id="{E9AD1736-B9E3-5F19-703E-3887DA25EC1D}"/>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27" name="شكل حر 91">
                <a:extLst>
                  <a:ext uri="{FF2B5EF4-FFF2-40B4-BE49-F238E27FC236}">
                    <a16:creationId xmlns:a16="http://schemas.microsoft.com/office/drawing/2014/main" id="{533E079F-F43F-A20B-843E-4EB9A37D2929}"/>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131" name="Title 6">
            <a:extLst>
              <a:ext uri="{FF2B5EF4-FFF2-40B4-BE49-F238E27FC236}">
                <a16:creationId xmlns:a16="http://schemas.microsoft.com/office/drawing/2014/main" id="{F6CBD669-9DC6-9650-96EF-CE4CA291C31C}"/>
              </a:ext>
            </a:extLst>
          </p:cNvPr>
          <p:cNvSpPr txBox="1">
            <a:spLocks/>
          </p:cNvSpPr>
          <p:nvPr/>
        </p:nvSpPr>
        <p:spPr>
          <a:xfrm>
            <a:off x="7937042" y="2716036"/>
            <a:ext cx="1283157" cy="435579"/>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b="0" dirty="0">
                <a:solidFill>
                  <a:srgbClr val="343D45">
                    <a:lumMod val="75000"/>
                  </a:srgbClr>
                </a:solidFill>
                <a:latin typeface="Cocon® Next Arabic"/>
                <a:cs typeface="Geeza Pro" panose="02000400000000000000" pitchFamily="2" charset="0"/>
              </a:rPr>
              <a:t>Resources</a:t>
            </a:r>
          </a:p>
        </p:txBody>
      </p:sp>
      <p:sp>
        <p:nvSpPr>
          <p:cNvPr id="132" name="Title 6">
            <a:extLst>
              <a:ext uri="{FF2B5EF4-FFF2-40B4-BE49-F238E27FC236}">
                <a16:creationId xmlns:a16="http://schemas.microsoft.com/office/drawing/2014/main" id="{88F7DFB8-7F17-A43A-68E5-CA9025670E3F}"/>
              </a:ext>
            </a:extLst>
          </p:cNvPr>
          <p:cNvSpPr txBox="1">
            <a:spLocks/>
          </p:cNvSpPr>
          <p:nvPr/>
        </p:nvSpPr>
        <p:spPr>
          <a:xfrm>
            <a:off x="7937042" y="3376751"/>
            <a:ext cx="1283157" cy="435579"/>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b="0" dirty="0">
                <a:solidFill>
                  <a:srgbClr val="343D45">
                    <a:lumMod val="75000"/>
                  </a:srgbClr>
                </a:solidFill>
                <a:latin typeface="Cocon® Next Arabic"/>
                <a:cs typeface="Geeza Pro" panose="02000400000000000000" pitchFamily="2" charset="0"/>
              </a:rPr>
              <a:t>Contacts</a:t>
            </a:r>
          </a:p>
        </p:txBody>
      </p:sp>
      <p:sp>
        <p:nvSpPr>
          <p:cNvPr id="2" name="عنصر نائب لرقم الشريحة 1">
            <a:extLst>
              <a:ext uri="{FF2B5EF4-FFF2-40B4-BE49-F238E27FC236}">
                <a16:creationId xmlns:a16="http://schemas.microsoft.com/office/drawing/2014/main" id="{4C06D292-D506-DB12-8138-0C483367DE24}"/>
              </a:ext>
            </a:extLst>
          </p:cNvPr>
          <p:cNvSpPr>
            <a:spLocks noGrp="1"/>
          </p:cNvSpPr>
          <p:nvPr>
            <p:ph type="sldNum" sz="quarter" idx="12"/>
          </p:nvPr>
        </p:nvSpPr>
        <p:spPr/>
        <p:txBody>
          <a:bodyPr/>
          <a:lstStyle/>
          <a:p>
            <a:fld id="{7BB485FA-5BF7-483B-B1A0-9B2B5547A02D}" type="slidenum">
              <a:rPr lang="ar-SA" smtClean="0"/>
              <a:t>17</a:t>
            </a:fld>
            <a:endParaRPr lang="ar-SA"/>
          </a:p>
        </p:txBody>
      </p:sp>
    </p:spTree>
    <p:extLst>
      <p:ext uri="{BB962C8B-B14F-4D97-AF65-F5344CB8AC3E}">
        <p14:creationId xmlns:p14="http://schemas.microsoft.com/office/powerpoint/2010/main" val="304292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5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4"/>
                                        </p:tgtEl>
                                        <p:attrNameLst>
                                          <p:attrName>style.visibility</p:attrName>
                                        </p:attrNameLst>
                                      </p:cBhvr>
                                      <p:to>
                                        <p:strVal val="visible"/>
                                      </p:to>
                                    </p:set>
                                    <p:anim calcmode="lin" valueType="num">
                                      <p:cBhvr>
                                        <p:cTn id="31" dur="1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54"/>
                                        </p:tgtEl>
                                        <p:attrNameLst>
                                          <p:attrName>ppt_y</p:attrName>
                                        </p:attrNameLst>
                                      </p:cBhvr>
                                      <p:tavLst>
                                        <p:tav tm="0">
                                          <p:val>
                                            <p:strVal val="#ppt_y"/>
                                          </p:val>
                                        </p:tav>
                                        <p:tav tm="100000">
                                          <p:val>
                                            <p:strVal val="#ppt_y"/>
                                          </p:val>
                                        </p:tav>
                                      </p:tavLst>
                                    </p:anim>
                                    <p:anim calcmode="lin" valueType="num">
                                      <p:cBhvr>
                                        <p:cTn id="33" dur="1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54"/>
                                        </p:tgtEl>
                                      </p:cBhvr>
                                    </p:animEffect>
                                  </p:childTnLst>
                                </p:cTn>
                              </p:par>
                            </p:childTnLst>
                          </p:cTn>
                        </p:par>
                        <p:par>
                          <p:cTn id="36" fill="hold">
                            <p:stCondLst>
                              <p:cond delay="169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55"/>
                                        </p:tgtEl>
                                        <p:attrNameLst>
                                          <p:attrName>style.visibility</p:attrName>
                                        </p:attrNameLst>
                                      </p:cBhvr>
                                      <p:to>
                                        <p:strVal val="visible"/>
                                      </p:to>
                                    </p:set>
                                    <p:anim calcmode="lin" valueType="num">
                                      <p:cBhvr>
                                        <p:cTn id="39" dur="1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55"/>
                                        </p:tgtEl>
                                        <p:attrNameLst>
                                          <p:attrName>ppt_y</p:attrName>
                                        </p:attrNameLst>
                                      </p:cBhvr>
                                      <p:tavLst>
                                        <p:tav tm="0">
                                          <p:val>
                                            <p:strVal val="#ppt_y"/>
                                          </p:val>
                                        </p:tav>
                                        <p:tav tm="100000">
                                          <p:val>
                                            <p:strVal val="#ppt_y"/>
                                          </p:val>
                                        </p:tav>
                                      </p:tavLst>
                                    </p:anim>
                                    <p:anim calcmode="lin" valueType="num">
                                      <p:cBhvr>
                                        <p:cTn id="41" dur="1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55"/>
                                        </p:tgtEl>
                                      </p:cBhvr>
                                    </p:animEffect>
                                  </p:childTnLst>
                                </p:cTn>
                              </p:par>
                            </p:childTnLst>
                          </p:cTn>
                        </p:par>
                        <p:par>
                          <p:cTn id="44" fill="hold">
                            <p:stCondLst>
                              <p:cond delay="198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78"/>
                                        </p:tgtEl>
                                        <p:attrNameLst>
                                          <p:attrName>style.visibility</p:attrName>
                                        </p:attrNameLst>
                                      </p:cBhvr>
                                      <p:to>
                                        <p:strVal val="visible"/>
                                      </p:to>
                                    </p:set>
                                    <p:anim calcmode="lin" valueType="num">
                                      <p:cBhvr>
                                        <p:cTn id="47" dur="1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78"/>
                                        </p:tgtEl>
                                        <p:attrNameLst>
                                          <p:attrName>ppt_y</p:attrName>
                                        </p:attrNameLst>
                                      </p:cBhvr>
                                      <p:tavLst>
                                        <p:tav tm="0">
                                          <p:val>
                                            <p:strVal val="#ppt_y"/>
                                          </p:val>
                                        </p:tav>
                                        <p:tav tm="100000">
                                          <p:val>
                                            <p:strVal val="#ppt_y"/>
                                          </p:val>
                                        </p:tav>
                                      </p:tavLst>
                                    </p:anim>
                                    <p:anim calcmode="lin" valueType="num">
                                      <p:cBhvr>
                                        <p:cTn id="49" dur="1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78"/>
                                        </p:tgtEl>
                                      </p:cBhvr>
                                    </p:animEffect>
                                  </p:childTnLst>
                                </p:cTn>
                              </p:par>
                            </p:childTnLst>
                          </p:cTn>
                        </p:par>
                        <p:par>
                          <p:cTn id="52" fill="hold">
                            <p:stCondLst>
                              <p:cond delay="216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79"/>
                                        </p:tgtEl>
                                        <p:attrNameLst>
                                          <p:attrName>style.visibility</p:attrName>
                                        </p:attrNameLst>
                                      </p:cBhvr>
                                      <p:to>
                                        <p:strVal val="visible"/>
                                      </p:to>
                                    </p:set>
                                    <p:anim calcmode="lin" valueType="num">
                                      <p:cBhvr>
                                        <p:cTn id="55" dur="100" fill="hold"/>
                                        <p:tgtEl>
                                          <p:spTgt spid="79"/>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79"/>
                                        </p:tgtEl>
                                        <p:attrNameLst>
                                          <p:attrName>ppt_y</p:attrName>
                                        </p:attrNameLst>
                                      </p:cBhvr>
                                      <p:tavLst>
                                        <p:tav tm="0">
                                          <p:val>
                                            <p:strVal val="#ppt_y"/>
                                          </p:val>
                                        </p:tav>
                                        <p:tav tm="100000">
                                          <p:val>
                                            <p:strVal val="#ppt_y"/>
                                          </p:val>
                                        </p:tav>
                                      </p:tavLst>
                                    </p:anim>
                                    <p:anim calcmode="lin" valueType="num">
                                      <p:cBhvr>
                                        <p:cTn id="57" dur="100" fill="hold"/>
                                        <p:tgtEl>
                                          <p:spTgt spid="79"/>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7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79"/>
                                        </p:tgtEl>
                                      </p:cBhvr>
                                    </p:animEffect>
                                  </p:childTnLst>
                                </p:cTn>
                              </p:par>
                            </p:childTnLst>
                          </p:cTn>
                        </p:par>
                        <p:par>
                          <p:cTn id="60" fill="hold">
                            <p:stCondLst>
                              <p:cond delay="232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31"/>
                                        </p:tgtEl>
                                        <p:attrNameLst>
                                          <p:attrName>style.visibility</p:attrName>
                                        </p:attrNameLst>
                                      </p:cBhvr>
                                      <p:to>
                                        <p:strVal val="visible"/>
                                      </p:to>
                                    </p:set>
                                    <p:anim calcmode="lin" valueType="num">
                                      <p:cBhvr>
                                        <p:cTn id="63" dur="100" fill="hold"/>
                                        <p:tgtEl>
                                          <p:spTgt spid="131"/>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131"/>
                                        </p:tgtEl>
                                        <p:attrNameLst>
                                          <p:attrName>ppt_y</p:attrName>
                                        </p:attrNameLst>
                                      </p:cBhvr>
                                      <p:tavLst>
                                        <p:tav tm="0">
                                          <p:val>
                                            <p:strVal val="#ppt_y"/>
                                          </p:val>
                                        </p:tav>
                                        <p:tav tm="100000">
                                          <p:val>
                                            <p:strVal val="#ppt_y"/>
                                          </p:val>
                                        </p:tav>
                                      </p:tavLst>
                                    </p:anim>
                                    <p:anim calcmode="lin" valueType="num">
                                      <p:cBhvr>
                                        <p:cTn id="65" dur="100" fill="hold"/>
                                        <p:tgtEl>
                                          <p:spTgt spid="131"/>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131"/>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131"/>
                                        </p:tgtEl>
                                      </p:cBhvr>
                                    </p:animEffect>
                                  </p:childTnLst>
                                </p:cTn>
                              </p:par>
                            </p:childTnLst>
                          </p:cTn>
                        </p:par>
                        <p:par>
                          <p:cTn id="68" fill="hold">
                            <p:stCondLst>
                              <p:cond delay="250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32"/>
                                        </p:tgtEl>
                                        <p:attrNameLst>
                                          <p:attrName>style.visibility</p:attrName>
                                        </p:attrNameLst>
                                      </p:cBhvr>
                                      <p:to>
                                        <p:strVal val="visible"/>
                                      </p:to>
                                    </p:set>
                                    <p:anim calcmode="lin" valueType="num">
                                      <p:cBhvr>
                                        <p:cTn id="71" dur="100" fill="hold"/>
                                        <p:tgtEl>
                                          <p:spTgt spid="132"/>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132"/>
                                        </p:tgtEl>
                                        <p:attrNameLst>
                                          <p:attrName>ppt_y</p:attrName>
                                        </p:attrNameLst>
                                      </p:cBhvr>
                                      <p:tavLst>
                                        <p:tav tm="0">
                                          <p:val>
                                            <p:strVal val="#ppt_y"/>
                                          </p:val>
                                        </p:tav>
                                        <p:tav tm="100000">
                                          <p:val>
                                            <p:strVal val="#ppt_y"/>
                                          </p:val>
                                        </p:tav>
                                      </p:tavLst>
                                    </p:anim>
                                    <p:anim calcmode="lin" valueType="num">
                                      <p:cBhvr>
                                        <p:cTn id="73" dur="100" fill="hold"/>
                                        <p:tgtEl>
                                          <p:spTgt spid="132"/>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13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4" grpId="0"/>
      <p:bldP spid="55" grpId="0"/>
      <p:bldP spid="78" grpId="0"/>
      <p:bldP spid="79" grpId="0"/>
      <p:bldP spid="131" grpId="0"/>
      <p:bldP spid="1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رابط مستقيم 4"/>
          <p:cNvCxnSpPr/>
          <p:nvPr/>
        </p:nvCxnSpPr>
        <p:spPr>
          <a:xfrm flipH="1" flipV="1">
            <a:off x="-47997" y="2062411"/>
            <a:ext cx="12312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61" name="Title 1">
            <a:extLst>
              <a:ext uri="{FF2B5EF4-FFF2-40B4-BE49-F238E27FC236}">
                <a16:creationId xmlns:a16="http://schemas.microsoft.com/office/drawing/2014/main" id="{620E4EF0-B6C1-40FC-80A9-82BE9FFE86F3}"/>
              </a:ext>
            </a:extLst>
          </p:cNvPr>
          <p:cNvSpPr txBox="1">
            <a:spLocks/>
          </p:cNvSpPr>
          <p:nvPr/>
        </p:nvSpPr>
        <p:spPr>
          <a:xfrm>
            <a:off x="1499156" y="300884"/>
            <a:ext cx="9202599" cy="646331"/>
          </a:xfrm>
          <a:prstGeom prst="rect">
            <a:avLst/>
          </a:prstGeom>
        </p:spPr>
        <p:txBody>
          <a:bodyPr wrap="square" anchor="t">
            <a:spAutoFit/>
          </a:bodyPr>
          <a:lstStyle>
            <a:defPPr>
              <a:defRPr lang="ar-SA"/>
            </a:defPPr>
            <a:lvl1pPr algn="ctr">
              <a:defRPr sz="3600" b="1">
                <a:solidFill>
                  <a:srgbClr val="4D2643"/>
                </a:solidFill>
                <a:latin typeface="El Messiri" panose="00000800000000000000" pitchFamily="50" charset="-78"/>
                <a:cs typeface="El Messiri" panose="00000800000000000000" pitchFamily="50" charset="-78"/>
              </a:defRPr>
            </a:lvl1pPr>
          </a:lstStyle>
          <a:p>
            <a:r>
              <a:rPr lang="en-US" dirty="0"/>
              <a:t>What the Entrepreneur Wants to do</a:t>
            </a:r>
            <a:endParaRPr lang="ar-SA" dirty="0"/>
          </a:p>
        </p:txBody>
      </p:sp>
      <p:grpSp>
        <p:nvGrpSpPr>
          <p:cNvPr id="76" name="مجموعة 75"/>
          <p:cNvGrpSpPr/>
          <p:nvPr/>
        </p:nvGrpSpPr>
        <p:grpSpPr>
          <a:xfrm>
            <a:off x="8534400" y="1945637"/>
            <a:ext cx="3164113" cy="975579"/>
            <a:chOff x="8805603" y="1830997"/>
            <a:chExt cx="1332831" cy="1207660"/>
          </a:xfrm>
        </p:grpSpPr>
        <p:sp>
          <p:nvSpPr>
            <p:cNvPr id="78" name="شكل حر 77"/>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9" name="وتر 78"/>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0" name="رابط مستقيم 79"/>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1" name="مستطيل 80"/>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2" name="مجموعة 81"/>
          <p:cNvGrpSpPr/>
          <p:nvPr/>
        </p:nvGrpSpPr>
        <p:grpSpPr>
          <a:xfrm>
            <a:off x="5566774" y="1950016"/>
            <a:ext cx="2219777" cy="975579"/>
            <a:chOff x="8805603" y="1830997"/>
            <a:chExt cx="1332831" cy="1207660"/>
          </a:xfrm>
        </p:grpSpPr>
        <p:sp>
          <p:nvSpPr>
            <p:cNvPr id="84" name="شكل حر 83"/>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85" name="وتر 84"/>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6" name="رابط مستقيم 85"/>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7" name="مستطيل 86"/>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0" name="Title 1">
            <a:extLst>
              <a:ext uri="{FF2B5EF4-FFF2-40B4-BE49-F238E27FC236}">
                <a16:creationId xmlns:a16="http://schemas.microsoft.com/office/drawing/2014/main" id="{620E4EF0-B6C1-40FC-80A9-82BE9FFE86F3}"/>
              </a:ext>
            </a:extLst>
          </p:cNvPr>
          <p:cNvSpPr txBox="1">
            <a:spLocks/>
          </p:cNvSpPr>
          <p:nvPr/>
        </p:nvSpPr>
        <p:spPr>
          <a:xfrm>
            <a:off x="8664815" y="2245650"/>
            <a:ext cx="2548116" cy="499763"/>
          </a:xfrm>
          <a:prstGeom prst="rect">
            <a:avLst/>
          </a:prstGeom>
        </p:spPr>
        <p:txBody>
          <a:bodyPr vert="horz" lIns="91440" tIns="45720" rIns="91440" bIns="45720" rtlCol="0" anchor="ctr">
            <a:noAutofit/>
          </a:bodyPr>
          <a:lstStyle>
            <a:defPPr>
              <a:defRPr lang="ar-SA"/>
            </a:defPPr>
            <a:lvl1pPr lvl="0" algn="ctr" eaLnBrk="1" fontAlgn="auto" hangingPunct="1">
              <a:lnSpc>
                <a:spcPct val="10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Return on investment </a:t>
            </a:r>
          </a:p>
          <a:p>
            <a:endParaRPr lang="en-US" dirty="0"/>
          </a:p>
        </p:txBody>
      </p:sp>
      <p:sp>
        <p:nvSpPr>
          <p:cNvPr id="111" name="Title 1">
            <a:extLst>
              <a:ext uri="{FF2B5EF4-FFF2-40B4-BE49-F238E27FC236}">
                <a16:creationId xmlns:a16="http://schemas.microsoft.com/office/drawing/2014/main" id="{620E4EF0-B6C1-40FC-80A9-82BE9FFE86F3}"/>
              </a:ext>
            </a:extLst>
          </p:cNvPr>
          <p:cNvSpPr txBox="1">
            <a:spLocks/>
          </p:cNvSpPr>
          <p:nvPr/>
        </p:nvSpPr>
        <p:spPr>
          <a:xfrm>
            <a:off x="5822510" y="2124827"/>
            <a:ext cx="1286129" cy="499763"/>
          </a:xfrm>
          <a:prstGeom prst="rect">
            <a:avLst/>
          </a:prstGeom>
        </p:spPr>
        <p:txBody>
          <a:bodyPr vert="horz" lIns="91440" tIns="45720" rIns="91440" bIns="45720" rtlCol="0" anchor="ctr">
            <a:noAutofit/>
          </a:bodyPr>
          <a:lstStyle>
            <a:defPPr>
              <a:defRPr lang="ar-SA"/>
            </a:defPPr>
            <a:lvl1pPr lvl="0" algn="ctr" eaLnBrk="1" fontAlgn="auto" hangingPunct="1">
              <a:lnSpc>
                <a:spcPct val="10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Level of risk</a:t>
            </a:r>
          </a:p>
        </p:txBody>
      </p:sp>
      <p:grpSp>
        <p:nvGrpSpPr>
          <p:cNvPr id="104" name="مجموعة 103"/>
          <p:cNvGrpSpPr/>
          <p:nvPr/>
        </p:nvGrpSpPr>
        <p:grpSpPr>
          <a:xfrm>
            <a:off x="2749144" y="1950016"/>
            <a:ext cx="2028978" cy="975579"/>
            <a:chOff x="8805603" y="1830997"/>
            <a:chExt cx="1332831" cy="1207660"/>
          </a:xfrm>
        </p:grpSpPr>
        <p:sp>
          <p:nvSpPr>
            <p:cNvPr id="105" name="شكل حر 104"/>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106" name="وتر 105"/>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7" name="رابط مستقيم 106"/>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8" name="مستطيل 107"/>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3" name="مجموعة 112"/>
          <p:cNvGrpSpPr/>
          <p:nvPr/>
        </p:nvGrpSpPr>
        <p:grpSpPr>
          <a:xfrm>
            <a:off x="152410" y="1963920"/>
            <a:ext cx="1845529" cy="975579"/>
            <a:chOff x="7904837" y="1830997"/>
            <a:chExt cx="2697292" cy="1207660"/>
          </a:xfrm>
        </p:grpSpPr>
        <p:sp>
          <p:nvSpPr>
            <p:cNvPr id="114" name="شكل حر 113"/>
            <p:cNvSpPr/>
            <p:nvPr/>
          </p:nvSpPr>
          <p:spPr>
            <a:xfrm>
              <a:off x="7904837" y="1830997"/>
              <a:ext cx="25807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115" name="وتر 114"/>
            <p:cNvSpPr/>
            <p:nvPr/>
          </p:nvSpPr>
          <p:spPr>
            <a:xfrm rot="6300000">
              <a:off x="10382254" y="1835996"/>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6" name="رابط مستقيم 115"/>
            <p:cNvCxnSpPr/>
            <p:nvPr/>
          </p:nvCxnSpPr>
          <p:spPr>
            <a:xfrm>
              <a:off x="10383969" y="1951846"/>
              <a:ext cx="0" cy="955661"/>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7" name="مستطيل 116"/>
            <p:cNvSpPr/>
            <p:nvPr/>
          </p:nvSpPr>
          <p:spPr>
            <a:xfrm>
              <a:off x="10391541" y="1966315"/>
              <a:ext cx="210588"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8" name="Title 1">
            <a:extLst>
              <a:ext uri="{FF2B5EF4-FFF2-40B4-BE49-F238E27FC236}">
                <a16:creationId xmlns:a16="http://schemas.microsoft.com/office/drawing/2014/main" id="{620E4EF0-B6C1-40FC-80A9-82BE9FFE86F3}"/>
              </a:ext>
            </a:extLst>
          </p:cNvPr>
          <p:cNvSpPr txBox="1">
            <a:spLocks/>
          </p:cNvSpPr>
          <p:nvPr/>
        </p:nvSpPr>
        <p:spPr>
          <a:xfrm>
            <a:off x="2805190" y="2103113"/>
            <a:ext cx="1613642" cy="499763"/>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pPr>
              <a:lnSpc>
                <a:spcPct val="100000"/>
              </a:lnSpc>
            </a:pPr>
            <a:r>
              <a:rPr lang="en-US" dirty="0"/>
              <a:t>Easy to enter the industry </a:t>
            </a:r>
          </a:p>
        </p:txBody>
      </p:sp>
      <p:sp>
        <p:nvSpPr>
          <p:cNvPr id="119" name="Title 1">
            <a:extLst>
              <a:ext uri="{FF2B5EF4-FFF2-40B4-BE49-F238E27FC236}">
                <a16:creationId xmlns:a16="http://schemas.microsoft.com/office/drawing/2014/main" id="{620E4EF0-B6C1-40FC-80A9-82BE9FFE86F3}"/>
              </a:ext>
            </a:extLst>
          </p:cNvPr>
          <p:cNvSpPr txBox="1">
            <a:spLocks/>
          </p:cNvSpPr>
          <p:nvPr/>
        </p:nvSpPr>
        <p:spPr>
          <a:xfrm>
            <a:off x="116309" y="2089170"/>
            <a:ext cx="1807051" cy="499763"/>
          </a:xfrm>
          <a:prstGeom prst="rect">
            <a:avLst/>
          </a:prstGeom>
        </p:spPr>
        <p:txBody>
          <a:bodyPr vert="horz" lIns="91440" tIns="45720" rIns="91440" bIns="45720" rtlCol="0" anchor="ctr">
            <a:noAutofit/>
          </a:bodyPr>
          <a:lstStyle>
            <a:defPPr>
              <a:defRPr lang="ar-SA"/>
            </a:defPPr>
            <a:lvl1pPr lvl="0" algn="ctr" rtl="1" eaLnBrk="1" fontAlgn="auto" hangingPunct="1">
              <a:lnSpc>
                <a:spcPct val="150000"/>
              </a:lnSpc>
              <a:spcAft>
                <a:spcPts val="0"/>
              </a:spcAft>
              <a:buNone/>
              <a:defRPr sz="1600" b="1">
                <a:latin typeface="El Messiri" panose="00000800000000000000" pitchFamily="50" charset="-78"/>
                <a:ea typeface="Cocon® Next Arabic" panose="020A0503020102020204" pitchFamily="18" charset="-78"/>
                <a:cs typeface="+mj-cs"/>
              </a:defRPr>
            </a:lvl1pPr>
          </a:lstStyle>
          <a:p>
            <a:pPr rtl="0"/>
            <a:r>
              <a:rPr lang="en-US" sz="1400" dirty="0"/>
              <a:t>Business Opportunity</a:t>
            </a:r>
          </a:p>
        </p:txBody>
      </p:sp>
      <p:cxnSp>
        <p:nvCxnSpPr>
          <p:cNvPr id="128" name="رابط مستقيم 127"/>
          <p:cNvCxnSpPr/>
          <p:nvPr/>
        </p:nvCxnSpPr>
        <p:spPr>
          <a:xfrm flipH="1" flipV="1">
            <a:off x="3003139" y="3990700"/>
            <a:ext cx="1005840" cy="0"/>
          </a:xfrm>
          <a:prstGeom prst="line">
            <a:avLst/>
          </a:prstGeom>
          <a:ln w="28575">
            <a:solidFill>
              <a:srgbClr val="5AE2D2"/>
            </a:solidFill>
            <a:prstDash val="solid"/>
          </a:ln>
        </p:spPr>
        <p:style>
          <a:lnRef idx="1">
            <a:schemeClr val="accent1"/>
          </a:lnRef>
          <a:fillRef idx="0">
            <a:schemeClr val="accent1"/>
          </a:fillRef>
          <a:effectRef idx="0">
            <a:schemeClr val="accent1"/>
          </a:effectRef>
          <a:fontRef idx="minor">
            <a:schemeClr val="tx1"/>
          </a:fontRef>
        </p:style>
      </p:cxnSp>
      <p:sp>
        <p:nvSpPr>
          <p:cNvPr id="129" name="Title 1">
            <a:extLst>
              <a:ext uri="{FF2B5EF4-FFF2-40B4-BE49-F238E27FC236}">
                <a16:creationId xmlns:a16="http://schemas.microsoft.com/office/drawing/2014/main" id="{620E4EF0-B6C1-40FC-80A9-82BE9FFE86F3}"/>
              </a:ext>
            </a:extLst>
          </p:cNvPr>
          <p:cNvSpPr txBox="1">
            <a:spLocks/>
          </p:cNvSpPr>
          <p:nvPr/>
        </p:nvSpPr>
        <p:spPr>
          <a:xfrm>
            <a:off x="2394287" y="3321596"/>
            <a:ext cx="2223544" cy="610847"/>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4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sz="1800" dirty="0"/>
              <a:t>Very difficult </a:t>
            </a:r>
          </a:p>
        </p:txBody>
      </p:sp>
      <p:cxnSp>
        <p:nvCxnSpPr>
          <p:cNvPr id="140" name="رابط مستقيم 139"/>
          <p:cNvCxnSpPr/>
          <p:nvPr/>
        </p:nvCxnSpPr>
        <p:spPr>
          <a:xfrm flipH="1" flipV="1">
            <a:off x="6096000" y="3990700"/>
            <a:ext cx="1005840" cy="0"/>
          </a:xfrm>
          <a:prstGeom prst="line">
            <a:avLst/>
          </a:prstGeom>
          <a:ln w="28575">
            <a:solidFill>
              <a:srgbClr val="5AE2D2"/>
            </a:solidFill>
            <a:prstDash val="solid"/>
          </a:ln>
        </p:spPr>
        <p:style>
          <a:lnRef idx="1">
            <a:schemeClr val="accent1"/>
          </a:lnRef>
          <a:fillRef idx="0">
            <a:schemeClr val="accent1"/>
          </a:fillRef>
          <a:effectRef idx="0">
            <a:schemeClr val="accent1"/>
          </a:effectRef>
          <a:fontRef idx="minor">
            <a:schemeClr val="tx1"/>
          </a:fontRef>
        </p:style>
      </p:cxnSp>
      <p:sp>
        <p:nvSpPr>
          <p:cNvPr id="141" name="Title 1">
            <a:extLst>
              <a:ext uri="{FF2B5EF4-FFF2-40B4-BE49-F238E27FC236}">
                <a16:creationId xmlns:a16="http://schemas.microsoft.com/office/drawing/2014/main" id="{620E4EF0-B6C1-40FC-80A9-82BE9FFE86F3}"/>
              </a:ext>
            </a:extLst>
          </p:cNvPr>
          <p:cNvSpPr txBox="1">
            <a:spLocks/>
          </p:cNvSpPr>
          <p:nvPr/>
        </p:nvSpPr>
        <p:spPr>
          <a:xfrm>
            <a:off x="5566774" y="3341157"/>
            <a:ext cx="1927069" cy="610847"/>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sz="1800" dirty="0"/>
              <a:t>Fairly high</a:t>
            </a:r>
          </a:p>
        </p:txBody>
      </p:sp>
      <p:cxnSp>
        <p:nvCxnSpPr>
          <p:cNvPr id="152" name="رابط مستقيم 151"/>
          <p:cNvCxnSpPr/>
          <p:nvPr/>
        </p:nvCxnSpPr>
        <p:spPr>
          <a:xfrm flipH="1" flipV="1">
            <a:off x="9446641" y="3990700"/>
            <a:ext cx="1005840" cy="0"/>
          </a:xfrm>
          <a:prstGeom prst="line">
            <a:avLst/>
          </a:prstGeom>
          <a:ln w="28575">
            <a:solidFill>
              <a:srgbClr val="5AE2D2"/>
            </a:solidFill>
            <a:prstDash val="solid"/>
          </a:ln>
        </p:spPr>
        <p:style>
          <a:lnRef idx="1">
            <a:schemeClr val="accent1"/>
          </a:lnRef>
          <a:fillRef idx="0">
            <a:schemeClr val="accent1"/>
          </a:fillRef>
          <a:effectRef idx="0">
            <a:schemeClr val="accent1"/>
          </a:effectRef>
          <a:fontRef idx="minor">
            <a:schemeClr val="tx1"/>
          </a:fontRef>
        </p:style>
      </p:cxnSp>
      <p:sp>
        <p:nvSpPr>
          <p:cNvPr id="153" name="Title 1">
            <a:extLst>
              <a:ext uri="{FF2B5EF4-FFF2-40B4-BE49-F238E27FC236}">
                <a16:creationId xmlns:a16="http://schemas.microsoft.com/office/drawing/2014/main" id="{620E4EF0-B6C1-40FC-80A9-82BE9FFE86F3}"/>
              </a:ext>
            </a:extLst>
          </p:cNvPr>
          <p:cNvSpPr txBox="1">
            <a:spLocks/>
          </p:cNvSpPr>
          <p:nvPr/>
        </p:nvSpPr>
        <p:spPr>
          <a:xfrm>
            <a:off x="9041516" y="3266823"/>
            <a:ext cx="1794714" cy="703541"/>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sz="1800" dirty="0"/>
              <a:t>High</a:t>
            </a:r>
          </a:p>
        </p:txBody>
      </p:sp>
      <p:sp>
        <p:nvSpPr>
          <p:cNvPr id="58" name="Title 1">
            <a:extLst>
              <a:ext uri="{FF2B5EF4-FFF2-40B4-BE49-F238E27FC236}">
                <a16:creationId xmlns:a16="http://schemas.microsoft.com/office/drawing/2014/main" id="{AD04B666-B2D5-003C-A3F0-24121C9350B8}"/>
              </a:ext>
            </a:extLst>
          </p:cNvPr>
          <p:cNvSpPr txBox="1">
            <a:spLocks/>
          </p:cNvSpPr>
          <p:nvPr/>
        </p:nvSpPr>
        <p:spPr>
          <a:xfrm>
            <a:off x="419725" y="1189513"/>
            <a:ext cx="11047750" cy="369332"/>
          </a:xfrm>
          <a:prstGeom prst="rect">
            <a:avLst/>
          </a:prstGeom>
        </p:spPr>
        <p:txBody>
          <a:bodyPr wrap="square" anchor="t">
            <a:spAutoFit/>
          </a:bodyPr>
          <a:lstStyle>
            <a:defPPr>
              <a:defRPr lang="ar-SA"/>
            </a:defPPr>
            <a:lvl1pPr algn="ctr">
              <a:lnSpc>
                <a:spcPct val="250000"/>
              </a:lnSpc>
              <a:defRPr sz="2800">
                <a:solidFill>
                  <a:schemeClr val="bg1">
                    <a:lumMod val="65000"/>
                  </a:schemeClr>
                </a:solidFill>
                <a:latin typeface="El Messiri" panose="00000800000000000000" pitchFamily="50" charset="-78"/>
                <a:cs typeface="El Messiri" panose="00000800000000000000" pitchFamily="50" charset="-78"/>
              </a:defRPr>
            </a:lvl1pPr>
          </a:lstStyle>
          <a:p>
            <a:pPr>
              <a:lnSpc>
                <a:spcPct val="100000"/>
              </a:lnSpc>
            </a:pPr>
            <a:r>
              <a:rPr lang="en-US" sz="1800" dirty="0"/>
              <a:t>Evaluate the business ideas. You may rank your business ideas on a scale to help you to decide what is best.</a:t>
            </a:r>
          </a:p>
        </p:txBody>
      </p:sp>
      <p:sp>
        <p:nvSpPr>
          <p:cNvPr id="59" name="Title 1">
            <a:extLst>
              <a:ext uri="{FF2B5EF4-FFF2-40B4-BE49-F238E27FC236}">
                <a16:creationId xmlns:a16="http://schemas.microsoft.com/office/drawing/2014/main" id="{E4D7E709-7BCD-9179-1F7C-DED7ABF28E4B}"/>
              </a:ext>
            </a:extLst>
          </p:cNvPr>
          <p:cNvSpPr txBox="1">
            <a:spLocks/>
          </p:cNvSpPr>
          <p:nvPr/>
        </p:nvSpPr>
        <p:spPr>
          <a:xfrm>
            <a:off x="749458" y="3433829"/>
            <a:ext cx="626542" cy="562772"/>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4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sz="3200" dirty="0"/>
              <a:t>A</a:t>
            </a:r>
          </a:p>
        </p:txBody>
      </p:sp>
      <p:sp>
        <p:nvSpPr>
          <p:cNvPr id="62" name="Title 1">
            <a:extLst>
              <a:ext uri="{FF2B5EF4-FFF2-40B4-BE49-F238E27FC236}">
                <a16:creationId xmlns:a16="http://schemas.microsoft.com/office/drawing/2014/main" id="{6860B054-6205-13D5-DB45-D853921C7E4C}"/>
              </a:ext>
            </a:extLst>
          </p:cNvPr>
          <p:cNvSpPr txBox="1">
            <a:spLocks/>
          </p:cNvSpPr>
          <p:nvPr/>
        </p:nvSpPr>
        <p:spPr>
          <a:xfrm>
            <a:off x="2465983" y="4271003"/>
            <a:ext cx="2223544" cy="610847"/>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4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sz="1800" dirty="0"/>
              <a:t> Difficult</a:t>
            </a:r>
          </a:p>
        </p:txBody>
      </p:sp>
      <p:sp>
        <p:nvSpPr>
          <p:cNvPr id="65" name="Title 1">
            <a:extLst>
              <a:ext uri="{FF2B5EF4-FFF2-40B4-BE49-F238E27FC236}">
                <a16:creationId xmlns:a16="http://schemas.microsoft.com/office/drawing/2014/main" id="{07AE2726-6100-9CF6-EBE7-74DAEB4ABCB2}"/>
              </a:ext>
            </a:extLst>
          </p:cNvPr>
          <p:cNvSpPr txBox="1">
            <a:spLocks/>
          </p:cNvSpPr>
          <p:nvPr/>
        </p:nvSpPr>
        <p:spPr>
          <a:xfrm>
            <a:off x="5566774" y="4232307"/>
            <a:ext cx="1927069" cy="610847"/>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sz="1800" dirty="0"/>
              <a:t>Moderate</a:t>
            </a:r>
          </a:p>
        </p:txBody>
      </p:sp>
      <p:sp>
        <p:nvSpPr>
          <p:cNvPr id="71" name="Title 1">
            <a:extLst>
              <a:ext uri="{FF2B5EF4-FFF2-40B4-BE49-F238E27FC236}">
                <a16:creationId xmlns:a16="http://schemas.microsoft.com/office/drawing/2014/main" id="{E4A2A5DA-66F9-FEAC-27D3-2097A7DD785D}"/>
              </a:ext>
            </a:extLst>
          </p:cNvPr>
          <p:cNvSpPr txBox="1">
            <a:spLocks/>
          </p:cNvSpPr>
          <p:nvPr/>
        </p:nvSpPr>
        <p:spPr>
          <a:xfrm>
            <a:off x="9041516" y="4157973"/>
            <a:ext cx="1794714" cy="703541"/>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sz="1800" dirty="0"/>
              <a:t>Moderate</a:t>
            </a:r>
          </a:p>
        </p:txBody>
      </p:sp>
      <p:sp>
        <p:nvSpPr>
          <p:cNvPr id="77" name="Title 1">
            <a:extLst>
              <a:ext uri="{FF2B5EF4-FFF2-40B4-BE49-F238E27FC236}">
                <a16:creationId xmlns:a16="http://schemas.microsoft.com/office/drawing/2014/main" id="{68B301D1-DC4A-9B64-7E62-6C22FA0BDD93}"/>
              </a:ext>
            </a:extLst>
          </p:cNvPr>
          <p:cNvSpPr txBox="1">
            <a:spLocks/>
          </p:cNvSpPr>
          <p:nvPr/>
        </p:nvSpPr>
        <p:spPr>
          <a:xfrm>
            <a:off x="749458" y="4324979"/>
            <a:ext cx="626542" cy="562772"/>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4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sz="3200" dirty="0"/>
              <a:t>B</a:t>
            </a:r>
          </a:p>
        </p:txBody>
      </p:sp>
      <p:sp>
        <p:nvSpPr>
          <p:cNvPr id="83" name="Title 1">
            <a:extLst>
              <a:ext uri="{FF2B5EF4-FFF2-40B4-BE49-F238E27FC236}">
                <a16:creationId xmlns:a16="http://schemas.microsoft.com/office/drawing/2014/main" id="{BC09C272-58C4-9C36-92A4-CBA3305E6729}"/>
              </a:ext>
            </a:extLst>
          </p:cNvPr>
          <p:cNvSpPr txBox="1">
            <a:spLocks/>
          </p:cNvSpPr>
          <p:nvPr/>
        </p:nvSpPr>
        <p:spPr>
          <a:xfrm>
            <a:off x="2465983" y="5200849"/>
            <a:ext cx="2223544" cy="610847"/>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4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sz="1800" dirty="0"/>
              <a:t>Easy</a:t>
            </a:r>
          </a:p>
        </p:txBody>
      </p:sp>
      <p:sp>
        <p:nvSpPr>
          <p:cNvPr id="92" name="Title 1">
            <a:extLst>
              <a:ext uri="{FF2B5EF4-FFF2-40B4-BE49-F238E27FC236}">
                <a16:creationId xmlns:a16="http://schemas.microsoft.com/office/drawing/2014/main" id="{117D5486-833F-6587-66BB-F7156ED1B810}"/>
              </a:ext>
            </a:extLst>
          </p:cNvPr>
          <p:cNvSpPr txBox="1">
            <a:spLocks/>
          </p:cNvSpPr>
          <p:nvPr/>
        </p:nvSpPr>
        <p:spPr>
          <a:xfrm>
            <a:off x="5566774" y="5162153"/>
            <a:ext cx="1927069" cy="610847"/>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sz="1800" dirty="0"/>
              <a:t>Low</a:t>
            </a:r>
          </a:p>
        </p:txBody>
      </p:sp>
      <p:sp>
        <p:nvSpPr>
          <p:cNvPr id="93" name="Title 1">
            <a:extLst>
              <a:ext uri="{FF2B5EF4-FFF2-40B4-BE49-F238E27FC236}">
                <a16:creationId xmlns:a16="http://schemas.microsoft.com/office/drawing/2014/main" id="{95F0788B-8F1A-B937-3271-E72CE7D101E8}"/>
              </a:ext>
            </a:extLst>
          </p:cNvPr>
          <p:cNvSpPr txBox="1">
            <a:spLocks/>
          </p:cNvSpPr>
          <p:nvPr/>
        </p:nvSpPr>
        <p:spPr>
          <a:xfrm>
            <a:off x="9041516" y="5087819"/>
            <a:ext cx="1794714" cy="703541"/>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6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sz="1800" dirty="0"/>
              <a:t>Low</a:t>
            </a:r>
          </a:p>
        </p:txBody>
      </p:sp>
      <p:sp>
        <p:nvSpPr>
          <p:cNvPr id="94" name="Title 1">
            <a:extLst>
              <a:ext uri="{FF2B5EF4-FFF2-40B4-BE49-F238E27FC236}">
                <a16:creationId xmlns:a16="http://schemas.microsoft.com/office/drawing/2014/main" id="{4CF3F7EF-CEE7-7C26-8121-8898BFD9FF5D}"/>
              </a:ext>
            </a:extLst>
          </p:cNvPr>
          <p:cNvSpPr txBox="1">
            <a:spLocks/>
          </p:cNvSpPr>
          <p:nvPr/>
        </p:nvSpPr>
        <p:spPr>
          <a:xfrm>
            <a:off x="749458" y="5254825"/>
            <a:ext cx="626542" cy="562772"/>
          </a:xfrm>
          <a:prstGeom prst="rect">
            <a:avLst/>
          </a:prstGeom>
        </p:spPr>
        <p:txBody>
          <a:bodyPr vert="horz" lIns="91440" tIns="45720" rIns="91440" bIns="45720" rtlCol="0" anchor="ctr">
            <a:noAutofit/>
          </a:bodyPr>
          <a:lstStyle>
            <a:defPPr>
              <a:defRPr lang="ar-SA"/>
            </a:defPPr>
            <a:lvl1pPr lvl="0" algn="ctr" eaLnBrk="1" fontAlgn="auto" hangingPunct="1">
              <a:lnSpc>
                <a:spcPct val="150000"/>
              </a:lnSpc>
              <a:spcAft>
                <a:spcPts val="0"/>
              </a:spcAft>
              <a:buNone/>
              <a:defRPr sz="1400" b="1">
                <a:solidFill>
                  <a:srgbClr val="343D45"/>
                </a:solidFill>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sz="3200" dirty="0"/>
              <a:t>C</a:t>
            </a:r>
          </a:p>
        </p:txBody>
      </p:sp>
      <p:cxnSp>
        <p:nvCxnSpPr>
          <p:cNvPr id="112" name="رابط مستقيم 111">
            <a:extLst>
              <a:ext uri="{FF2B5EF4-FFF2-40B4-BE49-F238E27FC236}">
                <a16:creationId xmlns:a16="http://schemas.microsoft.com/office/drawing/2014/main" id="{5A86472A-00B9-5D3E-5B1A-DB795D872679}"/>
              </a:ext>
            </a:extLst>
          </p:cNvPr>
          <p:cNvCxnSpPr/>
          <p:nvPr/>
        </p:nvCxnSpPr>
        <p:spPr>
          <a:xfrm flipH="1" flipV="1">
            <a:off x="3003139" y="4843154"/>
            <a:ext cx="1005840" cy="0"/>
          </a:xfrm>
          <a:prstGeom prst="line">
            <a:avLst/>
          </a:prstGeom>
          <a:ln w="28575">
            <a:solidFill>
              <a:srgbClr val="5AE2D2"/>
            </a:solidFill>
            <a:prstDash val="solid"/>
          </a:ln>
        </p:spPr>
        <p:style>
          <a:lnRef idx="1">
            <a:schemeClr val="accent1"/>
          </a:lnRef>
          <a:fillRef idx="0">
            <a:schemeClr val="accent1"/>
          </a:fillRef>
          <a:effectRef idx="0">
            <a:schemeClr val="accent1"/>
          </a:effectRef>
          <a:fontRef idx="minor">
            <a:schemeClr val="tx1"/>
          </a:fontRef>
        </p:style>
      </p:cxnSp>
      <p:cxnSp>
        <p:nvCxnSpPr>
          <p:cNvPr id="120" name="رابط مستقيم 119">
            <a:extLst>
              <a:ext uri="{FF2B5EF4-FFF2-40B4-BE49-F238E27FC236}">
                <a16:creationId xmlns:a16="http://schemas.microsoft.com/office/drawing/2014/main" id="{DDCFB916-2C63-3408-D4FB-970C7F8363D9}"/>
              </a:ext>
            </a:extLst>
          </p:cNvPr>
          <p:cNvCxnSpPr/>
          <p:nvPr/>
        </p:nvCxnSpPr>
        <p:spPr>
          <a:xfrm flipH="1" flipV="1">
            <a:off x="6096000" y="4843154"/>
            <a:ext cx="1005840" cy="0"/>
          </a:xfrm>
          <a:prstGeom prst="line">
            <a:avLst/>
          </a:prstGeom>
          <a:ln w="28575">
            <a:solidFill>
              <a:srgbClr val="5AE2D2"/>
            </a:solidFill>
            <a:prstDash val="solid"/>
          </a:ln>
        </p:spPr>
        <p:style>
          <a:lnRef idx="1">
            <a:schemeClr val="accent1"/>
          </a:lnRef>
          <a:fillRef idx="0">
            <a:schemeClr val="accent1"/>
          </a:fillRef>
          <a:effectRef idx="0">
            <a:schemeClr val="accent1"/>
          </a:effectRef>
          <a:fontRef idx="minor">
            <a:schemeClr val="tx1"/>
          </a:fontRef>
        </p:style>
      </p:cxnSp>
      <p:cxnSp>
        <p:nvCxnSpPr>
          <p:cNvPr id="121" name="رابط مستقيم 120">
            <a:extLst>
              <a:ext uri="{FF2B5EF4-FFF2-40B4-BE49-F238E27FC236}">
                <a16:creationId xmlns:a16="http://schemas.microsoft.com/office/drawing/2014/main" id="{C47C2A62-3999-19EA-1BE0-A20FECEA52B4}"/>
              </a:ext>
            </a:extLst>
          </p:cNvPr>
          <p:cNvCxnSpPr/>
          <p:nvPr/>
        </p:nvCxnSpPr>
        <p:spPr>
          <a:xfrm flipH="1" flipV="1">
            <a:off x="9446641" y="4843154"/>
            <a:ext cx="1005840" cy="0"/>
          </a:xfrm>
          <a:prstGeom prst="line">
            <a:avLst/>
          </a:prstGeom>
          <a:ln w="28575">
            <a:solidFill>
              <a:srgbClr val="5AE2D2"/>
            </a:solidFill>
            <a:prstDash val="solid"/>
          </a:ln>
        </p:spPr>
        <p:style>
          <a:lnRef idx="1">
            <a:schemeClr val="accent1"/>
          </a:lnRef>
          <a:fillRef idx="0">
            <a:schemeClr val="accent1"/>
          </a:fillRef>
          <a:effectRef idx="0">
            <a:schemeClr val="accent1"/>
          </a:effectRef>
          <a:fontRef idx="minor">
            <a:schemeClr val="tx1"/>
          </a:fontRef>
        </p:style>
      </p:cxnSp>
      <p:cxnSp>
        <p:nvCxnSpPr>
          <p:cNvPr id="122" name="رابط مستقيم 121">
            <a:extLst>
              <a:ext uri="{FF2B5EF4-FFF2-40B4-BE49-F238E27FC236}">
                <a16:creationId xmlns:a16="http://schemas.microsoft.com/office/drawing/2014/main" id="{4737C9EB-38B4-7625-54B4-A8B2F0F8F46E}"/>
              </a:ext>
            </a:extLst>
          </p:cNvPr>
          <p:cNvCxnSpPr/>
          <p:nvPr/>
        </p:nvCxnSpPr>
        <p:spPr>
          <a:xfrm flipH="1" flipV="1">
            <a:off x="3003139" y="5744625"/>
            <a:ext cx="1005840" cy="0"/>
          </a:xfrm>
          <a:prstGeom prst="line">
            <a:avLst/>
          </a:prstGeom>
          <a:ln w="28575">
            <a:solidFill>
              <a:srgbClr val="5AE2D2"/>
            </a:solidFill>
            <a:prstDash val="solid"/>
          </a:ln>
        </p:spPr>
        <p:style>
          <a:lnRef idx="1">
            <a:schemeClr val="accent1"/>
          </a:lnRef>
          <a:fillRef idx="0">
            <a:schemeClr val="accent1"/>
          </a:fillRef>
          <a:effectRef idx="0">
            <a:schemeClr val="accent1"/>
          </a:effectRef>
          <a:fontRef idx="minor">
            <a:schemeClr val="tx1"/>
          </a:fontRef>
        </p:style>
      </p:cxnSp>
      <p:cxnSp>
        <p:nvCxnSpPr>
          <p:cNvPr id="123" name="رابط مستقيم 122">
            <a:extLst>
              <a:ext uri="{FF2B5EF4-FFF2-40B4-BE49-F238E27FC236}">
                <a16:creationId xmlns:a16="http://schemas.microsoft.com/office/drawing/2014/main" id="{63740364-B0E9-6AD0-316A-C3D52384D8FF}"/>
              </a:ext>
            </a:extLst>
          </p:cNvPr>
          <p:cNvCxnSpPr/>
          <p:nvPr/>
        </p:nvCxnSpPr>
        <p:spPr>
          <a:xfrm flipH="1" flipV="1">
            <a:off x="6096000" y="5744625"/>
            <a:ext cx="1005840" cy="0"/>
          </a:xfrm>
          <a:prstGeom prst="line">
            <a:avLst/>
          </a:prstGeom>
          <a:ln w="28575">
            <a:solidFill>
              <a:srgbClr val="5AE2D2"/>
            </a:solidFill>
            <a:prstDash val="solid"/>
          </a:ln>
        </p:spPr>
        <p:style>
          <a:lnRef idx="1">
            <a:schemeClr val="accent1"/>
          </a:lnRef>
          <a:fillRef idx="0">
            <a:schemeClr val="accent1"/>
          </a:fillRef>
          <a:effectRef idx="0">
            <a:schemeClr val="accent1"/>
          </a:effectRef>
          <a:fontRef idx="minor">
            <a:schemeClr val="tx1"/>
          </a:fontRef>
        </p:style>
      </p:cxnSp>
      <p:cxnSp>
        <p:nvCxnSpPr>
          <p:cNvPr id="124" name="رابط مستقيم 123">
            <a:extLst>
              <a:ext uri="{FF2B5EF4-FFF2-40B4-BE49-F238E27FC236}">
                <a16:creationId xmlns:a16="http://schemas.microsoft.com/office/drawing/2014/main" id="{8266A957-60AB-6AC3-2F73-97A2E93BE1F0}"/>
              </a:ext>
            </a:extLst>
          </p:cNvPr>
          <p:cNvCxnSpPr/>
          <p:nvPr/>
        </p:nvCxnSpPr>
        <p:spPr>
          <a:xfrm flipH="1" flipV="1">
            <a:off x="9446641" y="5744625"/>
            <a:ext cx="1005840" cy="0"/>
          </a:xfrm>
          <a:prstGeom prst="line">
            <a:avLst/>
          </a:prstGeom>
          <a:ln w="28575">
            <a:solidFill>
              <a:srgbClr val="5AE2D2"/>
            </a:solidFill>
            <a:prstDash val="solid"/>
          </a:ln>
        </p:spPr>
        <p:style>
          <a:lnRef idx="1">
            <a:schemeClr val="accent1"/>
          </a:lnRef>
          <a:fillRef idx="0">
            <a:schemeClr val="accent1"/>
          </a:fillRef>
          <a:effectRef idx="0">
            <a:schemeClr val="accent1"/>
          </a:effectRef>
          <a:fontRef idx="minor">
            <a:schemeClr val="tx1"/>
          </a:fontRef>
        </p:style>
      </p:cxnSp>
      <p:sp>
        <p:nvSpPr>
          <p:cNvPr id="2" name="عنصر نائب لرقم الشريحة 1">
            <a:extLst>
              <a:ext uri="{FF2B5EF4-FFF2-40B4-BE49-F238E27FC236}">
                <a16:creationId xmlns:a16="http://schemas.microsoft.com/office/drawing/2014/main" id="{0F150B75-4C86-9B76-7D80-20C21FA683C1}"/>
              </a:ext>
            </a:extLst>
          </p:cNvPr>
          <p:cNvSpPr>
            <a:spLocks noGrp="1"/>
          </p:cNvSpPr>
          <p:nvPr>
            <p:ph type="sldNum" sz="quarter" idx="12"/>
          </p:nvPr>
        </p:nvSpPr>
        <p:spPr/>
        <p:txBody>
          <a:bodyPr/>
          <a:lstStyle/>
          <a:p>
            <a:fld id="{7BB485FA-5BF7-483B-B1A0-9B2B5547A02D}" type="slidenum">
              <a:rPr lang="ar-SA" smtClean="0"/>
              <a:t>18</a:t>
            </a:fld>
            <a:endParaRPr lang="ar-SA"/>
          </a:p>
        </p:txBody>
      </p:sp>
    </p:spTree>
    <p:extLst>
      <p:ext uri="{BB962C8B-B14F-4D97-AF65-F5344CB8AC3E}">
        <p14:creationId xmlns:p14="http://schemas.microsoft.com/office/powerpoint/2010/main" val="2024249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1"/>
                                        </p:tgtEl>
                                        <p:attrNameLst>
                                          <p:attrName>style.visibility</p:attrName>
                                        </p:attrNameLst>
                                      </p:cBhvr>
                                      <p:to>
                                        <p:strVal val="visible"/>
                                      </p:to>
                                    </p:set>
                                    <p:anim calcmode="lin" valueType="num">
                                      <p:cBhvr>
                                        <p:cTn id="7" dur="25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61"/>
                                        </p:tgtEl>
                                        <p:attrNameLst>
                                          <p:attrName>ppt_y</p:attrName>
                                        </p:attrNameLst>
                                      </p:cBhvr>
                                      <p:tavLst>
                                        <p:tav tm="0">
                                          <p:val>
                                            <p:strVal val="#ppt_y"/>
                                          </p:val>
                                        </p:tav>
                                        <p:tav tm="100000">
                                          <p:val>
                                            <p:strVal val="#ppt_y"/>
                                          </p:val>
                                        </p:tav>
                                      </p:tavLst>
                                    </p:anim>
                                    <p:anim calcmode="lin" valueType="num">
                                      <p:cBhvr>
                                        <p:cTn id="9" dur="25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61"/>
                                        </p:tgtEl>
                                      </p:cBhvr>
                                    </p:animEffect>
                                  </p:childTnLst>
                                </p:cTn>
                              </p:par>
                            </p:childTnLst>
                          </p:cTn>
                        </p:par>
                        <p:par>
                          <p:cTn id="12" fill="hold">
                            <p:stCondLst>
                              <p:cond delay="925"/>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8"/>
                                        </p:tgtEl>
                                        <p:attrNameLst>
                                          <p:attrName>style.visibility</p:attrName>
                                        </p:attrNameLst>
                                      </p:cBhvr>
                                      <p:to>
                                        <p:strVal val="visible"/>
                                      </p:to>
                                    </p:set>
                                    <p:anim calcmode="lin" valueType="num">
                                      <p:cBhvr>
                                        <p:cTn id="15" dur="25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58"/>
                                        </p:tgtEl>
                                        <p:attrNameLst>
                                          <p:attrName>ppt_y</p:attrName>
                                        </p:attrNameLst>
                                      </p:cBhvr>
                                      <p:tavLst>
                                        <p:tav tm="0">
                                          <p:val>
                                            <p:strVal val="#ppt_y"/>
                                          </p:val>
                                        </p:tav>
                                        <p:tav tm="100000">
                                          <p:val>
                                            <p:strVal val="#ppt_y"/>
                                          </p:val>
                                        </p:tav>
                                      </p:tavLst>
                                    </p:anim>
                                    <p:anim calcmode="lin" valueType="num">
                                      <p:cBhvr>
                                        <p:cTn id="17" dur="25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58"/>
                                        </p:tgtEl>
                                      </p:cBhvr>
                                    </p:animEffect>
                                  </p:childTnLst>
                                </p:cTn>
                              </p:par>
                            </p:childTnLst>
                          </p:cTn>
                        </p:par>
                        <p:par>
                          <p:cTn id="20" fill="hold">
                            <p:stCondLst>
                              <p:cond delay="33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19"/>
                                        </p:tgtEl>
                                        <p:attrNameLst>
                                          <p:attrName>style.visibility</p:attrName>
                                        </p:attrNameLst>
                                      </p:cBhvr>
                                      <p:to>
                                        <p:strVal val="visible"/>
                                      </p:to>
                                    </p:set>
                                    <p:anim calcmode="lin" valueType="num">
                                      <p:cBhvr>
                                        <p:cTn id="23" dur="100" fill="hold"/>
                                        <p:tgtEl>
                                          <p:spTgt spid="119"/>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119"/>
                                        </p:tgtEl>
                                        <p:attrNameLst>
                                          <p:attrName>ppt_y</p:attrName>
                                        </p:attrNameLst>
                                      </p:cBhvr>
                                      <p:tavLst>
                                        <p:tav tm="0">
                                          <p:val>
                                            <p:strVal val="#ppt_y"/>
                                          </p:val>
                                        </p:tav>
                                        <p:tav tm="100000">
                                          <p:val>
                                            <p:strVal val="#ppt_y"/>
                                          </p:val>
                                        </p:tav>
                                      </p:tavLst>
                                    </p:anim>
                                    <p:anim calcmode="lin" valueType="num">
                                      <p:cBhvr>
                                        <p:cTn id="25" dur="100" fill="hold"/>
                                        <p:tgtEl>
                                          <p:spTgt spid="119"/>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11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119"/>
                                        </p:tgtEl>
                                      </p:cBhvr>
                                    </p:animEffect>
                                  </p:childTnLst>
                                </p:cTn>
                              </p:par>
                            </p:childTnLst>
                          </p:cTn>
                        </p:par>
                        <p:par>
                          <p:cTn id="28" fill="hold">
                            <p:stCondLst>
                              <p:cond delay="363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18"/>
                                        </p:tgtEl>
                                        <p:attrNameLst>
                                          <p:attrName>style.visibility</p:attrName>
                                        </p:attrNameLst>
                                      </p:cBhvr>
                                      <p:to>
                                        <p:strVal val="visible"/>
                                      </p:to>
                                    </p:set>
                                    <p:anim calcmode="lin" valueType="num">
                                      <p:cBhvr>
                                        <p:cTn id="31" dur="100" fill="hold"/>
                                        <p:tgtEl>
                                          <p:spTgt spid="118"/>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118"/>
                                        </p:tgtEl>
                                        <p:attrNameLst>
                                          <p:attrName>ppt_y</p:attrName>
                                        </p:attrNameLst>
                                      </p:cBhvr>
                                      <p:tavLst>
                                        <p:tav tm="0">
                                          <p:val>
                                            <p:strVal val="#ppt_y"/>
                                          </p:val>
                                        </p:tav>
                                        <p:tav tm="100000">
                                          <p:val>
                                            <p:strVal val="#ppt_y"/>
                                          </p:val>
                                        </p:tav>
                                      </p:tavLst>
                                    </p:anim>
                                    <p:anim calcmode="lin" valueType="num">
                                      <p:cBhvr>
                                        <p:cTn id="33" dur="100" fill="hold"/>
                                        <p:tgtEl>
                                          <p:spTgt spid="118"/>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11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118"/>
                                        </p:tgtEl>
                                      </p:cBhvr>
                                    </p:animEffect>
                                  </p:childTnLst>
                                </p:cTn>
                              </p:par>
                            </p:childTnLst>
                          </p:cTn>
                        </p:par>
                        <p:par>
                          <p:cTn id="36" fill="hold">
                            <p:stCondLst>
                              <p:cond delay="394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11"/>
                                        </p:tgtEl>
                                        <p:attrNameLst>
                                          <p:attrName>style.visibility</p:attrName>
                                        </p:attrNameLst>
                                      </p:cBhvr>
                                      <p:to>
                                        <p:strVal val="visible"/>
                                      </p:to>
                                    </p:set>
                                    <p:anim calcmode="lin" valueType="num">
                                      <p:cBhvr>
                                        <p:cTn id="39" dur="1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111"/>
                                        </p:tgtEl>
                                        <p:attrNameLst>
                                          <p:attrName>ppt_y</p:attrName>
                                        </p:attrNameLst>
                                      </p:cBhvr>
                                      <p:tavLst>
                                        <p:tav tm="0">
                                          <p:val>
                                            <p:strVal val="#ppt_y"/>
                                          </p:val>
                                        </p:tav>
                                        <p:tav tm="100000">
                                          <p:val>
                                            <p:strVal val="#ppt_y"/>
                                          </p:val>
                                        </p:tav>
                                      </p:tavLst>
                                    </p:anim>
                                    <p:anim calcmode="lin" valueType="num">
                                      <p:cBhvr>
                                        <p:cTn id="41" dur="1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111"/>
                                        </p:tgtEl>
                                      </p:cBhvr>
                                    </p:animEffect>
                                  </p:childTnLst>
                                </p:cTn>
                              </p:par>
                            </p:childTnLst>
                          </p:cTn>
                        </p:par>
                        <p:par>
                          <p:cTn id="44" fill="hold">
                            <p:stCondLst>
                              <p:cond delay="414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10"/>
                                        </p:tgtEl>
                                        <p:attrNameLst>
                                          <p:attrName>style.visibility</p:attrName>
                                        </p:attrNameLst>
                                      </p:cBhvr>
                                      <p:to>
                                        <p:strVal val="visible"/>
                                      </p:to>
                                    </p:set>
                                    <p:anim calcmode="lin" valueType="num">
                                      <p:cBhvr>
                                        <p:cTn id="47" dur="10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110"/>
                                        </p:tgtEl>
                                        <p:attrNameLst>
                                          <p:attrName>ppt_y</p:attrName>
                                        </p:attrNameLst>
                                      </p:cBhvr>
                                      <p:tavLst>
                                        <p:tav tm="0">
                                          <p:val>
                                            <p:strVal val="#ppt_y"/>
                                          </p:val>
                                        </p:tav>
                                        <p:tav tm="100000">
                                          <p:val>
                                            <p:strVal val="#ppt_y"/>
                                          </p:val>
                                        </p:tav>
                                      </p:tavLst>
                                    </p:anim>
                                    <p:anim calcmode="lin" valueType="num">
                                      <p:cBhvr>
                                        <p:cTn id="49" dur="10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110"/>
                                        </p:tgtEl>
                                      </p:cBhvr>
                                    </p:animEffect>
                                  </p:childTnLst>
                                </p:cTn>
                              </p:par>
                            </p:childTnLst>
                          </p:cTn>
                        </p:par>
                        <p:par>
                          <p:cTn id="52" fill="hold">
                            <p:stCondLst>
                              <p:cond delay="441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59"/>
                                        </p:tgtEl>
                                        <p:attrNameLst>
                                          <p:attrName>style.visibility</p:attrName>
                                        </p:attrNameLst>
                                      </p:cBhvr>
                                      <p:to>
                                        <p:strVal val="visible"/>
                                      </p:to>
                                    </p:set>
                                    <p:anim calcmode="lin" valueType="num">
                                      <p:cBhvr>
                                        <p:cTn id="55" dur="1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59"/>
                                        </p:tgtEl>
                                        <p:attrNameLst>
                                          <p:attrName>ppt_y</p:attrName>
                                        </p:attrNameLst>
                                      </p:cBhvr>
                                      <p:tavLst>
                                        <p:tav tm="0">
                                          <p:val>
                                            <p:strVal val="#ppt_y"/>
                                          </p:val>
                                        </p:tav>
                                        <p:tav tm="100000">
                                          <p:val>
                                            <p:strVal val="#ppt_y"/>
                                          </p:val>
                                        </p:tav>
                                      </p:tavLst>
                                    </p:anim>
                                    <p:anim calcmode="lin" valueType="num">
                                      <p:cBhvr>
                                        <p:cTn id="57" dur="1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59"/>
                                        </p:tgtEl>
                                      </p:cBhvr>
                                    </p:animEffect>
                                  </p:childTnLst>
                                </p:cTn>
                              </p:par>
                            </p:childTnLst>
                          </p:cTn>
                        </p:par>
                        <p:par>
                          <p:cTn id="60" fill="hold">
                            <p:stCondLst>
                              <p:cond delay="451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77"/>
                                        </p:tgtEl>
                                        <p:attrNameLst>
                                          <p:attrName>style.visibility</p:attrName>
                                        </p:attrNameLst>
                                      </p:cBhvr>
                                      <p:to>
                                        <p:strVal val="visible"/>
                                      </p:to>
                                    </p:set>
                                    <p:anim calcmode="lin" valueType="num">
                                      <p:cBhvr>
                                        <p:cTn id="63" dur="1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77"/>
                                        </p:tgtEl>
                                        <p:attrNameLst>
                                          <p:attrName>ppt_y</p:attrName>
                                        </p:attrNameLst>
                                      </p:cBhvr>
                                      <p:tavLst>
                                        <p:tav tm="0">
                                          <p:val>
                                            <p:strVal val="#ppt_y"/>
                                          </p:val>
                                        </p:tav>
                                        <p:tav tm="100000">
                                          <p:val>
                                            <p:strVal val="#ppt_y"/>
                                          </p:val>
                                        </p:tav>
                                      </p:tavLst>
                                    </p:anim>
                                    <p:anim calcmode="lin" valueType="num">
                                      <p:cBhvr>
                                        <p:cTn id="65" dur="1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77"/>
                                        </p:tgtEl>
                                      </p:cBhvr>
                                    </p:animEffect>
                                  </p:childTnLst>
                                </p:cTn>
                              </p:par>
                            </p:childTnLst>
                          </p:cTn>
                        </p:par>
                        <p:par>
                          <p:cTn id="68" fill="hold">
                            <p:stCondLst>
                              <p:cond delay="461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94"/>
                                        </p:tgtEl>
                                        <p:attrNameLst>
                                          <p:attrName>style.visibility</p:attrName>
                                        </p:attrNameLst>
                                      </p:cBhvr>
                                      <p:to>
                                        <p:strVal val="visible"/>
                                      </p:to>
                                    </p:set>
                                    <p:anim calcmode="lin" valueType="num">
                                      <p:cBhvr>
                                        <p:cTn id="71" dur="100" fill="hold"/>
                                        <p:tgtEl>
                                          <p:spTgt spid="94"/>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94"/>
                                        </p:tgtEl>
                                        <p:attrNameLst>
                                          <p:attrName>ppt_y</p:attrName>
                                        </p:attrNameLst>
                                      </p:cBhvr>
                                      <p:tavLst>
                                        <p:tav tm="0">
                                          <p:val>
                                            <p:strVal val="#ppt_y"/>
                                          </p:val>
                                        </p:tav>
                                        <p:tav tm="100000">
                                          <p:val>
                                            <p:strVal val="#ppt_y"/>
                                          </p:val>
                                        </p:tav>
                                      </p:tavLst>
                                    </p:anim>
                                    <p:anim calcmode="lin" valueType="num">
                                      <p:cBhvr>
                                        <p:cTn id="73" dur="100" fill="hold"/>
                                        <p:tgtEl>
                                          <p:spTgt spid="94"/>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94"/>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94"/>
                                        </p:tgtEl>
                                      </p:cBhvr>
                                    </p:animEffect>
                                  </p:childTnLst>
                                </p:cTn>
                              </p:par>
                            </p:childTnLst>
                          </p:cTn>
                        </p:par>
                        <p:par>
                          <p:cTn id="76" fill="hold">
                            <p:stCondLst>
                              <p:cond delay="471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129"/>
                                        </p:tgtEl>
                                        <p:attrNameLst>
                                          <p:attrName>style.visibility</p:attrName>
                                        </p:attrNameLst>
                                      </p:cBhvr>
                                      <p:to>
                                        <p:strVal val="visible"/>
                                      </p:to>
                                    </p:set>
                                    <p:anim calcmode="lin" valueType="num">
                                      <p:cBhvr>
                                        <p:cTn id="79" dur="100" fill="hold"/>
                                        <p:tgtEl>
                                          <p:spTgt spid="129"/>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129"/>
                                        </p:tgtEl>
                                        <p:attrNameLst>
                                          <p:attrName>ppt_y</p:attrName>
                                        </p:attrNameLst>
                                      </p:cBhvr>
                                      <p:tavLst>
                                        <p:tav tm="0">
                                          <p:val>
                                            <p:strVal val="#ppt_y"/>
                                          </p:val>
                                        </p:tav>
                                        <p:tav tm="100000">
                                          <p:val>
                                            <p:strVal val="#ppt_y"/>
                                          </p:val>
                                        </p:tav>
                                      </p:tavLst>
                                    </p:anim>
                                    <p:anim calcmode="lin" valueType="num">
                                      <p:cBhvr>
                                        <p:cTn id="81" dur="100" fill="hold"/>
                                        <p:tgtEl>
                                          <p:spTgt spid="129"/>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129"/>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129"/>
                                        </p:tgtEl>
                                      </p:cBhvr>
                                    </p:animEffect>
                                  </p:childTnLst>
                                </p:cTn>
                              </p:par>
                            </p:childTnLst>
                          </p:cTn>
                        </p:par>
                        <p:par>
                          <p:cTn id="84" fill="hold">
                            <p:stCondLst>
                              <p:cond delay="493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141"/>
                                        </p:tgtEl>
                                        <p:attrNameLst>
                                          <p:attrName>style.visibility</p:attrName>
                                        </p:attrNameLst>
                                      </p:cBhvr>
                                      <p:to>
                                        <p:strVal val="visible"/>
                                      </p:to>
                                    </p:set>
                                    <p:anim calcmode="lin" valueType="num">
                                      <p:cBhvr>
                                        <p:cTn id="87" dur="100" fill="hold"/>
                                        <p:tgtEl>
                                          <p:spTgt spid="141"/>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141"/>
                                        </p:tgtEl>
                                        <p:attrNameLst>
                                          <p:attrName>ppt_y</p:attrName>
                                        </p:attrNameLst>
                                      </p:cBhvr>
                                      <p:tavLst>
                                        <p:tav tm="0">
                                          <p:val>
                                            <p:strVal val="#ppt_y"/>
                                          </p:val>
                                        </p:tav>
                                        <p:tav tm="100000">
                                          <p:val>
                                            <p:strVal val="#ppt_y"/>
                                          </p:val>
                                        </p:tav>
                                      </p:tavLst>
                                    </p:anim>
                                    <p:anim calcmode="lin" valueType="num">
                                      <p:cBhvr>
                                        <p:cTn id="89" dur="100" fill="hold"/>
                                        <p:tgtEl>
                                          <p:spTgt spid="141"/>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141"/>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141"/>
                                        </p:tgtEl>
                                      </p:cBhvr>
                                    </p:animEffect>
                                  </p:childTnLst>
                                </p:cTn>
                              </p:par>
                            </p:childTnLst>
                          </p:cTn>
                        </p:par>
                        <p:par>
                          <p:cTn id="92" fill="hold">
                            <p:stCondLst>
                              <p:cond delay="512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153"/>
                                        </p:tgtEl>
                                        <p:attrNameLst>
                                          <p:attrName>style.visibility</p:attrName>
                                        </p:attrNameLst>
                                      </p:cBhvr>
                                      <p:to>
                                        <p:strVal val="visible"/>
                                      </p:to>
                                    </p:set>
                                    <p:anim calcmode="lin" valueType="num">
                                      <p:cBhvr>
                                        <p:cTn id="95" dur="100" fill="hold"/>
                                        <p:tgtEl>
                                          <p:spTgt spid="153"/>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153"/>
                                        </p:tgtEl>
                                        <p:attrNameLst>
                                          <p:attrName>ppt_y</p:attrName>
                                        </p:attrNameLst>
                                      </p:cBhvr>
                                      <p:tavLst>
                                        <p:tav tm="0">
                                          <p:val>
                                            <p:strVal val="#ppt_y"/>
                                          </p:val>
                                        </p:tav>
                                        <p:tav tm="100000">
                                          <p:val>
                                            <p:strVal val="#ppt_y"/>
                                          </p:val>
                                        </p:tav>
                                      </p:tavLst>
                                    </p:anim>
                                    <p:anim calcmode="lin" valueType="num">
                                      <p:cBhvr>
                                        <p:cTn id="97" dur="100" fill="hold"/>
                                        <p:tgtEl>
                                          <p:spTgt spid="153"/>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153"/>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153"/>
                                        </p:tgtEl>
                                      </p:cBhvr>
                                    </p:animEffect>
                                  </p:childTnLst>
                                </p:cTn>
                              </p:par>
                            </p:childTnLst>
                          </p:cTn>
                        </p:par>
                        <p:par>
                          <p:cTn id="100" fill="hold">
                            <p:stCondLst>
                              <p:cond delay="525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62"/>
                                        </p:tgtEl>
                                        <p:attrNameLst>
                                          <p:attrName>style.visibility</p:attrName>
                                        </p:attrNameLst>
                                      </p:cBhvr>
                                      <p:to>
                                        <p:strVal val="visible"/>
                                      </p:to>
                                    </p:set>
                                    <p:anim calcmode="lin" valueType="num">
                                      <p:cBhvr>
                                        <p:cTn id="103" dur="1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62"/>
                                        </p:tgtEl>
                                        <p:attrNameLst>
                                          <p:attrName>ppt_y</p:attrName>
                                        </p:attrNameLst>
                                      </p:cBhvr>
                                      <p:tavLst>
                                        <p:tav tm="0">
                                          <p:val>
                                            <p:strVal val="#ppt_y"/>
                                          </p:val>
                                        </p:tav>
                                        <p:tav tm="100000">
                                          <p:val>
                                            <p:strVal val="#ppt_y"/>
                                          </p:val>
                                        </p:tav>
                                      </p:tavLst>
                                    </p:anim>
                                    <p:anim calcmode="lin" valueType="num">
                                      <p:cBhvr>
                                        <p:cTn id="105" dur="1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62"/>
                                        </p:tgtEl>
                                      </p:cBhvr>
                                    </p:animEffect>
                                  </p:childTnLst>
                                </p:cTn>
                              </p:par>
                            </p:childTnLst>
                          </p:cTn>
                        </p:par>
                        <p:par>
                          <p:cTn id="108" fill="hold">
                            <p:stCondLst>
                              <p:cond delay="5430"/>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65"/>
                                        </p:tgtEl>
                                        <p:attrNameLst>
                                          <p:attrName>style.visibility</p:attrName>
                                        </p:attrNameLst>
                                      </p:cBhvr>
                                      <p:to>
                                        <p:strVal val="visible"/>
                                      </p:to>
                                    </p:set>
                                    <p:anim calcmode="lin" valueType="num">
                                      <p:cBhvr>
                                        <p:cTn id="111"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112" dur="100" fill="hold"/>
                                        <p:tgtEl>
                                          <p:spTgt spid="65"/>
                                        </p:tgtEl>
                                        <p:attrNameLst>
                                          <p:attrName>ppt_y</p:attrName>
                                        </p:attrNameLst>
                                      </p:cBhvr>
                                      <p:tavLst>
                                        <p:tav tm="0">
                                          <p:val>
                                            <p:strVal val="#ppt_y"/>
                                          </p:val>
                                        </p:tav>
                                        <p:tav tm="100000">
                                          <p:val>
                                            <p:strVal val="#ppt_y"/>
                                          </p:val>
                                        </p:tav>
                                      </p:tavLst>
                                    </p:anim>
                                    <p:anim calcmode="lin" valueType="num">
                                      <p:cBhvr>
                                        <p:cTn id="113"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114"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100" tmFilter="0,0; .5, 1; 1, 1"/>
                                        <p:tgtEl>
                                          <p:spTgt spid="65"/>
                                        </p:tgtEl>
                                      </p:cBhvr>
                                    </p:animEffect>
                                  </p:childTnLst>
                                </p:cTn>
                              </p:par>
                            </p:childTnLst>
                          </p:cTn>
                        </p:par>
                        <p:par>
                          <p:cTn id="116" fill="hold">
                            <p:stCondLst>
                              <p:cond delay="5600"/>
                            </p:stCondLst>
                            <p:childTnLst>
                              <p:par>
                                <p:cTn id="117" presetID="41" presetClass="entr" presetSubtype="0" fill="hold" grpId="0" nodeType="afterEffect">
                                  <p:stCondLst>
                                    <p:cond delay="0"/>
                                  </p:stCondLst>
                                  <p:iterate type="lt">
                                    <p:tmPct val="10000"/>
                                  </p:iterate>
                                  <p:childTnLst>
                                    <p:set>
                                      <p:cBhvr>
                                        <p:cTn id="118" dur="1" fill="hold">
                                          <p:stCondLst>
                                            <p:cond delay="0"/>
                                          </p:stCondLst>
                                        </p:cTn>
                                        <p:tgtEl>
                                          <p:spTgt spid="71"/>
                                        </p:tgtEl>
                                        <p:attrNameLst>
                                          <p:attrName>style.visibility</p:attrName>
                                        </p:attrNameLst>
                                      </p:cBhvr>
                                      <p:to>
                                        <p:strVal val="visible"/>
                                      </p:to>
                                    </p:set>
                                    <p:anim calcmode="lin" valueType="num">
                                      <p:cBhvr>
                                        <p:cTn id="119" dur="1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120" dur="100" fill="hold"/>
                                        <p:tgtEl>
                                          <p:spTgt spid="71"/>
                                        </p:tgtEl>
                                        <p:attrNameLst>
                                          <p:attrName>ppt_y</p:attrName>
                                        </p:attrNameLst>
                                      </p:cBhvr>
                                      <p:tavLst>
                                        <p:tav tm="0">
                                          <p:val>
                                            <p:strVal val="#ppt_y"/>
                                          </p:val>
                                        </p:tav>
                                        <p:tav tm="100000">
                                          <p:val>
                                            <p:strVal val="#ppt_y"/>
                                          </p:val>
                                        </p:tav>
                                      </p:tavLst>
                                    </p:anim>
                                    <p:anim calcmode="lin" valueType="num">
                                      <p:cBhvr>
                                        <p:cTn id="121" dur="1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122" dur="1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100" tmFilter="0,0; .5, 1; 1, 1"/>
                                        <p:tgtEl>
                                          <p:spTgt spid="71"/>
                                        </p:tgtEl>
                                      </p:cBhvr>
                                    </p:animEffect>
                                  </p:childTnLst>
                                </p:cTn>
                              </p:par>
                            </p:childTnLst>
                          </p:cTn>
                        </p:par>
                        <p:par>
                          <p:cTn id="124" fill="hold">
                            <p:stCondLst>
                              <p:cond delay="5770"/>
                            </p:stCondLst>
                            <p:childTnLst>
                              <p:par>
                                <p:cTn id="125" presetID="41" presetClass="entr" presetSubtype="0" fill="hold" grpId="0" nodeType="afterEffect">
                                  <p:stCondLst>
                                    <p:cond delay="0"/>
                                  </p:stCondLst>
                                  <p:iterate type="lt">
                                    <p:tmPct val="10000"/>
                                  </p:iterate>
                                  <p:childTnLst>
                                    <p:set>
                                      <p:cBhvr>
                                        <p:cTn id="126" dur="1" fill="hold">
                                          <p:stCondLst>
                                            <p:cond delay="0"/>
                                          </p:stCondLst>
                                        </p:cTn>
                                        <p:tgtEl>
                                          <p:spTgt spid="83"/>
                                        </p:tgtEl>
                                        <p:attrNameLst>
                                          <p:attrName>style.visibility</p:attrName>
                                        </p:attrNameLst>
                                      </p:cBhvr>
                                      <p:to>
                                        <p:strVal val="visible"/>
                                      </p:to>
                                    </p:set>
                                    <p:anim calcmode="lin" valueType="num">
                                      <p:cBhvr>
                                        <p:cTn id="127" dur="1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28" dur="100" fill="hold"/>
                                        <p:tgtEl>
                                          <p:spTgt spid="83"/>
                                        </p:tgtEl>
                                        <p:attrNameLst>
                                          <p:attrName>ppt_y</p:attrName>
                                        </p:attrNameLst>
                                      </p:cBhvr>
                                      <p:tavLst>
                                        <p:tav tm="0">
                                          <p:val>
                                            <p:strVal val="#ppt_y"/>
                                          </p:val>
                                        </p:tav>
                                        <p:tav tm="100000">
                                          <p:val>
                                            <p:strVal val="#ppt_y"/>
                                          </p:val>
                                        </p:tav>
                                      </p:tavLst>
                                    </p:anim>
                                    <p:anim calcmode="lin" valueType="num">
                                      <p:cBhvr>
                                        <p:cTn id="129" dur="1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30" dur="1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100" tmFilter="0,0; .5, 1; 1, 1"/>
                                        <p:tgtEl>
                                          <p:spTgt spid="83"/>
                                        </p:tgtEl>
                                      </p:cBhvr>
                                    </p:animEffect>
                                  </p:childTnLst>
                                </p:cTn>
                              </p:par>
                            </p:childTnLst>
                          </p:cTn>
                        </p:par>
                        <p:par>
                          <p:cTn id="132" fill="hold">
                            <p:stCondLst>
                              <p:cond delay="5900"/>
                            </p:stCondLst>
                            <p:childTnLst>
                              <p:par>
                                <p:cTn id="133" presetID="41" presetClass="entr" presetSubtype="0" fill="hold" grpId="0" nodeType="afterEffect">
                                  <p:stCondLst>
                                    <p:cond delay="0"/>
                                  </p:stCondLst>
                                  <p:iterate type="lt">
                                    <p:tmPct val="10000"/>
                                  </p:iterate>
                                  <p:childTnLst>
                                    <p:set>
                                      <p:cBhvr>
                                        <p:cTn id="134" dur="1" fill="hold">
                                          <p:stCondLst>
                                            <p:cond delay="0"/>
                                          </p:stCondLst>
                                        </p:cTn>
                                        <p:tgtEl>
                                          <p:spTgt spid="92"/>
                                        </p:tgtEl>
                                        <p:attrNameLst>
                                          <p:attrName>style.visibility</p:attrName>
                                        </p:attrNameLst>
                                      </p:cBhvr>
                                      <p:to>
                                        <p:strVal val="visible"/>
                                      </p:to>
                                    </p:set>
                                    <p:anim calcmode="lin" valueType="num">
                                      <p:cBhvr>
                                        <p:cTn id="135" dur="100" fill="hold"/>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id="136" dur="100" fill="hold"/>
                                        <p:tgtEl>
                                          <p:spTgt spid="92"/>
                                        </p:tgtEl>
                                        <p:attrNameLst>
                                          <p:attrName>ppt_y</p:attrName>
                                        </p:attrNameLst>
                                      </p:cBhvr>
                                      <p:tavLst>
                                        <p:tav tm="0">
                                          <p:val>
                                            <p:strVal val="#ppt_y"/>
                                          </p:val>
                                        </p:tav>
                                        <p:tav tm="100000">
                                          <p:val>
                                            <p:strVal val="#ppt_y"/>
                                          </p:val>
                                        </p:tav>
                                      </p:tavLst>
                                    </p:anim>
                                    <p:anim calcmode="lin" valueType="num">
                                      <p:cBhvr>
                                        <p:cTn id="137" dur="100" fill="hold"/>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id="138" dur="100" fill="hold"/>
                                        <p:tgtEl>
                                          <p:spTgt spid="92"/>
                                        </p:tgtEl>
                                        <p:attrNameLst>
                                          <p:attrName>ppt_w</p:attrName>
                                        </p:attrNameLst>
                                      </p:cBhvr>
                                      <p:tavLst>
                                        <p:tav tm="0">
                                          <p:val>
                                            <p:strVal val="#ppt_w/10"/>
                                          </p:val>
                                        </p:tav>
                                        <p:tav tm="50000">
                                          <p:val>
                                            <p:strVal val="#ppt_w+.01"/>
                                          </p:val>
                                        </p:tav>
                                        <p:tav tm="100000">
                                          <p:val>
                                            <p:strVal val="#ppt_w"/>
                                          </p:val>
                                        </p:tav>
                                      </p:tavLst>
                                    </p:anim>
                                    <p:animEffect transition="in" filter="fade">
                                      <p:cBhvr>
                                        <p:cTn id="139" dur="100" tmFilter="0,0; .5, 1; 1, 1"/>
                                        <p:tgtEl>
                                          <p:spTgt spid="92"/>
                                        </p:tgtEl>
                                      </p:cBhvr>
                                    </p:animEffect>
                                  </p:childTnLst>
                                </p:cTn>
                              </p:par>
                            </p:childTnLst>
                          </p:cTn>
                        </p:par>
                        <p:par>
                          <p:cTn id="140" fill="hold">
                            <p:stCondLst>
                              <p:cond delay="6020"/>
                            </p:stCondLst>
                            <p:childTnLst>
                              <p:par>
                                <p:cTn id="141" presetID="41" presetClass="entr" presetSubtype="0" fill="hold" grpId="0" nodeType="afterEffect">
                                  <p:stCondLst>
                                    <p:cond delay="0"/>
                                  </p:stCondLst>
                                  <p:iterate type="lt">
                                    <p:tmPct val="10000"/>
                                  </p:iterate>
                                  <p:childTnLst>
                                    <p:set>
                                      <p:cBhvr>
                                        <p:cTn id="142" dur="1" fill="hold">
                                          <p:stCondLst>
                                            <p:cond delay="0"/>
                                          </p:stCondLst>
                                        </p:cTn>
                                        <p:tgtEl>
                                          <p:spTgt spid="93"/>
                                        </p:tgtEl>
                                        <p:attrNameLst>
                                          <p:attrName>style.visibility</p:attrName>
                                        </p:attrNameLst>
                                      </p:cBhvr>
                                      <p:to>
                                        <p:strVal val="visible"/>
                                      </p:to>
                                    </p:set>
                                    <p:anim calcmode="lin" valueType="num">
                                      <p:cBhvr>
                                        <p:cTn id="143" dur="1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144" dur="100" fill="hold"/>
                                        <p:tgtEl>
                                          <p:spTgt spid="93"/>
                                        </p:tgtEl>
                                        <p:attrNameLst>
                                          <p:attrName>ppt_y</p:attrName>
                                        </p:attrNameLst>
                                      </p:cBhvr>
                                      <p:tavLst>
                                        <p:tav tm="0">
                                          <p:val>
                                            <p:strVal val="#ppt_y"/>
                                          </p:val>
                                        </p:tav>
                                        <p:tav tm="100000">
                                          <p:val>
                                            <p:strVal val="#ppt_y"/>
                                          </p:val>
                                        </p:tav>
                                      </p:tavLst>
                                    </p:anim>
                                    <p:anim calcmode="lin" valueType="num">
                                      <p:cBhvr>
                                        <p:cTn id="145" dur="1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146" dur="1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147" dur="100" tmFilter="0,0; .5, 1; 1, 1"/>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110" grpId="0"/>
      <p:bldP spid="111" grpId="0"/>
      <p:bldP spid="118" grpId="0"/>
      <p:bldP spid="119" grpId="0"/>
      <p:bldP spid="129" grpId="0"/>
      <p:bldP spid="141" grpId="0"/>
      <p:bldP spid="153" grpId="0"/>
      <p:bldP spid="58" grpId="0"/>
      <p:bldP spid="59" grpId="0"/>
      <p:bldP spid="62" grpId="0"/>
      <p:bldP spid="65" grpId="0"/>
      <p:bldP spid="71" grpId="0"/>
      <p:bldP spid="77" grpId="0"/>
      <p:bldP spid="83" grpId="0"/>
      <p:bldP spid="92" grpId="0"/>
      <p:bldP spid="93" grpId="0"/>
      <p:bldP spid="9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638846" y="1777739"/>
            <a:ext cx="7119972" cy="3708708"/>
          </a:xfrm>
          <a:prstGeom prst="rect">
            <a:avLst/>
          </a:prstGeom>
        </p:spPr>
        <p:txBody>
          <a:bodyPr wrap="square" anchor="t">
            <a:spAutoFit/>
          </a:bodyPr>
          <a:lstStyle/>
          <a:p>
            <a:pPr algn="ctr">
              <a:lnSpc>
                <a:spcPct val="200000"/>
              </a:lnSpc>
            </a:pPr>
            <a:r>
              <a:rPr lang="en-US" sz="2000" dirty="0">
                <a:solidFill>
                  <a:srgbClr val="4D2643"/>
                </a:solidFill>
                <a:latin typeface="El Messiri" panose="00000800000000000000" pitchFamily="50" charset="-78"/>
                <a:cs typeface="El Messiri" panose="00000800000000000000" pitchFamily="50" charset="-78"/>
              </a:rPr>
              <a:t>Your ideas are your intellectual property. You deserve to get commercial benefit from them. There is a need to protect your idea from other business- men who want to copy it and make money from it. If they want to use your idea, they need to pay you some money. There are four types of common intellectual properties</a:t>
            </a:r>
          </a:p>
        </p:txBody>
      </p:sp>
      <p:sp>
        <p:nvSpPr>
          <p:cNvPr id="43" name="Rectangle 31">
            <a:extLst>
              <a:ext uri="{FF2B5EF4-FFF2-40B4-BE49-F238E27FC236}">
                <a16:creationId xmlns:a16="http://schemas.microsoft.com/office/drawing/2014/main" id="{A06FE8D0-C6EE-D1E9-B6AF-ABCFDBD7049E}"/>
              </a:ext>
            </a:extLst>
          </p:cNvPr>
          <p:cNvSpPr/>
          <p:nvPr/>
        </p:nvSpPr>
        <p:spPr>
          <a:xfrm>
            <a:off x="3177335" y="646505"/>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Protect the business idea</a:t>
            </a:r>
          </a:p>
        </p:txBody>
      </p:sp>
      <p:sp>
        <p:nvSpPr>
          <p:cNvPr id="2" name="عنصر نائب لرقم الشريحة 1">
            <a:extLst>
              <a:ext uri="{FF2B5EF4-FFF2-40B4-BE49-F238E27FC236}">
                <a16:creationId xmlns:a16="http://schemas.microsoft.com/office/drawing/2014/main" id="{4F11F62C-5F67-2A7C-CAA5-06B26D353A5A}"/>
              </a:ext>
            </a:extLst>
          </p:cNvPr>
          <p:cNvSpPr>
            <a:spLocks noGrp="1"/>
          </p:cNvSpPr>
          <p:nvPr>
            <p:ph type="sldNum" sz="quarter" idx="12"/>
          </p:nvPr>
        </p:nvSpPr>
        <p:spPr/>
        <p:txBody>
          <a:bodyPr/>
          <a:lstStyle/>
          <a:p>
            <a:fld id="{7BB485FA-5BF7-483B-B1A0-9B2B5547A02D}" type="slidenum">
              <a:rPr lang="ar-SA" smtClean="0"/>
              <a:t>19</a:t>
            </a:fld>
            <a:endParaRPr lang="ar-SA"/>
          </a:p>
        </p:txBody>
      </p:sp>
    </p:spTree>
    <p:extLst>
      <p:ext uri="{BB962C8B-B14F-4D97-AF65-F5344CB8AC3E}">
        <p14:creationId xmlns:p14="http://schemas.microsoft.com/office/powerpoint/2010/main" val="398107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62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2"/>
                                        </p:tgtEl>
                                        <p:attrNameLst>
                                          <p:attrName>style.visibility</p:attrName>
                                        </p:attrNameLst>
                                      </p:cBhvr>
                                      <p:to>
                                        <p:strVal val="visible"/>
                                      </p:to>
                                    </p:set>
                                    <p:anim calcmode="lin" valueType="num">
                                      <p:cBhvr>
                                        <p:cTn id="35"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42"/>
                                        </p:tgtEl>
                                        <p:attrNameLst>
                                          <p:attrName>ppt_y</p:attrName>
                                        </p:attrNameLst>
                                      </p:cBhvr>
                                      <p:tavLst>
                                        <p:tav tm="0">
                                          <p:val>
                                            <p:strVal val="#ppt_y"/>
                                          </p:val>
                                        </p:tav>
                                        <p:tav tm="100000">
                                          <p:val>
                                            <p:strVal val="#ppt_y"/>
                                          </p:val>
                                        </p:tav>
                                      </p:tavLst>
                                    </p:anim>
                                    <p:anim calcmode="lin" valueType="num">
                                      <p:cBhvr>
                                        <p:cTn id="37"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صورة 4">
            <a:extLst>
              <a:ext uri="{FF2B5EF4-FFF2-40B4-BE49-F238E27FC236}">
                <a16:creationId xmlns:a16="http://schemas.microsoft.com/office/drawing/2014/main" id="{3A1010AB-68BC-5280-4A72-5C886D05147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169954" y="1211978"/>
            <a:ext cx="5436276" cy="5436276"/>
          </a:xfrm>
          <a:prstGeom prst="rect">
            <a:avLst/>
          </a:prstGeom>
          <a:ln>
            <a:noFill/>
          </a:ln>
          <a:effectLst>
            <a:outerShdw blurRad="495300" dist="228600" dir="9300000" sx="97000" sy="97000" algn="ctr">
              <a:srgbClr val="000000">
                <a:alpha val="20000"/>
              </a:srgbClr>
            </a:outerShdw>
          </a:effectLst>
          <a:scene3d>
            <a:camera prst="orthographicFront">
              <a:rot lat="0" lon="0" rev="0"/>
            </a:camera>
            <a:lightRig rig="brightRoom" dir="t">
              <a:rot lat="0" lon="0" rev="600000"/>
            </a:lightRig>
          </a:scene3d>
          <a:sp3d prstMaterial="metal">
            <a:bevelT w="38100" h="57150" prst="angle"/>
          </a:sp3d>
        </p:spPr>
      </p:pic>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620E4EF0-B6C1-40FC-80A9-82BE9FFE86F3}"/>
              </a:ext>
            </a:extLst>
          </p:cNvPr>
          <p:cNvSpPr txBox="1">
            <a:spLocks/>
          </p:cNvSpPr>
          <p:nvPr/>
        </p:nvSpPr>
        <p:spPr>
          <a:xfrm>
            <a:off x="4788464" y="2725961"/>
            <a:ext cx="4041183" cy="208457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chemeClr val="bg1">
                    <a:lumMod val="85000"/>
                  </a:schemeClr>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lnSpc>
                <a:spcPct val="130000"/>
              </a:lnSpc>
              <a:spcAft>
                <a:spcPts val="0"/>
              </a:spcAft>
            </a:pPr>
            <a:r>
              <a:rPr lang="en-US" sz="3200" dirty="0">
                <a:solidFill>
                  <a:srgbClr val="343D45">
                    <a:lumMod val="75000"/>
                  </a:srgbClr>
                </a:solidFill>
                <a:sym typeface="Arial"/>
              </a:rPr>
              <a:t>DETERMINE THE BUSINESS OPPORTUNITY</a:t>
            </a:r>
          </a:p>
        </p:txBody>
      </p:sp>
      <p:pic>
        <p:nvPicPr>
          <p:cNvPr id="23" name="صورة 22"/>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Chapter </a:t>
            </a:r>
            <a:r>
              <a:rPr lang="ar-SA"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4</a:t>
            </a:r>
            <a:endPar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endParaRP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2" name="عنصر نائب لرقم الشريحة 1">
            <a:extLst>
              <a:ext uri="{FF2B5EF4-FFF2-40B4-BE49-F238E27FC236}">
                <a16:creationId xmlns:a16="http://schemas.microsoft.com/office/drawing/2014/main" id="{33561EAF-EB00-3EE7-25DA-986697B425C4}"/>
              </a:ext>
            </a:extLst>
          </p:cNvPr>
          <p:cNvSpPr>
            <a:spLocks noGrp="1"/>
          </p:cNvSpPr>
          <p:nvPr>
            <p:ph type="sldNum" sz="quarter" idx="12"/>
          </p:nvPr>
        </p:nvSpPr>
        <p:spPr/>
        <p:txBody>
          <a:bodyPr/>
          <a:lstStyle/>
          <a:p>
            <a:fld id="{7BB485FA-5BF7-483B-B1A0-9B2B5547A02D}" type="slidenum">
              <a:rPr lang="ar-SA" smtClean="0"/>
              <a:t>2</a:t>
            </a:fld>
            <a:endParaRPr lang="ar-SA"/>
          </a:p>
        </p:txBody>
      </p:sp>
    </p:spTree>
    <p:extLst>
      <p:ext uri="{BB962C8B-B14F-4D97-AF65-F5344CB8AC3E}">
        <p14:creationId xmlns:p14="http://schemas.microsoft.com/office/powerpoint/2010/main" val="126710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0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 calcmode="lin" valueType="num">
                                      <p:cBhvr>
                                        <p:cTn id="31"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18"/>
                                        </p:tgtEl>
                                        <p:attrNameLst>
                                          <p:attrName>ppt_y</p:attrName>
                                        </p:attrNameLst>
                                      </p:cBhvr>
                                      <p:tavLst>
                                        <p:tav tm="0">
                                          <p:val>
                                            <p:strVal val="#ppt_y"/>
                                          </p:val>
                                        </p:tav>
                                        <p:tav tm="100000">
                                          <p:val>
                                            <p:strVal val="#ppt_y"/>
                                          </p:val>
                                        </p:tav>
                                      </p:tavLst>
                                    </p:anim>
                                    <p:anim calcmode="lin" valueType="num">
                                      <p:cBhvr>
                                        <p:cTn id="33"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18"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38" name="Rectangle 33">
            <a:extLst>
              <a:ext uri="{FF2B5EF4-FFF2-40B4-BE49-F238E27FC236}">
                <a16:creationId xmlns:a16="http://schemas.microsoft.com/office/drawing/2014/main" id="{243D22B0-AE8F-B495-25A4-DF05E1F4FA06}"/>
              </a:ext>
            </a:extLst>
          </p:cNvPr>
          <p:cNvSpPr/>
          <p:nvPr/>
        </p:nvSpPr>
        <p:spPr>
          <a:xfrm>
            <a:off x="8688948" y="4495365"/>
            <a:ext cx="3239031" cy="461665"/>
          </a:xfrm>
          <a:prstGeom prst="rect">
            <a:avLst/>
          </a:prstGeom>
        </p:spPr>
        <p:txBody>
          <a:bodyPr wrap="square" lIns="0" rIns="0" anchor="ctr">
            <a:spAutoFit/>
          </a:bodyPr>
          <a:lstStyle/>
          <a:p>
            <a:pPr algn="ctr" eaLnBrk="1" fontAlgn="auto" hangingPunct="1">
              <a:spcBef>
                <a:spcPts val="0"/>
              </a:spcBef>
              <a:spcAft>
                <a:spcPts val="0"/>
              </a:spcAft>
            </a:pPr>
            <a:r>
              <a:rPr lang="en-US" sz="2400" dirty="0">
                <a:solidFill>
                  <a:srgbClr val="000000"/>
                </a:solidFill>
                <a:cs typeface="Cocon® Next Arabic" panose="020A0503020102020204" pitchFamily="18" charset="-78"/>
              </a:rPr>
              <a:t>Trademark</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14339" y="190806"/>
            <a:ext cx="800574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Protect the business idea</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grpSp>
        <p:nvGrpSpPr>
          <p:cNvPr id="16" name="مجموعة 15">
            <a:extLst>
              <a:ext uri="{FF2B5EF4-FFF2-40B4-BE49-F238E27FC236}">
                <a16:creationId xmlns:a16="http://schemas.microsoft.com/office/drawing/2014/main" id="{C058D7C8-5E21-B909-B1BE-70F020D0798E}"/>
              </a:ext>
            </a:extLst>
          </p:cNvPr>
          <p:cNvGrpSpPr/>
          <p:nvPr/>
        </p:nvGrpSpPr>
        <p:grpSpPr>
          <a:xfrm>
            <a:off x="3317407" y="3181356"/>
            <a:ext cx="2728800" cy="1130400"/>
            <a:chOff x="5137484" y="1916911"/>
            <a:chExt cx="1945483" cy="806232"/>
          </a:xfrm>
        </p:grpSpPr>
        <p:sp>
          <p:nvSpPr>
            <p:cNvPr id="17" name="شكل حر 45">
              <a:extLst>
                <a:ext uri="{FF2B5EF4-FFF2-40B4-BE49-F238E27FC236}">
                  <a16:creationId xmlns:a16="http://schemas.microsoft.com/office/drawing/2014/main" id="{CBF3C06D-06B4-5C7F-4169-E007D5B7DD76}"/>
                </a:ext>
              </a:extLst>
            </p:cNvPr>
            <p:cNvSpPr/>
            <p:nvPr/>
          </p:nvSpPr>
          <p:spPr>
            <a:xfrm rot="14598714">
              <a:off x="5620578" y="1808643"/>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D8D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8" name="شكل حر 48">
              <a:extLst>
                <a:ext uri="{FF2B5EF4-FFF2-40B4-BE49-F238E27FC236}">
                  <a16:creationId xmlns:a16="http://schemas.microsoft.com/office/drawing/2014/main" id="{A9A96CCD-D488-D65A-3EDF-69004907FBD5}"/>
                </a:ext>
              </a:extLst>
            </p:cNvPr>
            <p:cNvSpPr/>
            <p:nvPr/>
          </p:nvSpPr>
          <p:spPr>
            <a:xfrm rot="15293836">
              <a:off x="5853780" y="1591689"/>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9" name="شكل حر 49">
              <a:extLst>
                <a:ext uri="{FF2B5EF4-FFF2-40B4-BE49-F238E27FC236}">
                  <a16:creationId xmlns:a16="http://schemas.microsoft.com/office/drawing/2014/main" id="{CC1FF3A6-21A5-544E-2105-A3618F585164}"/>
                </a:ext>
              </a:extLst>
            </p:cNvPr>
            <p:cNvSpPr/>
            <p:nvPr/>
          </p:nvSpPr>
          <p:spPr>
            <a:xfrm rot="16200000">
              <a:off x="6168467" y="1433817"/>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20" name="مجموعة 19">
            <a:extLst>
              <a:ext uri="{FF2B5EF4-FFF2-40B4-BE49-F238E27FC236}">
                <a16:creationId xmlns:a16="http://schemas.microsoft.com/office/drawing/2014/main" id="{4A0D17AF-A30A-E842-0270-0D90071D6775}"/>
              </a:ext>
            </a:extLst>
          </p:cNvPr>
          <p:cNvGrpSpPr/>
          <p:nvPr/>
        </p:nvGrpSpPr>
        <p:grpSpPr>
          <a:xfrm rot="20700000" flipH="1" flipV="1">
            <a:off x="5986537" y="2897903"/>
            <a:ext cx="2729176" cy="1131004"/>
            <a:chOff x="5137484" y="1916911"/>
            <a:chExt cx="1945483" cy="806232"/>
          </a:xfrm>
        </p:grpSpPr>
        <p:sp>
          <p:nvSpPr>
            <p:cNvPr id="22" name="شكل حر 42">
              <a:extLst>
                <a:ext uri="{FF2B5EF4-FFF2-40B4-BE49-F238E27FC236}">
                  <a16:creationId xmlns:a16="http://schemas.microsoft.com/office/drawing/2014/main" id="{67844D02-A5C7-1CE8-2F2B-073509E4C7B0}"/>
                </a:ext>
              </a:extLst>
            </p:cNvPr>
            <p:cNvSpPr/>
            <p:nvPr/>
          </p:nvSpPr>
          <p:spPr>
            <a:xfrm rot="14598714">
              <a:off x="5620578" y="1808643"/>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E3EE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4" name="شكل حر 43">
              <a:extLst>
                <a:ext uri="{FF2B5EF4-FFF2-40B4-BE49-F238E27FC236}">
                  <a16:creationId xmlns:a16="http://schemas.microsoft.com/office/drawing/2014/main" id="{DBEFC9EF-1643-3D89-EAA8-58C5C2FD0AA7}"/>
                </a:ext>
              </a:extLst>
            </p:cNvPr>
            <p:cNvSpPr/>
            <p:nvPr/>
          </p:nvSpPr>
          <p:spPr>
            <a:xfrm rot="15293836">
              <a:off x="5853780" y="1591689"/>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C8DD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5" name="شكل حر 44">
              <a:extLst>
                <a:ext uri="{FF2B5EF4-FFF2-40B4-BE49-F238E27FC236}">
                  <a16:creationId xmlns:a16="http://schemas.microsoft.com/office/drawing/2014/main" id="{DC862A25-7657-B847-24E6-D224787FCF92}"/>
                </a:ext>
              </a:extLst>
            </p:cNvPr>
            <p:cNvSpPr/>
            <p:nvPr/>
          </p:nvSpPr>
          <p:spPr>
            <a:xfrm rot="16200000">
              <a:off x="6168467" y="1433817"/>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98C0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26" name="مجموعة 25">
            <a:extLst>
              <a:ext uri="{FF2B5EF4-FFF2-40B4-BE49-F238E27FC236}">
                <a16:creationId xmlns:a16="http://schemas.microsoft.com/office/drawing/2014/main" id="{199E4637-1A0E-2721-FEE9-91CBA93EB138}"/>
              </a:ext>
            </a:extLst>
          </p:cNvPr>
          <p:cNvGrpSpPr/>
          <p:nvPr/>
        </p:nvGrpSpPr>
        <p:grpSpPr>
          <a:xfrm rot="3600000">
            <a:off x="3986863" y="2136638"/>
            <a:ext cx="2728800" cy="1130400"/>
            <a:chOff x="5137484" y="1916911"/>
            <a:chExt cx="1945483" cy="806232"/>
          </a:xfrm>
        </p:grpSpPr>
        <p:sp>
          <p:nvSpPr>
            <p:cNvPr id="29" name="شكل حر 45">
              <a:extLst>
                <a:ext uri="{FF2B5EF4-FFF2-40B4-BE49-F238E27FC236}">
                  <a16:creationId xmlns:a16="http://schemas.microsoft.com/office/drawing/2014/main" id="{6AA68309-B46F-08B0-41E9-501B90D55E73}"/>
                </a:ext>
              </a:extLst>
            </p:cNvPr>
            <p:cNvSpPr/>
            <p:nvPr/>
          </p:nvSpPr>
          <p:spPr>
            <a:xfrm rot="14598714">
              <a:off x="5620578" y="1808643"/>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D8D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0" name="شكل حر 48">
              <a:extLst>
                <a:ext uri="{FF2B5EF4-FFF2-40B4-BE49-F238E27FC236}">
                  <a16:creationId xmlns:a16="http://schemas.microsoft.com/office/drawing/2014/main" id="{015B8697-D677-5972-8A4C-5073D71E1093}"/>
                </a:ext>
              </a:extLst>
            </p:cNvPr>
            <p:cNvSpPr/>
            <p:nvPr/>
          </p:nvSpPr>
          <p:spPr>
            <a:xfrm rot="15293836">
              <a:off x="5853780" y="1591689"/>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1" name="شكل حر 49">
              <a:extLst>
                <a:ext uri="{FF2B5EF4-FFF2-40B4-BE49-F238E27FC236}">
                  <a16:creationId xmlns:a16="http://schemas.microsoft.com/office/drawing/2014/main" id="{4CED8BD7-C58D-93A4-1937-E6B47AAC0215}"/>
                </a:ext>
              </a:extLst>
            </p:cNvPr>
            <p:cNvSpPr/>
            <p:nvPr/>
          </p:nvSpPr>
          <p:spPr>
            <a:xfrm rot="16200000">
              <a:off x="6168467" y="1433817"/>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32" name="مجموعة 31">
            <a:extLst>
              <a:ext uri="{FF2B5EF4-FFF2-40B4-BE49-F238E27FC236}">
                <a16:creationId xmlns:a16="http://schemas.microsoft.com/office/drawing/2014/main" id="{DD7E84F9-972D-55B7-2867-3DEC31510D6A}"/>
              </a:ext>
            </a:extLst>
          </p:cNvPr>
          <p:cNvGrpSpPr/>
          <p:nvPr/>
        </p:nvGrpSpPr>
        <p:grpSpPr>
          <a:xfrm rot="2700000" flipH="1" flipV="1">
            <a:off x="5687752" y="4246531"/>
            <a:ext cx="2729176" cy="1131004"/>
            <a:chOff x="5137484" y="1916911"/>
            <a:chExt cx="1945483" cy="806232"/>
          </a:xfrm>
        </p:grpSpPr>
        <p:sp>
          <p:nvSpPr>
            <p:cNvPr id="33" name="شكل حر 42">
              <a:extLst>
                <a:ext uri="{FF2B5EF4-FFF2-40B4-BE49-F238E27FC236}">
                  <a16:creationId xmlns:a16="http://schemas.microsoft.com/office/drawing/2014/main" id="{46D810F0-63E3-50FA-56AC-6A0415D755F0}"/>
                </a:ext>
              </a:extLst>
            </p:cNvPr>
            <p:cNvSpPr/>
            <p:nvPr/>
          </p:nvSpPr>
          <p:spPr>
            <a:xfrm rot="14598714">
              <a:off x="5620578" y="1808643"/>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E3EE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4" name="شكل حر 43">
              <a:extLst>
                <a:ext uri="{FF2B5EF4-FFF2-40B4-BE49-F238E27FC236}">
                  <a16:creationId xmlns:a16="http://schemas.microsoft.com/office/drawing/2014/main" id="{15EDC996-1D74-8F50-6146-95B47EBA653E}"/>
                </a:ext>
              </a:extLst>
            </p:cNvPr>
            <p:cNvSpPr/>
            <p:nvPr/>
          </p:nvSpPr>
          <p:spPr>
            <a:xfrm rot="15293836">
              <a:off x="5853780" y="1591689"/>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C8DD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شكل حر 44">
              <a:extLst>
                <a:ext uri="{FF2B5EF4-FFF2-40B4-BE49-F238E27FC236}">
                  <a16:creationId xmlns:a16="http://schemas.microsoft.com/office/drawing/2014/main" id="{5B7B392C-834B-3BCD-3948-33D929CA0D2A}"/>
                </a:ext>
              </a:extLst>
            </p:cNvPr>
            <p:cNvSpPr/>
            <p:nvPr/>
          </p:nvSpPr>
          <p:spPr>
            <a:xfrm rot="16200000">
              <a:off x="6168467" y="1433817"/>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98C0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sp>
        <p:nvSpPr>
          <p:cNvPr id="36" name="Rectangle 33">
            <a:extLst>
              <a:ext uri="{FF2B5EF4-FFF2-40B4-BE49-F238E27FC236}">
                <a16:creationId xmlns:a16="http://schemas.microsoft.com/office/drawing/2014/main" id="{203076F0-90AB-E745-DD92-8E70C6741844}"/>
              </a:ext>
            </a:extLst>
          </p:cNvPr>
          <p:cNvSpPr/>
          <p:nvPr/>
        </p:nvSpPr>
        <p:spPr>
          <a:xfrm>
            <a:off x="1195716" y="5141932"/>
            <a:ext cx="3902877" cy="461665"/>
          </a:xfrm>
          <a:prstGeom prst="rect">
            <a:avLst/>
          </a:prstGeom>
        </p:spPr>
        <p:txBody>
          <a:bodyPr wrap="square" lIns="0" rIns="0" anchor="ctr">
            <a:spAutoFit/>
          </a:bodyPr>
          <a:lstStyle/>
          <a:p>
            <a:pPr algn="ctr" eaLnBrk="1" fontAlgn="auto" hangingPunct="1">
              <a:spcBef>
                <a:spcPts val="0"/>
              </a:spcBef>
              <a:spcAft>
                <a:spcPts val="0"/>
              </a:spcAft>
            </a:pPr>
            <a:r>
              <a:rPr lang="en-US" sz="2400" dirty="0">
                <a:solidFill>
                  <a:srgbClr val="000000"/>
                </a:solidFill>
                <a:cs typeface="Cocon® Next Arabic" panose="020A0503020102020204" pitchFamily="18" charset="-78"/>
              </a:rPr>
              <a:t>Trade secret</a:t>
            </a:r>
          </a:p>
        </p:txBody>
      </p:sp>
      <p:sp>
        <p:nvSpPr>
          <p:cNvPr id="37" name="Rectangle 33">
            <a:extLst>
              <a:ext uri="{FF2B5EF4-FFF2-40B4-BE49-F238E27FC236}">
                <a16:creationId xmlns:a16="http://schemas.microsoft.com/office/drawing/2014/main" id="{C69EEF47-2FBC-0686-C05B-2F904E79A4B4}"/>
              </a:ext>
            </a:extLst>
          </p:cNvPr>
          <p:cNvSpPr/>
          <p:nvPr/>
        </p:nvSpPr>
        <p:spPr>
          <a:xfrm>
            <a:off x="124276" y="2047973"/>
            <a:ext cx="3679760" cy="46166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Copyright</a:t>
            </a:r>
          </a:p>
        </p:txBody>
      </p:sp>
      <p:sp>
        <p:nvSpPr>
          <p:cNvPr id="39" name="Rectangle 33">
            <a:extLst>
              <a:ext uri="{FF2B5EF4-FFF2-40B4-BE49-F238E27FC236}">
                <a16:creationId xmlns:a16="http://schemas.microsoft.com/office/drawing/2014/main" id="{9579132C-6B8F-757D-ACE5-20D05CCF8183}"/>
              </a:ext>
            </a:extLst>
          </p:cNvPr>
          <p:cNvSpPr/>
          <p:nvPr/>
        </p:nvSpPr>
        <p:spPr>
          <a:xfrm>
            <a:off x="7936200" y="1617548"/>
            <a:ext cx="3902877" cy="461665"/>
          </a:xfrm>
          <a:prstGeom prst="rect">
            <a:avLst/>
          </a:prstGeom>
        </p:spPr>
        <p:txBody>
          <a:bodyPr wrap="square" lIns="0" rIns="0" anchor="ctr">
            <a:spAutoFit/>
          </a:bodyPr>
          <a:lstStyle/>
          <a:p>
            <a:pPr algn="ctr" eaLnBrk="1" fontAlgn="auto" hangingPunct="1">
              <a:spcBef>
                <a:spcPts val="0"/>
              </a:spcBef>
              <a:spcAft>
                <a:spcPts val="0"/>
              </a:spcAft>
            </a:pPr>
            <a:r>
              <a:rPr lang="en-US" sz="2400" dirty="0">
                <a:solidFill>
                  <a:srgbClr val="000000"/>
                </a:solidFill>
                <a:cs typeface="Cocon® Next Arabic" panose="020A0503020102020204" pitchFamily="18" charset="-78"/>
              </a:rPr>
              <a:t>Patent</a:t>
            </a:r>
          </a:p>
        </p:txBody>
      </p:sp>
      <p:sp>
        <p:nvSpPr>
          <p:cNvPr id="40" name="شكل بيضاوي 47">
            <a:extLst>
              <a:ext uri="{FF2B5EF4-FFF2-40B4-BE49-F238E27FC236}">
                <a16:creationId xmlns:a16="http://schemas.microsoft.com/office/drawing/2014/main" id="{5076420F-EC72-3EE4-7DB9-38D7ACD5243A}"/>
              </a:ext>
            </a:extLst>
          </p:cNvPr>
          <p:cNvSpPr/>
          <p:nvPr/>
        </p:nvSpPr>
        <p:spPr>
          <a:xfrm>
            <a:off x="5187879" y="2825796"/>
            <a:ext cx="1913393" cy="1913393"/>
          </a:xfrm>
          <a:prstGeom prst="ellipse">
            <a:avLst/>
          </a:prstGeom>
          <a:gradFill flip="none" rotWithShape="1">
            <a:gsLst>
              <a:gs pos="0">
                <a:srgbClr val="767171">
                  <a:alpha val="3500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LID4096"/>
          </a:p>
        </p:txBody>
      </p:sp>
      <p:sp>
        <p:nvSpPr>
          <p:cNvPr id="41" name="Rectangle 33">
            <a:extLst>
              <a:ext uri="{FF2B5EF4-FFF2-40B4-BE49-F238E27FC236}">
                <a16:creationId xmlns:a16="http://schemas.microsoft.com/office/drawing/2014/main" id="{B63D5A11-57B5-73CC-696B-2C3B5D4B913C}"/>
              </a:ext>
            </a:extLst>
          </p:cNvPr>
          <p:cNvSpPr/>
          <p:nvPr/>
        </p:nvSpPr>
        <p:spPr>
          <a:xfrm>
            <a:off x="4971679" y="3372571"/>
            <a:ext cx="2248641" cy="830997"/>
          </a:xfrm>
          <a:prstGeom prst="rect">
            <a:avLst/>
          </a:prstGeom>
        </p:spPr>
        <p:txBody>
          <a:bodyPr wrap="square" lIns="0" rIns="0" anchor="ctr">
            <a:spAutoFit/>
          </a:bodyPr>
          <a:lstStyle/>
          <a:p>
            <a:pPr algn="ctr" eaLnBrk="1" fontAlgn="auto" hangingPunct="1">
              <a:spcBef>
                <a:spcPts val="0"/>
              </a:spcBef>
              <a:spcAft>
                <a:spcPts val="0"/>
              </a:spcAft>
            </a:pPr>
            <a:r>
              <a:rPr lang="en-US" sz="2400" dirty="0">
                <a:solidFill>
                  <a:schemeClr val="bg1"/>
                </a:solidFill>
                <a:cs typeface="Cocon® Next Arabic" panose="020A0503020102020204" pitchFamily="18" charset="-78"/>
              </a:rPr>
              <a:t>Intellectual Properties</a:t>
            </a:r>
          </a:p>
        </p:txBody>
      </p:sp>
      <p:sp>
        <p:nvSpPr>
          <p:cNvPr id="2" name="عنصر نائب لرقم الشريحة 1">
            <a:extLst>
              <a:ext uri="{FF2B5EF4-FFF2-40B4-BE49-F238E27FC236}">
                <a16:creationId xmlns:a16="http://schemas.microsoft.com/office/drawing/2014/main" id="{755DAF52-F1DF-173D-EA08-9CDAF5C36FAF}"/>
              </a:ext>
            </a:extLst>
          </p:cNvPr>
          <p:cNvSpPr>
            <a:spLocks noGrp="1"/>
          </p:cNvSpPr>
          <p:nvPr>
            <p:ph type="sldNum" sz="quarter" idx="12"/>
          </p:nvPr>
        </p:nvSpPr>
        <p:spPr/>
        <p:txBody>
          <a:bodyPr/>
          <a:lstStyle/>
          <a:p>
            <a:fld id="{7BB485FA-5BF7-483B-B1A0-9B2B5547A02D}" type="slidenum">
              <a:rPr lang="ar-SA" smtClean="0"/>
              <a:t>20</a:t>
            </a:fld>
            <a:endParaRPr lang="ar-SA"/>
          </a:p>
        </p:txBody>
      </p:sp>
    </p:spTree>
    <p:extLst>
      <p:ext uri="{BB962C8B-B14F-4D97-AF65-F5344CB8AC3E}">
        <p14:creationId xmlns:p14="http://schemas.microsoft.com/office/powerpoint/2010/main" val="319573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3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1"/>
                                        </p:tgtEl>
                                        <p:attrNameLst>
                                          <p:attrName>style.visibility</p:attrName>
                                        </p:attrNameLst>
                                      </p:cBhvr>
                                      <p:to>
                                        <p:strVal val="visible"/>
                                      </p:to>
                                    </p:set>
                                    <p:anim calcmode="lin" valueType="num">
                                      <p:cBhvr>
                                        <p:cTn id="31" dur="15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41"/>
                                        </p:tgtEl>
                                        <p:attrNameLst>
                                          <p:attrName>ppt_y</p:attrName>
                                        </p:attrNameLst>
                                      </p:cBhvr>
                                      <p:tavLst>
                                        <p:tav tm="0">
                                          <p:val>
                                            <p:strVal val="#ppt_y"/>
                                          </p:val>
                                        </p:tav>
                                        <p:tav tm="100000">
                                          <p:val>
                                            <p:strVal val="#ppt_y"/>
                                          </p:val>
                                        </p:tav>
                                      </p:tavLst>
                                    </p:anim>
                                    <p:anim calcmode="lin" valueType="num">
                                      <p:cBhvr>
                                        <p:cTn id="33" dur="15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41"/>
                                        </p:tgtEl>
                                      </p:cBhvr>
                                    </p:animEffect>
                                  </p:childTnLst>
                                </p:cTn>
                              </p:par>
                            </p:childTnLst>
                          </p:cTn>
                        </p:par>
                        <p:par>
                          <p:cTn id="36" fill="hold">
                            <p:stCondLst>
                              <p:cond delay="184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7"/>
                                        </p:tgtEl>
                                        <p:attrNameLst>
                                          <p:attrName>style.visibility</p:attrName>
                                        </p:attrNameLst>
                                      </p:cBhvr>
                                      <p:to>
                                        <p:strVal val="visible"/>
                                      </p:to>
                                    </p:set>
                                    <p:anim calcmode="lin" valueType="num">
                                      <p:cBhvr>
                                        <p:cTn id="39"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37"/>
                                        </p:tgtEl>
                                        <p:attrNameLst>
                                          <p:attrName>ppt_y</p:attrName>
                                        </p:attrNameLst>
                                      </p:cBhvr>
                                      <p:tavLst>
                                        <p:tav tm="0">
                                          <p:val>
                                            <p:strVal val="#ppt_y"/>
                                          </p:val>
                                        </p:tav>
                                        <p:tav tm="100000">
                                          <p:val>
                                            <p:strVal val="#ppt_y"/>
                                          </p:val>
                                        </p:tav>
                                      </p:tavLst>
                                    </p:anim>
                                    <p:anim calcmode="lin" valueType="num">
                                      <p:cBhvr>
                                        <p:cTn id="41"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37"/>
                                        </p:tgtEl>
                                      </p:cBhvr>
                                    </p:animEffect>
                                  </p:childTnLst>
                                </p:cTn>
                              </p:par>
                            </p:childTnLst>
                          </p:cTn>
                        </p:par>
                        <p:par>
                          <p:cTn id="44" fill="hold">
                            <p:stCondLst>
                              <p:cond delay="211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6"/>
                                        </p:tgtEl>
                                        <p:attrNameLst>
                                          <p:attrName>style.visibility</p:attrName>
                                        </p:attrNameLst>
                                      </p:cBhvr>
                                      <p:to>
                                        <p:strVal val="visible"/>
                                      </p:to>
                                    </p:set>
                                    <p:anim calcmode="lin" valueType="num">
                                      <p:cBhvr>
                                        <p:cTn id="47" dur="1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36"/>
                                        </p:tgtEl>
                                        <p:attrNameLst>
                                          <p:attrName>ppt_y</p:attrName>
                                        </p:attrNameLst>
                                      </p:cBhvr>
                                      <p:tavLst>
                                        <p:tav tm="0">
                                          <p:val>
                                            <p:strVal val="#ppt_y"/>
                                          </p:val>
                                        </p:tav>
                                        <p:tav tm="100000">
                                          <p:val>
                                            <p:strVal val="#ppt_y"/>
                                          </p:val>
                                        </p:tav>
                                      </p:tavLst>
                                    </p:anim>
                                    <p:anim calcmode="lin" valueType="num">
                                      <p:cBhvr>
                                        <p:cTn id="49" dur="1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36"/>
                                        </p:tgtEl>
                                      </p:cBhvr>
                                    </p:animEffect>
                                  </p:childTnLst>
                                </p:cTn>
                              </p:par>
                            </p:childTnLst>
                          </p:cTn>
                        </p:par>
                        <p:par>
                          <p:cTn id="52" fill="hold">
                            <p:stCondLst>
                              <p:cond delay="241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9"/>
                                        </p:tgtEl>
                                        <p:attrNameLst>
                                          <p:attrName>style.visibility</p:attrName>
                                        </p:attrNameLst>
                                      </p:cBhvr>
                                      <p:to>
                                        <p:strVal val="visible"/>
                                      </p:to>
                                    </p:set>
                                    <p:anim calcmode="lin" valueType="num">
                                      <p:cBhvr>
                                        <p:cTn id="55"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39"/>
                                        </p:tgtEl>
                                        <p:attrNameLst>
                                          <p:attrName>ppt_y</p:attrName>
                                        </p:attrNameLst>
                                      </p:cBhvr>
                                      <p:tavLst>
                                        <p:tav tm="0">
                                          <p:val>
                                            <p:strVal val="#ppt_y"/>
                                          </p:val>
                                        </p:tav>
                                        <p:tav tm="100000">
                                          <p:val>
                                            <p:strVal val="#ppt_y"/>
                                          </p:val>
                                        </p:tav>
                                      </p:tavLst>
                                    </p:anim>
                                    <p:anim calcmode="lin" valueType="num">
                                      <p:cBhvr>
                                        <p:cTn id="57"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39"/>
                                        </p:tgtEl>
                                      </p:cBhvr>
                                    </p:animEffect>
                                  </p:childTnLst>
                                </p:cTn>
                              </p:par>
                            </p:childTnLst>
                          </p:cTn>
                        </p:par>
                        <p:par>
                          <p:cTn id="60" fill="hold">
                            <p:stCondLst>
                              <p:cond delay="263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8"/>
                                        </p:tgtEl>
                                        <p:attrNameLst>
                                          <p:attrName>style.visibility</p:attrName>
                                        </p:attrNameLst>
                                      </p:cBhvr>
                                      <p:to>
                                        <p:strVal val="visible"/>
                                      </p:to>
                                    </p:set>
                                    <p:anim calcmode="lin" valueType="num">
                                      <p:cBhvr>
                                        <p:cTn id="63"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4" dur="150" fill="hold"/>
                                        <p:tgtEl>
                                          <p:spTgt spid="38"/>
                                        </p:tgtEl>
                                        <p:attrNameLst>
                                          <p:attrName>ppt_y</p:attrName>
                                        </p:attrNameLst>
                                      </p:cBhvr>
                                      <p:tavLst>
                                        <p:tav tm="0">
                                          <p:val>
                                            <p:strVal val="#ppt_y"/>
                                          </p:val>
                                        </p:tav>
                                        <p:tav tm="100000">
                                          <p:val>
                                            <p:strVal val="#ppt_y"/>
                                          </p:val>
                                        </p:tav>
                                      </p:tavLst>
                                    </p:anim>
                                    <p:anim calcmode="lin" valueType="num">
                                      <p:cBhvr>
                                        <p:cTn id="65"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6"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50" tmFilter="0,0; .5, 1; 1, 1"/>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8" grpId="0" animBg="1"/>
      <p:bldP spid="49" grpId="0" animBg="1"/>
      <p:bldP spid="50" grpId="0" animBg="1"/>
      <p:bldP spid="51" grpId="0" animBg="1"/>
      <p:bldP spid="66" grpId="0"/>
      <p:bldP spid="36" grpId="0"/>
      <p:bldP spid="37" grpId="0"/>
      <p:bldP spid="39"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638846" y="2133313"/>
            <a:ext cx="7119972" cy="2477601"/>
          </a:xfrm>
          <a:prstGeom prst="rect">
            <a:avLst/>
          </a:prstGeom>
        </p:spPr>
        <p:txBody>
          <a:bodyPr wrap="square" anchor="t">
            <a:spAutoFit/>
          </a:bodyPr>
          <a:lstStyle/>
          <a:p>
            <a:pPr algn="ctr">
              <a:lnSpc>
                <a:spcPct val="200000"/>
              </a:lnSpc>
            </a:pPr>
            <a:r>
              <a:rPr lang="en-US" sz="2000" dirty="0">
                <a:solidFill>
                  <a:srgbClr val="4D2643"/>
                </a:solidFill>
                <a:latin typeface="El Messiri" panose="00000800000000000000" pitchFamily="50" charset="-78"/>
                <a:cs typeface="El Messiri" panose="00000800000000000000" pitchFamily="50" charset="-78"/>
              </a:rPr>
              <a:t>gives protection for the creative work of composers, authors/writers, artists, and filmmakers.  A copyright endures during the lifetime of the creator and for many years after his or her death.</a:t>
            </a:r>
          </a:p>
        </p:txBody>
      </p:sp>
      <p:sp>
        <p:nvSpPr>
          <p:cNvPr id="43" name="Rectangle 31">
            <a:extLst>
              <a:ext uri="{FF2B5EF4-FFF2-40B4-BE49-F238E27FC236}">
                <a16:creationId xmlns:a16="http://schemas.microsoft.com/office/drawing/2014/main" id="{A06FE8D0-C6EE-D1E9-B6AF-ABCFDBD7049E}"/>
              </a:ext>
            </a:extLst>
          </p:cNvPr>
          <p:cNvSpPr/>
          <p:nvPr/>
        </p:nvSpPr>
        <p:spPr>
          <a:xfrm>
            <a:off x="3177335" y="646505"/>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Intellectual properties </a:t>
            </a:r>
          </a:p>
        </p:txBody>
      </p:sp>
      <p:sp>
        <p:nvSpPr>
          <p:cNvPr id="13" name="Rectangle 31">
            <a:extLst>
              <a:ext uri="{FF2B5EF4-FFF2-40B4-BE49-F238E27FC236}">
                <a16:creationId xmlns:a16="http://schemas.microsoft.com/office/drawing/2014/main" id="{0EFB2097-DBAB-1597-5A2A-8EAA74FD42A6}"/>
              </a:ext>
            </a:extLst>
          </p:cNvPr>
          <p:cNvSpPr/>
          <p:nvPr/>
        </p:nvSpPr>
        <p:spPr>
          <a:xfrm>
            <a:off x="3965788" y="1168319"/>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Copyright: </a:t>
            </a:r>
          </a:p>
        </p:txBody>
      </p:sp>
      <p:sp>
        <p:nvSpPr>
          <p:cNvPr id="15" name="Rectangle 31">
            <a:extLst>
              <a:ext uri="{FF2B5EF4-FFF2-40B4-BE49-F238E27FC236}">
                <a16:creationId xmlns:a16="http://schemas.microsoft.com/office/drawing/2014/main" id="{3975209C-F671-4FA6-64C6-A761514E4800}"/>
              </a:ext>
            </a:extLst>
          </p:cNvPr>
          <p:cNvSpPr/>
          <p:nvPr/>
        </p:nvSpPr>
        <p:spPr>
          <a:xfrm>
            <a:off x="3715268" y="4944593"/>
            <a:ext cx="5281388" cy="515526"/>
          </a:xfrm>
          <a:prstGeom prst="rect">
            <a:avLst/>
          </a:prstGeom>
        </p:spPr>
        <p:txBody>
          <a:bodyPr wrap="square" anchor="t">
            <a:spAutoFit/>
          </a:bodyPr>
          <a:lstStyle/>
          <a:p>
            <a:pPr algn="ctr">
              <a:lnSpc>
                <a:spcPct val="150000"/>
              </a:lnSpc>
            </a:pPr>
            <a:r>
              <a:rPr lang="en-US" sz="2000" dirty="0">
                <a:solidFill>
                  <a:srgbClr val="5AE2D2"/>
                </a:solidFill>
                <a:latin typeface="El Messiri" panose="00000800000000000000" pitchFamily="50" charset="-78"/>
                <a:cs typeface="El Messiri" panose="00000800000000000000" pitchFamily="50" charset="-78"/>
              </a:rPr>
              <a:t>Copyright is designated by the symbol</a:t>
            </a:r>
          </a:p>
        </p:txBody>
      </p:sp>
      <p:sp>
        <p:nvSpPr>
          <p:cNvPr id="16" name="Rectangle 31">
            <a:extLst>
              <a:ext uri="{FF2B5EF4-FFF2-40B4-BE49-F238E27FC236}">
                <a16:creationId xmlns:a16="http://schemas.microsoft.com/office/drawing/2014/main" id="{E1C41E23-BB64-F250-8892-96C3E82C01B0}"/>
              </a:ext>
            </a:extLst>
          </p:cNvPr>
          <p:cNvSpPr/>
          <p:nvPr/>
        </p:nvSpPr>
        <p:spPr>
          <a:xfrm>
            <a:off x="5683749" y="5193858"/>
            <a:ext cx="1022124" cy="1107996"/>
          </a:xfrm>
          <a:prstGeom prst="rect">
            <a:avLst/>
          </a:prstGeom>
        </p:spPr>
        <p:txBody>
          <a:bodyPr wrap="square" anchor="t">
            <a:spAutoFit/>
          </a:bodyPr>
          <a:lstStyle/>
          <a:p>
            <a:pPr algn="ctr">
              <a:lnSpc>
                <a:spcPct val="150000"/>
              </a:lnSpc>
            </a:pPr>
            <a:r>
              <a:rPr lang="en-US" sz="4800" dirty="0">
                <a:solidFill>
                  <a:srgbClr val="5AE2D2"/>
                </a:solidFill>
                <a:latin typeface="El Messiri" panose="00000800000000000000" pitchFamily="50" charset="-78"/>
                <a:cs typeface="El Messiri" panose="00000800000000000000" pitchFamily="50" charset="-78"/>
              </a:rPr>
              <a:t>©</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21</a:t>
            </a:fld>
            <a:endParaRPr lang="ar-SA"/>
          </a:p>
        </p:txBody>
      </p:sp>
    </p:spTree>
    <p:extLst>
      <p:ext uri="{BB962C8B-B14F-4D97-AF65-F5344CB8AC3E}">
        <p14:creationId xmlns:p14="http://schemas.microsoft.com/office/powerpoint/2010/main" val="16410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62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1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3"/>
                                        </p:tgtEl>
                                        <p:attrNameLst>
                                          <p:attrName>ppt_y</p:attrName>
                                        </p:attrNameLst>
                                      </p:cBhvr>
                                      <p:tavLst>
                                        <p:tav tm="0">
                                          <p:val>
                                            <p:strVal val="#ppt_y"/>
                                          </p:val>
                                        </p:tav>
                                        <p:tav tm="100000">
                                          <p:val>
                                            <p:strVal val="#ppt_y"/>
                                          </p:val>
                                        </p:tav>
                                      </p:tavLst>
                                    </p:anim>
                                    <p:anim calcmode="lin" valueType="num">
                                      <p:cBhvr>
                                        <p:cTn id="37" dur="1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3"/>
                                        </p:tgtEl>
                                      </p:cBhvr>
                                    </p:animEffect>
                                  </p:childTnLst>
                                </p:cTn>
                              </p:par>
                            </p:childTnLst>
                          </p:cTn>
                        </p:par>
                        <p:par>
                          <p:cTn id="40" fill="hold">
                            <p:stCondLst>
                              <p:cond delay="191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42"/>
                                        </p:tgtEl>
                                        <p:attrNameLst>
                                          <p:attrName>ppt_y</p:attrName>
                                        </p:attrNameLst>
                                      </p:cBhvr>
                                      <p:tavLst>
                                        <p:tav tm="0">
                                          <p:val>
                                            <p:strVal val="#ppt_y"/>
                                          </p:val>
                                        </p:tav>
                                        <p:tav tm="100000">
                                          <p:val>
                                            <p:strVal val="#ppt_y"/>
                                          </p:val>
                                        </p:tav>
                                      </p:tavLst>
                                    </p:anim>
                                    <p:anim calcmode="lin" valueType="num">
                                      <p:cBhvr>
                                        <p:cTn id="45"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42"/>
                                        </p:tgtEl>
                                      </p:cBhvr>
                                    </p:animEffect>
                                  </p:childTnLst>
                                </p:cTn>
                              </p:par>
                            </p:childTnLst>
                          </p:cTn>
                        </p:par>
                        <p:par>
                          <p:cTn id="48" fill="hold">
                            <p:stCondLst>
                              <p:cond delay="449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5"/>
                                        </p:tgtEl>
                                        <p:attrNameLst>
                                          <p:attrName>style.visibility</p:attrName>
                                        </p:attrNameLst>
                                      </p:cBhvr>
                                      <p:to>
                                        <p:strVal val="visible"/>
                                      </p:to>
                                    </p:set>
                                    <p:anim calcmode="lin" valueType="num">
                                      <p:cBhvr>
                                        <p:cTn id="51"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15"/>
                                        </p:tgtEl>
                                        <p:attrNameLst>
                                          <p:attrName>ppt_y</p:attrName>
                                        </p:attrNameLst>
                                      </p:cBhvr>
                                      <p:tavLst>
                                        <p:tav tm="0">
                                          <p:val>
                                            <p:strVal val="#ppt_y"/>
                                          </p:val>
                                        </p:tav>
                                        <p:tav tm="100000">
                                          <p:val>
                                            <p:strVal val="#ppt_y"/>
                                          </p:val>
                                        </p:tav>
                                      </p:tavLst>
                                    </p:anim>
                                    <p:anim calcmode="lin" valueType="num">
                                      <p:cBhvr>
                                        <p:cTn id="53"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15"/>
                                        </p:tgtEl>
                                      </p:cBhvr>
                                    </p:animEffect>
                                  </p:childTnLst>
                                </p:cTn>
                              </p:par>
                            </p:childTnLst>
                          </p:cTn>
                        </p:par>
                        <p:par>
                          <p:cTn id="56" fill="hold">
                            <p:stCondLst>
                              <p:cond delay="5105"/>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16"/>
                                        </p:tgtEl>
                                        <p:attrNameLst>
                                          <p:attrName>style.visibility</p:attrName>
                                        </p:attrNameLst>
                                      </p:cBhvr>
                                      <p:to>
                                        <p:strVal val="visible"/>
                                      </p:to>
                                    </p:set>
                                    <p:anim calcmode="lin" valueType="num">
                                      <p:cBhvr>
                                        <p:cTn id="59" dur="1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16"/>
                                        </p:tgtEl>
                                        <p:attrNameLst>
                                          <p:attrName>ppt_y</p:attrName>
                                        </p:attrNameLst>
                                      </p:cBhvr>
                                      <p:tavLst>
                                        <p:tav tm="0">
                                          <p:val>
                                            <p:strVal val="#ppt_y"/>
                                          </p:val>
                                        </p:tav>
                                        <p:tav tm="100000">
                                          <p:val>
                                            <p:strVal val="#ppt_y"/>
                                          </p:val>
                                        </p:tav>
                                      </p:tavLst>
                                    </p:anim>
                                    <p:anim calcmode="lin" valueType="num">
                                      <p:cBhvr>
                                        <p:cTn id="61" dur="1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3"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527892" y="405223"/>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Intellectual properties </a:t>
            </a:r>
          </a:p>
        </p:txBody>
      </p:sp>
      <p:sp>
        <p:nvSpPr>
          <p:cNvPr id="37" name="Title 6">
            <a:extLst>
              <a:ext uri="{FF2B5EF4-FFF2-40B4-BE49-F238E27FC236}">
                <a16:creationId xmlns:a16="http://schemas.microsoft.com/office/drawing/2014/main" id="{825D994E-D0A9-C9BB-7E74-F5B256ED4566}"/>
              </a:ext>
            </a:extLst>
          </p:cNvPr>
          <p:cNvSpPr txBox="1">
            <a:spLocks/>
          </p:cNvSpPr>
          <p:nvPr/>
        </p:nvSpPr>
        <p:spPr>
          <a:xfrm>
            <a:off x="495973" y="4295311"/>
            <a:ext cx="2380231"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b="0" dirty="0">
                <a:solidFill>
                  <a:srgbClr val="343D45">
                    <a:lumMod val="75000"/>
                  </a:srgbClr>
                </a:solidFill>
                <a:latin typeface="Cocon® Next Arabic"/>
                <a:cs typeface="Geeza Pro" panose="02000400000000000000" pitchFamily="2" charset="0"/>
              </a:rPr>
              <a:t>patents on a device</a:t>
            </a:r>
          </a:p>
        </p:txBody>
      </p:sp>
      <p:sp>
        <p:nvSpPr>
          <p:cNvPr id="38" name="قمر 13">
            <a:extLst>
              <a:ext uri="{FF2B5EF4-FFF2-40B4-BE49-F238E27FC236}">
                <a16:creationId xmlns:a16="http://schemas.microsoft.com/office/drawing/2014/main" id="{01C56AF8-781C-09F2-DA0F-21EEF46463D4}"/>
              </a:ext>
            </a:extLst>
          </p:cNvPr>
          <p:cNvSpPr/>
          <p:nvPr/>
        </p:nvSpPr>
        <p:spPr>
          <a:xfrm flipH="1">
            <a:off x="1004453" y="1943793"/>
            <a:ext cx="1601272" cy="1616459"/>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9" name="قمر 13">
            <a:extLst>
              <a:ext uri="{FF2B5EF4-FFF2-40B4-BE49-F238E27FC236}">
                <a16:creationId xmlns:a16="http://schemas.microsoft.com/office/drawing/2014/main" id="{FC59704D-BDF9-941A-6554-B517EE47F6D4}"/>
              </a:ext>
            </a:extLst>
          </p:cNvPr>
          <p:cNvSpPr/>
          <p:nvPr/>
        </p:nvSpPr>
        <p:spPr>
          <a:xfrm flipH="1">
            <a:off x="6912229" y="1974600"/>
            <a:ext cx="1601272" cy="1616459"/>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0" name="قمر 13">
            <a:extLst>
              <a:ext uri="{FF2B5EF4-FFF2-40B4-BE49-F238E27FC236}">
                <a16:creationId xmlns:a16="http://schemas.microsoft.com/office/drawing/2014/main" id="{F32BC1B1-3C03-3F00-7370-828FBF562B93}"/>
              </a:ext>
            </a:extLst>
          </p:cNvPr>
          <p:cNvSpPr/>
          <p:nvPr/>
        </p:nvSpPr>
        <p:spPr>
          <a:xfrm flipH="1">
            <a:off x="1029063" y="1987085"/>
            <a:ext cx="1564176" cy="1565917"/>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1" name="قمر 13">
            <a:extLst>
              <a:ext uri="{FF2B5EF4-FFF2-40B4-BE49-F238E27FC236}">
                <a16:creationId xmlns:a16="http://schemas.microsoft.com/office/drawing/2014/main" id="{29004D3B-A7DC-6BC1-6CC0-C50EC3902357}"/>
              </a:ext>
            </a:extLst>
          </p:cNvPr>
          <p:cNvSpPr/>
          <p:nvPr/>
        </p:nvSpPr>
        <p:spPr>
          <a:xfrm flipH="1">
            <a:off x="6939974" y="1994069"/>
            <a:ext cx="1564176" cy="1565917"/>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53" name="صورة 52">
            <a:extLst>
              <a:ext uri="{FF2B5EF4-FFF2-40B4-BE49-F238E27FC236}">
                <a16:creationId xmlns:a16="http://schemas.microsoft.com/office/drawing/2014/main" id="{C57D425D-54E0-6352-FF0A-6C3D14E87C9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272109" y="2390711"/>
            <a:ext cx="1051865" cy="794651"/>
          </a:xfrm>
          <a:prstGeom prst="ellipse">
            <a:avLst/>
          </a:prstGeom>
          <a:ln>
            <a:noFill/>
          </a:ln>
          <a:effectLst>
            <a:softEdge rad="112500"/>
          </a:effectLst>
        </p:spPr>
      </p:pic>
      <p:sp>
        <p:nvSpPr>
          <p:cNvPr id="42" name="قمر 13">
            <a:extLst>
              <a:ext uri="{FF2B5EF4-FFF2-40B4-BE49-F238E27FC236}">
                <a16:creationId xmlns:a16="http://schemas.microsoft.com/office/drawing/2014/main" id="{91458EB3-7277-004C-F092-87E38EEE3B78}"/>
              </a:ext>
            </a:extLst>
          </p:cNvPr>
          <p:cNvSpPr/>
          <p:nvPr/>
        </p:nvSpPr>
        <p:spPr>
          <a:xfrm flipH="1">
            <a:off x="4008822" y="1974600"/>
            <a:ext cx="1601272" cy="1616459"/>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3" name="قمر 13">
            <a:extLst>
              <a:ext uri="{FF2B5EF4-FFF2-40B4-BE49-F238E27FC236}">
                <a16:creationId xmlns:a16="http://schemas.microsoft.com/office/drawing/2014/main" id="{ED58D0F5-76AE-24A2-8CA6-16D95C80860E}"/>
              </a:ext>
            </a:extLst>
          </p:cNvPr>
          <p:cNvSpPr/>
          <p:nvPr/>
        </p:nvSpPr>
        <p:spPr>
          <a:xfrm flipH="1">
            <a:off x="4036205" y="1987085"/>
            <a:ext cx="1564176" cy="1565917"/>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4" name="قمر 13">
            <a:extLst>
              <a:ext uri="{FF2B5EF4-FFF2-40B4-BE49-F238E27FC236}">
                <a16:creationId xmlns:a16="http://schemas.microsoft.com/office/drawing/2014/main" id="{D7ED3D5D-C3F6-B0FF-A67F-01D1880B33B3}"/>
              </a:ext>
            </a:extLst>
          </p:cNvPr>
          <p:cNvSpPr/>
          <p:nvPr/>
        </p:nvSpPr>
        <p:spPr>
          <a:xfrm flipH="1">
            <a:off x="9896106" y="1974600"/>
            <a:ext cx="1601272" cy="1616459"/>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5" name="قمر 13">
            <a:extLst>
              <a:ext uri="{FF2B5EF4-FFF2-40B4-BE49-F238E27FC236}">
                <a16:creationId xmlns:a16="http://schemas.microsoft.com/office/drawing/2014/main" id="{6CAFFAC1-32F4-2651-1774-B0A7B6C9146B}"/>
              </a:ext>
            </a:extLst>
          </p:cNvPr>
          <p:cNvSpPr/>
          <p:nvPr/>
        </p:nvSpPr>
        <p:spPr>
          <a:xfrm flipH="1">
            <a:off x="9923851" y="1994069"/>
            <a:ext cx="1564176" cy="1565917"/>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6" name="Title 6">
            <a:extLst>
              <a:ext uri="{FF2B5EF4-FFF2-40B4-BE49-F238E27FC236}">
                <a16:creationId xmlns:a16="http://schemas.microsoft.com/office/drawing/2014/main" id="{A2614438-9599-8CD3-BFF0-56BB2F8AF0F6}"/>
              </a:ext>
            </a:extLst>
          </p:cNvPr>
          <p:cNvSpPr txBox="1">
            <a:spLocks/>
          </p:cNvSpPr>
          <p:nvPr/>
        </p:nvSpPr>
        <p:spPr>
          <a:xfrm>
            <a:off x="3509177" y="4295311"/>
            <a:ext cx="2618232"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b="0" dirty="0">
                <a:solidFill>
                  <a:srgbClr val="343D45">
                    <a:lumMod val="75000"/>
                  </a:srgbClr>
                </a:solidFill>
                <a:latin typeface="Cocon® Next Arabic"/>
                <a:cs typeface="Geeza Pro" panose="02000400000000000000" pitchFamily="2" charset="0"/>
              </a:rPr>
              <a:t>patents on an artistic design</a:t>
            </a:r>
          </a:p>
        </p:txBody>
      </p:sp>
      <p:sp>
        <p:nvSpPr>
          <p:cNvPr id="47" name="Title 6">
            <a:extLst>
              <a:ext uri="{FF2B5EF4-FFF2-40B4-BE49-F238E27FC236}">
                <a16:creationId xmlns:a16="http://schemas.microsoft.com/office/drawing/2014/main" id="{D7359F68-EAE5-7ABA-741C-921A1778C52A}"/>
              </a:ext>
            </a:extLst>
          </p:cNvPr>
          <p:cNvSpPr txBox="1">
            <a:spLocks/>
          </p:cNvSpPr>
          <p:nvPr/>
        </p:nvSpPr>
        <p:spPr>
          <a:xfrm>
            <a:off x="6293784" y="4295311"/>
            <a:ext cx="3013204"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b="0" dirty="0">
                <a:solidFill>
                  <a:srgbClr val="343D45">
                    <a:lumMod val="75000"/>
                  </a:srgbClr>
                </a:solidFill>
                <a:latin typeface="Cocon® Next Arabic"/>
                <a:cs typeface="Geeza Pro" panose="02000400000000000000" pitchFamily="2" charset="0"/>
              </a:rPr>
              <a:t>patents on a mechanical design</a:t>
            </a:r>
          </a:p>
        </p:txBody>
      </p:sp>
      <p:sp>
        <p:nvSpPr>
          <p:cNvPr id="52" name="Title 6">
            <a:extLst>
              <a:ext uri="{FF2B5EF4-FFF2-40B4-BE49-F238E27FC236}">
                <a16:creationId xmlns:a16="http://schemas.microsoft.com/office/drawing/2014/main" id="{24D7A129-0D32-C8FA-5CE6-27BBD0260325}"/>
              </a:ext>
            </a:extLst>
          </p:cNvPr>
          <p:cNvSpPr txBox="1">
            <a:spLocks/>
          </p:cNvSpPr>
          <p:nvPr/>
        </p:nvSpPr>
        <p:spPr>
          <a:xfrm>
            <a:off x="9458324" y="4295311"/>
            <a:ext cx="2600285"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patents on a plant (created by a botanist)</a:t>
            </a:r>
          </a:p>
        </p:txBody>
      </p:sp>
      <p:pic>
        <p:nvPicPr>
          <p:cNvPr id="54" name="صورة 53">
            <a:extLst>
              <a:ext uri="{FF2B5EF4-FFF2-40B4-BE49-F238E27FC236}">
                <a16:creationId xmlns:a16="http://schemas.microsoft.com/office/drawing/2014/main" id="{9EF7FB4D-35A9-FAE4-3AEC-3B7541D971EB}"/>
              </a:ext>
            </a:extLst>
          </p:cNvPr>
          <p:cNvPicPr>
            <a:picLocks noChangeAspect="1"/>
          </p:cNvPicPr>
          <p:nvPr/>
        </p:nvPicPr>
        <p:blipFill>
          <a:blip r:embed="rId6" cstate="print">
            <a:alphaModFix amt="35000"/>
            <a:extLst>
              <a:ext uri="{28A0092B-C50C-407E-A947-70E740481C1C}">
                <a14:useLocalDpi xmlns:a14="http://schemas.microsoft.com/office/drawing/2010/main" val="0"/>
              </a:ext>
            </a:extLst>
          </a:blip>
          <a:srcRect/>
          <a:stretch/>
        </p:blipFill>
        <p:spPr>
          <a:xfrm>
            <a:off x="4434493" y="2565212"/>
            <a:ext cx="748179" cy="540091"/>
          </a:xfrm>
          <a:prstGeom prst="rect">
            <a:avLst/>
          </a:prstGeom>
        </p:spPr>
      </p:pic>
      <p:pic>
        <p:nvPicPr>
          <p:cNvPr id="55" name="صورة 54">
            <a:extLst>
              <a:ext uri="{FF2B5EF4-FFF2-40B4-BE49-F238E27FC236}">
                <a16:creationId xmlns:a16="http://schemas.microsoft.com/office/drawing/2014/main" id="{448CC4B6-9874-418C-11F6-7DF8FEDC7A68}"/>
              </a:ext>
            </a:extLst>
          </p:cNvPr>
          <p:cNvPicPr>
            <a:picLocks noChangeAspect="1"/>
          </p:cNvPicPr>
          <p:nvPr/>
        </p:nvPicPr>
        <p:blipFill>
          <a:blip r:embed="rId7" cstate="print">
            <a:lum bright="70000" contrast="-70000"/>
            <a:extLst>
              <a:ext uri="{28A0092B-C50C-407E-A947-70E740481C1C}">
                <a14:useLocalDpi xmlns:a14="http://schemas.microsoft.com/office/drawing/2010/main" val="0"/>
              </a:ext>
            </a:extLst>
          </a:blip>
          <a:srcRect/>
          <a:stretch/>
        </p:blipFill>
        <p:spPr>
          <a:xfrm>
            <a:off x="7214475" y="2549016"/>
            <a:ext cx="892585" cy="508355"/>
          </a:xfrm>
          <a:prstGeom prst="rect">
            <a:avLst/>
          </a:prstGeom>
        </p:spPr>
      </p:pic>
      <p:pic>
        <p:nvPicPr>
          <p:cNvPr id="56" name="صورة 55">
            <a:extLst>
              <a:ext uri="{FF2B5EF4-FFF2-40B4-BE49-F238E27FC236}">
                <a16:creationId xmlns:a16="http://schemas.microsoft.com/office/drawing/2014/main" id="{F04FAFE6-A075-BEB5-5226-322003F870A8}"/>
              </a:ext>
            </a:extLst>
          </p:cNvPr>
          <p:cNvPicPr>
            <a:picLocks noChangeAspect="1"/>
          </p:cNvPicPr>
          <p:nvPr/>
        </p:nvPicPr>
        <p:blipFill>
          <a:blip r:embed="rId8" cstate="print">
            <a:alphaModFix amt="35000"/>
            <a:extLst>
              <a:ext uri="{28A0092B-C50C-407E-A947-70E740481C1C}">
                <a14:useLocalDpi xmlns:a14="http://schemas.microsoft.com/office/drawing/2010/main" val="0"/>
              </a:ext>
            </a:extLst>
          </a:blip>
          <a:srcRect/>
          <a:stretch/>
        </p:blipFill>
        <p:spPr>
          <a:xfrm>
            <a:off x="10366250" y="2489657"/>
            <a:ext cx="686999" cy="671434"/>
          </a:xfrm>
          <a:prstGeom prst="rect">
            <a:avLst/>
          </a:prstGeom>
        </p:spPr>
      </p:pic>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شكل بيضاوي 1">
            <a:extLst>
              <a:ext uri="{FF2B5EF4-FFF2-40B4-BE49-F238E27FC236}">
                <a16:creationId xmlns:a16="http://schemas.microsoft.com/office/drawing/2014/main" id="{A5E43847-00F1-4D08-8B3B-184C82F8379F}"/>
              </a:ext>
            </a:extLst>
          </p:cNvPr>
          <p:cNvSpPr/>
          <p:nvPr/>
        </p:nvSpPr>
        <p:spPr>
          <a:xfrm>
            <a:off x="1686088" y="2668195"/>
            <a:ext cx="217664" cy="2176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9" name="Rectangle 31">
            <a:extLst>
              <a:ext uri="{FF2B5EF4-FFF2-40B4-BE49-F238E27FC236}">
                <a16:creationId xmlns:a16="http://schemas.microsoft.com/office/drawing/2014/main" id="{47C3872D-37CD-753A-418F-1949F336D55F}"/>
              </a:ext>
            </a:extLst>
          </p:cNvPr>
          <p:cNvSpPr/>
          <p:nvPr/>
        </p:nvSpPr>
        <p:spPr>
          <a:xfrm>
            <a:off x="365760" y="1014136"/>
            <a:ext cx="12003578" cy="461665"/>
          </a:xfrm>
          <a:prstGeom prst="rect">
            <a:avLst/>
          </a:prstGeom>
        </p:spPr>
        <p:txBody>
          <a:bodyPr wrap="square" anchor="t">
            <a:spAutoFit/>
          </a:bodyPr>
          <a:lstStyle/>
          <a:p>
            <a:pPr algn="ctr"/>
            <a:r>
              <a:rPr lang="en-US" sz="2400" dirty="0">
                <a:solidFill>
                  <a:schemeClr val="bg1">
                    <a:lumMod val="65000"/>
                  </a:schemeClr>
                </a:solidFill>
                <a:latin typeface="El Messiri" panose="00000800000000000000" pitchFamily="50" charset="-78"/>
                <a:cs typeface="El Messiri" panose="00000800000000000000" pitchFamily="50" charset="-78"/>
              </a:rPr>
              <a:t>Patent: the exclusive right to use or sell an invention. There are several kinds:  </a:t>
            </a:r>
          </a:p>
        </p:txBody>
      </p:sp>
      <p:sp>
        <p:nvSpPr>
          <p:cNvPr id="3" name="عنصر نائب لرقم الشريحة 2">
            <a:extLst>
              <a:ext uri="{FF2B5EF4-FFF2-40B4-BE49-F238E27FC236}">
                <a16:creationId xmlns:a16="http://schemas.microsoft.com/office/drawing/2014/main" id="{77479570-800E-E63D-0B29-3D0ECE2260F1}"/>
              </a:ext>
            </a:extLst>
          </p:cNvPr>
          <p:cNvSpPr>
            <a:spLocks noGrp="1"/>
          </p:cNvSpPr>
          <p:nvPr>
            <p:ph type="sldNum" sz="quarter" idx="12"/>
          </p:nvPr>
        </p:nvSpPr>
        <p:spPr/>
        <p:txBody>
          <a:bodyPr/>
          <a:lstStyle/>
          <a:p>
            <a:fld id="{7BB485FA-5BF7-483B-B1A0-9B2B5547A02D}" type="slidenum">
              <a:rPr lang="ar-SA" smtClean="0"/>
              <a:t>22</a:t>
            </a:fld>
            <a:endParaRPr lang="ar-SA"/>
          </a:p>
        </p:txBody>
      </p:sp>
    </p:spTree>
    <p:extLst>
      <p:ext uri="{BB962C8B-B14F-4D97-AF65-F5344CB8AC3E}">
        <p14:creationId xmlns:p14="http://schemas.microsoft.com/office/powerpoint/2010/main" val="317350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9"/>
                                        </p:tgtEl>
                                        <p:attrNameLst>
                                          <p:attrName>style.visibility</p:attrName>
                                        </p:attrNameLst>
                                      </p:cBhvr>
                                      <p:to>
                                        <p:strVal val="visible"/>
                                      </p:to>
                                    </p:set>
                                    <p:anim calcmode="lin" valueType="num">
                                      <p:cBhvr>
                                        <p:cTn id="31" dur="1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29"/>
                                        </p:tgtEl>
                                        <p:attrNameLst>
                                          <p:attrName>ppt_y</p:attrName>
                                        </p:attrNameLst>
                                      </p:cBhvr>
                                      <p:tavLst>
                                        <p:tav tm="0">
                                          <p:val>
                                            <p:strVal val="#ppt_y"/>
                                          </p:val>
                                        </p:tav>
                                        <p:tav tm="100000">
                                          <p:val>
                                            <p:strVal val="#ppt_y"/>
                                          </p:val>
                                        </p:tav>
                                      </p:tavLst>
                                    </p:anim>
                                    <p:anim calcmode="lin" valueType="num">
                                      <p:cBhvr>
                                        <p:cTn id="33" dur="1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29"/>
                                        </p:tgtEl>
                                      </p:cBhvr>
                                    </p:animEffect>
                                  </p:childTnLst>
                                </p:cTn>
                              </p:par>
                            </p:childTnLst>
                          </p:cTn>
                        </p:par>
                        <p:par>
                          <p:cTn id="36" fill="hold">
                            <p:stCondLst>
                              <p:cond delay="253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7"/>
                                        </p:tgtEl>
                                        <p:attrNameLst>
                                          <p:attrName>style.visibility</p:attrName>
                                        </p:attrNameLst>
                                      </p:cBhvr>
                                      <p:to>
                                        <p:strVal val="visible"/>
                                      </p:to>
                                    </p:set>
                                    <p:anim calcmode="lin" valueType="num">
                                      <p:cBhvr>
                                        <p:cTn id="39" dur="1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37"/>
                                        </p:tgtEl>
                                        <p:attrNameLst>
                                          <p:attrName>ppt_y</p:attrName>
                                        </p:attrNameLst>
                                      </p:cBhvr>
                                      <p:tavLst>
                                        <p:tav tm="0">
                                          <p:val>
                                            <p:strVal val="#ppt_y"/>
                                          </p:val>
                                        </p:tav>
                                        <p:tav tm="100000">
                                          <p:val>
                                            <p:strVal val="#ppt_y"/>
                                          </p:val>
                                        </p:tav>
                                      </p:tavLst>
                                    </p:anim>
                                    <p:anim calcmode="lin" valueType="num">
                                      <p:cBhvr>
                                        <p:cTn id="41" dur="1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37"/>
                                        </p:tgtEl>
                                      </p:cBhvr>
                                    </p:animEffect>
                                  </p:childTnLst>
                                </p:cTn>
                              </p:par>
                            </p:childTnLst>
                          </p:cTn>
                        </p:par>
                        <p:par>
                          <p:cTn id="44" fill="hold">
                            <p:stCondLst>
                              <p:cond delay="278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46"/>
                                        </p:tgtEl>
                                        <p:attrNameLst>
                                          <p:attrName>style.visibility</p:attrName>
                                        </p:attrNameLst>
                                      </p:cBhvr>
                                      <p:to>
                                        <p:strVal val="visible"/>
                                      </p:to>
                                    </p:set>
                                    <p:anim calcmode="lin" valueType="num">
                                      <p:cBhvr>
                                        <p:cTn id="47" dur="1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46"/>
                                        </p:tgtEl>
                                        <p:attrNameLst>
                                          <p:attrName>ppt_y</p:attrName>
                                        </p:attrNameLst>
                                      </p:cBhvr>
                                      <p:tavLst>
                                        <p:tav tm="0">
                                          <p:val>
                                            <p:strVal val="#ppt_y"/>
                                          </p:val>
                                        </p:tav>
                                        <p:tav tm="100000">
                                          <p:val>
                                            <p:strVal val="#ppt_y"/>
                                          </p:val>
                                        </p:tav>
                                      </p:tavLst>
                                    </p:anim>
                                    <p:anim calcmode="lin" valueType="num">
                                      <p:cBhvr>
                                        <p:cTn id="49" dur="1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46"/>
                                        </p:tgtEl>
                                      </p:cBhvr>
                                    </p:animEffect>
                                  </p:childTnLst>
                                </p:cTn>
                              </p:par>
                            </p:childTnLst>
                          </p:cTn>
                        </p:par>
                        <p:par>
                          <p:cTn id="52" fill="hold">
                            <p:stCondLst>
                              <p:cond delay="312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47"/>
                                        </p:tgtEl>
                                        <p:attrNameLst>
                                          <p:attrName>style.visibility</p:attrName>
                                        </p:attrNameLst>
                                      </p:cBhvr>
                                      <p:to>
                                        <p:strVal val="visible"/>
                                      </p:to>
                                    </p:set>
                                    <p:anim calcmode="lin" valueType="num">
                                      <p:cBhvr>
                                        <p:cTn id="55" dur="1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47"/>
                                        </p:tgtEl>
                                        <p:attrNameLst>
                                          <p:attrName>ppt_y</p:attrName>
                                        </p:attrNameLst>
                                      </p:cBhvr>
                                      <p:tavLst>
                                        <p:tav tm="0">
                                          <p:val>
                                            <p:strVal val="#ppt_y"/>
                                          </p:val>
                                        </p:tav>
                                        <p:tav tm="100000">
                                          <p:val>
                                            <p:strVal val="#ppt_y"/>
                                          </p:val>
                                        </p:tav>
                                      </p:tavLst>
                                    </p:anim>
                                    <p:anim calcmode="lin" valueType="num">
                                      <p:cBhvr>
                                        <p:cTn id="57" dur="1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47"/>
                                        </p:tgtEl>
                                      </p:cBhvr>
                                    </p:animEffect>
                                  </p:childTnLst>
                                </p:cTn>
                              </p:par>
                            </p:childTnLst>
                          </p:cTn>
                        </p:par>
                        <p:par>
                          <p:cTn id="60" fill="hold">
                            <p:stCondLst>
                              <p:cond delay="347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52"/>
                                        </p:tgtEl>
                                        <p:attrNameLst>
                                          <p:attrName>style.visibility</p:attrName>
                                        </p:attrNameLst>
                                      </p:cBhvr>
                                      <p:to>
                                        <p:strVal val="visible"/>
                                      </p:to>
                                    </p:set>
                                    <p:anim calcmode="lin" valueType="num">
                                      <p:cBhvr>
                                        <p:cTn id="63"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52"/>
                                        </p:tgtEl>
                                        <p:attrNameLst>
                                          <p:attrName>ppt_y</p:attrName>
                                        </p:attrNameLst>
                                      </p:cBhvr>
                                      <p:tavLst>
                                        <p:tav tm="0">
                                          <p:val>
                                            <p:strVal val="#ppt_y"/>
                                          </p:val>
                                        </p:tav>
                                        <p:tav tm="100000">
                                          <p:val>
                                            <p:strVal val="#ppt_y"/>
                                          </p:val>
                                        </p:tav>
                                      </p:tavLst>
                                    </p:anim>
                                    <p:anim calcmode="lin" valueType="num">
                                      <p:cBhvr>
                                        <p:cTn id="65"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6" grpId="0"/>
      <p:bldP spid="47" grpId="0"/>
      <p:bldP spid="52" grpId="0"/>
      <p:bldP spid="48" grpId="0" animBg="1"/>
      <p:bldP spid="49" grpId="0" animBg="1"/>
      <p:bldP spid="50" grpId="0" animBg="1"/>
      <p:bldP spid="51" grpId="0" animBg="1"/>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527892" y="405223"/>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Intellectual properties </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4" descr="US Hearing Aid and Ear Device Patents for August 2019">
            <a:extLst>
              <a:ext uri="{FF2B5EF4-FFF2-40B4-BE49-F238E27FC236}">
                <a16:creationId xmlns:a16="http://schemas.microsoft.com/office/drawing/2014/main" id="{5BDF4A2D-8487-B7A5-5A5E-EF0BB5C040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5624" y="1469204"/>
            <a:ext cx="3782091" cy="23460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1" name="Picture 2" descr="An Illuminating Discussion About Design Patents | Harness Dickey">
            <a:extLst>
              <a:ext uri="{FF2B5EF4-FFF2-40B4-BE49-F238E27FC236}">
                <a16:creationId xmlns:a16="http://schemas.microsoft.com/office/drawing/2014/main" id="{CCBD67AC-3AAD-114E-2A2C-A8DAE31D41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8430" y="1526897"/>
            <a:ext cx="2834050" cy="2237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2" name="Picture 8" descr="Mechanical engineering patents | Baxter IP patent attorneys">
            <a:extLst>
              <a:ext uri="{FF2B5EF4-FFF2-40B4-BE49-F238E27FC236}">
                <a16:creationId xmlns:a16="http://schemas.microsoft.com/office/drawing/2014/main" id="{F6D0FBE0-4DBE-EC67-DF8B-803C5D6C3D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5344" y="4024995"/>
            <a:ext cx="3698461" cy="18188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3" name="Picture 6" descr="BOTANIST&quot; powers up to a sustainable brand! Botanical shampoo &amp; treatment  has been renewed! | Japan Top News">
            <a:extLst>
              <a:ext uri="{FF2B5EF4-FFF2-40B4-BE49-F238E27FC236}">
                <a16:creationId xmlns:a16="http://schemas.microsoft.com/office/drawing/2014/main" id="{EEECC1B1-B208-573A-DD4C-7D9C1963FF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8429" y="4203201"/>
            <a:ext cx="2761558" cy="18188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عنصر نائب لرقم الشريحة 2">
            <a:extLst>
              <a:ext uri="{FF2B5EF4-FFF2-40B4-BE49-F238E27FC236}">
                <a16:creationId xmlns:a16="http://schemas.microsoft.com/office/drawing/2014/main" id="{32E0E647-CAA4-6272-4655-A57BA7BF1689}"/>
              </a:ext>
            </a:extLst>
          </p:cNvPr>
          <p:cNvSpPr>
            <a:spLocks noGrp="1"/>
          </p:cNvSpPr>
          <p:nvPr>
            <p:ph type="sldNum" sz="quarter" idx="12"/>
          </p:nvPr>
        </p:nvSpPr>
        <p:spPr/>
        <p:txBody>
          <a:bodyPr/>
          <a:lstStyle/>
          <a:p>
            <a:fld id="{7BB485FA-5BF7-483B-B1A0-9B2B5547A02D}" type="slidenum">
              <a:rPr lang="ar-SA" smtClean="0"/>
              <a:t>23</a:t>
            </a:fld>
            <a:endParaRPr lang="ar-SA"/>
          </a:p>
        </p:txBody>
      </p:sp>
    </p:spTree>
    <p:extLst>
      <p:ext uri="{BB962C8B-B14F-4D97-AF65-F5344CB8AC3E}">
        <p14:creationId xmlns:p14="http://schemas.microsoft.com/office/powerpoint/2010/main" val="5679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شكل حر 161">
            <a:extLst>
              <a:ext uri="{FF2B5EF4-FFF2-40B4-BE49-F238E27FC236}">
                <a16:creationId xmlns:a16="http://schemas.microsoft.com/office/drawing/2014/main" id="{B4D5EFC1-FA0D-733A-307A-E6DC0CB00773}"/>
              </a:ext>
            </a:extLst>
          </p:cNvPr>
          <p:cNvSpPr/>
          <p:nvPr/>
        </p:nvSpPr>
        <p:spPr>
          <a:xfrm rot="18888128" flipV="1">
            <a:off x="-3336093" y="-6805199"/>
            <a:ext cx="13516719" cy="13610399"/>
          </a:xfrm>
          <a:custGeom>
            <a:avLst/>
            <a:gdLst>
              <a:gd name="connsiteX0" fmla="*/ 0 w 6563147"/>
              <a:gd name="connsiteY0" fmla="*/ 6608634 h 6608634"/>
              <a:gd name="connsiteX1" fmla="*/ 6563147 w 6563147"/>
              <a:gd name="connsiteY1" fmla="*/ 0 h 6608634"/>
              <a:gd name="connsiteX2" fmla="*/ 0 w 6563147"/>
              <a:gd name="connsiteY2" fmla="*/ 0 h 6608634"/>
            </a:gdLst>
            <a:ahLst/>
            <a:cxnLst>
              <a:cxn ang="0">
                <a:pos x="connsiteX0" y="connsiteY0"/>
              </a:cxn>
              <a:cxn ang="0">
                <a:pos x="connsiteX1" y="connsiteY1"/>
              </a:cxn>
              <a:cxn ang="0">
                <a:pos x="connsiteX2" y="connsiteY2"/>
              </a:cxn>
            </a:cxnLst>
            <a:rect l="l" t="t" r="r" b="b"/>
            <a:pathLst>
              <a:path w="6563147" h="6608634">
                <a:moveTo>
                  <a:pt x="0" y="6608634"/>
                </a:moveTo>
                <a:lnTo>
                  <a:pt x="6563147" y="0"/>
                </a:lnTo>
                <a:lnTo>
                  <a:pt x="0" y="0"/>
                </a:lnTo>
                <a:close/>
              </a:path>
            </a:pathLst>
          </a:custGeom>
          <a:solidFill>
            <a:srgbClr val="767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623279" y="209746"/>
            <a:ext cx="7480091"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Intellectual properties </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27" name="صورة 26">
            <a:extLst>
              <a:ext uri="{FF2B5EF4-FFF2-40B4-BE49-F238E27FC236}">
                <a16:creationId xmlns:a16="http://schemas.microsoft.com/office/drawing/2014/main" id="{AFCEAB1A-8A80-E23F-571D-FA6198AA8F3E}"/>
              </a:ext>
            </a:extLst>
          </p:cNvPr>
          <p:cNvPicPr>
            <a:picLocks noChangeAspect="1"/>
          </p:cNvPicPr>
          <p:nvPr/>
        </p:nvPicPr>
        <p:blipFill>
          <a:blip r:embed="rId5">
            <a:extLst>
              <a:ext uri="{28A0092B-C50C-407E-A947-70E740481C1C}">
                <a14:useLocalDpi xmlns:a14="http://schemas.microsoft.com/office/drawing/2010/main" val="0"/>
              </a:ext>
            </a:extLst>
          </a:blip>
          <a:srcRect l="2597" r="2597"/>
          <a:stretch/>
        </p:blipFill>
        <p:spPr>
          <a:xfrm>
            <a:off x="6586364" y="1725704"/>
            <a:ext cx="5182931" cy="4965754"/>
          </a:xfrm>
          <a:prstGeom prst="ellipse">
            <a:avLst/>
          </a:prstGeom>
          <a:ln>
            <a:noFill/>
          </a:ln>
          <a:effectLst>
            <a:softEdge rad="112500"/>
          </a:effectLst>
        </p:spPr>
      </p:pic>
      <p:sp>
        <p:nvSpPr>
          <p:cNvPr id="29" name="Rectangle 31">
            <a:extLst>
              <a:ext uri="{FF2B5EF4-FFF2-40B4-BE49-F238E27FC236}">
                <a16:creationId xmlns:a16="http://schemas.microsoft.com/office/drawing/2014/main" id="{2C673417-F9BD-1712-63BF-2332ECE3060A}"/>
              </a:ext>
            </a:extLst>
          </p:cNvPr>
          <p:cNvSpPr/>
          <p:nvPr/>
        </p:nvSpPr>
        <p:spPr>
          <a:xfrm>
            <a:off x="200707" y="1096162"/>
            <a:ext cx="6170387" cy="3216265"/>
          </a:xfrm>
          <a:prstGeom prst="rect">
            <a:avLst/>
          </a:prstGeom>
        </p:spPr>
        <p:txBody>
          <a:bodyPr wrap="square" anchor="t">
            <a:spAutoFit/>
          </a:bodyPr>
          <a:lstStyle/>
          <a:p>
            <a:pPr algn="just">
              <a:lnSpc>
                <a:spcPct val="200000"/>
              </a:lnSpc>
              <a:defRPr/>
            </a:pPr>
            <a:r>
              <a:rPr lang="en-US" sz="2400" b="1" dirty="0">
                <a:latin typeface="El Messiri" panose="00000800000000000000" pitchFamily="50" charset="-78"/>
                <a:cs typeface="El Messiri" panose="00000800000000000000" pitchFamily="50" charset="-78"/>
              </a:rPr>
              <a:t>Trademark: </a:t>
            </a:r>
          </a:p>
          <a:p>
            <a:pPr marL="342900" indent="-342900" algn="just">
              <a:lnSpc>
                <a:spcPct val="200000"/>
              </a:lnSpc>
              <a:buFont typeface="Arial" panose="020B0604020202020204" pitchFamily="34" charset="0"/>
              <a:buChar char="•"/>
              <a:defRPr/>
            </a:pPr>
            <a:r>
              <a:rPr lang="en-US" sz="2000" dirty="0">
                <a:solidFill>
                  <a:srgbClr val="4D2643"/>
                </a:solidFill>
                <a:latin typeface="El Messiri" panose="00000800000000000000" pitchFamily="50" charset="-78"/>
                <a:cs typeface="El Messiri" panose="00000800000000000000" pitchFamily="50" charset="-78"/>
              </a:rPr>
              <a:t>a word or symbol used by a manufacturer or merchant to identify their goods and distinguish them from others.</a:t>
            </a:r>
          </a:p>
          <a:p>
            <a:pPr marL="342900" indent="-342900" algn="just">
              <a:lnSpc>
                <a:spcPct val="200000"/>
              </a:lnSpc>
              <a:buFont typeface="Arial" panose="020B0604020202020204" pitchFamily="34" charset="0"/>
              <a:buChar char="•"/>
              <a:defRPr/>
            </a:pPr>
            <a:r>
              <a:rPr lang="en-US" sz="2000" dirty="0">
                <a:solidFill>
                  <a:srgbClr val="4D2643"/>
                </a:solidFill>
                <a:latin typeface="El Messiri" panose="00000800000000000000" pitchFamily="50" charset="-78"/>
                <a:cs typeface="El Messiri" panose="00000800000000000000" pitchFamily="50" charset="-78"/>
              </a:rPr>
              <a:t>A trademark is designated by the symbol ®</a:t>
            </a:r>
          </a:p>
        </p:txBody>
      </p:sp>
      <p:pic>
        <p:nvPicPr>
          <p:cNvPr id="3" name="صورة 2">
            <a:extLst>
              <a:ext uri="{FF2B5EF4-FFF2-40B4-BE49-F238E27FC236}">
                <a16:creationId xmlns:a16="http://schemas.microsoft.com/office/drawing/2014/main" id="{F5EA55CD-ACF9-E44C-CADD-174E45D5672F}"/>
              </a:ext>
            </a:extLst>
          </p:cNvPr>
          <p:cNvPicPr>
            <a:picLocks noChangeAspect="1"/>
          </p:cNvPicPr>
          <p:nvPr/>
        </p:nvPicPr>
        <p:blipFill>
          <a:blip r:embed="rId6">
            <a:extLst>
              <a:ext uri="{28A0092B-C50C-407E-A947-70E740481C1C}">
                <a14:useLocalDpi xmlns:a14="http://schemas.microsoft.com/office/drawing/2010/main" val="0"/>
              </a:ext>
            </a:extLst>
          </a:blip>
          <a:srcRect l="6874" r="6874"/>
          <a:stretch/>
        </p:blipFill>
        <p:spPr>
          <a:xfrm>
            <a:off x="9807819" y="194543"/>
            <a:ext cx="2028831" cy="1986549"/>
          </a:xfrm>
          <a:prstGeom prst="ellipse">
            <a:avLst/>
          </a:prstGeom>
          <a:ln>
            <a:noFill/>
          </a:ln>
          <a:effectLst>
            <a:softEdge rad="112500"/>
          </a:effectLst>
        </p:spPr>
      </p:pic>
      <p:sp>
        <p:nvSpPr>
          <p:cNvPr id="2" name="عنصر نائب لرقم الشريحة 1">
            <a:extLst>
              <a:ext uri="{FF2B5EF4-FFF2-40B4-BE49-F238E27FC236}">
                <a16:creationId xmlns:a16="http://schemas.microsoft.com/office/drawing/2014/main" id="{089E4C71-872D-FBA0-7132-46A3DDEBDA25}"/>
              </a:ext>
            </a:extLst>
          </p:cNvPr>
          <p:cNvSpPr>
            <a:spLocks noGrp="1"/>
          </p:cNvSpPr>
          <p:nvPr>
            <p:ph type="sldNum" sz="quarter" idx="12"/>
          </p:nvPr>
        </p:nvSpPr>
        <p:spPr/>
        <p:txBody>
          <a:bodyPr/>
          <a:lstStyle/>
          <a:p>
            <a:fld id="{7BB485FA-5BF7-483B-B1A0-9B2B5547A02D}" type="slidenum">
              <a:rPr lang="ar-SA" smtClean="0"/>
              <a:t>24</a:t>
            </a:fld>
            <a:endParaRPr lang="ar-SA"/>
          </a:p>
        </p:txBody>
      </p:sp>
    </p:spTree>
    <p:extLst>
      <p:ext uri="{BB962C8B-B14F-4D97-AF65-F5344CB8AC3E}">
        <p14:creationId xmlns:p14="http://schemas.microsoft.com/office/powerpoint/2010/main" val="87707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91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9"/>
                                        </p:tgtEl>
                                        <p:attrNameLst>
                                          <p:attrName>style.visibility</p:attrName>
                                        </p:attrNameLst>
                                      </p:cBhvr>
                                      <p:to>
                                        <p:strVal val="visible"/>
                                      </p:to>
                                    </p:set>
                                    <p:anim calcmode="lin" valueType="num">
                                      <p:cBhvr>
                                        <p:cTn id="31" dur="1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29"/>
                                        </p:tgtEl>
                                        <p:attrNameLst>
                                          <p:attrName>ppt_y</p:attrName>
                                        </p:attrNameLst>
                                      </p:cBhvr>
                                      <p:tavLst>
                                        <p:tav tm="0">
                                          <p:val>
                                            <p:strVal val="#ppt_y"/>
                                          </p:val>
                                        </p:tav>
                                        <p:tav tm="100000">
                                          <p:val>
                                            <p:strVal val="#ppt_y"/>
                                          </p:val>
                                        </p:tav>
                                      </p:tavLst>
                                    </p:anim>
                                    <p:anim calcmode="lin" valueType="num">
                                      <p:cBhvr>
                                        <p:cTn id="33" dur="1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527892" y="405223"/>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Piracy</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4">
            <a:extLst>
              <a:ext uri="{FF2B5EF4-FFF2-40B4-BE49-F238E27FC236}">
                <a16:creationId xmlns:a16="http://schemas.microsoft.com/office/drawing/2014/main" id="{5BDF4A2D-8487-B7A5-5A5E-EF0BB5C040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1372" b="11372"/>
          <a:stretch/>
        </p:blipFill>
        <p:spPr bwMode="auto">
          <a:xfrm>
            <a:off x="2395624" y="1469204"/>
            <a:ext cx="3782091" cy="23460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CCBD67AC-3AAD-114E-2A2C-A8DAE31D41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719" b="1719"/>
          <a:stretch/>
        </p:blipFill>
        <p:spPr bwMode="auto">
          <a:xfrm>
            <a:off x="7338430" y="1526897"/>
            <a:ext cx="2834050" cy="2237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2" name="Picture 8">
            <a:extLst>
              <a:ext uri="{FF2B5EF4-FFF2-40B4-BE49-F238E27FC236}">
                <a16:creationId xmlns:a16="http://schemas.microsoft.com/office/drawing/2014/main" id="{F6D0FBE0-4DBE-EC67-DF8B-803C5D6C3D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4249" b="4249"/>
          <a:stretch/>
        </p:blipFill>
        <p:spPr bwMode="auto">
          <a:xfrm>
            <a:off x="4328484" y="4024825"/>
            <a:ext cx="3698461" cy="18188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عنصر نائب لرقم الشريحة 1">
            <a:extLst>
              <a:ext uri="{FF2B5EF4-FFF2-40B4-BE49-F238E27FC236}">
                <a16:creationId xmlns:a16="http://schemas.microsoft.com/office/drawing/2014/main" id="{63DE4CD5-96AC-33F0-AA7D-0D125B8A5166}"/>
              </a:ext>
            </a:extLst>
          </p:cNvPr>
          <p:cNvSpPr>
            <a:spLocks noGrp="1"/>
          </p:cNvSpPr>
          <p:nvPr>
            <p:ph type="sldNum" sz="quarter" idx="12"/>
          </p:nvPr>
        </p:nvSpPr>
        <p:spPr/>
        <p:txBody>
          <a:bodyPr/>
          <a:lstStyle/>
          <a:p>
            <a:fld id="{7BB485FA-5BF7-483B-B1A0-9B2B5547A02D}" type="slidenum">
              <a:rPr lang="ar-SA" smtClean="0"/>
              <a:t>25</a:t>
            </a:fld>
            <a:endParaRPr lang="ar-SA"/>
          </a:p>
        </p:txBody>
      </p:sp>
    </p:spTree>
    <p:extLst>
      <p:ext uri="{BB962C8B-B14F-4D97-AF65-F5344CB8AC3E}">
        <p14:creationId xmlns:p14="http://schemas.microsoft.com/office/powerpoint/2010/main" val="49378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شكل حر 161">
            <a:extLst>
              <a:ext uri="{FF2B5EF4-FFF2-40B4-BE49-F238E27FC236}">
                <a16:creationId xmlns:a16="http://schemas.microsoft.com/office/drawing/2014/main" id="{B4D5EFC1-FA0D-733A-307A-E6DC0CB00773}"/>
              </a:ext>
            </a:extLst>
          </p:cNvPr>
          <p:cNvSpPr/>
          <p:nvPr/>
        </p:nvSpPr>
        <p:spPr>
          <a:xfrm rot="18888128" flipV="1">
            <a:off x="-3336093" y="-6805199"/>
            <a:ext cx="13516719" cy="13610399"/>
          </a:xfrm>
          <a:custGeom>
            <a:avLst/>
            <a:gdLst>
              <a:gd name="connsiteX0" fmla="*/ 0 w 6563147"/>
              <a:gd name="connsiteY0" fmla="*/ 6608634 h 6608634"/>
              <a:gd name="connsiteX1" fmla="*/ 6563147 w 6563147"/>
              <a:gd name="connsiteY1" fmla="*/ 0 h 6608634"/>
              <a:gd name="connsiteX2" fmla="*/ 0 w 6563147"/>
              <a:gd name="connsiteY2" fmla="*/ 0 h 6608634"/>
            </a:gdLst>
            <a:ahLst/>
            <a:cxnLst>
              <a:cxn ang="0">
                <a:pos x="connsiteX0" y="connsiteY0"/>
              </a:cxn>
              <a:cxn ang="0">
                <a:pos x="connsiteX1" y="connsiteY1"/>
              </a:cxn>
              <a:cxn ang="0">
                <a:pos x="connsiteX2" y="connsiteY2"/>
              </a:cxn>
            </a:cxnLst>
            <a:rect l="l" t="t" r="r" b="b"/>
            <a:pathLst>
              <a:path w="6563147" h="6608634">
                <a:moveTo>
                  <a:pt x="0" y="6608634"/>
                </a:moveTo>
                <a:lnTo>
                  <a:pt x="6563147" y="0"/>
                </a:lnTo>
                <a:lnTo>
                  <a:pt x="0" y="0"/>
                </a:lnTo>
                <a:close/>
              </a:path>
            </a:pathLst>
          </a:custGeom>
          <a:solidFill>
            <a:srgbClr val="767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623279" y="209746"/>
            <a:ext cx="7480091"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Intellectual properties </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29" name="Rectangle 31">
            <a:extLst>
              <a:ext uri="{FF2B5EF4-FFF2-40B4-BE49-F238E27FC236}">
                <a16:creationId xmlns:a16="http://schemas.microsoft.com/office/drawing/2014/main" id="{2C673417-F9BD-1712-63BF-2332ECE3060A}"/>
              </a:ext>
            </a:extLst>
          </p:cNvPr>
          <p:cNvSpPr/>
          <p:nvPr/>
        </p:nvSpPr>
        <p:spPr>
          <a:xfrm>
            <a:off x="200707" y="1096162"/>
            <a:ext cx="6170387" cy="2600712"/>
          </a:xfrm>
          <a:prstGeom prst="rect">
            <a:avLst/>
          </a:prstGeom>
        </p:spPr>
        <p:txBody>
          <a:bodyPr wrap="square" anchor="t">
            <a:spAutoFit/>
          </a:bodyPr>
          <a:lstStyle/>
          <a:p>
            <a:pPr algn="just">
              <a:lnSpc>
                <a:spcPct val="200000"/>
              </a:lnSpc>
              <a:defRPr/>
            </a:pPr>
            <a:r>
              <a:rPr lang="en-US" sz="2400" b="1" dirty="0">
                <a:latin typeface="El Messiri" panose="00000800000000000000" pitchFamily="50" charset="-78"/>
                <a:cs typeface="El Messiri" panose="00000800000000000000" pitchFamily="50" charset="-78"/>
              </a:rPr>
              <a:t>Trade secret: </a:t>
            </a:r>
          </a:p>
          <a:p>
            <a:pPr algn="just">
              <a:lnSpc>
                <a:spcPct val="200000"/>
              </a:lnSpc>
              <a:defRPr/>
            </a:pPr>
            <a:r>
              <a:rPr lang="en-US" sz="2000" dirty="0">
                <a:solidFill>
                  <a:srgbClr val="4D2643"/>
                </a:solidFill>
                <a:latin typeface="El Messiri" panose="00000800000000000000" pitchFamily="50" charset="-78"/>
                <a:cs typeface="El Messiri" panose="00000800000000000000" pitchFamily="50" charset="-78"/>
              </a:rPr>
              <a:t>A secret formula, method, device, or item of information that gives an entrepreneur an advantage over competitors.</a:t>
            </a:r>
          </a:p>
        </p:txBody>
      </p:sp>
      <p:pic>
        <p:nvPicPr>
          <p:cNvPr id="15" name="Picture 2" descr="Chemetex Advisors - Trade Secret Audit">
            <a:extLst>
              <a:ext uri="{FF2B5EF4-FFF2-40B4-BE49-F238E27FC236}">
                <a16:creationId xmlns:a16="http://schemas.microsoft.com/office/drawing/2014/main" id="{347AD9C1-0C6B-5413-C67B-520FF8E0B8C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837543" y="2029799"/>
            <a:ext cx="4038600" cy="3919355"/>
          </a:xfrm>
          <a:prstGeom prst="ellipse">
            <a:avLst/>
          </a:prstGeom>
          <a:ln>
            <a:noFill/>
          </a:ln>
          <a:effectLst>
            <a:softEdge rad="112500"/>
          </a:effectLst>
        </p:spPr>
      </p:pic>
      <p:pic>
        <p:nvPicPr>
          <p:cNvPr id="16" name="Picture 4" descr="KFC - Wikipedia">
            <a:extLst>
              <a:ext uri="{FF2B5EF4-FFF2-40B4-BE49-F238E27FC236}">
                <a16:creationId xmlns:a16="http://schemas.microsoft.com/office/drawing/2014/main" id="{532074AB-842C-2389-2B94-20700AA600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334" y="2098032"/>
            <a:ext cx="2057400" cy="21374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6" descr="البيك - ويكيبيديا">
            <a:extLst>
              <a:ext uri="{FF2B5EF4-FFF2-40B4-BE49-F238E27FC236}">
                <a16:creationId xmlns:a16="http://schemas.microsoft.com/office/drawing/2014/main" id="{C2642F11-923B-4A29-D0FA-C181A8C300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0072" y="3989476"/>
            <a:ext cx="1921027" cy="21374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عنصر نائب لرقم الشريحة 1">
            <a:extLst>
              <a:ext uri="{FF2B5EF4-FFF2-40B4-BE49-F238E27FC236}">
                <a16:creationId xmlns:a16="http://schemas.microsoft.com/office/drawing/2014/main" id="{09E99054-5811-57F6-6C4F-3F5C659D4600}"/>
              </a:ext>
            </a:extLst>
          </p:cNvPr>
          <p:cNvSpPr>
            <a:spLocks noGrp="1"/>
          </p:cNvSpPr>
          <p:nvPr>
            <p:ph type="sldNum" sz="quarter" idx="12"/>
          </p:nvPr>
        </p:nvSpPr>
        <p:spPr/>
        <p:txBody>
          <a:bodyPr/>
          <a:lstStyle/>
          <a:p>
            <a:fld id="{7BB485FA-5BF7-483B-B1A0-9B2B5547A02D}" type="slidenum">
              <a:rPr lang="ar-SA" smtClean="0"/>
              <a:t>26</a:t>
            </a:fld>
            <a:endParaRPr lang="ar-SA"/>
          </a:p>
        </p:txBody>
      </p:sp>
    </p:spTree>
    <p:extLst>
      <p:ext uri="{BB962C8B-B14F-4D97-AF65-F5344CB8AC3E}">
        <p14:creationId xmlns:p14="http://schemas.microsoft.com/office/powerpoint/2010/main" val="82618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91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9"/>
                                        </p:tgtEl>
                                        <p:attrNameLst>
                                          <p:attrName>style.visibility</p:attrName>
                                        </p:attrNameLst>
                                      </p:cBhvr>
                                      <p:to>
                                        <p:strVal val="visible"/>
                                      </p:to>
                                    </p:set>
                                    <p:anim calcmode="lin" valueType="num">
                                      <p:cBhvr>
                                        <p:cTn id="31" dur="1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29"/>
                                        </p:tgtEl>
                                        <p:attrNameLst>
                                          <p:attrName>ppt_y</p:attrName>
                                        </p:attrNameLst>
                                      </p:cBhvr>
                                      <p:tavLst>
                                        <p:tav tm="0">
                                          <p:val>
                                            <p:strVal val="#ppt_y"/>
                                          </p:val>
                                        </p:tav>
                                        <p:tav tm="100000">
                                          <p:val>
                                            <p:strVal val="#ppt_y"/>
                                          </p:val>
                                        </p:tav>
                                      </p:tavLst>
                                    </p:anim>
                                    <p:anim calcmode="lin" valueType="num">
                                      <p:cBhvr>
                                        <p:cTn id="33" dur="1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11">
            <a:extLst>
              <a:ext uri="{FF2B5EF4-FFF2-40B4-BE49-F238E27FC236}">
                <a16:creationId xmlns:a16="http://schemas.microsoft.com/office/drawing/2014/main" id="{4060266E-4233-0ABE-0A3A-91E6784966EC}"/>
              </a:ext>
            </a:extLst>
          </p:cNvPr>
          <p:cNvGrpSpPr/>
          <p:nvPr/>
        </p:nvGrpSpPr>
        <p:grpSpPr>
          <a:xfrm>
            <a:off x="2079320" y="1949632"/>
            <a:ext cx="6587775" cy="3937048"/>
            <a:chOff x="2256659" y="1904127"/>
            <a:chExt cx="7733745" cy="4621913"/>
          </a:xfrm>
        </p:grpSpPr>
        <p:sp>
          <p:nvSpPr>
            <p:cNvPr id="28" name="Freeform: Shape 26">
              <a:extLst>
                <a:ext uri="{FF2B5EF4-FFF2-40B4-BE49-F238E27FC236}">
                  <a16:creationId xmlns:a16="http://schemas.microsoft.com/office/drawing/2014/main" id="{8B80BED2-9503-FD95-89AE-E87AB668DE59}"/>
                </a:ext>
              </a:extLst>
            </p:cNvPr>
            <p:cNvSpPr/>
            <p:nvPr/>
          </p:nvSpPr>
          <p:spPr>
            <a:xfrm rot="20244559">
              <a:off x="2256659" y="3407001"/>
              <a:ext cx="6960662" cy="161616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806246" y="3840509"/>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755745" y="5438086"/>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994826" y="3233396"/>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CBC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863434" y="4506895"/>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6776316" y="192194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8396343" y="3153678"/>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4400000" flipV="1">
              <a:off x="8902451" y="148502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grpSp>
      <p:sp>
        <p:nvSpPr>
          <p:cNvPr id="37" name="Rectangle 33">
            <a:extLst>
              <a:ext uri="{FF2B5EF4-FFF2-40B4-BE49-F238E27FC236}">
                <a16:creationId xmlns:a16="http://schemas.microsoft.com/office/drawing/2014/main" id="{38DB338B-F49E-F72B-2B7A-9A81542A5941}"/>
              </a:ext>
            </a:extLst>
          </p:cNvPr>
          <p:cNvSpPr/>
          <p:nvPr/>
        </p:nvSpPr>
        <p:spPr>
          <a:xfrm>
            <a:off x="154213" y="2925387"/>
            <a:ext cx="2660167"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are some types of human needs?</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0" name="Rectangle 33">
            <a:extLst>
              <a:ext uri="{FF2B5EF4-FFF2-40B4-BE49-F238E27FC236}">
                <a16:creationId xmlns:a16="http://schemas.microsoft.com/office/drawing/2014/main" id="{2EA622B8-ED51-E55F-03CF-A483AD2AB8EA}"/>
              </a:ext>
            </a:extLst>
          </p:cNvPr>
          <p:cNvSpPr/>
          <p:nvPr/>
        </p:nvSpPr>
        <p:spPr>
          <a:xfrm>
            <a:off x="4422838" y="3580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3</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1" name="Rectangle 33">
            <a:extLst>
              <a:ext uri="{FF2B5EF4-FFF2-40B4-BE49-F238E27FC236}">
                <a16:creationId xmlns:a16="http://schemas.microsoft.com/office/drawing/2014/main" id="{CB0DD3D7-A54F-A125-8EBA-6081496F3DB5}"/>
              </a:ext>
            </a:extLst>
          </p:cNvPr>
          <p:cNvSpPr/>
          <p:nvPr/>
        </p:nvSpPr>
        <p:spPr>
          <a:xfrm>
            <a:off x="6069477" y="4634058"/>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4</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2" name="Rectangle 33">
            <a:extLst>
              <a:ext uri="{FF2B5EF4-FFF2-40B4-BE49-F238E27FC236}">
                <a16:creationId xmlns:a16="http://schemas.microsoft.com/office/drawing/2014/main" id="{67203D9C-7ED5-478D-D46D-D33E9B74D03F}"/>
              </a:ext>
            </a:extLst>
          </p:cNvPr>
          <p:cNvSpPr/>
          <p:nvPr/>
        </p:nvSpPr>
        <p:spPr>
          <a:xfrm>
            <a:off x="5955912" y="240662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5</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45429" y="3468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6</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6" name="Rectangle 33">
            <a:extLst>
              <a:ext uri="{FF2B5EF4-FFF2-40B4-BE49-F238E27FC236}">
                <a16:creationId xmlns:a16="http://schemas.microsoft.com/office/drawing/2014/main" id="{38D63494-C8A0-C8A8-76BF-7D33156D6143}"/>
              </a:ext>
            </a:extLst>
          </p:cNvPr>
          <p:cNvSpPr/>
          <p:nvPr/>
        </p:nvSpPr>
        <p:spPr>
          <a:xfrm>
            <a:off x="7862159" y="2019932"/>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7</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006080" y="6045484"/>
            <a:ext cx="3460676"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guide questions can help me search for business ideas? </a:t>
            </a:r>
          </a:p>
        </p:txBody>
      </p:sp>
      <p:sp>
        <p:nvSpPr>
          <p:cNvPr id="53" name="Rectangle 33">
            <a:extLst>
              <a:ext uri="{FF2B5EF4-FFF2-40B4-BE49-F238E27FC236}">
                <a16:creationId xmlns:a16="http://schemas.microsoft.com/office/drawing/2014/main" id="{1A3945F6-F19F-B650-0CB3-DBFEA9C4F7D1}"/>
              </a:ext>
            </a:extLst>
          </p:cNvPr>
          <p:cNvSpPr/>
          <p:nvPr/>
        </p:nvSpPr>
        <p:spPr>
          <a:xfrm>
            <a:off x="2991975" y="2066467"/>
            <a:ext cx="2429443"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Cite some sources of business ideas.</a:t>
            </a:r>
          </a:p>
        </p:txBody>
      </p:sp>
      <p:sp>
        <p:nvSpPr>
          <p:cNvPr id="55" name="Rectangle 33">
            <a:extLst>
              <a:ext uri="{FF2B5EF4-FFF2-40B4-BE49-F238E27FC236}">
                <a16:creationId xmlns:a16="http://schemas.microsoft.com/office/drawing/2014/main" id="{90F2724F-6942-D081-3A3F-723703FA986D}"/>
              </a:ext>
            </a:extLst>
          </p:cNvPr>
          <p:cNvSpPr/>
          <p:nvPr/>
        </p:nvSpPr>
        <p:spPr>
          <a:xfrm>
            <a:off x="7118817" y="4847898"/>
            <a:ext cx="3724819" cy="830997"/>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If I am confronted with a hundred different opportunities, how can I trim down the list to ten? </a:t>
            </a:r>
          </a:p>
        </p:txBody>
      </p:sp>
      <p:sp>
        <p:nvSpPr>
          <p:cNvPr id="56" name="Rectangle 33">
            <a:extLst>
              <a:ext uri="{FF2B5EF4-FFF2-40B4-BE49-F238E27FC236}">
                <a16:creationId xmlns:a16="http://schemas.microsoft.com/office/drawing/2014/main" id="{AAEE9C24-867E-61AB-268E-5E3C5173AF0A}"/>
              </a:ext>
            </a:extLst>
          </p:cNvPr>
          <p:cNvSpPr/>
          <p:nvPr/>
        </p:nvSpPr>
        <p:spPr>
          <a:xfrm>
            <a:off x="2687091" y="1180539"/>
            <a:ext cx="4376369"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How can I analyze the business opportunity from the point of view of customers?</a:t>
            </a:r>
          </a:p>
        </p:txBody>
      </p:sp>
      <p:sp>
        <p:nvSpPr>
          <p:cNvPr id="57" name="Rectangle 33">
            <a:extLst>
              <a:ext uri="{FF2B5EF4-FFF2-40B4-BE49-F238E27FC236}">
                <a16:creationId xmlns:a16="http://schemas.microsoft.com/office/drawing/2014/main" id="{2CAD4701-5598-6A4E-B956-D2CC0ADBCC8F}"/>
              </a:ext>
            </a:extLst>
          </p:cNvPr>
          <p:cNvSpPr/>
          <p:nvPr/>
        </p:nvSpPr>
        <p:spPr>
          <a:xfrm>
            <a:off x="8404231" y="3446808"/>
            <a:ext cx="2671980"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Will the product sell (will be business get funding) if it is about: </a:t>
            </a:r>
          </a:p>
        </p:txBody>
      </p:sp>
      <p:sp>
        <p:nvSpPr>
          <p:cNvPr id="58" name="Rectangle 33">
            <a:extLst>
              <a:ext uri="{FF2B5EF4-FFF2-40B4-BE49-F238E27FC236}">
                <a16:creationId xmlns:a16="http://schemas.microsoft.com/office/drawing/2014/main" id="{F5C0350E-F91C-DED3-68F8-DD635FF86AC3}"/>
              </a:ext>
            </a:extLst>
          </p:cNvPr>
          <p:cNvSpPr/>
          <p:nvPr/>
        </p:nvSpPr>
        <p:spPr>
          <a:xfrm>
            <a:off x="8873427" y="1574729"/>
            <a:ext cx="3035450"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An existing product for an existing market?</a:t>
            </a:r>
          </a:p>
        </p:txBody>
      </p:sp>
      <p:sp>
        <p:nvSpPr>
          <p:cNvPr id="2" name="عنصر نائب لرقم الشريحة 1">
            <a:extLst>
              <a:ext uri="{FF2B5EF4-FFF2-40B4-BE49-F238E27FC236}">
                <a16:creationId xmlns:a16="http://schemas.microsoft.com/office/drawing/2014/main" id="{D0E87D70-EA4D-61F7-A986-B2055CCB65BE}"/>
              </a:ext>
            </a:extLst>
          </p:cNvPr>
          <p:cNvSpPr>
            <a:spLocks noGrp="1"/>
          </p:cNvSpPr>
          <p:nvPr>
            <p:ph type="sldNum" sz="quarter" idx="12"/>
          </p:nvPr>
        </p:nvSpPr>
        <p:spPr/>
        <p:txBody>
          <a:bodyPr/>
          <a:lstStyle/>
          <a:p>
            <a:fld id="{7BB485FA-5BF7-483B-B1A0-9B2B5547A02D}" type="slidenum">
              <a:rPr lang="ar-SA" smtClean="0"/>
              <a:t>27</a:t>
            </a:fld>
            <a:endParaRPr lang="ar-SA"/>
          </a:p>
        </p:txBody>
      </p:sp>
    </p:spTree>
    <p:extLst>
      <p:ext uri="{BB962C8B-B14F-4D97-AF65-F5344CB8AC3E}">
        <p14:creationId xmlns:p14="http://schemas.microsoft.com/office/powerpoint/2010/main" val="2714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8"/>
                                        </p:tgtEl>
                                        <p:attrNameLst>
                                          <p:attrName>ppt_y</p:attrName>
                                        </p:attrNameLst>
                                      </p:cBhvr>
                                      <p:tavLst>
                                        <p:tav tm="0">
                                          <p:val>
                                            <p:strVal val="#ppt_y"/>
                                          </p:val>
                                        </p:tav>
                                        <p:tav tm="100000">
                                          <p:val>
                                            <p:strVal val="#ppt_y"/>
                                          </p:val>
                                        </p:tav>
                                      </p:tavLst>
                                    </p:anim>
                                    <p:anim calcmode="lin" valueType="num">
                                      <p:cBhvr>
                                        <p:cTn id="32"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39"/>
                                        </p:tgtEl>
                                        <p:attrNameLst>
                                          <p:attrName>ppt_y</p:attrName>
                                        </p:attrNameLst>
                                      </p:cBhvr>
                                      <p:tavLst>
                                        <p:tav tm="0">
                                          <p:val>
                                            <p:strVal val="#ppt_y"/>
                                          </p:val>
                                        </p:tav>
                                        <p:tav tm="100000">
                                          <p:val>
                                            <p:strVal val="#ppt_y"/>
                                          </p:val>
                                        </p:tav>
                                      </p:tavLst>
                                    </p:anim>
                                    <p:anim calcmode="lin" valueType="num">
                                      <p:cBhvr>
                                        <p:cTn id="3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40"/>
                                        </p:tgtEl>
                                        <p:attrNameLst>
                                          <p:attrName>ppt_y</p:attrName>
                                        </p:attrNameLst>
                                      </p:cBhvr>
                                      <p:tavLst>
                                        <p:tav tm="0">
                                          <p:val>
                                            <p:strVal val="#ppt_y"/>
                                          </p:val>
                                        </p:tav>
                                        <p:tav tm="100000">
                                          <p:val>
                                            <p:strVal val="#ppt_y"/>
                                          </p:val>
                                        </p:tav>
                                      </p:tavLst>
                                    </p:anim>
                                    <p:anim calcmode="lin" valueType="num">
                                      <p:cBhvr>
                                        <p:cTn id="46"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40"/>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41"/>
                                        </p:tgtEl>
                                        <p:attrNameLst>
                                          <p:attrName>style.visibility</p:attrName>
                                        </p:attrNameLst>
                                      </p:cBhvr>
                                      <p:to>
                                        <p:strVal val="visible"/>
                                      </p:to>
                                    </p:set>
                                    <p:anim calcmode="lin" valueType="num">
                                      <p:cBhvr>
                                        <p:cTn id="51" dur="15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41"/>
                                        </p:tgtEl>
                                        <p:attrNameLst>
                                          <p:attrName>ppt_y</p:attrName>
                                        </p:attrNameLst>
                                      </p:cBhvr>
                                      <p:tavLst>
                                        <p:tav tm="0">
                                          <p:val>
                                            <p:strVal val="#ppt_y"/>
                                          </p:val>
                                        </p:tav>
                                        <p:tav tm="100000">
                                          <p:val>
                                            <p:strVal val="#ppt_y"/>
                                          </p:val>
                                        </p:tav>
                                      </p:tavLst>
                                    </p:anim>
                                    <p:anim calcmode="lin" valueType="num">
                                      <p:cBhvr>
                                        <p:cTn id="53" dur="15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41"/>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42"/>
                                        </p:tgtEl>
                                        <p:attrNameLst>
                                          <p:attrName>style.visibility</p:attrName>
                                        </p:attrNameLst>
                                      </p:cBhvr>
                                      <p:to>
                                        <p:strVal val="visible"/>
                                      </p:to>
                                    </p:set>
                                    <p:anim calcmode="lin" valueType="num">
                                      <p:cBhvr>
                                        <p:cTn id="58"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9" dur="150" fill="hold"/>
                                        <p:tgtEl>
                                          <p:spTgt spid="42"/>
                                        </p:tgtEl>
                                        <p:attrNameLst>
                                          <p:attrName>ppt_y</p:attrName>
                                        </p:attrNameLst>
                                      </p:cBhvr>
                                      <p:tavLst>
                                        <p:tav tm="0">
                                          <p:val>
                                            <p:strVal val="#ppt_y"/>
                                          </p:val>
                                        </p:tav>
                                        <p:tav tm="100000">
                                          <p:val>
                                            <p:strVal val="#ppt_y"/>
                                          </p:val>
                                        </p:tav>
                                      </p:tavLst>
                                    </p:anim>
                                    <p:anim calcmode="lin" valueType="num">
                                      <p:cBhvr>
                                        <p:cTn id="60"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61"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62" dur="150" tmFilter="0,0; .5, 1; 1, 1"/>
                                        <p:tgtEl>
                                          <p:spTgt spid="42"/>
                                        </p:tgtEl>
                                      </p:cBhvr>
                                    </p:animEffect>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44"/>
                                        </p:tgtEl>
                                        <p:attrNameLst>
                                          <p:attrName>style.visibility</p:attrName>
                                        </p:attrNameLst>
                                      </p:cBhvr>
                                      <p:to>
                                        <p:strVal val="visible"/>
                                      </p:to>
                                    </p:set>
                                    <p:anim calcmode="lin" valueType="num">
                                      <p:cBhvr>
                                        <p:cTn id="65"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66" dur="150" fill="hold"/>
                                        <p:tgtEl>
                                          <p:spTgt spid="44"/>
                                        </p:tgtEl>
                                        <p:attrNameLst>
                                          <p:attrName>ppt_y</p:attrName>
                                        </p:attrNameLst>
                                      </p:cBhvr>
                                      <p:tavLst>
                                        <p:tav tm="0">
                                          <p:val>
                                            <p:strVal val="#ppt_y"/>
                                          </p:val>
                                        </p:tav>
                                        <p:tav tm="100000">
                                          <p:val>
                                            <p:strVal val="#ppt_y"/>
                                          </p:val>
                                        </p:tav>
                                      </p:tavLst>
                                    </p:anim>
                                    <p:anim calcmode="lin" valueType="num">
                                      <p:cBhvr>
                                        <p:cTn id="67"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68"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9" dur="150" tmFilter="0,0; .5, 1; 1, 1"/>
                                        <p:tgtEl>
                                          <p:spTgt spid="44"/>
                                        </p:tgtEl>
                                      </p:cBhvr>
                                    </p:animEffect>
                                  </p:childTnLst>
                                </p:cTn>
                              </p:par>
                              <p:par>
                                <p:cTn id="70" presetID="41" presetClass="entr" presetSubtype="0" fill="hold" grpId="0" nodeType="withEffect">
                                  <p:stCondLst>
                                    <p:cond delay="0"/>
                                  </p:stCondLst>
                                  <p:iterate type="lt">
                                    <p:tmPct val="10000"/>
                                  </p:iterate>
                                  <p:childTnLst>
                                    <p:set>
                                      <p:cBhvr>
                                        <p:cTn id="71" dur="1" fill="hold">
                                          <p:stCondLst>
                                            <p:cond delay="0"/>
                                          </p:stCondLst>
                                        </p:cTn>
                                        <p:tgtEl>
                                          <p:spTgt spid="46"/>
                                        </p:tgtEl>
                                        <p:attrNameLst>
                                          <p:attrName>style.visibility</p:attrName>
                                        </p:attrNameLst>
                                      </p:cBhvr>
                                      <p:to>
                                        <p:strVal val="visible"/>
                                      </p:to>
                                    </p:set>
                                    <p:anim calcmode="lin" valueType="num">
                                      <p:cBhvr>
                                        <p:cTn id="72" dur="1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73" dur="150" fill="hold"/>
                                        <p:tgtEl>
                                          <p:spTgt spid="46"/>
                                        </p:tgtEl>
                                        <p:attrNameLst>
                                          <p:attrName>ppt_y</p:attrName>
                                        </p:attrNameLst>
                                      </p:cBhvr>
                                      <p:tavLst>
                                        <p:tav tm="0">
                                          <p:val>
                                            <p:strVal val="#ppt_y"/>
                                          </p:val>
                                        </p:tav>
                                        <p:tav tm="100000">
                                          <p:val>
                                            <p:strVal val="#ppt_y"/>
                                          </p:val>
                                        </p:tav>
                                      </p:tavLst>
                                    </p:anim>
                                    <p:anim calcmode="lin" valueType="num">
                                      <p:cBhvr>
                                        <p:cTn id="74" dur="1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75" dur="1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150" tmFilter="0,0; .5, 1; 1, 1"/>
                                        <p:tgtEl>
                                          <p:spTgt spid="46"/>
                                        </p:tgtEl>
                                      </p:cBhvr>
                                    </p:animEffect>
                                  </p:childTnLst>
                                </p:cTn>
                              </p:par>
                            </p:childTnLst>
                          </p:cTn>
                        </p:par>
                        <p:par>
                          <p:cTn id="77" fill="hold">
                            <p:stCondLst>
                              <p:cond delay="12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37"/>
                                        </p:tgtEl>
                                        <p:attrNameLst>
                                          <p:attrName>style.visibility</p:attrName>
                                        </p:attrNameLst>
                                      </p:cBhvr>
                                      <p:to>
                                        <p:strVal val="visible"/>
                                      </p:to>
                                    </p:set>
                                    <p:anim calcmode="lin" valueType="num">
                                      <p:cBhvr>
                                        <p:cTn id="80"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81" dur="150" fill="hold"/>
                                        <p:tgtEl>
                                          <p:spTgt spid="37"/>
                                        </p:tgtEl>
                                        <p:attrNameLst>
                                          <p:attrName>ppt_y</p:attrName>
                                        </p:attrNameLst>
                                      </p:cBhvr>
                                      <p:tavLst>
                                        <p:tav tm="0">
                                          <p:val>
                                            <p:strVal val="#ppt_y"/>
                                          </p:val>
                                        </p:tav>
                                        <p:tav tm="100000">
                                          <p:val>
                                            <p:strVal val="#ppt_y"/>
                                          </p:val>
                                        </p:tav>
                                      </p:tavLst>
                                    </p:anim>
                                    <p:anim calcmode="lin" valueType="num">
                                      <p:cBhvr>
                                        <p:cTn id="82"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83"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84" dur="150" tmFilter="0,0; .5, 1; 1, 1"/>
                                        <p:tgtEl>
                                          <p:spTgt spid="37"/>
                                        </p:tgtEl>
                                      </p:cBhvr>
                                    </p:animEffect>
                                  </p:childTnLst>
                                </p:cTn>
                              </p:par>
                            </p:childTnLst>
                          </p:cTn>
                        </p:par>
                        <p:par>
                          <p:cTn id="85" fill="hold">
                            <p:stCondLst>
                              <p:cond delay="177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47"/>
                                        </p:tgtEl>
                                        <p:attrNameLst>
                                          <p:attrName>style.visibility</p:attrName>
                                        </p:attrNameLst>
                                      </p:cBhvr>
                                      <p:to>
                                        <p:strVal val="visible"/>
                                      </p:to>
                                    </p:set>
                                    <p:anim calcmode="lin" valueType="num">
                                      <p:cBhvr>
                                        <p:cTn id="88"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9" dur="150" fill="hold"/>
                                        <p:tgtEl>
                                          <p:spTgt spid="47"/>
                                        </p:tgtEl>
                                        <p:attrNameLst>
                                          <p:attrName>ppt_y</p:attrName>
                                        </p:attrNameLst>
                                      </p:cBhvr>
                                      <p:tavLst>
                                        <p:tav tm="0">
                                          <p:val>
                                            <p:strVal val="#ppt_y"/>
                                          </p:val>
                                        </p:tav>
                                        <p:tav tm="100000">
                                          <p:val>
                                            <p:strVal val="#ppt_y"/>
                                          </p:val>
                                        </p:tav>
                                      </p:tavLst>
                                    </p:anim>
                                    <p:anim calcmode="lin" valueType="num">
                                      <p:cBhvr>
                                        <p:cTn id="90"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91"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92" dur="150" tmFilter="0,0; .5, 1; 1, 1"/>
                                        <p:tgtEl>
                                          <p:spTgt spid="47"/>
                                        </p:tgtEl>
                                      </p:cBhvr>
                                    </p:animEffect>
                                  </p:childTnLst>
                                </p:cTn>
                              </p:par>
                            </p:childTnLst>
                          </p:cTn>
                        </p:par>
                        <p:par>
                          <p:cTn id="93" fill="hold">
                            <p:stCondLst>
                              <p:cond delay="2655"/>
                            </p:stCondLst>
                            <p:childTnLst>
                              <p:par>
                                <p:cTn id="94" presetID="41" presetClass="entr" presetSubtype="0" fill="hold" grpId="0" nodeType="afterEffect">
                                  <p:stCondLst>
                                    <p:cond delay="0"/>
                                  </p:stCondLst>
                                  <p:iterate type="lt">
                                    <p:tmPct val="10000"/>
                                  </p:iterate>
                                  <p:childTnLst>
                                    <p:set>
                                      <p:cBhvr>
                                        <p:cTn id="95" dur="1" fill="hold">
                                          <p:stCondLst>
                                            <p:cond delay="0"/>
                                          </p:stCondLst>
                                        </p:cTn>
                                        <p:tgtEl>
                                          <p:spTgt spid="53"/>
                                        </p:tgtEl>
                                        <p:attrNameLst>
                                          <p:attrName>style.visibility</p:attrName>
                                        </p:attrNameLst>
                                      </p:cBhvr>
                                      <p:to>
                                        <p:strVal val="visible"/>
                                      </p:to>
                                    </p:set>
                                    <p:anim calcmode="lin" valueType="num">
                                      <p:cBhvr>
                                        <p:cTn id="96"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97" dur="150" fill="hold"/>
                                        <p:tgtEl>
                                          <p:spTgt spid="53"/>
                                        </p:tgtEl>
                                        <p:attrNameLst>
                                          <p:attrName>ppt_y</p:attrName>
                                        </p:attrNameLst>
                                      </p:cBhvr>
                                      <p:tavLst>
                                        <p:tav tm="0">
                                          <p:val>
                                            <p:strVal val="#ppt_y"/>
                                          </p:val>
                                        </p:tav>
                                        <p:tav tm="100000">
                                          <p:val>
                                            <p:strVal val="#ppt_y"/>
                                          </p:val>
                                        </p:tav>
                                      </p:tavLst>
                                    </p:anim>
                                    <p:anim calcmode="lin" valueType="num">
                                      <p:cBhvr>
                                        <p:cTn id="98"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99"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150" tmFilter="0,0; .5, 1; 1, 1"/>
                                        <p:tgtEl>
                                          <p:spTgt spid="53"/>
                                        </p:tgtEl>
                                      </p:cBhvr>
                                    </p:animEffect>
                                  </p:childTnLst>
                                </p:cTn>
                              </p:par>
                            </p:childTnLst>
                          </p:cTn>
                        </p:par>
                        <p:par>
                          <p:cTn id="101" fill="hold">
                            <p:stCondLst>
                              <p:cond delay="3255"/>
                            </p:stCondLst>
                            <p:childTnLst>
                              <p:par>
                                <p:cTn id="102" presetID="41" presetClass="entr" presetSubtype="0" fill="hold" grpId="0" nodeType="afterEffect">
                                  <p:stCondLst>
                                    <p:cond delay="0"/>
                                  </p:stCondLst>
                                  <p:iterate type="lt">
                                    <p:tmPct val="10000"/>
                                  </p:iterate>
                                  <p:childTnLst>
                                    <p:set>
                                      <p:cBhvr>
                                        <p:cTn id="103" dur="1" fill="hold">
                                          <p:stCondLst>
                                            <p:cond delay="0"/>
                                          </p:stCondLst>
                                        </p:cTn>
                                        <p:tgtEl>
                                          <p:spTgt spid="55"/>
                                        </p:tgtEl>
                                        <p:attrNameLst>
                                          <p:attrName>style.visibility</p:attrName>
                                        </p:attrNameLst>
                                      </p:cBhvr>
                                      <p:to>
                                        <p:strVal val="visible"/>
                                      </p:to>
                                    </p:set>
                                    <p:anim calcmode="lin" valueType="num">
                                      <p:cBhvr>
                                        <p:cTn id="104" dur="15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05" dur="150" fill="hold"/>
                                        <p:tgtEl>
                                          <p:spTgt spid="55"/>
                                        </p:tgtEl>
                                        <p:attrNameLst>
                                          <p:attrName>ppt_y</p:attrName>
                                        </p:attrNameLst>
                                      </p:cBhvr>
                                      <p:tavLst>
                                        <p:tav tm="0">
                                          <p:val>
                                            <p:strVal val="#ppt_y"/>
                                          </p:val>
                                        </p:tav>
                                        <p:tav tm="100000">
                                          <p:val>
                                            <p:strVal val="#ppt_y"/>
                                          </p:val>
                                        </p:tav>
                                      </p:tavLst>
                                    </p:anim>
                                    <p:anim calcmode="lin" valueType="num">
                                      <p:cBhvr>
                                        <p:cTn id="106" dur="15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07" dur="15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150" tmFilter="0,0; .5, 1; 1, 1"/>
                                        <p:tgtEl>
                                          <p:spTgt spid="55"/>
                                        </p:tgtEl>
                                      </p:cBhvr>
                                    </p:animEffect>
                                  </p:childTnLst>
                                </p:cTn>
                              </p:par>
                            </p:childTnLst>
                          </p:cTn>
                        </p:par>
                        <p:par>
                          <p:cTn id="109" fill="hold">
                            <p:stCondLst>
                              <p:cond delay="4560"/>
                            </p:stCondLst>
                            <p:childTnLst>
                              <p:par>
                                <p:cTn id="110" presetID="41" presetClass="entr" presetSubtype="0" fill="hold" grpId="0" nodeType="afterEffect">
                                  <p:stCondLst>
                                    <p:cond delay="0"/>
                                  </p:stCondLst>
                                  <p:iterate type="lt">
                                    <p:tmPct val="10000"/>
                                  </p:iterate>
                                  <p:childTnLst>
                                    <p:set>
                                      <p:cBhvr>
                                        <p:cTn id="111" dur="1" fill="hold">
                                          <p:stCondLst>
                                            <p:cond delay="0"/>
                                          </p:stCondLst>
                                        </p:cTn>
                                        <p:tgtEl>
                                          <p:spTgt spid="56"/>
                                        </p:tgtEl>
                                        <p:attrNameLst>
                                          <p:attrName>style.visibility</p:attrName>
                                        </p:attrNameLst>
                                      </p:cBhvr>
                                      <p:to>
                                        <p:strVal val="visible"/>
                                      </p:to>
                                    </p:set>
                                    <p:anim calcmode="lin" valueType="num">
                                      <p:cBhvr>
                                        <p:cTn id="112" dur="1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113" dur="150" fill="hold"/>
                                        <p:tgtEl>
                                          <p:spTgt spid="56"/>
                                        </p:tgtEl>
                                        <p:attrNameLst>
                                          <p:attrName>ppt_y</p:attrName>
                                        </p:attrNameLst>
                                      </p:cBhvr>
                                      <p:tavLst>
                                        <p:tav tm="0">
                                          <p:val>
                                            <p:strVal val="#ppt_y"/>
                                          </p:val>
                                        </p:tav>
                                        <p:tav tm="100000">
                                          <p:val>
                                            <p:strVal val="#ppt_y"/>
                                          </p:val>
                                        </p:tav>
                                      </p:tavLst>
                                    </p:anim>
                                    <p:anim calcmode="lin" valueType="num">
                                      <p:cBhvr>
                                        <p:cTn id="114" dur="1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115" dur="1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150" tmFilter="0,0; .5, 1; 1, 1"/>
                                        <p:tgtEl>
                                          <p:spTgt spid="56"/>
                                        </p:tgtEl>
                                      </p:cBhvr>
                                    </p:animEffect>
                                  </p:childTnLst>
                                </p:cTn>
                              </p:par>
                            </p:childTnLst>
                          </p:cTn>
                        </p:par>
                        <p:par>
                          <p:cTn id="117" fill="hold">
                            <p:stCondLst>
                              <p:cond delay="5685"/>
                            </p:stCondLst>
                            <p:childTnLst>
                              <p:par>
                                <p:cTn id="118" presetID="41" presetClass="entr" presetSubtype="0" fill="hold" grpId="0" nodeType="afterEffect">
                                  <p:stCondLst>
                                    <p:cond delay="0"/>
                                  </p:stCondLst>
                                  <p:iterate type="lt">
                                    <p:tmPct val="10000"/>
                                  </p:iterate>
                                  <p:childTnLst>
                                    <p:set>
                                      <p:cBhvr>
                                        <p:cTn id="119" dur="1" fill="hold">
                                          <p:stCondLst>
                                            <p:cond delay="0"/>
                                          </p:stCondLst>
                                        </p:cTn>
                                        <p:tgtEl>
                                          <p:spTgt spid="57"/>
                                        </p:tgtEl>
                                        <p:attrNameLst>
                                          <p:attrName>style.visibility</p:attrName>
                                        </p:attrNameLst>
                                      </p:cBhvr>
                                      <p:to>
                                        <p:strVal val="visible"/>
                                      </p:to>
                                    </p:set>
                                    <p:anim calcmode="lin" valueType="num">
                                      <p:cBhvr>
                                        <p:cTn id="120"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121" dur="150" fill="hold"/>
                                        <p:tgtEl>
                                          <p:spTgt spid="57"/>
                                        </p:tgtEl>
                                        <p:attrNameLst>
                                          <p:attrName>ppt_y</p:attrName>
                                        </p:attrNameLst>
                                      </p:cBhvr>
                                      <p:tavLst>
                                        <p:tav tm="0">
                                          <p:val>
                                            <p:strVal val="#ppt_y"/>
                                          </p:val>
                                        </p:tav>
                                        <p:tav tm="100000">
                                          <p:val>
                                            <p:strVal val="#ppt_y"/>
                                          </p:val>
                                        </p:tav>
                                      </p:tavLst>
                                    </p:anim>
                                    <p:anim calcmode="lin" valueType="num">
                                      <p:cBhvr>
                                        <p:cTn id="122"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23"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150" tmFilter="0,0; .5, 1; 1, 1"/>
                                        <p:tgtEl>
                                          <p:spTgt spid="57"/>
                                        </p:tgtEl>
                                      </p:cBhvr>
                                    </p:animEffect>
                                  </p:childTnLst>
                                </p:cTn>
                              </p:par>
                            </p:childTnLst>
                          </p:cTn>
                        </p:par>
                        <p:par>
                          <p:cTn id="125" fill="hold">
                            <p:stCondLst>
                              <p:cond delay="6660"/>
                            </p:stCondLst>
                            <p:childTnLst>
                              <p:par>
                                <p:cTn id="126" presetID="41" presetClass="entr" presetSubtype="0" fill="hold" grpId="0" nodeType="afterEffect">
                                  <p:stCondLst>
                                    <p:cond delay="0"/>
                                  </p:stCondLst>
                                  <p:iterate type="lt">
                                    <p:tmPct val="10000"/>
                                  </p:iterate>
                                  <p:childTnLst>
                                    <p:set>
                                      <p:cBhvr>
                                        <p:cTn id="127" dur="1" fill="hold">
                                          <p:stCondLst>
                                            <p:cond delay="0"/>
                                          </p:stCondLst>
                                        </p:cTn>
                                        <p:tgtEl>
                                          <p:spTgt spid="58"/>
                                        </p:tgtEl>
                                        <p:attrNameLst>
                                          <p:attrName>style.visibility</p:attrName>
                                        </p:attrNameLst>
                                      </p:cBhvr>
                                      <p:to>
                                        <p:strVal val="visible"/>
                                      </p:to>
                                    </p:set>
                                    <p:anim calcmode="lin" valueType="num">
                                      <p:cBhvr>
                                        <p:cTn id="128" dur="15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29" dur="150" fill="hold"/>
                                        <p:tgtEl>
                                          <p:spTgt spid="58"/>
                                        </p:tgtEl>
                                        <p:attrNameLst>
                                          <p:attrName>ppt_y</p:attrName>
                                        </p:attrNameLst>
                                      </p:cBhvr>
                                      <p:tavLst>
                                        <p:tav tm="0">
                                          <p:val>
                                            <p:strVal val="#ppt_y"/>
                                          </p:val>
                                        </p:tav>
                                        <p:tav tm="100000">
                                          <p:val>
                                            <p:strVal val="#ppt_y"/>
                                          </p:val>
                                        </p:tav>
                                      </p:tavLst>
                                    </p:anim>
                                    <p:anim calcmode="lin" valueType="num">
                                      <p:cBhvr>
                                        <p:cTn id="130" dur="15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31" dur="15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32" dur="150" tmFilter="0,0; .5, 1; 1, 1"/>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0" grpId="0"/>
      <p:bldP spid="41" grpId="0"/>
      <p:bldP spid="42" grpId="0"/>
      <p:bldP spid="44" grpId="0"/>
      <p:bldP spid="46" grpId="0"/>
      <p:bldP spid="47" grpId="0"/>
      <p:bldP spid="53" grpId="0"/>
      <p:bldP spid="55" grpId="0"/>
      <p:bldP spid="56" grpId="0"/>
      <p:bldP spid="57" grpId="0"/>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11">
            <a:extLst>
              <a:ext uri="{FF2B5EF4-FFF2-40B4-BE49-F238E27FC236}">
                <a16:creationId xmlns:a16="http://schemas.microsoft.com/office/drawing/2014/main" id="{4060266E-4233-0ABE-0A3A-91E6784966EC}"/>
              </a:ext>
            </a:extLst>
          </p:cNvPr>
          <p:cNvGrpSpPr/>
          <p:nvPr/>
        </p:nvGrpSpPr>
        <p:grpSpPr>
          <a:xfrm>
            <a:off x="2079320" y="1949632"/>
            <a:ext cx="6587775" cy="3937048"/>
            <a:chOff x="2256659" y="1904127"/>
            <a:chExt cx="7733745" cy="4621913"/>
          </a:xfrm>
        </p:grpSpPr>
        <p:sp>
          <p:nvSpPr>
            <p:cNvPr id="28" name="Freeform: Shape 26">
              <a:extLst>
                <a:ext uri="{FF2B5EF4-FFF2-40B4-BE49-F238E27FC236}">
                  <a16:creationId xmlns:a16="http://schemas.microsoft.com/office/drawing/2014/main" id="{8B80BED2-9503-FD95-89AE-E87AB668DE59}"/>
                </a:ext>
              </a:extLst>
            </p:cNvPr>
            <p:cNvSpPr/>
            <p:nvPr/>
          </p:nvSpPr>
          <p:spPr>
            <a:xfrm rot="20244559">
              <a:off x="2256659" y="3407001"/>
              <a:ext cx="6960662" cy="161616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806246" y="3840509"/>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755745" y="5438086"/>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994826" y="3233396"/>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CBC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863434" y="4506895"/>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6776316" y="192194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8396343" y="3153678"/>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4400000" flipV="1">
              <a:off x="8902451" y="148502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grpSp>
      <p:sp>
        <p:nvSpPr>
          <p:cNvPr id="37" name="Rectangle 33">
            <a:extLst>
              <a:ext uri="{FF2B5EF4-FFF2-40B4-BE49-F238E27FC236}">
                <a16:creationId xmlns:a16="http://schemas.microsoft.com/office/drawing/2014/main" id="{38DB338B-F49E-F72B-2B7A-9A81542A5941}"/>
              </a:ext>
            </a:extLst>
          </p:cNvPr>
          <p:cNvSpPr/>
          <p:nvPr/>
        </p:nvSpPr>
        <p:spPr>
          <a:xfrm>
            <a:off x="333047" y="3668971"/>
            <a:ext cx="2184503"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A variation of an existing product?</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8</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9</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0" name="Rectangle 33">
            <a:extLst>
              <a:ext uri="{FF2B5EF4-FFF2-40B4-BE49-F238E27FC236}">
                <a16:creationId xmlns:a16="http://schemas.microsoft.com/office/drawing/2014/main" id="{2EA622B8-ED51-E55F-03CF-A483AD2AB8EA}"/>
              </a:ext>
            </a:extLst>
          </p:cNvPr>
          <p:cNvSpPr/>
          <p:nvPr/>
        </p:nvSpPr>
        <p:spPr>
          <a:xfrm>
            <a:off x="4422838" y="3580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10</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1" name="Rectangle 33">
            <a:extLst>
              <a:ext uri="{FF2B5EF4-FFF2-40B4-BE49-F238E27FC236}">
                <a16:creationId xmlns:a16="http://schemas.microsoft.com/office/drawing/2014/main" id="{CB0DD3D7-A54F-A125-8EBA-6081496F3DB5}"/>
              </a:ext>
            </a:extLst>
          </p:cNvPr>
          <p:cNvSpPr/>
          <p:nvPr/>
        </p:nvSpPr>
        <p:spPr>
          <a:xfrm>
            <a:off x="6069477" y="4634058"/>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11</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2" name="Rectangle 33">
            <a:extLst>
              <a:ext uri="{FF2B5EF4-FFF2-40B4-BE49-F238E27FC236}">
                <a16:creationId xmlns:a16="http://schemas.microsoft.com/office/drawing/2014/main" id="{67203D9C-7ED5-478D-D46D-D33E9B74D03F}"/>
              </a:ext>
            </a:extLst>
          </p:cNvPr>
          <p:cNvSpPr/>
          <p:nvPr/>
        </p:nvSpPr>
        <p:spPr>
          <a:xfrm>
            <a:off x="5955912" y="240662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45429" y="3468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13</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6" name="Rectangle 33">
            <a:extLst>
              <a:ext uri="{FF2B5EF4-FFF2-40B4-BE49-F238E27FC236}">
                <a16:creationId xmlns:a16="http://schemas.microsoft.com/office/drawing/2014/main" id="{38D63494-C8A0-C8A8-76BF-7D33156D6143}"/>
              </a:ext>
            </a:extLst>
          </p:cNvPr>
          <p:cNvSpPr/>
          <p:nvPr/>
        </p:nvSpPr>
        <p:spPr>
          <a:xfrm>
            <a:off x="7862159" y="2019932"/>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14</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006080" y="6183983"/>
            <a:ext cx="3460676"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A totally New product?</a:t>
            </a:r>
          </a:p>
        </p:txBody>
      </p:sp>
      <p:sp>
        <p:nvSpPr>
          <p:cNvPr id="53" name="Rectangle 33">
            <a:extLst>
              <a:ext uri="{FF2B5EF4-FFF2-40B4-BE49-F238E27FC236}">
                <a16:creationId xmlns:a16="http://schemas.microsoft.com/office/drawing/2014/main" id="{1A3945F6-F19F-B650-0CB3-DBFEA9C4F7D1}"/>
              </a:ext>
            </a:extLst>
          </p:cNvPr>
          <p:cNvSpPr/>
          <p:nvPr/>
        </p:nvSpPr>
        <p:spPr>
          <a:xfrm>
            <a:off x="199021" y="2366340"/>
            <a:ext cx="4922067"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are some guide questions to ask once you have picked a specific product or a service?</a:t>
            </a:r>
          </a:p>
        </p:txBody>
      </p:sp>
      <p:sp>
        <p:nvSpPr>
          <p:cNvPr id="55" name="Rectangle 33">
            <a:extLst>
              <a:ext uri="{FF2B5EF4-FFF2-40B4-BE49-F238E27FC236}">
                <a16:creationId xmlns:a16="http://schemas.microsoft.com/office/drawing/2014/main" id="{90F2724F-6942-D081-3A3F-723703FA986D}"/>
              </a:ext>
            </a:extLst>
          </p:cNvPr>
          <p:cNvSpPr/>
          <p:nvPr/>
        </p:nvSpPr>
        <p:spPr>
          <a:xfrm>
            <a:off x="7118817" y="5094119"/>
            <a:ext cx="3724819" cy="338554"/>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is a unique selling proposition? </a:t>
            </a:r>
          </a:p>
        </p:txBody>
      </p:sp>
      <p:sp>
        <p:nvSpPr>
          <p:cNvPr id="56" name="Rectangle 33">
            <a:extLst>
              <a:ext uri="{FF2B5EF4-FFF2-40B4-BE49-F238E27FC236}">
                <a16:creationId xmlns:a16="http://schemas.microsoft.com/office/drawing/2014/main" id="{AAEE9C24-867E-61AB-268E-5E3C5173AF0A}"/>
              </a:ext>
            </a:extLst>
          </p:cNvPr>
          <p:cNvSpPr/>
          <p:nvPr/>
        </p:nvSpPr>
        <p:spPr>
          <a:xfrm>
            <a:off x="1869404" y="1240722"/>
            <a:ext cx="4376369"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guide questions should the entrepreneur ask to decide what business he wants to set up?</a:t>
            </a:r>
          </a:p>
        </p:txBody>
      </p:sp>
      <p:sp>
        <p:nvSpPr>
          <p:cNvPr id="57" name="Rectangle 33">
            <a:extLst>
              <a:ext uri="{FF2B5EF4-FFF2-40B4-BE49-F238E27FC236}">
                <a16:creationId xmlns:a16="http://schemas.microsoft.com/office/drawing/2014/main" id="{2CAD4701-5598-6A4E-B956-D2CC0ADBCC8F}"/>
              </a:ext>
            </a:extLst>
          </p:cNvPr>
          <p:cNvSpPr/>
          <p:nvPr/>
        </p:nvSpPr>
        <p:spPr>
          <a:xfrm>
            <a:off x="8404230" y="3169809"/>
            <a:ext cx="3123923" cy="1477328"/>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Who among you want a business that matches your personality? Will you adapt to the business, or will the business adapt to you?</a:t>
            </a:r>
          </a:p>
        </p:txBody>
      </p:sp>
      <p:sp>
        <p:nvSpPr>
          <p:cNvPr id="58" name="Rectangle 33">
            <a:extLst>
              <a:ext uri="{FF2B5EF4-FFF2-40B4-BE49-F238E27FC236}">
                <a16:creationId xmlns:a16="http://schemas.microsoft.com/office/drawing/2014/main" id="{F5C0350E-F91C-DED3-68F8-DD635FF86AC3}"/>
              </a:ext>
            </a:extLst>
          </p:cNvPr>
          <p:cNvSpPr/>
          <p:nvPr/>
        </p:nvSpPr>
        <p:spPr>
          <a:xfrm>
            <a:off x="8873427" y="1574729"/>
            <a:ext cx="3035450"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Why is it useful to think about the resources available to you?</a:t>
            </a:r>
          </a:p>
        </p:txBody>
      </p:sp>
      <p:sp>
        <p:nvSpPr>
          <p:cNvPr id="2" name="عنصر نائب لرقم الشريحة 1">
            <a:extLst>
              <a:ext uri="{FF2B5EF4-FFF2-40B4-BE49-F238E27FC236}">
                <a16:creationId xmlns:a16="http://schemas.microsoft.com/office/drawing/2014/main" id="{FE89652F-AB4B-980A-A539-D97D42014DF0}"/>
              </a:ext>
            </a:extLst>
          </p:cNvPr>
          <p:cNvSpPr>
            <a:spLocks noGrp="1"/>
          </p:cNvSpPr>
          <p:nvPr>
            <p:ph type="sldNum" sz="quarter" idx="12"/>
          </p:nvPr>
        </p:nvSpPr>
        <p:spPr/>
        <p:txBody>
          <a:bodyPr/>
          <a:lstStyle/>
          <a:p>
            <a:fld id="{7BB485FA-5BF7-483B-B1A0-9B2B5547A02D}" type="slidenum">
              <a:rPr lang="ar-SA" smtClean="0"/>
              <a:t>28</a:t>
            </a:fld>
            <a:endParaRPr lang="ar-SA"/>
          </a:p>
        </p:txBody>
      </p:sp>
    </p:spTree>
    <p:extLst>
      <p:ext uri="{BB962C8B-B14F-4D97-AF65-F5344CB8AC3E}">
        <p14:creationId xmlns:p14="http://schemas.microsoft.com/office/powerpoint/2010/main" val="204439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8"/>
                                        </p:tgtEl>
                                        <p:attrNameLst>
                                          <p:attrName>ppt_y</p:attrName>
                                        </p:attrNameLst>
                                      </p:cBhvr>
                                      <p:tavLst>
                                        <p:tav tm="0">
                                          <p:val>
                                            <p:strVal val="#ppt_y"/>
                                          </p:val>
                                        </p:tav>
                                        <p:tav tm="100000">
                                          <p:val>
                                            <p:strVal val="#ppt_y"/>
                                          </p:val>
                                        </p:tav>
                                      </p:tavLst>
                                    </p:anim>
                                    <p:anim calcmode="lin" valueType="num">
                                      <p:cBhvr>
                                        <p:cTn id="32"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39"/>
                                        </p:tgtEl>
                                        <p:attrNameLst>
                                          <p:attrName>ppt_y</p:attrName>
                                        </p:attrNameLst>
                                      </p:cBhvr>
                                      <p:tavLst>
                                        <p:tav tm="0">
                                          <p:val>
                                            <p:strVal val="#ppt_y"/>
                                          </p:val>
                                        </p:tav>
                                        <p:tav tm="100000">
                                          <p:val>
                                            <p:strVal val="#ppt_y"/>
                                          </p:val>
                                        </p:tav>
                                      </p:tavLst>
                                    </p:anim>
                                    <p:anim calcmode="lin" valueType="num">
                                      <p:cBhvr>
                                        <p:cTn id="3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40"/>
                                        </p:tgtEl>
                                        <p:attrNameLst>
                                          <p:attrName>ppt_y</p:attrName>
                                        </p:attrNameLst>
                                      </p:cBhvr>
                                      <p:tavLst>
                                        <p:tav tm="0">
                                          <p:val>
                                            <p:strVal val="#ppt_y"/>
                                          </p:val>
                                        </p:tav>
                                        <p:tav tm="100000">
                                          <p:val>
                                            <p:strVal val="#ppt_y"/>
                                          </p:val>
                                        </p:tav>
                                      </p:tavLst>
                                    </p:anim>
                                    <p:anim calcmode="lin" valueType="num">
                                      <p:cBhvr>
                                        <p:cTn id="46"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40"/>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41"/>
                                        </p:tgtEl>
                                        <p:attrNameLst>
                                          <p:attrName>style.visibility</p:attrName>
                                        </p:attrNameLst>
                                      </p:cBhvr>
                                      <p:to>
                                        <p:strVal val="visible"/>
                                      </p:to>
                                    </p:set>
                                    <p:anim calcmode="lin" valueType="num">
                                      <p:cBhvr>
                                        <p:cTn id="51" dur="15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41"/>
                                        </p:tgtEl>
                                        <p:attrNameLst>
                                          <p:attrName>ppt_y</p:attrName>
                                        </p:attrNameLst>
                                      </p:cBhvr>
                                      <p:tavLst>
                                        <p:tav tm="0">
                                          <p:val>
                                            <p:strVal val="#ppt_y"/>
                                          </p:val>
                                        </p:tav>
                                        <p:tav tm="100000">
                                          <p:val>
                                            <p:strVal val="#ppt_y"/>
                                          </p:val>
                                        </p:tav>
                                      </p:tavLst>
                                    </p:anim>
                                    <p:anim calcmode="lin" valueType="num">
                                      <p:cBhvr>
                                        <p:cTn id="53" dur="15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41"/>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42"/>
                                        </p:tgtEl>
                                        <p:attrNameLst>
                                          <p:attrName>style.visibility</p:attrName>
                                        </p:attrNameLst>
                                      </p:cBhvr>
                                      <p:to>
                                        <p:strVal val="visible"/>
                                      </p:to>
                                    </p:set>
                                    <p:anim calcmode="lin" valueType="num">
                                      <p:cBhvr>
                                        <p:cTn id="58"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9" dur="150" fill="hold"/>
                                        <p:tgtEl>
                                          <p:spTgt spid="42"/>
                                        </p:tgtEl>
                                        <p:attrNameLst>
                                          <p:attrName>ppt_y</p:attrName>
                                        </p:attrNameLst>
                                      </p:cBhvr>
                                      <p:tavLst>
                                        <p:tav tm="0">
                                          <p:val>
                                            <p:strVal val="#ppt_y"/>
                                          </p:val>
                                        </p:tav>
                                        <p:tav tm="100000">
                                          <p:val>
                                            <p:strVal val="#ppt_y"/>
                                          </p:val>
                                        </p:tav>
                                      </p:tavLst>
                                    </p:anim>
                                    <p:anim calcmode="lin" valueType="num">
                                      <p:cBhvr>
                                        <p:cTn id="60"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61"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62" dur="150" tmFilter="0,0; .5, 1; 1, 1"/>
                                        <p:tgtEl>
                                          <p:spTgt spid="42"/>
                                        </p:tgtEl>
                                      </p:cBhvr>
                                    </p:animEffect>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44"/>
                                        </p:tgtEl>
                                        <p:attrNameLst>
                                          <p:attrName>style.visibility</p:attrName>
                                        </p:attrNameLst>
                                      </p:cBhvr>
                                      <p:to>
                                        <p:strVal val="visible"/>
                                      </p:to>
                                    </p:set>
                                    <p:anim calcmode="lin" valueType="num">
                                      <p:cBhvr>
                                        <p:cTn id="65"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66" dur="150" fill="hold"/>
                                        <p:tgtEl>
                                          <p:spTgt spid="44"/>
                                        </p:tgtEl>
                                        <p:attrNameLst>
                                          <p:attrName>ppt_y</p:attrName>
                                        </p:attrNameLst>
                                      </p:cBhvr>
                                      <p:tavLst>
                                        <p:tav tm="0">
                                          <p:val>
                                            <p:strVal val="#ppt_y"/>
                                          </p:val>
                                        </p:tav>
                                        <p:tav tm="100000">
                                          <p:val>
                                            <p:strVal val="#ppt_y"/>
                                          </p:val>
                                        </p:tav>
                                      </p:tavLst>
                                    </p:anim>
                                    <p:anim calcmode="lin" valueType="num">
                                      <p:cBhvr>
                                        <p:cTn id="67"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68"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9" dur="150" tmFilter="0,0; .5, 1; 1, 1"/>
                                        <p:tgtEl>
                                          <p:spTgt spid="44"/>
                                        </p:tgtEl>
                                      </p:cBhvr>
                                    </p:animEffect>
                                  </p:childTnLst>
                                </p:cTn>
                              </p:par>
                              <p:par>
                                <p:cTn id="70" presetID="41" presetClass="entr" presetSubtype="0" fill="hold" grpId="0" nodeType="withEffect">
                                  <p:stCondLst>
                                    <p:cond delay="0"/>
                                  </p:stCondLst>
                                  <p:iterate type="lt">
                                    <p:tmPct val="10000"/>
                                  </p:iterate>
                                  <p:childTnLst>
                                    <p:set>
                                      <p:cBhvr>
                                        <p:cTn id="71" dur="1" fill="hold">
                                          <p:stCondLst>
                                            <p:cond delay="0"/>
                                          </p:stCondLst>
                                        </p:cTn>
                                        <p:tgtEl>
                                          <p:spTgt spid="46"/>
                                        </p:tgtEl>
                                        <p:attrNameLst>
                                          <p:attrName>style.visibility</p:attrName>
                                        </p:attrNameLst>
                                      </p:cBhvr>
                                      <p:to>
                                        <p:strVal val="visible"/>
                                      </p:to>
                                    </p:set>
                                    <p:anim calcmode="lin" valueType="num">
                                      <p:cBhvr>
                                        <p:cTn id="72" dur="1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73" dur="150" fill="hold"/>
                                        <p:tgtEl>
                                          <p:spTgt spid="46"/>
                                        </p:tgtEl>
                                        <p:attrNameLst>
                                          <p:attrName>ppt_y</p:attrName>
                                        </p:attrNameLst>
                                      </p:cBhvr>
                                      <p:tavLst>
                                        <p:tav tm="0">
                                          <p:val>
                                            <p:strVal val="#ppt_y"/>
                                          </p:val>
                                        </p:tav>
                                        <p:tav tm="100000">
                                          <p:val>
                                            <p:strVal val="#ppt_y"/>
                                          </p:val>
                                        </p:tav>
                                      </p:tavLst>
                                    </p:anim>
                                    <p:anim calcmode="lin" valueType="num">
                                      <p:cBhvr>
                                        <p:cTn id="74" dur="1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75" dur="1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150" tmFilter="0,0; .5, 1; 1, 1"/>
                                        <p:tgtEl>
                                          <p:spTgt spid="46"/>
                                        </p:tgtEl>
                                      </p:cBhvr>
                                    </p:animEffect>
                                  </p:childTnLst>
                                </p:cTn>
                              </p:par>
                            </p:childTnLst>
                          </p:cTn>
                        </p:par>
                        <p:par>
                          <p:cTn id="77" fill="hold">
                            <p:stCondLst>
                              <p:cond delay="12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37"/>
                                        </p:tgtEl>
                                        <p:attrNameLst>
                                          <p:attrName>style.visibility</p:attrName>
                                        </p:attrNameLst>
                                      </p:cBhvr>
                                      <p:to>
                                        <p:strVal val="visible"/>
                                      </p:to>
                                    </p:set>
                                    <p:anim calcmode="lin" valueType="num">
                                      <p:cBhvr>
                                        <p:cTn id="80"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81" dur="150" fill="hold"/>
                                        <p:tgtEl>
                                          <p:spTgt spid="37"/>
                                        </p:tgtEl>
                                        <p:attrNameLst>
                                          <p:attrName>ppt_y</p:attrName>
                                        </p:attrNameLst>
                                      </p:cBhvr>
                                      <p:tavLst>
                                        <p:tav tm="0">
                                          <p:val>
                                            <p:strVal val="#ppt_y"/>
                                          </p:val>
                                        </p:tav>
                                        <p:tav tm="100000">
                                          <p:val>
                                            <p:strVal val="#ppt_y"/>
                                          </p:val>
                                        </p:tav>
                                      </p:tavLst>
                                    </p:anim>
                                    <p:anim calcmode="lin" valueType="num">
                                      <p:cBhvr>
                                        <p:cTn id="82"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83"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84" dur="150" tmFilter="0,0; .5, 1; 1, 1"/>
                                        <p:tgtEl>
                                          <p:spTgt spid="37"/>
                                        </p:tgtEl>
                                      </p:cBhvr>
                                    </p:animEffect>
                                  </p:childTnLst>
                                </p:cTn>
                              </p:par>
                            </p:childTnLst>
                          </p:cTn>
                        </p:par>
                        <p:par>
                          <p:cTn id="85" fill="hold">
                            <p:stCondLst>
                              <p:cond delay="1785"/>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47"/>
                                        </p:tgtEl>
                                        <p:attrNameLst>
                                          <p:attrName>style.visibility</p:attrName>
                                        </p:attrNameLst>
                                      </p:cBhvr>
                                      <p:to>
                                        <p:strVal val="visible"/>
                                      </p:to>
                                    </p:set>
                                    <p:anim calcmode="lin" valueType="num">
                                      <p:cBhvr>
                                        <p:cTn id="88"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9" dur="150" fill="hold"/>
                                        <p:tgtEl>
                                          <p:spTgt spid="47"/>
                                        </p:tgtEl>
                                        <p:attrNameLst>
                                          <p:attrName>ppt_y</p:attrName>
                                        </p:attrNameLst>
                                      </p:cBhvr>
                                      <p:tavLst>
                                        <p:tav tm="0">
                                          <p:val>
                                            <p:strVal val="#ppt_y"/>
                                          </p:val>
                                        </p:tav>
                                        <p:tav tm="100000">
                                          <p:val>
                                            <p:strVal val="#ppt_y"/>
                                          </p:val>
                                        </p:tav>
                                      </p:tavLst>
                                    </p:anim>
                                    <p:anim calcmode="lin" valueType="num">
                                      <p:cBhvr>
                                        <p:cTn id="90"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91"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92" dur="150" tmFilter="0,0; .5, 1; 1, 1"/>
                                        <p:tgtEl>
                                          <p:spTgt spid="47"/>
                                        </p:tgtEl>
                                      </p:cBhvr>
                                    </p:animEffect>
                                  </p:childTnLst>
                                </p:cTn>
                              </p:par>
                            </p:childTnLst>
                          </p:cTn>
                        </p:par>
                        <p:par>
                          <p:cTn id="93" fill="hold">
                            <p:stCondLst>
                              <p:cond delay="2205"/>
                            </p:stCondLst>
                            <p:childTnLst>
                              <p:par>
                                <p:cTn id="94" presetID="41" presetClass="entr" presetSubtype="0" fill="hold" grpId="0" nodeType="afterEffect">
                                  <p:stCondLst>
                                    <p:cond delay="0"/>
                                  </p:stCondLst>
                                  <p:iterate type="lt">
                                    <p:tmPct val="10000"/>
                                  </p:iterate>
                                  <p:childTnLst>
                                    <p:set>
                                      <p:cBhvr>
                                        <p:cTn id="95" dur="1" fill="hold">
                                          <p:stCondLst>
                                            <p:cond delay="0"/>
                                          </p:stCondLst>
                                        </p:cTn>
                                        <p:tgtEl>
                                          <p:spTgt spid="53"/>
                                        </p:tgtEl>
                                        <p:attrNameLst>
                                          <p:attrName>style.visibility</p:attrName>
                                        </p:attrNameLst>
                                      </p:cBhvr>
                                      <p:to>
                                        <p:strVal val="visible"/>
                                      </p:to>
                                    </p:set>
                                    <p:anim calcmode="lin" valueType="num">
                                      <p:cBhvr>
                                        <p:cTn id="96"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97" dur="150" fill="hold"/>
                                        <p:tgtEl>
                                          <p:spTgt spid="53"/>
                                        </p:tgtEl>
                                        <p:attrNameLst>
                                          <p:attrName>ppt_y</p:attrName>
                                        </p:attrNameLst>
                                      </p:cBhvr>
                                      <p:tavLst>
                                        <p:tav tm="0">
                                          <p:val>
                                            <p:strVal val="#ppt_y"/>
                                          </p:val>
                                        </p:tav>
                                        <p:tav tm="100000">
                                          <p:val>
                                            <p:strVal val="#ppt_y"/>
                                          </p:val>
                                        </p:tav>
                                      </p:tavLst>
                                    </p:anim>
                                    <p:anim calcmode="lin" valueType="num">
                                      <p:cBhvr>
                                        <p:cTn id="98"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99"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150" tmFilter="0,0; .5, 1; 1, 1"/>
                                        <p:tgtEl>
                                          <p:spTgt spid="53"/>
                                        </p:tgtEl>
                                      </p:cBhvr>
                                    </p:animEffect>
                                  </p:childTnLst>
                                </p:cTn>
                              </p:par>
                            </p:childTnLst>
                          </p:cTn>
                        </p:par>
                        <p:par>
                          <p:cTn id="101" fill="hold">
                            <p:stCondLst>
                              <p:cond delay="3450"/>
                            </p:stCondLst>
                            <p:childTnLst>
                              <p:par>
                                <p:cTn id="102" presetID="41" presetClass="entr" presetSubtype="0" fill="hold" grpId="0" nodeType="afterEffect">
                                  <p:stCondLst>
                                    <p:cond delay="0"/>
                                  </p:stCondLst>
                                  <p:iterate type="lt">
                                    <p:tmPct val="10000"/>
                                  </p:iterate>
                                  <p:childTnLst>
                                    <p:set>
                                      <p:cBhvr>
                                        <p:cTn id="103" dur="1" fill="hold">
                                          <p:stCondLst>
                                            <p:cond delay="0"/>
                                          </p:stCondLst>
                                        </p:cTn>
                                        <p:tgtEl>
                                          <p:spTgt spid="55"/>
                                        </p:tgtEl>
                                        <p:attrNameLst>
                                          <p:attrName>style.visibility</p:attrName>
                                        </p:attrNameLst>
                                      </p:cBhvr>
                                      <p:to>
                                        <p:strVal val="visible"/>
                                      </p:to>
                                    </p:set>
                                    <p:anim calcmode="lin" valueType="num">
                                      <p:cBhvr>
                                        <p:cTn id="104" dur="15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05" dur="150" fill="hold"/>
                                        <p:tgtEl>
                                          <p:spTgt spid="55"/>
                                        </p:tgtEl>
                                        <p:attrNameLst>
                                          <p:attrName>ppt_y</p:attrName>
                                        </p:attrNameLst>
                                      </p:cBhvr>
                                      <p:tavLst>
                                        <p:tav tm="0">
                                          <p:val>
                                            <p:strVal val="#ppt_y"/>
                                          </p:val>
                                        </p:tav>
                                        <p:tav tm="100000">
                                          <p:val>
                                            <p:strVal val="#ppt_y"/>
                                          </p:val>
                                        </p:tav>
                                      </p:tavLst>
                                    </p:anim>
                                    <p:anim calcmode="lin" valueType="num">
                                      <p:cBhvr>
                                        <p:cTn id="106" dur="15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07" dur="15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150" tmFilter="0,0; .5, 1; 1, 1"/>
                                        <p:tgtEl>
                                          <p:spTgt spid="55"/>
                                        </p:tgtEl>
                                      </p:cBhvr>
                                    </p:animEffect>
                                  </p:childTnLst>
                                </p:cTn>
                              </p:par>
                            </p:childTnLst>
                          </p:cTn>
                        </p:par>
                        <p:par>
                          <p:cTn id="109" fill="hold">
                            <p:stCondLst>
                              <p:cond delay="4065"/>
                            </p:stCondLst>
                            <p:childTnLst>
                              <p:par>
                                <p:cTn id="110" presetID="41" presetClass="entr" presetSubtype="0" fill="hold" grpId="0" nodeType="afterEffect">
                                  <p:stCondLst>
                                    <p:cond delay="0"/>
                                  </p:stCondLst>
                                  <p:iterate type="lt">
                                    <p:tmPct val="10000"/>
                                  </p:iterate>
                                  <p:childTnLst>
                                    <p:set>
                                      <p:cBhvr>
                                        <p:cTn id="111" dur="1" fill="hold">
                                          <p:stCondLst>
                                            <p:cond delay="0"/>
                                          </p:stCondLst>
                                        </p:cTn>
                                        <p:tgtEl>
                                          <p:spTgt spid="56"/>
                                        </p:tgtEl>
                                        <p:attrNameLst>
                                          <p:attrName>style.visibility</p:attrName>
                                        </p:attrNameLst>
                                      </p:cBhvr>
                                      <p:to>
                                        <p:strVal val="visible"/>
                                      </p:to>
                                    </p:set>
                                    <p:anim calcmode="lin" valueType="num">
                                      <p:cBhvr>
                                        <p:cTn id="112" dur="1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113" dur="150" fill="hold"/>
                                        <p:tgtEl>
                                          <p:spTgt spid="56"/>
                                        </p:tgtEl>
                                        <p:attrNameLst>
                                          <p:attrName>ppt_y</p:attrName>
                                        </p:attrNameLst>
                                      </p:cBhvr>
                                      <p:tavLst>
                                        <p:tav tm="0">
                                          <p:val>
                                            <p:strVal val="#ppt_y"/>
                                          </p:val>
                                        </p:tav>
                                        <p:tav tm="100000">
                                          <p:val>
                                            <p:strVal val="#ppt_y"/>
                                          </p:val>
                                        </p:tav>
                                      </p:tavLst>
                                    </p:anim>
                                    <p:anim calcmode="lin" valueType="num">
                                      <p:cBhvr>
                                        <p:cTn id="114" dur="1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115" dur="1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150" tmFilter="0,0; .5, 1; 1, 1"/>
                                        <p:tgtEl>
                                          <p:spTgt spid="56"/>
                                        </p:tgtEl>
                                      </p:cBhvr>
                                    </p:animEffect>
                                  </p:childTnLst>
                                </p:cTn>
                              </p:par>
                            </p:childTnLst>
                          </p:cTn>
                        </p:par>
                        <p:par>
                          <p:cTn id="117" fill="hold">
                            <p:stCondLst>
                              <p:cond delay="5355"/>
                            </p:stCondLst>
                            <p:childTnLst>
                              <p:par>
                                <p:cTn id="118" presetID="41" presetClass="entr" presetSubtype="0" fill="hold" grpId="0" nodeType="afterEffect">
                                  <p:stCondLst>
                                    <p:cond delay="0"/>
                                  </p:stCondLst>
                                  <p:iterate type="lt">
                                    <p:tmPct val="10000"/>
                                  </p:iterate>
                                  <p:childTnLst>
                                    <p:set>
                                      <p:cBhvr>
                                        <p:cTn id="119" dur="1" fill="hold">
                                          <p:stCondLst>
                                            <p:cond delay="0"/>
                                          </p:stCondLst>
                                        </p:cTn>
                                        <p:tgtEl>
                                          <p:spTgt spid="57"/>
                                        </p:tgtEl>
                                        <p:attrNameLst>
                                          <p:attrName>style.visibility</p:attrName>
                                        </p:attrNameLst>
                                      </p:cBhvr>
                                      <p:to>
                                        <p:strVal val="visible"/>
                                      </p:to>
                                    </p:set>
                                    <p:anim calcmode="lin" valueType="num">
                                      <p:cBhvr>
                                        <p:cTn id="120"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121" dur="150" fill="hold"/>
                                        <p:tgtEl>
                                          <p:spTgt spid="57"/>
                                        </p:tgtEl>
                                        <p:attrNameLst>
                                          <p:attrName>ppt_y</p:attrName>
                                        </p:attrNameLst>
                                      </p:cBhvr>
                                      <p:tavLst>
                                        <p:tav tm="0">
                                          <p:val>
                                            <p:strVal val="#ppt_y"/>
                                          </p:val>
                                        </p:tav>
                                        <p:tav tm="100000">
                                          <p:val>
                                            <p:strVal val="#ppt_y"/>
                                          </p:val>
                                        </p:tav>
                                      </p:tavLst>
                                    </p:anim>
                                    <p:anim calcmode="lin" valueType="num">
                                      <p:cBhvr>
                                        <p:cTn id="122"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23"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150" tmFilter="0,0; .5, 1; 1, 1"/>
                                        <p:tgtEl>
                                          <p:spTgt spid="57"/>
                                        </p:tgtEl>
                                      </p:cBhvr>
                                    </p:animEffect>
                                  </p:childTnLst>
                                </p:cTn>
                              </p:par>
                            </p:childTnLst>
                          </p:cTn>
                        </p:par>
                        <p:par>
                          <p:cTn id="125" fill="hold">
                            <p:stCondLst>
                              <p:cond delay="7065"/>
                            </p:stCondLst>
                            <p:childTnLst>
                              <p:par>
                                <p:cTn id="126" presetID="41" presetClass="entr" presetSubtype="0" fill="hold" grpId="0" nodeType="afterEffect">
                                  <p:stCondLst>
                                    <p:cond delay="0"/>
                                  </p:stCondLst>
                                  <p:iterate type="lt">
                                    <p:tmPct val="10000"/>
                                  </p:iterate>
                                  <p:childTnLst>
                                    <p:set>
                                      <p:cBhvr>
                                        <p:cTn id="127" dur="1" fill="hold">
                                          <p:stCondLst>
                                            <p:cond delay="0"/>
                                          </p:stCondLst>
                                        </p:cTn>
                                        <p:tgtEl>
                                          <p:spTgt spid="58"/>
                                        </p:tgtEl>
                                        <p:attrNameLst>
                                          <p:attrName>style.visibility</p:attrName>
                                        </p:attrNameLst>
                                      </p:cBhvr>
                                      <p:to>
                                        <p:strVal val="visible"/>
                                      </p:to>
                                    </p:set>
                                    <p:anim calcmode="lin" valueType="num">
                                      <p:cBhvr>
                                        <p:cTn id="128" dur="15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29" dur="150" fill="hold"/>
                                        <p:tgtEl>
                                          <p:spTgt spid="58"/>
                                        </p:tgtEl>
                                        <p:attrNameLst>
                                          <p:attrName>ppt_y</p:attrName>
                                        </p:attrNameLst>
                                      </p:cBhvr>
                                      <p:tavLst>
                                        <p:tav tm="0">
                                          <p:val>
                                            <p:strVal val="#ppt_y"/>
                                          </p:val>
                                        </p:tav>
                                        <p:tav tm="100000">
                                          <p:val>
                                            <p:strVal val="#ppt_y"/>
                                          </p:val>
                                        </p:tav>
                                      </p:tavLst>
                                    </p:anim>
                                    <p:anim calcmode="lin" valueType="num">
                                      <p:cBhvr>
                                        <p:cTn id="130" dur="15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31" dur="15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32" dur="150" tmFilter="0,0; .5, 1; 1, 1"/>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0" grpId="0"/>
      <p:bldP spid="41" grpId="0"/>
      <p:bldP spid="42" grpId="0"/>
      <p:bldP spid="44" grpId="0"/>
      <p:bldP spid="46" grpId="0"/>
      <p:bldP spid="47" grpId="0"/>
      <p:bldP spid="53" grpId="0"/>
      <p:bldP spid="55" grpId="0"/>
      <p:bldP spid="56" grpId="0"/>
      <p:bldP spid="57" grpId="0"/>
      <p:bldP spid="5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11">
            <a:extLst>
              <a:ext uri="{FF2B5EF4-FFF2-40B4-BE49-F238E27FC236}">
                <a16:creationId xmlns:a16="http://schemas.microsoft.com/office/drawing/2014/main" id="{4060266E-4233-0ABE-0A3A-91E6784966EC}"/>
              </a:ext>
            </a:extLst>
          </p:cNvPr>
          <p:cNvGrpSpPr/>
          <p:nvPr/>
        </p:nvGrpSpPr>
        <p:grpSpPr>
          <a:xfrm>
            <a:off x="2079320" y="1949632"/>
            <a:ext cx="6587775" cy="3937048"/>
            <a:chOff x="2256659" y="1904127"/>
            <a:chExt cx="7733745" cy="4621913"/>
          </a:xfrm>
        </p:grpSpPr>
        <p:sp>
          <p:nvSpPr>
            <p:cNvPr id="28" name="Freeform: Shape 26">
              <a:extLst>
                <a:ext uri="{FF2B5EF4-FFF2-40B4-BE49-F238E27FC236}">
                  <a16:creationId xmlns:a16="http://schemas.microsoft.com/office/drawing/2014/main" id="{8B80BED2-9503-FD95-89AE-E87AB668DE59}"/>
                </a:ext>
              </a:extLst>
            </p:cNvPr>
            <p:cNvSpPr/>
            <p:nvPr/>
          </p:nvSpPr>
          <p:spPr>
            <a:xfrm rot="20244559">
              <a:off x="2256659" y="3407001"/>
              <a:ext cx="6960662" cy="161616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806246" y="3840509"/>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755745" y="5438086"/>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994826" y="3233396"/>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CBC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863434" y="4506895"/>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6776316" y="192194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8396343" y="3153678"/>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4400000" flipV="1">
              <a:off x="8902451" y="148502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FAE7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grpSp>
      <p:sp>
        <p:nvSpPr>
          <p:cNvPr id="37" name="Rectangle 33">
            <a:extLst>
              <a:ext uri="{FF2B5EF4-FFF2-40B4-BE49-F238E27FC236}">
                <a16:creationId xmlns:a16="http://schemas.microsoft.com/office/drawing/2014/main" id="{38DB338B-F49E-F72B-2B7A-9A81542A5941}"/>
              </a:ext>
            </a:extLst>
          </p:cNvPr>
          <p:cNvSpPr/>
          <p:nvPr/>
        </p:nvSpPr>
        <p:spPr>
          <a:xfrm>
            <a:off x="286265" y="3532631"/>
            <a:ext cx="2184503"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We can classify the business opportunity into class A, B, or C. </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15</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16</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0" name="Rectangle 33">
            <a:extLst>
              <a:ext uri="{FF2B5EF4-FFF2-40B4-BE49-F238E27FC236}">
                <a16:creationId xmlns:a16="http://schemas.microsoft.com/office/drawing/2014/main" id="{2EA622B8-ED51-E55F-03CF-A483AD2AB8EA}"/>
              </a:ext>
            </a:extLst>
          </p:cNvPr>
          <p:cNvSpPr/>
          <p:nvPr/>
        </p:nvSpPr>
        <p:spPr>
          <a:xfrm>
            <a:off x="4422838" y="3580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17</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45429" y="3468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latin typeface="Cocon® Next Arabic" panose="020A0503020102020204" pitchFamily="18" charset="-78"/>
                <a:ea typeface="Cocon® Next Arabic" panose="020A0503020102020204" pitchFamily="18" charset="-78"/>
                <a:cs typeface="Cocon® Next Arabic" panose="020A0503020102020204" pitchFamily="18" charset="-78"/>
              </a:rPr>
              <a:t>18</a:t>
            </a:r>
            <a:endParaRPr kumimoji="0" lang="en-US" sz="2000" b="0" i="0" u="none" strike="noStrike" kern="1200" cap="none" spc="0" normalizeH="0" baseline="0" noProof="0" dirty="0">
              <a:ln>
                <a:noFill/>
              </a:ln>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6" name="Rectangle 33">
            <a:extLst>
              <a:ext uri="{FF2B5EF4-FFF2-40B4-BE49-F238E27FC236}">
                <a16:creationId xmlns:a16="http://schemas.microsoft.com/office/drawing/2014/main" id="{38D63494-C8A0-C8A8-76BF-7D33156D6143}"/>
              </a:ext>
            </a:extLst>
          </p:cNvPr>
          <p:cNvSpPr/>
          <p:nvPr/>
        </p:nvSpPr>
        <p:spPr>
          <a:xfrm>
            <a:off x="7862159" y="2019932"/>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19</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006080" y="6045483"/>
            <a:ext cx="4568456"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does the book say about the different classes of business opportunities?</a:t>
            </a:r>
          </a:p>
        </p:txBody>
      </p:sp>
      <p:sp>
        <p:nvSpPr>
          <p:cNvPr id="53" name="Rectangle 33">
            <a:extLst>
              <a:ext uri="{FF2B5EF4-FFF2-40B4-BE49-F238E27FC236}">
                <a16:creationId xmlns:a16="http://schemas.microsoft.com/office/drawing/2014/main" id="{1A3945F6-F19F-B650-0CB3-DBFEA9C4F7D1}"/>
              </a:ext>
            </a:extLst>
          </p:cNvPr>
          <p:cNvSpPr/>
          <p:nvPr/>
        </p:nvSpPr>
        <p:spPr>
          <a:xfrm>
            <a:off x="619892" y="2306566"/>
            <a:ext cx="4922067"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is a patent? </a:t>
            </a:r>
          </a:p>
        </p:txBody>
      </p:sp>
      <p:sp>
        <p:nvSpPr>
          <p:cNvPr id="55" name="Rectangle 33">
            <a:extLst>
              <a:ext uri="{FF2B5EF4-FFF2-40B4-BE49-F238E27FC236}">
                <a16:creationId xmlns:a16="http://schemas.microsoft.com/office/drawing/2014/main" id="{90F2724F-6942-D081-3A3F-723703FA986D}"/>
              </a:ext>
            </a:extLst>
          </p:cNvPr>
          <p:cNvSpPr/>
          <p:nvPr/>
        </p:nvSpPr>
        <p:spPr>
          <a:xfrm>
            <a:off x="7803335" y="3833366"/>
            <a:ext cx="3724819" cy="338554"/>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is a copyright? </a:t>
            </a:r>
          </a:p>
        </p:txBody>
      </p:sp>
      <p:sp>
        <p:nvSpPr>
          <p:cNvPr id="58" name="Rectangle 33">
            <a:extLst>
              <a:ext uri="{FF2B5EF4-FFF2-40B4-BE49-F238E27FC236}">
                <a16:creationId xmlns:a16="http://schemas.microsoft.com/office/drawing/2014/main" id="{F5C0350E-F91C-DED3-68F8-DD635FF86AC3}"/>
              </a:ext>
            </a:extLst>
          </p:cNvPr>
          <p:cNvSpPr/>
          <p:nvPr/>
        </p:nvSpPr>
        <p:spPr>
          <a:xfrm>
            <a:off x="8873427" y="1697839"/>
            <a:ext cx="3035450" cy="338554"/>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is a trademark? </a:t>
            </a:r>
          </a:p>
        </p:txBody>
      </p:sp>
      <p:sp>
        <p:nvSpPr>
          <p:cNvPr id="2" name="عنصر نائب لرقم الشريحة 1">
            <a:extLst>
              <a:ext uri="{FF2B5EF4-FFF2-40B4-BE49-F238E27FC236}">
                <a16:creationId xmlns:a16="http://schemas.microsoft.com/office/drawing/2014/main" id="{677BB05B-8101-E773-E2BA-7F3FAF906F03}"/>
              </a:ext>
            </a:extLst>
          </p:cNvPr>
          <p:cNvSpPr>
            <a:spLocks noGrp="1"/>
          </p:cNvSpPr>
          <p:nvPr>
            <p:ph type="sldNum" sz="quarter" idx="12"/>
          </p:nvPr>
        </p:nvSpPr>
        <p:spPr/>
        <p:txBody>
          <a:bodyPr/>
          <a:lstStyle/>
          <a:p>
            <a:fld id="{7BB485FA-5BF7-483B-B1A0-9B2B5547A02D}" type="slidenum">
              <a:rPr lang="ar-SA" smtClean="0"/>
              <a:t>29</a:t>
            </a:fld>
            <a:endParaRPr lang="ar-SA"/>
          </a:p>
        </p:txBody>
      </p:sp>
    </p:spTree>
    <p:extLst>
      <p:ext uri="{BB962C8B-B14F-4D97-AF65-F5344CB8AC3E}">
        <p14:creationId xmlns:p14="http://schemas.microsoft.com/office/powerpoint/2010/main" val="126155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8"/>
                                        </p:tgtEl>
                                        <p:attrNameLst>
                                          <p:attrName>ppt_y</p:attrName>
                                        </p:attrNameLst>
                                      </p:cBhvr>
                                      <p:tavLst>
                                        <p:tav tm="0">
                                          <p:val>
                                            <p:strVal val="#ppt_y"/>
                                          </p:val>
                                        </p:tav>
                                        <p:tav tm="100000">
                                          <p:val>
                                            <p:strVal val="#ppt_y"/>
                                          </p:val>
                                        </p:tav>
                                      </p:tavLst>
                                    </p:anim>
                                    <p:anim calcmode="lin" valueType="num">
                                      <p:cBhvr>
                                        <p:cTn id="32"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39"/>
                                        </p:tgtEl>
                                        <p:attrNameLst>
                                          <p:attrName>ppt_y</p:attrName>
                                        </p:attrNameLst>
                                      </p:cBhvr>
                                      <p:tavLst>
                                        <p:tav tm="0">
                                          <p:val>
                                            <p:strVal val="#ppt_y"/>
                                          </p:val>
                                        </p:tav>
                                        <p:tav tm="100000">
                                          <p:val>
                                            <p:strVal val="#ppt_y"/>
                                          </p:val>
                                        </p:tav>
                                      </p:tavLst>
                                    </p:anim>
                                    <p:anim calcmode="lin" valueType="num">
                                      <p:cBhvr>
                                        <p:cTn id="3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40"/>
                                        </p:tgtEl>
                                        <p:attrNameLst>
                                          <p:attrName>ppt_y</p:attrName>
                                        </p:attrNameLst>
                                      </p:cBhvr>
                                      <p:tavLst>
                                        <p:tav tm="0">
                                          <p:val>
                                            <p:strVal val="#ppt_y"/>
                                          </p:val>
                                        </p:tav>
                                        <p:tav tm="100000">
                                          <p:val>
                                            <p:strVal val="#ppt_y"/>
                                          </p:val>
                                        </p:tav>
                                      </p:tavLst>
                                    </p:anim>
                                    <p:anim calcmode="lin" valueType="num">
                                      <p:cBhvr>
                                        <p:cTn id="46"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40"/>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44"/>
                                        </p:tgtEl>
                                        <p:attrNameLst>
                                          <p:attrName>style.visibility</p:attrName>
                                        </p:attrNameLst>
                                      </p:cBhvr>
                                      <p:to>
                                        <p:strVal val="visible"/>
                                      </p:to>
                                    </p:set>
                                    <p:anim calcmode="lin" valueType="num">
                                      <p:cBhvr>
                                        <p:cTn id="51"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44"/>
                                        </p:tgtEl>
                                        <p:attrNameLst>
                                          <p:attrName>ppt_y</p:attrName>
                                        </p:attrNameLst>
                                      </p:cBhvr>
                                      <p:tavLst>
                                        <p:tav tm="0">
                                          <p:val>
                                            <p:strVal val="#ppt_y"/>
                                          </p:val>
                                        </p:tav>
                                        <p:tav tm="100000">
                                          <p:val>
                                            <p:strVal val="#ppt_y"/>
                                          </p:val>
                                        </p:tav>
                                      </p:tavLst>
                                    </p:anim>
                                    <p:anim calcmode="lin" valueType="num">
                                      <p:cBhvr>
                                        <p:cTn id="53"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44"/>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46"/>
                                        </p:tgtEl>
                                        <p:attrNameLst>
                                          <p:attrName>style.visibility</p:attrName>
                                        </p:attrNameLst>
                                      </p:cBhvr>
                                      <p:to>
                                        <p:strVal val="visible"/>
                                      </p:to>
                                    </p:set>
                                    <p:anim calcmode="lin" valueType="num">
                                      <p:cBhvr>
                                        <p:cTn id="58" dur="1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59" dur="150" fill="hold"/>
                                        <p:tgtEl>
                                          <p:spTgt spid="46"/>
                                        </p:tgtEl>
                                        <p:attrNameLst>
                                          <p:attrName>ppt_y</p:attrName>
                                        </p:attrNameLst>
                                      </p:cBhvr>
                                      <p:tavLst>
                                        <p:tav tm="0">
                                          <p:val>
                                            <p:strVal val="#ppt_y"/>
                                          </p:val>
                                        </p:tav>
                                        <p:tav tm="100000">
                                          <p:val>
                                            <p:strVal val="#ppt_y"/>
                                          </p:val>
                                        </p:tav>
                                      </p:tavLst>
                                    </p:anim>
                                    <p:anim calcmode="lin" valueType="num">
                                      <p:cBhvr>
                                        <p:cTn id="60" dur="1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61" dur="1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62" dur="150" tmFilter="0,0; .5, 1; 1, 1"/>
                                        <p:tgtEl>
                                          <p:spTgt spid="46"/>
                                        </p:tgtEl>
                                      </p:cBhvr>
                                    </p:animEffect>
                                  </p:childTnLst>
                                </p:cTn>
                              </p:par>
                            </p:childTnLst>
                          </p:cTn>
                        </p:par>
                        <p:par>
                          <p:cTn id="63" fill="hold">
                            <p:stCondLst>
                              <p:cond delay="12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37"/>
                                        </p:tgtEl>
                                        <p:attrNameLst>
                                          <p:attrName>style.visibility</p:attrName>
                                        </p:attrNameLst>
                                      </p:cBhvr>
                                      <p:to>
                                        <p:strVal val="visible"/>
                                      </p:to>
                                    </p:set>
                                    <p:anim calcmode="lin" valueType="num">
                                      <p:cBhvr>
                                        <p:cTn id="66"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7" dur="150" fill="hold"/>
                                        <p:tgtEl>
                                          <p:spTgt spid="37"/>
                                        </p:tgtEl>
                                        <p:attrNameLst>
                                          <p:attrName>ppt_y</p:attrName>
                                        </p:attrNameLst>
                                      </p:cBhvr>
                                      <p:tavLst>
                                        <p:tav tm="0">
                                          <p:val>
                                            <p:strVal val="#ppt_y"/>
                                          </p:val>
                                        </p:tav>
                                        <p:tav tm="100000">
                                          <p:val>
                                            <p:strVal val="#ppt_y"/>
                                          </p:val>
                                        </p:tav>
                                      </p:tavLst>
                                    </p:anim>
                                    <p:anim calcmode="lin" valueType="num">
                                      <p:cBhvr>
                                        <p:cTn id="68"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9"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70" dur="150" tmFilter="0,0; .5, 1; 1, 1"/>
                                        <p:tgtEl>
                                          <p:spTgt spid="37"/>
                                        </p:tgtEl>
                                      </p:cBhvr>
                                    </p:animEffect>
                                  </p:childTnLst>
                                </p:cTn>
                              </p:par>
                            </p:childTnLst>
                          </p:cTn>
                        </p:par>
                        <p:par>
                          <p:cTn id="71" fill="hold">
                            <p:stCondLst>
                              <p:cond delay="2115"/>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47"/>
                                        </p:tgtEl>
                                        <p:attrNameLst>
                                          <p:attrName>style.visibility</p:attrName>
                                        </p:attrNameLst>
                                      </p:cBhvr>
                                      <p:to>
                                        <p:strVal val="visible"/>
                                      </p:to>
                                    </p:set>
                                    <p:anim calcmode="lin" valueType="num">
                                      <p:cBhvr>
                                        <p:cTn id="74"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75" dur="150" fill="hold"/>
                                        <p:tgtEl>
                                          <p:spTgt spid="47"/>
                                        </p:tgtEl>
                                        <p:attrNameLst>
                                          <p:attrName>ppt_y</p:attrName>
                                        </p:attrNameLst>
                                      </p:cBhvr>
                                      <p:tavLst>
                                        <p:tav tm="0">
                                          <p:val>
                                            <p:strVal val="#ppt_y"/>
                                          </p:val>
                                        </p:tav>
                                        <p:tav tm="100000">
                                          <p:val>
                                            <p:strVal val="#ppt_y"/>
                                          </p:val>
                                        </p:tav>
                                      </p:tavLst>
                                    </p:anim>
                                    <p:anim calcmode="lin" valueType="num">
                                      <p:cBhvr>
                                        <p:cTn id="76"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77"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78" dur="150" tmFilter="0,0; .5, 1; 1, 1"/>
                                        <p:tgtEl>
                                          <p:spTgt spid="47"/>
                                        </p:tgtEl>
                                      </p:cBhvr>
                                    </p:animEffect>
                                  </p:childTnLst>
                                </p:cTn>
                              </p:par>
                            </p:childTnLst>
                          </p:cTn>
                        </p:par>
                        <p:par>
                          <p:cTn id="79" fill="hold">
                            <p:stCondLst>
                              <p:cond delay="324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53"/>
                                        </p:tgtEl>
                                        <p:attrNameLst>
                                          <p:attrName>style.visibility</p:attrName>
                                        </p:attrNameLst>
                                      </p:cBhvr>
                                      <p:to>
                                        <p:strVal val="visible"/>
                                      </p:to>
                                    </p:set>
                                    <p:anim calcmode="lin" valueType="num">
                                      <p:cBhvr>
                                        <p:cTn id="82"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3" dur="150" fill="hold"/>
                                        <p:tgtEl>
                                          <p:spTgt spid="53"/>
                                        </p:tgtEl>
                                        <p:attrNameLst>
                                          <p:attrName>ppt_y</p:attrName>
                                        </p:attrNameLst>
                                      </p:cBhvr>
                                      <p:tavLst>
                                        <p:tav tm="0">
                                          <p:val>
                                            <p:strVal val="#ppt_y"/>
                                          </p:val>
                                        </p:tav>
                                        <p:tav tm="100000">
                                          <p:val>
                                            <p:strVal val="#ppt_y"/>
                                          </p:val>
                                        </p:tav>
                                      </p:tavLst>
                                    </p:anim>
                                    <p:anim calcmode="lin" valueType="num">
                                      <p:cBhvr>
                                        <p:cTn id="84"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85"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86" dur="150" tmFilter="0,0; .5, 1; 1, 1"/>
                                        <p:tgtEl>
                                          <p:spTgt spid="53"/>
                                        </p:tgtEl>
                                      </p:cBhvr>
                                    </p:animEffect>
                                  </p:childTnLst>
                                </p:cTn>
                              </p:par>
                            </p:childTnLst>
                          </p:cTn>
                        </p:par>
                        <p:par>
                          <p:cTn id="87" fill="hold">
                            <p:stCondLst>
                              <p:cond delay="3585"/>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55"/>
                                        </p:tgtEl>
                                        <p:attrNameLst>
                                          <p:attrName>style.visibility</p:attrName>
                                        </p:attrNameLst>
                                      </p:cBhvr>
                                      <p:to>
                                        <p:strVal val="visible"/>
                                      </p:to>
                                    </p:set>
                                    <p:anim calcmode="lin" valueType="num">
                                      <p:cBhvr>
                                        <p:cTn id="90" dur="15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91" dur="150" fill="hold"/>
                                        <p:tgtEl>
                                          <p:spTgt spid="55"/>
                                        </p:tgtEl>
                                        <p:attrNameLst>
                                          <p:attrName>ppt_y</p:attrName>
                                        </p:attrNameLst>
                                      </p:cBhvr>
                                      <p:tavLst>
                                        <p:tav tm="0">
                                          <p:val>
                                            <p:strVal val="#ppt_y"/>
                                          </p:val>
                                        </p:tav>
                                        <p:tav tm="100000">
                                          <p:val>
                                            <p:strVal val="#ppt_y"/>
                                          </p:val>
                                        </p:tav>
                                      </p:tavLst>
                                    </p:anim>
                                    <p:anim calcmode="lin" valueType="num">
                                      <p:cBhvr>
                                        <p:cTn id="92" dur="15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93" dur="15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94" dur="150" tmFilter="0,0; .5, 1; 1, 1"/>
                                        <p:tgtEl>
                                          <p:spTgt spid="55"/>
                                        </p:tgtEl>
                                      </p:cBhvr>
                                    </p:animEffect>
                                  </p:childTnLst>
                                </p:cTn>
                              </p:par>
                            </p:childTnLst>
                          </p:cTn>
                        </p:par>
                        <p:par>
                          <p:cTn id="95" fill="hold">
                            <p:stCondLst>
                              <p:cond delay="3975"/>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58"/>
                                        </p:tgtEl>
                                        <p:attrNameLst>
                                          <p:attrName>style.visibility</p:attrName>
                                        </p:attrNameLst>
                                      </p:cBhvr>
                                      <p:to>
                                        <p:strVal val="visible"/>
                                      </p:to>
                                    </p:set>
                                    <p:anim calcmode="lin" valueType="num">
                                      <p:cBhvr>
                                        <p:cTn id="98" dur="15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99" dur="150" fill="hold"/>
                                        <p:tgtEl>
                                          <p:spTgt spid="58"/>
                                        </p:tgtEl>
                                        <p:attrNameLst>
                                          <p:attrName>ppt_y</p:attrName>
                                        </p:attrNameLst>
                                      </p:cBhvr>
                                      <p:tavLst>
                                        <p:tav tm="0">
                                          <p:val>
                                            <p:strVal val="#ppt_y"/>
                                          </p:val>
                                        </p:tav>
                                        <p:tav tm="100000">
                                          <p:val>
                                            <p:strVal val="#ppt_y"/>
                                          </p:val>
                                        </p:tav>
                                      </p:tavLst>
                                    </p:anim>
                                    <p:anim calcmode="lin" valueType="num">
                                      <p:cBhvr>
                                        <p:cTn id="100" dur="15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01" dur="15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150" tmFilter="0,0; .5, 1; 1, 1"/>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0" grpId="0"/>
      <p:bldP spid="44" grpId="0"/>
      <p:bldP spid="46" grpId="0"/>
      <p:bldP spid="47" grpId="0"/>
      <p:bldP spid="53" grpId="0"/>
      <p:bldP spid="55" grpId="0"/>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1819888" y="209746"/>
            <a:ext cx="9256321"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36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DETERMINE THE BUSINESS OPPORTUNITY</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13" name="صورة 12">
            <a:extLst>
              <a:ext uri="{FF2B5EF4-FFF2-40B4-BE49-F238E27FC236}">
                <a16:creationId xmlns:a16="http://schemas.microsoft.com/office/drawing/2014/main" id="{B4D95309-9287-C1EC-95DA-AEC81CD4376B}"/>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04038" y="3076031"/>
            <a:ext cx="1222301" cy="1222301"/>
          </a:xfrm>
          <a:prstGeom prst="rect">
            <a:avLst/>
          </a:prstGeom>
        </p:spPr>
      </p:pic>
      <p:pic>
        <p:nvPicPr>
          <p:cNvPr id="15" name="صورة 14">
            <a:extLst>
              <a:ext uri="{FF2B5EF4-FFF2-40B4-BE49-F238E27FC236}">
                <a16:creationId xmlns:a16="http://schemas.microsoft.com/office/drawing/2014/main" id="{8AD7C47D-E681-16A9-193F-6DF1DB6C0296}"/>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712845" y="3078090"/>
            <a:ext cx="1222301" cy="1222301"/>
          </a:xfrm>
          <a:prstGeom prst="rect">
            <a:avLst/>
          </a:prstGeom>
        </p:spPr>
      </p:pic>
      <p:pic>
        <p:nvPicPr>
          <p:cNvPr id="19" name="صورة 18">
            <a:extLst>
              <a:ext uri="{FF2B5EF4-FFF2-40B4-BE49-F238E27FC236}">
                <a16:creationId xmlns:a16="http://schemas.microsoft.com/office/drawing/2014/main" id="{DEF4C72B-45E0-654C-139D-034936DD5C97}"/>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819888" y="3078090"/>
            <a:ext cx="1222301" cy="1222301"/>
          </a:xfrm>
          <a:prstGeom prst="rect">
            <a:avLst/>
          </a:prstGeom>
        </p:spPr>
      </p:pic>
      <p:sp>
        <p:nvSpPr>
          <p:cNvPr id="20" name="قوس ممتلئ 19">
            <a:extLst>
              <a:ext uri="{FF2B5EF4-FFF2-40B4-BE49-F238E27FC236}">
                <a16:creationId xmlns:a16="http://schemas.microsoft.com/office/drawing/2014/main" id="{DF46B31C-7C14-1DD4-67C4-896C0C51064E}"/>
              </a:ext>
            </a:extLst>
          </p:cNvPr>
          <p:cNvSpPr/>
          <p:nvPr/>
        </p:nvSpPr>
        <p:spPr>
          <a:xfrm flipV="1">
            <a:off x="1541445" y="2752712"/>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2" name="قوس ممتلئ 21">
            <a:extLst>
              <a:ext uri="{FF2B5EF4-FFF2-40B4-BE49-F238E27FC236}">
                <a16:creationId xmlns:a16="http://schemas.microsoft.com/office/drawing/2014/main" id="{C3788BE9-A4D3-C81B-AC3C-FA91B21F10A2}"/>
              </a:ext>
            </a:extLst>
          </p:cNvPr>
          <p:cNvSpPr/>
          <p:nvPr/>
        </p:nvSpPr>
        <p:spPr>
          <a:xfrm>
            <a:off x="4458212" y="2754771"/>
            <a:ext cx="1795792" cy="1884039"/>
          </a:xfrm>
          <a:prstGeom prst="blockArc">
            <a:avLst>
              <a:gd name="adj1" fmla="val 10787752"/>
              <a:gd name="adj2" fmla="val 23672"/>
              <a:gd name="adj3" fmla="val 10283"/>
            </a:avLst>
          </a:prstGeom>
          <a:solidFill>
            <a:srgbClr val="C7C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4" name="قوس ممتلئ 23">
            <a:extLst>
              <a:ext uri="{FF2B5EF4-FFF2-40B4-BE49-F238E27FC236}">
                <a16:creationId xmlns:a16="http://schemas.microsoft.com/office/drawing/2014/main" id="{846551E3-7728-884E-67DA-0544D880B0C8}"/>
              </a:ext>
            </a:extLst>
          </p:cNvPr>
          <p:cNvSpPr/>
          <p:nvPr/>
        </p:nvSpPr>
        <p:spPr>
          <a:xfrm flipV="1">
            <a:off x="7406581" y="2752712"/>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7" name="Title 1">
            <a:extLst>
              <a:ext uri="{FF2B5EF4-FFF2-40B4-BE49-F238E27FC236}">
                <a16:creationId xmlns:a16="http://schemas.microsoft.com/office/drawing/2014/main" id="{16DB26CE-1BBD-1B08-C847-BF668FEEA82E}"/>
              </a:ext>
            </a:extLst>
          </p:cNvPr>
          <p:cNvSpPr txBox="1">
            <a:spLocks/>
          </p:cNvSpPr>
          <p:nvPr/>
        </p:nvSpPr>
        <p:spPr>
          <a:xfrm>
            <a:off x="1000372" y="1846834"/>
            <a:ext cx="2900602"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chemeClr val="tx1"/>
                </a:solidFill>
              </a:rPr>
              <a:t>What the customer wants ?</a:t>
            </a:r>
          </a:p>
        </p:txBody>
      </p:sp>
      <p:sp>
        <p:nvSpPr>
          <p:cNvPr id="28" name="Title 1">
            <a:extLst>
              <a:ext uri="{FF2B5EF4-FFF2-40B4-BE49-F238E27FC236}">
                <a16:creationId xmlns:a16="http://schemas.microsoft.com/office/drawing/2014/main" id="{312BAAAA-0E68-E01D-D5AC-17B7BADA13E8}"/>
              </a:ext>
            </a:extLst>
          </p:cNvPr>
          <p:cNvSpPr txBox="1">
            <a:spLocks/>
          </p:cNvSpPr>
          <p:nvPr/>
        </p:nvSpPr>
        <p:spPr>
          <a:xfrm>
            <a:off x="4404305" y="3505771"/>
            <a:ext cx="1918671"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2</a:t>
            </a:r>
          </a:p>
        </p:txBody>
      </p:sp>
      <p:sp>
        <p:nvSpPr>
          <p:cNvPr id="29" name="Title 1">
            <a:extLst>
              <a:ext uri="{FF2B5EF4-FFF2-40B4-BE49-F238E27FC236}">
                <a16:creationId xmlns:a16="http://schemas.microsoft.com/office/drawing/2014/main" id="{70D1A03F-1FBC-1875-4DBA-B7987DA8B2C4}"/>
              </a:ext>
            </a:extLst>
          </p:cNvPr>
          <p:cNvSpPr txBox="1">
            <a:spLocks/>
          </p:cNvSpPr>
          <p:nvPr/>
        </p:nvSpPr>
        <p:spPr>
          <a:xfrm>
            <a:off x="1452262" y="3451289"/>
            <a:ext cx="1918671" cy="507164"/>
          </a:xfrm>
          <a:prstGeom prst="rect">
            <a:avLst/>
          </a:prstGeom>
        </p:spPr>
        <p:txBody>
          <a:bodyPr vert="horz" lIns="91440" tIns="45720" rIns="91440" bIns="45720" rtlCol="0" anchor="ctr">
            <a:noAutofit/>
          </a:bodyPr>
          <a:lstStyle>
            <a:defPPr>
              <a:defRPr lang="ar-SA"/>
            </a:defPPr>
            <a:lvl1pPr lvl="0" algn="ctr" rtl="1" eaLnBrk="1" fontAlgn="auto" hangingPunct="1">
              <a:lnSpc>
                <a:spcPct val="90000"/>
              </a:lnSpc>
              <a:spcAft>
                <a:spcPts val="0"/>
              </a:spcAft>
              <a:buNone/>
              <a:defRPr sz="1500" b="0">
                <a:solidFill>
                  <a:srgbClr val="ECA41A"/>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ECA41A"/>
                </a:solidFill>
                <a:effectLst/>
                <a:uLnTx/>
                <a:uFillTx/>
                <a:latin typeface="El Messiri" panose="00000800000000000000" pitchFamily="50" charset="-78"/>
                <a:cs typeface="El Messiri" panose="00000800000000000000" pitchFamily="50" charset="-78"/>
              </a:rPr>
              <a:t>1</a:t>
            </a:r>
          </a:p>
        </p:txBody>
      </p:sp>
      <p:sp>
        <p:nvSpPr>
          <p:cNvPr id="31" name="Title 1">
            <a:extLst>
              <a:ext uri="{FF2B5EF4-FFF2-40B4-BE49-F238E27FC236}">
                <a16:creationId xmlns:a16="http://schemas.microsoft.com/office/drawing/2014/main" id="{BC010BBD-405C-FF3F-FFA9-5A4EC8BBE605}"/>
              </a:ext>
            </a:extLst>
          </p:cNvPr>
          <p:cNvSpPr txBox="1">
            <a:spLocks/>
          </p:cNvSpPr>
          <p:nvPr/>
        </p:nvSpPr>
        <p:spPr>
          <a:xfrm>
            <a:off x="6855242" y="1874497"/>
            <a:ext cx="3029757" cy="443931"/>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chemeClr val="tx1"/>
                </a:solidFill>
              </a:rPr>
              <a:t>Protect your idea</a:t>
            </a:r>
          </a:p>
        </p:txBody>
      </p:sp>
      <p:sp>
        <p:nvSpPr>
          <p:cNvPr id="33" name="Title 1">
            <a:extLst>
              <a:ext uri="{FF2B5EF4-FFF2-40B4-BE49-F238E27FC236}">
                <a16:creationId xmlns:a16="http://schemas.microsoft.com/office/drawing/2014/main" id="{77E4C25C-DC29-A869-4925-D605AF84B5E1}"/>
              </a:ext>
            </a:extLst>
          </p:cNvPr>
          <p:cNvSpPr txBox="1">
            <a:spLocks/>
          </p:cNvSpPr>
          <p:nvPr/>
        </p:nvSpPr>
        <p:spPr>
          <a:xfrm>
            <a:off x="3570202" y="5204602"/>
            <a:ext cx="3507585"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chemeClr val="tx1"/>
                </a:solidFill>
              </a:rPr>
              <a:t>What the Entrepreneur Wants to Do ?</a:t>
            </a:r>
          </a:p>
        </p:txBody>
      </p:sp>
      <p:sp>
        <p:nvSpPr>
          <p:cNvPr id="34" name="Title 1">
            <a:extLst>
              <a:ext uri="{FF2B5EF4-FFF2-40B4-BE49-F238E27FC236}">
                <a16:creationId xmlns:a16="http://schemas.microsoft.com/office/drawing/2014/main" id="{CC0EBA4B-7370-A137-3566-6D4EAADA1024}"/>
              </a:ext>
            </a:extLst>
          </p:cNvPr>
          <p:cNvSpPr txBox="1">
            <a:spLocks/>
          </p:cNvSpPr>
          <p:nvPr/>
        </p:nvSpPr>
        <p:spPr>
          <a:xfrm>
            <a:off x="7706494" y="3525816"/>
            <a:ext cx="1206415"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3</a:t>
            </a:r>
          </a:p>
        </p:txBody>
      </p:sp>
      <p:sp>
        <p:nvSpPr>
          <p:cNvPr id="2" name="عنصر نائب لرقم الشريحة 1">
            <a:extLst>
              <a:ext uri="{FF2B5EF4-FFF2-40B4-BE49-F238E27FC236}">
                <a16:creationId xmlns:a16="http://schemas.microsoft.com/office/drawing/2014/main" id="{6DC84D3C-A938-9E2E-7D7D-AE70E669D5BC}"/>
              </a:ext>
            </a:extLst>
          </p:cNvPr>
          <p:cNvSpPr>
            <a:spLocks noGrp="1"/>
          </p:cNvSpPr>
          <p:nvPr>
            <p:ph type="sldNum" sz="quarter" idx="12"/>
          </p:nvPr>
        </p:nvSpPr>
        <p:spPr/>
        <p:txBody>
          <a:bodyPr/>
          <a:lstStyle/>
          <a:p>
            <a:fld id="{7BB485FA-5BF7-483B-B1A0-9B2B5547A02D}" type="slidenum">
              <a:rPr lang="ar-SA" smtClean="0"/>
              <a:t>3</a:t>
            </a:fld>
            <a:endParaRPr lang="ar-SA"/>
          </a:p>
        </p:txBody>
      </p:sp>
    </p:spTree>
    <p:extLst>
      <p:ext uri="{BB962C8B-B14F-4D97-AF65-F5344CB8AC3E}">
        <p14:creationId xmlns:p14="http://schemas.microsoft.com/office/powerpoint/2010/main" val="358970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6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1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27"/>
                                        </p:tgtEl>
                                        <p:attrNameLst>
                                          <p:attrName>ppt_y</p:attrName>
                                        </p:attrNameLst>
                                      </p:cBhvr>
                                      <p:tavLst>
                                        <p:tav tm="0">
                                          <p:val>
                                            <p:strVal val="#ppt_y"/>
                                          </p:val>
                                        </p:tav>
                                        <p:tav tm="100000">
                                          <p:val>
                                            <p:strVal val="#ppt_y"/>
                                          </p:val>
                                        </p:tav>
                                      </p:tavLst>
                                    </p:anim>
                                    <p:anim calcmode="lin" valueType="num">
                                      <p:cBhvr>
                                        <p:cTn id="33" dur="1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27"/>
                                        </p:tgtEl>
                                      </p:cBhvr>
                                    </p:animEffect>
                                  </p:childTnLst>
                                </p:cTn>
                              </p:par>
                            </p:childTnLst>
                          </p:cTn>
                        </p:par>
                        <p:par>
                          <p:cTn id="36" fill="hold">
                            <p:stCondLst>
                              <p:cond delay="20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3"/>
                                        </p:tgtEl>
                                        <p:attrNameLst>
                                          <p:attrName>style.visibility</p:attrName>
                                        </p:attrNameLst>
                                      </p:cBhvr>
                                      <p:to>
                                        <p:strVal val="visible"/>
                                      </p:to>
                                    </p:set>
                                    <p:anim calcmode="lin" valueType="num">
                                      <p:cBhvr>
                                        <p:cTn id="39" dur="1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33"/>
                                        </p:tgtEl>
                                        <p:attrNameLst>
                                          <p:attrName>ppt_y</p:attrName>
                                        </p:attrNameLst>
                                      </p:cBhvr>
                                      <p:tavLst>
                                        <p:tav tm="0">
                                          <p:val>
                                            <p:strVal val="#ppt_y"/>
                                          </p:val>
                                        </p:tav>
                                        <p:tav tm="100000">
                                          <p:val>
                                            <p:strVal val="#ppt_y"/>
                                          </p:val>
                                        </p:tav>
                                      </p:tavLst>
                                    </p:anim>
                                    <p:anim calcmode="lin" valueType="num">
                                      <p:cBhvr>
                                        <p:cTn id="41" dur="1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33"/>
                                        </p:tgtEl>
                                      </p:cBhvr>
                                    </p:animEffect>
                                  </p:childTnLst>
                                </p:cTn>
                              </p:par>
                            </p:childTnLst>
                          </p:cTn>
                        </p:par>
                        <p:par>
                          <p:cTn id="44" fill="hold">
                            <p:stCondLst>
                              <p:cond delay="262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1"/>
                                        </p:tgtEl>
                                        <p:attrNameLst>
                                          <p:attrName>style.visibility</p:attrName>
                                        </p:attrNameLst>
                                      </p:cBhvr>
                                      <p:to>
                                        <p:strVal val="visible"/>
                                      </p:to>
                                    </p:set>
                                    <p:anim calcmode="lin" valueType="num">
                                      <p:cBhvr>
                                        <p:cTn id="47" dur="1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31"/>
                                        </p:tgtEl>
                                        <p:attrNameLst>
                                          <p:attrName>ppt_y</p:attrName>
                                        </p:attrNameLst>
                                      </p:cBhvr>
                                      <p:tavLst>
                                        <p:tav tm="0">
                                          <p:val>
                                            <p:strVal val="#ppt_y"/>
                                          </p:val>
                                        </p:tav>
                                        <p:tav tm="100000">
                                          <p:val>
                                            <p:strVal val="#ppt_y"/>
                                          </p:val>
                                        </p:tav>
                                      </p:tavLst>
                                    </p:anim>
                                    <p:anim calcmode="lin" valueType="num">
                                      <p:cBhvr>
                                        <p:cTn id="49" dur="1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7" grpId="0"/>
      <p:bldP spid="31"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Case Study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2" name="شكل حر 21">
            <a:extLst>
              <a:ext uri="{FF2B5EF4-FFF2-40B4-BE49-F238E27FC236}">
                <a16:creationId xmlns:a16="http://schemas.microsoft.com/office/drawing/2014/main" id="{BE5C4292-756D-EC9B-5F41-EEAC762AE9BA}"/>
              </a:ext>
            </a:extLst>
          </p:cNvPr>
          <p:cNvSpPr/>
          <p:nvPr/>
        </p:nvSpPr>
        <p:spPr>
          <a:xfrm rot="20002406">
            <a:off x="8741139" y="1010678"/>
            <a:ext cx="3368557" cy="4017678"/>
          </a:xfrm>
          <a:custGeom>
            <a:avLst/>
            <a:gdLst>
              <a:gd name="connsiteX0" fmla="*/ 2997015 w 4754420"/>
              <a:gd name="connsiteY0" fmla="*/ 5066981 h 5670598"/>
              <a:gd name="connsiteX1" fmla="*/ 2996941 w 4754420"/>
              <a:gd name="connsiteY1" fmla="*/ 5067246 h 5670598"/>
              <a:gd name="connsiteX2" fmla="*/ 2997280 w 4754420"/>
              <a:gd name="connsiteY2" fmla="*/ 5067246 h 5670598"/>
              <a:gd name="connsiteX3" fmla="*/ 617673 w 4754420"/>
              <a:gd name="connsiteY3" fmla="*/ 5066885 h 5670598"/>
              <a:gd name="connsiteX4" fmla="*/ 603497 w 4754420"/>
              <a:gd name="connsiteY4" fmla="*/ 5084077 h 5670598"/>
              <a:gd name="connsiteX5" fmla="*/ 602907 w 4754420"/>
              <a:gd name="connsiteY5" fmla="*/ 5086377 h 5670598"/>
              <a:gd name="connsiteX6" fmla="*/ 617617 w 4754420"/>
              <a:gd name="connsiteY6" fmla="*/ 5067021 h 5670598"/>
              <a:gd name="connsiteX7" fmla="*/ 2032815 w 4754420"/>
              <a:gd name="connsiteY7" fmla="*/ 5034029 h 5670598"/>
              <a:gd name="connsiteX8" fmla="*/ 2011535 w 4754420"/>
              <a:gd name="connsiteY8" fmla="*/ 5037069 h 5670598"/>
              <a:gd name="connsiteX9" fmla="*/ 2008495 w 4754420"/>
              <a:gd name="connsiteY9" fmla="*/ 5037069 h 5670598"/>
              <a:gd name="connsiteX10" fmla="*/ 2011535 w 4754420"/>
              <a:gd name="connsiteY10" fmla="*/ 5067470 h 5670598"/>
              <a:gd name="connsiteX11" fmla="*/ 1984174 w 4754420"/>
              <a:gd name="connsiteY11" fmla="*/ 5088750 h 5670598"/>
              <a:gd name="connsiteX12" fmla="*/ 1975054 w 4754420"/>
              <a:gd name="connsiteY12" fmla="*/ 5113071 h 5670598"/>
              <a:gd name="connsiteX13" fmla="*/ 1987215 w 4754420"/>
              <a:gd name="connsiteY13" fmla="*/ 5116110 h 5670598"/>
              <a:gd name="connsiteX14" fmla="*/ 2020655 w 4754420"/>
              <a:gd name="connsiteY14" fmla="*/ 5085710 h 5670598"/>
              <a:gd name="connsiteX15" fmla="*/ 2031295 w 4754420"/>
              <a:gd name="connsiteY15" fmla="*/ 5055309 h 5670598"/>
              <a:gd name="connsiteX16" fmla="*/ 2032815 w 4754420"/>
              <a:gd name="connsiteY16" fmla="*/ 5034029 h 5670598"/>
              <a:gd name="connsiteX17" fmla="*/ 3255685 w 4754420"/>
              <a:gd name="connsiteY17" fmla="*/ 5015565 h 5670598"/>
              <a:gd name="connsiteX18" fmla="*/ 3256065 w 4754420"/>
              <a:gd name="connsiteY18" fmla="*/ 5021265 h 5670598"/>
              <a:gd name="connsiteX19" fmla="*/ 3258725 w 4754420"/>
              <a:gd name="connsiteY19" fmla="*/ 5024685 h 5670598"/>
              <a:gd name="connsiteX20" fmla="*/ 3267845 w 4754420"/>
              <a:gd name="connsiteY20" fmla="*/ 5021645 h 5670598"/>
              <a:gd name="connsiteX21" fmla="*/ 3486730 w 4754420"/>
              <a:gd name="connsiteY21" fmla="*/ 5003405 h 5670598"/>
              <a:gd name="connsiteX22" fmla="*/ 3498890 w 4754420"/>
              <a:gd name="connsiteY22" fmla="*/ 5024685 h 5670598"/>
              <a:gd name="connsiteX23" fmla="*/ 3495850 w 4754420"/>
              <a:gd name="connsiteY23" fmla="*/ 5049006 h 5670598"/>
              <a:gd name="connsiteX24" fmla="*/ 3484070 w 4754420"/>
              <a:gd name="connsiteY24" fmla="*/ 5059646 h 5670598"/>
              <a:gd name="connsiteX25" fmla="*/ 3465449 w 4754420"/>
              <a:gd name="connsiteY25" fmla="*/ 5070286 h 5670598"/>
              <a:gd name="connsiteX26" fmla="*/ 3476090 w 4754420"/>
              <a:gd name="connsiteY26" fmla="*/ 5036845 h 5670598"/>
              <a:gd name="connsiteX27" fmla="*/ 3486730 w 4754420"/>
              <a:gd name="connsiteY27" fmla="*/ 5003405 h 5670598"/>
              <a:gd name="connsiteX28" fmla="*/ 1669452 w 4754420"/>
              <a:gd name="connsiteY28" fmla="*/ 4985225 h 5670598"/>
              <a:gd name="connsiteX29" fmla="*/ 1662713 w 4754420"/>
              <a:gd name="connsiteY29" fmla="*/ 4997740 h 5670598"/>
              <a:gd name="connsiteX30" fmla="*/ 1661537 w 4754420"/>
              <a:gd name="connsiteY30" fmla="*/ 5000387 h 5670598"/>
              <a:gd name="connsiteX31" fmla="*/ 1671048 w 4754420"/>
              <a:gd name="connsiteY31" fmla="*/ 4985388 h 5670598"/>
              <a:gd name="connsiteX32" fmla="*/ 3319526 w 4754420"/>
              <a:gd name="connsiteY32" fmla="*/ 4927403 h 5670598"/>
              <a:gd name="connsiteX33" fmla="*/ 3320286 w 4754420"/>
              <a:gd name="connsiteY33" fmla="*/ 4933103 h 5670598"/>
              <a:gd name="connsiteX34" fmla="*/ 3325607 w 4754420"/>
              <a:gd name="connsiteY34" fmla="*/ 4936523 h 5670598"/>
              <a:gd name="connsiteX35" fmla="*/ 3331687 w 4754420"/>
              <a:gd name="connsiteY35" fmla="*/ 4936523 h 5670598"/>
              <a:gd name="connsiteX36" fmla="*/ 3327887 w 4754420"/>
              <a:gd name="connsiteY36" fmla="*/ 4929683 h 5670598"/>
              <a:gd name="connsiteX37" fmla="*/ 3319526 w 4754420"/>
              <a:gd name="connsiteY37" fmla="*/ 4927403 h 5670598"/>
              <a:gd name="connsiteX38" fmla="*/ 3517130 w 4754420"/>
              <a:gd name="connsiteY38" fmla="*/ 4827081 h 5670598"/>
              <a:gd name="connsiteX39" fmla="*/ 3519031 w 4754420"/>
              <a:gd name="connsiteY39" fmla="*/ 4834301 h 5670598"/>
              <a:gd name="connsiteX40" fmla="*/ 3523211 w 4754420"/>
              <a:gd name="connsiteY40" fmla="*/ 4839241 h 5670598"/>
              <a:gd name="connsiteX41" fmla="*/ 3528531 w 4754420"/>
              <a:gd name="connsiteY41" fmla="*/ 4835821 h 5670598"/>
              <a:gd name="connsiteX42" fmla="*/ 3529291 w 4754420"/>
              <a:gd name="connsiteY42" fmla="*/ 4830121 h 5670598"/>
              <a:gd name="connsiteX43" fmla="*/ 994205 w 4754420"/>
              <a:gd name="connsiteY43" fmla="*/ 4803676 h 5670598"/>
              <a:gd name="connsiteX44" fmla="*/ 972925 w 4754420"/>
              <a:gd name="connsiteY44" fmla="*/ 4806716 h 5670598"/>
              <a:gd name="connsiteX45" fmla="*/ 969885 w 4754420"/>
              <a:gd name="connsiteY45" fmla="*/ 4806716 h 5670598"/>
              <a:gd name="connsiteX46" fmla="*/ 972925 w 4754420"/>
              <a:gd name="connsiteY46" fmla="*/ 4837117 h 5670598"/>
              <a:gd name="connsiteX47" fmla="*/ 945564 w 4754420"/>
              <a:gd name="connsiteY47" fmla="*/ 4858397 h 5670598"/>
              <a:gd name="connsiteX48" fmla="*/ 936444 w 4754420"/>
              <a:gd name="connsiteY48" fmla="*/ 4882718 h 5670598"/>
              <a:gd name="connsiteX49" fmla="*/ 948605 w 4754420"/>
              <a:gd name="connsiteY49" fmla="*/ 4885757 h 5670598"/>
              <a:gd name="connsiteX50" fmla="*/ 982045 w 4754420"/>
              <a:gd name="connsiteY50" fmla="*/ 4855357 h 5670598"/>
              <a:gd name="connsiteX51" fmla="*/ 992685 w 4754420"/>
              <a:gd name="connsiteY51" fmla="*/ 4824956 h 5670598"/>
              <a:gd name="connsiteX52" fmla="*/ 994205 w 4754420"/>
              <a:gd name="connsiteY52" fmla="*/ 4803676 h 5670598"/>
              <a:gd name="connsiteX53" fmla="*/ 3200964 w 4754420"/>
              <a:gd name="connsiteY53" fmla="*/ 4790600 h 5670598"/>
              <a:gd name="connsiteX54" fmla="*/ 3200964 w 4754420"/>
              <a:gd name="connsiteY54" fmla="*/ 4805800 h 5670598"/>
              <a:gd name="connsiteX55" fmla="*/ 3204764 w 4754420"/>
              <a:gd name="connsiteY55" fmla="*/ 4813781 h 5670598"/>
              <a:gd name="connsiteX56" fmla="*/ 3213125 w 4754420"/>
              <a:gd name="connsiteY56" fmla="*/ 4814921 h 5670598"/>
              <a:gd name="connsiteX57" fmla="*/ 2918007 w 4754420"/>
              <a:gd name="connsiteY57" fmla="*/ 4787172 h 5670598"/>
              <a:gd name="connsiteX58" fmla="*/ 2896727 w 4754420"/>
              <a:gd name="connsiteY58" fmla="*/ 4790212 h 5670598"/>
              <a:gd name="connsiteX59" fmla="*/ 2893687 w 4754420"/>
              <a:gd name="connsiteY59" fmla="*/ 4790212 h 5670598"/>
              <a:gd name="connsiteX60" fmla="*/ 2896727 w 4754420"/>
              <a:gd name="connsiteY60" fmla="*/ 4820613 h 5670598"/>
              <a:gd name="connsiteX61" fmla="*/ 2869366 w 4754420"/>
              <a:gd name="connsiteY61" fmla="*/ 4841893 h 5670598"/>
              <a:gd name="connsiteX62" fmla="*/ 2860246 w 4754420"/>
              <a:gd name="connsiteY62" fmla="*/ 4866214 h 5670598"/>
              <a:gd name="connsiteX63" fmla="*/ 2872407 w 4754420"/>
              <a:gd name="connsiteY63" fmla="*/ 4869253 h 5670598"/>
              <a:gd name="connsiteX64" fmla="*/ 2905847 w 4754420"/>
              <a:gd name="connsiteY64" fmla="*/ 4838853 h 5670598"/>
              <a:gd name="connsiteX65" fmla="*/ 2916487 w 4754420"/>
              <a:gd name="connsiteY65" fmla="*/ 4808452 h 5670598"/>
              <a:gd name="connsiteX66" fmla="*/ 2918007 w 4754420"/>
              <a:gd name="connsiteY66" fmla="*/ 4787172 h 5670598"/>
              <a:gd name="connsiteX67" fmla="*/ 3419848 w 4754420"/>
              <a:gd name="connsiteY67" fmla="*/ 4769320 h 5670598"/>
              <a:gd name="connsiteX68" fmla="*/ 3399328 w 4754420"/>
              <a:gd name="connsiteY68" fmla="*/ 4779200 h 5670598"/>
              <a:gd name="connsiteX69" fmla="*/ 3392488 w 4754420"/>
              <a:gd name="connsiteY69" fmla="*/ 4802760 h 5670598"/>
              <a:gd name="connsiteX70" fmla="*/ 3392488 w 4754420"/>
              <a:gd name="connsiteY70" fmla="*/ 4805800 h 5670598"/>
              <a:gd name="connsiteX71" fmla="*/ 3384888 w 4754420"/>
              <a:gd name="connsiteY71" fmla="*/ 4806181 h 5670598"/>
              <a:gd name="connsiteX72" fmla="*/ 3377288 w 4754420"/>
              <a:gd name="connsiteY72" fmla="*/ 4808841 h 5670598"/>
              <a:gd name="connsiteX73" fmla="*/ 3389828 w 4754420"/>
              <a:gd name="connsiteY73" fmla="*/ 4813021 h 5670598"/>
              <a:gd name="connsiteX74" fmla="*/ 3404648 w 4754420"/>
              <a:gd name="connsiteY74" fmla="*/ 4814921 h 5670598"/>
              <a:gd name="connsiteX75" fmla="*/ 3422889 w 4754420"/>
              <a:gd name="connsiteY75" fmla="*/ 4799720 h 5670598"/>
              <a:gd name="connsiteX76" fmla="*/ 3413388 w 4754420"/>
              <a:gd name="connsiteY76" fmla="*/ 4792880 h 5670598"/>
              <a:gd name="connsiteX77" fmla="*/ 3410728 w 4754420"/>
              <a:gd name="connsiteY77" fmla="*/ 4781480 h 5670598"/>
              <a:gd name="connsiteX78" fmla="*/ 3231365 w 4754420"/>
              <a:gd name="connsiteY78" fmla="*/ 4757159 h 5670598"/>
              <a:gd name="connsiteX79" fmla="*/ 3228325 w 4754420"/>
              <a:gd name="connsiteY79" fmla="*/ 4758679 h 5670598"/>
              <a:gd name="connsiteX80" fmla="*/ 3225285 w 4754420"/>
              <a:gd name="connsiteY80" fmla="*/ 4760200 h 5670598"/>
              <a:gd name="connsiteX81" fmla="*/ 3227185 w 4754420"/>
              <a:gd name="connsiteY81" fmla="*/ 4767420 h 5670598"/>
              <a:gd name="connsiteX82" fmla="*/ 3231365 w 4754420"/>
              <a:gd name="connsiteY82" fmla="*/ 4772360 h 5670598"/>
              <a:gd name="connsiteX83" fmla="*/ 3236685 w 4754420"/>
              <a:gd name="connsiteY83" fmla="*/ 4768940 h 5670598"/>
              <a:gd name="connsiteX84" fmla="*/ 3237445 w 4754420"/>
              <a:gd name="connsiteY84" fmla="*/ 4763240 h 5670598"/>
              <a:gd name="connsiteX85" fmla="*/ 3231365 w 4754420"/>
              <a:gd name="connsiteY85" fmla="*/ 4757159 h 5670598"/>
              <a:gd name="connsiteX86" fmla="*/ 3587052 w 4754420"/>
              <a:gd name="connsiteY86" fmla="*/ 4726759 h 5670598"/>
              <a:gd name="connsiteX87" fmla="*/ 3569952 w 4754420"/>
              <a:gd name="connsiteY87" fmla="*/ 4742339 h 5670598"/>
              <a:gd name="connsiteX88" fmla="*/ 3568812 w 4754420"/>
              <a:gd name="connsiteY88" fmla="*/ 4769320 h 5670598"/>
              <a:gd name="connsiteX89" fmla="*/ 3553991 w 4754420"/>
              <a:gd name="connsiteY89" fmla="*/ 4771600 h 5670598"/>
              <a:gd name="connsiteX90" fmla="*/ 3541451 w 4754420"/>
              <a:gd name="connsiteY90" fmla="*/ 4778440 h 5670598"/>
              <a:gd name="connsiteX91" fmla="*/ 3547531 w 4754420"/>
              <a:gd name="connsiteY91" fmla="*/ 4805800 h 5670598"/>
              <a:gd name="connsiteX92" fmla="*/ 3557031 w 4754420"/>
              <a:gd name="connsiteY92" fmla="*/ 4781860 h 5670598"/>
              <a:gd name="connsiteX93" fmla="*/ 3577932 w 4754420"/>
              <a:gd name="connsiteY93" fmla="*/ 4769320 h 5670598"/>
              <a:gd name="connsiteX94" fmla="*/ 3582492 w 4754420"/>
              <a:gd name="connsiteY94" fmla="*/ 4748039 h 5670598"/>
              <a:gd name="connsiteX95" fmla="*/ 3587052 w 4754420"/>
              <a:gd name="connsiteY95" fmla="*/ 4726759 h 5670598"/>
              <a:gd name="connsiteX96" fmla="*/ 3459369 w 4754420"/>
              <a:gd name="connsiteY96" fmla="*/ 4675078 h 5670598"/>
              <a:gd name="connsiteX97" fmla="*/ 3454049 w 4754420"/>
              <a:gd name="connsiteY97" fmla="*/ 4681538 h 5670598"/>
              <a:gd name="connsiteX98" fmla="*/ 3453289 w 4754420"/>
              <a:gd name="connsiteY98" fmla="*/ 4690278 h 5670598"/>
              <a:gd name="connsiteX99" fmla="*/ 3447209 w 4754420"/>
              <a:gd name="connsiteY99" fmla="*/ 4710419 h 5670598"/>
              <a:gd name="connsiteX100" fmla="*/ 3432009 w 4754420"/>
              <a:gd name="connsiteY100" fmla="*/ 4723719 h 5670598"/>
              <a:gd name="connsiteX101" fmla="*/ 3427449 w 4754420"/>
              <a:gd name="connsiteY101" fmla="*/ 4744999 h 5670598"/>
              <a:gd name="connsiteX102" fmla="*/ 3422889 w 4754420"/>
              <a:gd name="connsiteY102" fmla="*/ 4766280 h 5670598"/>
              <a:gd name="connsiteX103" fmla="*/ 3446449 w 4754420"/>
              <a:gd name="connsiteY103" fmla="*/ 4732459 h 5670598"/>
              <a:gd name="connsiteX104" fmla="*/ 3465449 w 4754420"/>
              <a:gd name="connsiteY104" fmla="*/ 4696358 h 5670598"/>
              <a:gd name="connsiteX105" fmla="*/ 3463549 w 4754420"/>
              <a:gd name="connsiteY105" fmla="*/ 4684578 h 5670598"/>
              <a:gd name="connsiteX106" fmla="*/ 3459369 w 4754420"/>
              <a:gd name="connsiteY106" fmla="*/ 4675078 h 5670598"/>
              <a:gd name="connsiteX107" fmla="*/ 3267845 w 4754420"/>
              <a:gd name="connsiteY107" fmla="*/ 4647717 h 5670598"/>
              <a:gd name="connsiteX108" fmla="*/ 3255685 w 4754420"/>
              <a:gd name="connsiteY108" fmla="*/ 4684198 h 5670598"/>
              <a:gd name="connsiteX109" fmla="*/ 3249605 w 4754420"/>
              <a:gd name="connsiteY109" fmla="*/ 4684578 h 5670598"/>
              <a:gd name="connsiteX110" fmla="*/ 3243525 w 4754420"/>
              <a:gd name="connsiteY110" fmla="*/ 4687238 h 5670598"/>
              <a:gd name="connsiteX111" fmla="*/ 3253405 w 4754420"/>
              <a:gd name="connsiteY111" fmla="*/ 4697498 h 5670598"/>
              <a:gd name="connsiteX112" fmla="*/ 3267845 w 4754420"/>
              <a:gd name="connsiteY112" fmla="*/ 4705478 h 5670598"/>
              <a:gd name="connsiteX113" fmla="*/ 3289126 w 4754420"/>
              <a:gd name="connsiteY113" fmla="*/ 4675078 h 5670598"/>
              <a:gd name="connsiteX114" fmla="*/ 1725189 w 4754420"/>
              <a:gd name="connsiteY114" fmla="*/ 4629654 h 5670598"/>
              <a:gd name="connsiteX115" fmla="*/ 1723514 w 4754420"/>
              <a:gd name="connsiteY115" fmla="*/ 4629893 h 5670598"/>
              <a:gd name="connsiteX116" fmla="*/ 1720474 w 4754420"/>
              <a:gd name="connsiteY116" fmla="*/ 4629893 h 5670598"/>
              <a:gd name="connsiteX117" fmla="*/ 1721127 w 4754420"/>
              <a:gd name="connsiteY117" fmla="*/ 4636424 h 5670598"/>
              <a:gd name="connsiteX118" fmla="*/ 671959 w 4754420"/>
              <a:gd name="connsiteY118" fmla="*/ 4557431 h 5670598"/>
              <a:gd name="connsiteX119" fmla="*/ 653718 w 4754420"/>
              <a:gd name="connsiteY119" fmla="*/ 4582511 h 5670598"/>
              <a:gd name="connsiteX120" fmla="*/ 652966 w 4754420"/>
              <a:gd name="connsiteY120" fmla="*/ 4584953 h 5670598"/>
              <a:gd name="connsiteX121" fmla="*/ 655179 w 4754420"/>
              <a:gd name="connsiteY121" fmla="*/ 4585506 h 5670598"/>
              <a:gd name="connsiteX122" fmla="*/ 667811 w 4754420"/>
              <a:gd name="connsiteY122" fmla="*/ 4574022 h 5670598"/>
              <a:gd name="connsiteX123" fmla="*/ 3310406 w 4754420"/>
              <a:gd name="connsiteY123" fmla="*/ 4541315 h 5670598"/>
              <a:gd name="connsiteX124" fmla="*/ 3276966 w 4754420"/>
              <a:gd name="connsiteY124" fmla="*/ 4617316 h 5670598"/>
              <a:gd name="connsiteX125" fmla="*/ 3285706 w 4754420"/>
              <a:gd name="connsiteY125" fmla="*/ 4632517 h 5670598"/>
              <a:gd name="connsiteX126" fmla="*/ 3301286 w 4754420"/>
              <a:gd name="connsiteY126" fmla="*/ 4638597 h 5670598"/>
              <a:gd name="connsiteX127" fmla="*/ 3314206 w 4754420"/>
              <a:gd name="connsiteY127" fmla="*/ 4596796 h 5670598"/>
              <a:gd name="connsiteX128" fmla="*/ 3331687 w 4754420"/>
              <a:gd name="connsiteY128" fmla="*/ 4559555 h 5670598"/>
              <a:gd name="connsiteX129" fmla="*/ 3368167 w 4754420"/>
              <a:gd name="connsiteY129" fmla="*/ 4434913 h 5670598"/>
              <a:gd name="connsiteX130" fmla="*/ 3352967 w 4754420"/>
              <a:gd name="connsiteY130" fmla="*/ 4453153 h 5670598"/>
              <a:gd name="connsiteX131" fmla="*/ 3352967 w 4754420"/>
              <a:gd name="connsiteY131" fmla="*/ 4462273 h 5670598"/>
              <a:gd name="connsiteX132" fmla="*/ 3359047 w 4754420"/>
              <a:gd name="connsiteY132" fmla="*/ 4462273 h 5670598"/>
              <a:gd name="connsiteX133" fmla="*/ 3371208 w 4754420"/>
              <a:gd name="connsiteY133" fmla="*/ 4460753 h 5670598"/>
              <a:gd name="connsiteX134" fmla="*/ 3374248 w 4754420"/>
              <a:gd name="connsiteY134" fmla="*/ 4450113 h 5670598"/>
              <a:gd name="connsiteX135" fmla="*/ 3729935 w 4754420"/>
              <a:gd name="connsiteY135" fmla="*/ 4413632 h 5670598"/>
              <a:gd name="connsiteX136" fmla="*/ 3705614 w 4754420"/>
              <a:gd name="connsiteY136" fmla="*/ 4453153 h 5670598"/>
              <a:gd name="connsiteX137" fmla="*/ 3714735 w 4754420"/>
              <a:gd name="connsiteY137" fmla="*/ 4486594 h 5670598"/>
              <a:gd name="connsiteX138" fmla="*/ 3709034 w 4754420"/>
              <a:gd name="connsiteY138" fmla="*/ 4487354 h 5670598"/>
              <a:gd name="connsiteX139" fmla="*/ 3705614 w 4754420"/>
              <a:gd name="connsiteY139" fmla="*/ 4492674 h 5670598"/>
              <a:gd name="connsiteX140" fmla="*/ 3709034 w 4754420"/>
              <a:gd name="connsiteY140" fmla="*/ 4501794 h 5670598"/>
              <a:gd name="connsiteX141" fmla="*/ 3714735 w 4754420"/>
              <a:gd name="connsiteY141" fmla="*/ 4510915 h 5670598"/>
              <a:gd name="connsiteX142" fmla="*/ 3736015 w 4754420"/>
              <a:gd name="connsiteY142" fmla="*/ 4520035 h 5670598"/>
              <a:gd name="connsiteX143" fmla="*/ 3739055 w 4754420"/>
              <a:gd name="connsiteY143" fmla="*/ 4510915 h 5670598"/>
              <a:gd name="connsiteX144" fmla="*/ 3723855 w 4754420"/>
              <a:gd name="connsiteY144" fmla="*/ 4498754 h 5670598"/>
              <a:gd name="connsiteX145" fmla="*/ 3726515 w 4754420"/>
              <a:gd name="connsiteY145" fmla="*/ 4485834 h 5670598"/>
              <a:gd name="connsiteX146" fmla="*/ 3736015 w 4754420"/>
              <a:gd name="connsiteY146" fmla="*/ 4477474 h 5670598"/>
              <a:gd name="connsiteX147" fmla="*/ 3736395 w 4754420"/>
              <a:gd name="connsiteY147" fmla="*/ 4445553 h 5670598"/>
              <a:gd name="connsiteX148" fmla="*/ 3729935 w 4754420"/>
              <a:gd name="connsiteY148" fmla="*/ 4413632 h 5670598"/>
              <a:gd name="connsiteX149" fmla="*/ 3401608 w 4754420"/>
              <a:gd name="connsiteY149" fmla="*/ 4386272 h 5670598"/>
              <a:gd name="connsiteX150" fmla="*/ 3395528 w 4754420"/>
              <a:gd name="connsiteY150" fmla="*/ 4398432 h 5670598"/>
              <a:gd name="connsiteX151" fmla="*/ 3401608 w 4754420"/>
              <a:gd name="connsiteY151" fmla="*/ 4389312 h 5670598"/>
              <a:gd name="connsiteX152" fmla="*/ 3793776 w 4754420"/>
              <a:gd name="connsiteY152" fmla="*/ 4307230 h 5670598"/>
              <a:gd name="connsiteX153" fmla="*/ 3796816 w 4754420"/>
              <a:gd name="connsiteY153" fmla="*/ 4316350 h 5670598"/>
              <a:gd name="connsiteX154" fmla="*/ 3796816 w 4754420"/>
              <a:gd name="connsiteY154" fmla="*/ 4307230 h 5670598"/>
              <a:gd name="connsiteX155" fmla="*/ 3830257 w 4754420"/>
              <a:gd name="connsiteY155" fmla="*/ 4273789 h 5670598"/>
              <a:gd name="connsiteX156" fmla="*/ 3818097 w 4754420"/>
              <a:gd name="connsiteY156" fmla="*/ 4282910 h 5670598"/>
              <a:gd name="connsiteX157" fmla="*/ 3827217 w 4754420"/>
              <a:gd name="connsiteY157" fmla="*/ 4282910 h 5670598"/>
              <a:gd name="connsiteX158" fmla="*/ 3828737 w 4754420"/>
              <a:gd name="connsiteY158" fmla="*/ 4278350 h 5670598"/>
              <a:gd name="connsiteX159" fmla="*/ 3830257 w 4754420"/>
              <a:gd name="connsiteY159" fmla="*/ 4273789 h 5670598"/>
              <a:gd name="connsiteX160" fmla="*/ 2688342 w 4754420"/>
              <a:gd name="connsiteY160" fmla="*/ 4273350 h 5670598"/>
              <a:gd name="connsiteX161" fmla="*/ 2674802 w 4754420"/>
              <a:gd name="connsiteY161" fmla="*/ 4297722 h 5670598"/>
              <a:gd name="connsiteX162" fmla="*/ 2689512 w 4754420"/>
              <a:gd name="connsiteY162" fmla="*/ 4309490 h 5670598"/>
              <a:gd name="connsiteX163" fmla="*/ 2690003 w 4754420"/>
              <a:gd name="connsiteY163" fmla="*/ 4308789 h 5670598"/>
              <a:gd name="connsiteX164" fmla="*/ 2690003 w 4754420"/>
              <a:gd name="connsiteY164" fmla="*/ 4288602 h 5670598"/>
              <a:gd name="connsiteX165" fmla="*/ 2698363 w 4754420"/>
              <a:gd name="connsiteY165" fmla="*/ 4286322 h 5670598"/>
              <a:gd name="connsiteX166" fmla="*/ 2698392 w 4754420"/>
              <a:gd name="connsiteY166" fmla="*/ 4286271 h 5670598"/>
              <a:gd name="connsiteX167" fmla="*/ 3848497 w 4754420"/>
              <a:gd name="connsiteY167" fmla="*/ 4228188 h 5670598"/>
              <a:gd name="connsiteX168" fmla="*/ 3848497 w 4754420"/>
              <a:gd name="connsiteY168" fmla="*/ 4243389 h 5670598"/>
              <a:gd name="connsiteX169" fmla="*/ 3827217 w 4754420"/>
              <a:gd name="connsiteY169" fmla="*/ 4243389 h 5670598"/>
              <a:gd name="connsiteX170" fmla="*/ 3827217 w 4754420"/>
              <a:gd name="connsiteY170" fmla="*/ 4255549 h 5670598"/>
              <a:gd name="connsiteX171" fmla="*/ 3833297 w 4754420"/>
              <a:gd name="connsiteY171" fmla="*/ 4264669 h 5670598"/>
              <a:gd name="connsiteX172" fmla="*/ 3857618 w 4754420"/>
              <a:gd name="connsiteY172" fmla="*/ 4243389 h 5670598"/>
              <a:gd name="connsiteX173" fmla="*/ 3857618 w 4754420"/>
              <a:gd name="connsiteY173" fmla="*/ 4231229 h 5670598"/>
              <a:gd name="connsiteX174" fmla="*/ 2705203 w 4754420"/>
              <a:gd name="connsiteY174" fmla="*/ 4224760 h 5670598"/>
              <a:gd name="connsiteX175" fmla="*/ 2702163 w 4754420"/>
              <a:gd name="connsiteY175" fmla="*/ 4230840 h 5670598"/>
              <a:gd name="connsiteX176" fmla="*/ 2704443 w 4754420"/>
              <a:gd name="connsiteY176" fmla="*/ 4236160 h 5670598"/>
              <a:gd name="connsiteX177" fmla="*/ 2711283 w 4754420"/>
              <a:gd name="connsiteY177" fmla="*/ 4236920 h 5670598"/>
              <a:gd name="connsiteX178" fmla="*/ 2714323 w 4754420"/>
              <a:gd name="connsiteY178" fmla="*/ 4236920 h 5670598"/>
              <a:gd name="connsiteX179" fmla="*/ 2711283 w 4754420"/>
              <a:gd name="connsiteY179" fmla="*/ 4224760 h 5670598"/>
              <a:gd name="connsiteX180" fmla="*/ 3869778 w 4754420"/>
              <a:gd name="connsiteY180" fmla="*/ 4197788 h 5670598"/>
              <a:gd name="connsiteX181" fmla="*/ 3860658 w 4754420"/>
              <a:gd name="connsiteY181" fmla="*/ 4200828 h 5670598"/>
              <a:gd name="connsiteX182" fmla="*/ 3860658 w 4754420"/>
              <a:gd name="connsiteY182" fmla="*/ 4225149 h 5670598"/>
              <a:gd name="connsiteX183" fmla="*/ 3868638 w 4754420"/>
              <a:gd name="connsiteY183" fmla="*/ 4212608 h 5670598"/>
              <a:gd name="connsiteX184" fmla="*/ 3869778 w 4754420"/>
              <a:gd name="connsiteY184" fmla="*/ 4197788 h 5670598"/>
              <a:gd name="connsiteX185" fmla="*/ 364792 w 4754420"/>
              <a:gd name="connsiteY185" fmla="*/ 4132117 h 5670598"/>
              <a:gd name="connsiteX186" fmla="*/ 346551 w 4754420"/>
              <a:gd name="connsiteY186" fmla="*/ 4150358 h 5670598"/>
              <a:gd name="connsiteX187" fmla="*/ 340471 w 4754420"/>
              <a:gd name="connsiteY187" fmla="*/ 4159478 h 5670598"/>
              <a:gd name="connsiteX188" fmla="*/ 343511 w 4754420"/>
              <a:gd name="connsiteY188" fmla="*/ 4168598 h 5670598"/>
              <a:gd name="connsiteX189" fmla="*/ 333251 w 4754420"/>
              <a:gd name="connsiteY189" fmla="*/ 4181138 h 5670598"/>
              <a:gd name="connsiteX190" fmla="*/ 325271 w 4754420"/>
              <a:gd name="connsiteY190" fmla="*/ 4195958 h 5670598"/>
              <a:gd name="connsiteX191" fmla="*/ 322447 w 4754420"/>
              <a:gd name="connsiteY191" fmla="*/ 4202311 h 5670598"/>
              <a:gd name="connsiteX192" fmla="*/ 347372 w 4754420"/>
              <a:gd name="connsiteY192" fmla="*/ 4169398 h 5670598"/>
              <a:gd name="connsiteX193" fmla="*/ 362106 w 4754420"/>
              <a:gd name="connsiteY193" fmla="*/ 4147743 h 5670598"/>
              <a:gd name="connsiteX194" fmla="*/ 362131 w 4754420"/>
              <a:gd name="connsiteY194" fmla="*/ 4147697 h 5670598"/>
              <a:gd name="connsiteX195" fmla="*/ 364792 w 4754420"/>
              <a:gd name="connsiteY195" fmla="*/ 4132117 h 5670598"/>
              <a:gd name="connsiteX196" fmla="*/ 3894098 w 4754420"/>
              <a:gd name="connsiteY196" fmla="*/ 4124826 h 5670598"/>
              <a:gd name="connsiteX197" fmla="*/ 3884218 w 4754420"/>
              <a:gd name="connsiteY197" fmla="*/ 4151427 h 5670598"/>
              <a:gd name="connsiteX198" fmla="*/ 3869778 w 4754420"/>
              <a:gd name="connsiteY198" fmla="*/ 4164347 h 5670598"/>
              <a:gd name="connsiteX199" fmla="*/ 3873198 w 4754420"/>
              <a:gd name="connsiteY199" fmla="*/ 4177648 h 5670598"/>
              <a:gd name="connsiteX200" fmla="*/ 3878898 w 4754420"/>
              <a:gd name="connsiteY200" fmla="*/ 4188668 h 5670598"/>
              <a:gd name="connsiteX201" fmla="*/ 3881558 w 4754420"/>
              <a:gd name="connsiteY201" fmla="*/ 4185248 h 5670598"/>
              <a:gd name="connsiteX202" fmla="*/ 3881938 w 4754420"/>
              <a:gd name="connsiteY202" fmla="*/ 4179548 h 5670598"/>
              <a:gd name="connsiteX203" fmla="*/ 3897518 w 4754420"/>
              <a:gd name="connsiteY203" fmla="*/ 4153327 h 5670598"/>
              <a:gd name="connsiteX204" fmla="*/ 3906258 w 4754420"/>
              <a:gd name="connsiteY204" fmla="*/ 4124826 h 5670598"/>
              <a:gd name="connsiteX205" fmla="*/ 2782856 w 4754420"/>
              <a:gd name="connsiteY205" fmla="*/ 4054950 h 5670598"/>
              <a:gd name="connsiteX206" fmla="*/ 2778165 w 4754420"/>
              <a:gd name="connsiteY206" fmla="*/ 4066677 h 5670598"/>
              <a:gd name="connsiteX207" fmla="*/ 2784866 w 4754420"/>
              <a:gd name="connsiteY207" fmla="*/ 4059976 h 5670598"/>
              <a:gd name="connsiteX208" fmla="*/ 3994420 w 4754420"/>
              <a:gd name="connsiteY208" fmla="*/ 4027544 h 5670598"/>
              <a:gd name="connsiteX209" fmla="*/ 3991760 w 4754420"/>
              <a:gd name="connsiteY209" fmla="*/ 4035145 h 5670598"/>
              <a:gd name="connsiteX210" fmla="*/ 3991380 w 4754420"/>
              <a:gd name="connsiteY210" fmla="*/ 4042745 h 5670598"/>
              <a:gd name="connsiteX211" fmla="*/ 3997460 w 4754420"/>
              <a:gd name="connsiteY211" fmla="*/ 4027544 h 5670598"/>
              <a:gd name="connsiteX212" fmla="*/ 2814755 w 4754420"/>
              <a:gd name="connsiteY212" fmla="*/ 4002455 h 5670598"/>
              <a:gd name="connsiteX213" fmla="*/ 2808675 w 4754420"/>
              <a:gd name="connsiteY213" fmla="*/ 4014615 h 5670598"/>
              <a:gd name="connsiteX214" fmla="*/ 2814755 w 4754420"/>
              <a:gd name="connsiteY214" fmla="*/ 4005495 h 5670598"/>
              <a:gd name="connsiteX215" fmla="*/ 3976180 w 4754420"/>
              <a:gd name="connsiteY215" fmla="*/ 3966743 h 5670598"/>
              <a:gd name="connsiteX216" fmla="*/ 3964020 w 4754420"/>
              <a:gd name="connsiteY216" fmla="*/ 3997144 h 5670598"/>
              <a:gd name="connsiteX217" fmla="*/ 3951860 w 4754420"/>
              <a:gd name="connsiteY217" fmla="*/ 4027544 h 5670598"/>
              <a:gd name="connsiteX218" fmla="*/ 3933619 w 4754420"/>
              <a:gd name="connsiteY218" fmla="*/ 4051865 h 5670598"/>
              <a:gd name="connsiteX219" fmla="*/ 3934379 w 4754420"/>
              <a:gd name="connsiteY219" fmla="*/ 4057565 h 5670598"/>
              <a:gd name="connsiteX220" fmla="*/ 3939699 w 4754420"/>
              <a:gd name="connsiteY220" fmla="*/ 4060985 h 5670598"/>
              <a:gd name="connsiteX221" fmla="*/ 3957940 w 4754420"/>
              <a:gd name="connsiteY221" fmla="*/ 4057945 h 5670598"/>
              <a:gd name="connsiteX222" fmla="*/ 3967820 w 4754420"/>
              <a:gd name="connsiteY222" fmla="*/ 4033245 h 5670598"/>
              <a:gd name="connsiteX223" fmla="*/ 3973140 w 4754420"/>
              <a:gd name="connsiteY223" fmla="*/ 4006264 h 5670598"/>
              <a:gd name="connsiteX224" fmla="*/ 3982640 w 4754420"/>
              <a:gd name="connsiteY224" fmla="*/ 3985363 h 5670598"/>
              <a:gd name="connsiteX225" fmla="*/ 3994420 w 4754420"/>
              <a:gd name="connsiteY225" fmla="*/ 3966743 h 5670598"/>
              <a:gd name="connsiteX226" fmla="*/ 4030901 w 4754420"/>
              <a:gd name="connsiteY226" fmla="*/ 3927222 h 5670598"/>
              <a:gd name="connsiteX227" fmla="*/ 4012661 w 4754420"/>
              <a:gd name="connsiteY227" fmla="*/ 3945463 h 5670598"/>
              <a:gd name="connsiteX228" fmla="*/ 4006200 w 4754420"/>
              <a:gd name="connsiteY228" fmla="*/ 3938623 h 5670598"/>
              <a:gd name="connsiteX229" fmla="*/ 3997460 w 4754420"/>
              <a:gd name="connsiteY229" fmla="*/ 3945463 h 5670598"/>
              <a:gd name="connsiteX230" fmla="*/ 4018741 w 4754420"/>
              <a:gd name="connsiteY230" fmla="*/ 3972823 h 5670598"/>
              <a:gd name="connsiteX231" fmla="*/ 4030901 w 4754420"/>
              <a:gd name="connsiteY231" fmla="*/ 3972823 h 5670598"/>
              <a:gd name="connsiteX232" fmla="*/ 4033941 w 4754420"/>
              <a:gd name="connsiteY232" fmla="*/ 3945463 h 5670598"/>
              <a:gd name="connsiteX233" fmla="*/ 4064342 w 4754420"/>
              <a:gd name="connsiteY233" fmla="*/ 3872501 h 5670598"/>
              <a:gd name="connsiteX234" fmla="*/ 4049142 w 4754420"/>
              <a:gd name="connsiteY234" fmla="*/ 3896822 h 5670598"/>
              <a:gd name="connsiteX235" fmla="*/ 4058262 w 4754420"/>
              <a:gd name="connsiteY235" fmla="*/ 3896822 h 5670598"/>
              <a:gd name="connsiteX236" fmla="*/ 4064342 w 4754420"/>
              <a:gd name="connsiteY236" fmla="*/ 3872501 h 5670598"/>
              <a:gd name="connsiteX237" fmla="*/ 4000500 w 4754420"/>
              <a:gd name="connsiteY237" fmla="*/ 3863381 h 5670598"/>
              <a:gd name="connsiteX238" fmla="*/ 3998980 w 4754420"/>
              <a:gd name="connsiteY238" fmla="*/ 3866421 h 5670598"/>
              <a:gd name="connsiteX239" fmla="*/ 3997460 w 4754420"/>
              <a:gd name="connsiteY239" fmla="*/ 3869461 h 5670598"/>
              <a:gd name="connsiteX240" fmla="*/ 3997460 w 4754420"/>
              <a:gd name="connsiteY240" fmla="*/ 3884661 h 5670598"/>
              <a:gd name="connsiteX241" fmla="*/ 3999740 w 4754420"/>
              <a:gd name="connsiteY241" fmla="*/ 3904042 h 5670598"/>
              <a:gd name="connsiteX242" fmla="*/ 4006581 w 4754420"/>
              <a:gd name="connsiteY242" fmla="*/ 3921142 h 5670598"/>
              <a:gd name="connsiteX243" fmla="*/ 4015701 w 4754420"/>
              <a:gd name="connsiteY243" fmla="*/ 3866421 h 5670598"/>
              <a:gd name="connsiteX244" fmla="*/ 407352 w 4754420"/>
              <a:gd name="connsiteY244" fmla="*/ 3825071 h 5670598"/>
              <a:gd name="connsiteX245" fmla="*/ 386072 w 4754420"/>
              <a:gd name="connsiteY245" fmla="*/ 3828111 h 5670598"/>
              <a:gd name="connsiteX246" fmla="*/ 383032 w 4754420"/>
              <a:gd name="connsiteY246" fmla="*/ 3828111 h 5670598"/>
              <a:gd name="connsiteX247" fmla="*/ 386072 w 4754420"/>
              <a:gd name="connsiteY247" fmla="*/ 3858512 h 5670598"/>
              <a:gd name="connsiteX248" fmla="*/ 358711 w 4754420"/>
              <a:gd name="connsiteY248" fmla="*/ 3879792 h 5670598"/>
              <a:gd name="connsiteX249" fmla="*/ 349591 w 4754420"/>
              <a:gd name="connsiteY249" fmla="*/ 3904113 h 5670598"/>
              <a:gd name="connsiteX250" fmla="*/ 361752 w 4754420"/>
              <a:gd name="connsiteY250" fmla="*/ 3907152 h 5670598"/>
              <a:gd name="connsiteX251" fmla="*/ 395192 w 4754420"/>
              <a:gd name="connsiteY251" fmla="*/ 3876752 h 5670598"/>
              <a:gd name="connsiteX252" fmla="*/ 405832 w 4754420"/>
              <a:gd name="connsiteY252" fmla="*/ 3846351 h 5670598"/>
              <a:gd name="connsiteX253" fmla="*/ 407352 w 4754420"/>
              <a:gd name="connsiteY253" fmla="*/ 3825071 h 5670598"/>
              <a:gd name="connsiteX254" fmla="*/ 4033941 w 4754420"/>
              <a:gd name="connsiteY254" fmla="*/ 3817780 h 5670598"/>
              <a:gd name="connsiteX255" fmla="*/ 4021781 w 4754420"/>
              <a:gd name="connsiteY255" fmla="*/ 3823860 h 5670598"/>
              <a:gd name="connsiteX256" fmla="*/ 4009621 w 4754420"/>
              <a:gd name="connsiteY256" fmla="*/ 3845141 h 5670598"/>
              <a:gd name="connsiteX257" fmla="*/ 4024821 w 4754420"/>
              <a:gd name="connsiteY257" fmla="*/ 3839060 h 5670598"/>
              <a:gd name="connsiteX258" fmla="*/ 4033941 w 4754420"/>
              <a:gd name="connsiteY258" fmla="*/ 3823860 h 5670598"/>
              <a:gd name="connsiteX259" fmla="*/ 4073462 w 4754420"/>
              <a:gd name="connsiteY259" fmla="*/ 3696178 h 5670598"/>
              <a:gd name="connsiteX260" fmla="*/ 4074222 w 4754420"/>
              <a:gd name="connsiteY260" fmla="*/ 3729618 h 5670598"/>
              <a:gd name="connsiteX261" fmla="*/ 4070422 w 4754420"/>
              <a:gd name="connsiteY261" fmla="*/ 3763059 h 5670598"/>
              <a:gd name="connsiteX262" fmla="*/ 4079542 w 4754420"/>
              <a:gd name="connsiteY262" fmla="*/ 3735699 h 5670598"/>
              <a:gd name="connsiteX263" fmla="*/ 4094742 w 4754420"/>
              <a:gd name="connsiteY263" fmla="*/ 3705298 h 5670598"/>
              <a:gd name="connsiteX264" fmla="*/ 4170744 w 4754420"/>
              <a:gd name="connsiteY264" fmla="*/ 3504654 h 5670598"/>
              <a:gd name="connsiteX265" fmla="*/ 4167704 w 4754420"/>
              <a:gd name="connsiteY265" fmla="*/ 3525934 h 5670598"/>
              <a:gd name="connsiteX266" fmla="*/ 4154404 w 4754420"/>
              <a:gd name="connsiteY266" fmla="*/ 3543035 h 5670598"/>
              <a:gd name="connsiteX267" fmla="*/ 4143383 w 4754420"/>
              <a:gd name="connsiteY267" fmla="*/ 3562415 h 5670598"/>
              <a:gd name="connsiteX268" fmla="*/ 4131223 w 4754420"/>
              <a:gd name="connsiteY268" fmla="*/ 3595856 h 5670598"/>
              <a:gd name="connsiteX269" fmla="*/ 4120583 w 4754420"/>
              <a:gd name="connsiteY269" fmla="*/ 3596996 h 5670598"/>
              <a:gd name="connsiteX270" fmla="*/ 4119063 w 4754420"/>
              <a:gd name="connsiteY270" fmla="*/ 3604976 h 5670598"/>
              <a:gd name="connsiteX271" fmla="*/ 4100822 w 4754420"/>
              <a:gd name="connsiteY271" fmla="*/ 3626256 h 5670598"/>
              <a:gd name="connsiteX272" fmla="*/ 4091702 w 4754420"/>
              <a:gd name="connsiteY272" fmla="*/ 3656657 h 5670598"/>
              <a:gd name="connsiteX273" fmla="*/ 4085622 w 4754420"/>
              <a:gd name="connsiteY273" fmla="*/ 3656657 h 5670598"/>
              <a:gd name="connsiteX274" fmla="*/ 4085622 w 4754420"/>
              <a:gd name="connsiteY274" fmla="*/ 3677937 h 5670598"/>
              <a:gd name="connsiteX275" fmla="*/ 4100822 w 4754420"/>
              <a:gd name="connsiteY275" fmla="*/ 3684018 h 5670598"/>
              <a:gd name="connsiteX276" fmla="*/ 4100062 w 4754420"/>
              <a:gd name="connsiteY276" fmla="*/ 3680217 h 5670598"/>
              <a:gd name="connsiteX277" fmla="*/ 4103863 w 4754420"/>
              <a:gd name="connsiteY277" fmla="*/ 3680977 h 5670598"/>
              <a:gd name="connsiteX278" fmla="*/ 4109943 w 4754420"/>
              <a:gd name="connsiteY278" fmla="*/ 3668817 h 5670598"/>
              <a:gd name="connsiteX279" fmla="*/ 4115643 w 4754420"/>
              <a:gd name="connsiteY279" fmla="*/ 3665397 h 5670598"/>
              <a:gd name="connsiteX280" fmla="*/ 4119063 w 4754420"/>
              <a:gd name="connsiteY280" fmla="*/ 3659697 h 5670598"/>
              <a:gd name="connsiteX281" fmla="*/ 4140343 w 4754420"/>
              <a:gd name="connsiteY281" fmla="*/ 3623216 h 5670598"/>
              <a:gd name="connsiteX282" fmla="*/ 4150604 w 4754420"/>
              <a:gd name="connsiteY282" fmla="*/ 3581416 h 5670598"/>
              <a:gd name="connsiteX283" fmla="*/ 4167704 w 4754420"/>
              <a:gd name="connsiteY283" fmla="*/ 3544175 h 5670598"/>
              <a:gd name="connsiteX284" fmla="*/ 4182904 w 4754420"/>
              <a:gd name="connsiteY284" fmla="*/ 3553295 h 5670598"/>
              <a:gd name="connsiteX285" fmla="*/ 4188224 w 4754420"/>
              <a:gd name="connsiteY285" fmla="*/ 3533914 h 5670598"/>
              <a:gd name="connsiteX286" fmla="*/ 4198104 w 4754420"/>
              <a:gd name="connsiteY286" fmla="*/ 3516814 h 5670598"/>
              <a:gd name="connsiteX287" fmla="*/ 4182904 w 4754420"/>
              <a:gd name="connsiteY287" fmla="*/ 3513774 h 5670598"/>
              <a:gd name="connsiteX288" fmla="*/ 4219385 w 4754420"/>
              <a:gd name="connsiteY288" fmla="*/ 3474253 h 5670598"/>
              <a:gd name="connsiteX289" fmla="*/ 4216345 w 4754420"/>
              <a:gd name="connsiteY289" fmla="*/ 3480333 h 5670598"/>
              <a:gd name="connsiteX290" fmla="*/ 4213305 w 4754420"/>
              <a:gd name="connsiteY290" fmla="*/ 3504654 h 5670598"/>
              <a:gd name="connsiteX291" fmla="*/ 4216345 w 4754420"/>
              <a:gd name="connsiteY291" fmla="*/ 3513774 h 5670598"/>
              <a:gd name="connsiteX292" fmla="*/ 4224705 w 4754420"/>
              <a:gd name="connsiteY292" fmla="*/ 3498574 h 5670598"/>
              <a:gd name="connsiteX293" fmla="*/ 4228505 w 4754420"/>
              <a:gd name="connsiteY293" fmla="*/ 3483373 h 5670598"/>
              <a:gd name="connsiteX294" fmla="*/ 4219385 w 4754420"/>
              <a:gd name="connsiteY294" fmla="*/ 3474253 h 5670598"/>
              <a:gd name="connsiteX295" fmla="*/ 4192024 w 4754420"/>
              <a:gd name="connsiteY295" fmla="*/ 3465133 h 5670598"/>
              <a:gd name="connsiteX296" fmla="*/ 4192024 w 4754420"/>
              <a:gd name="connsiteY296" fmla="*/ 3477293 h 5670598"/>
              <a:gd name="connsiteX297" fmla="*/ 4196204 w 4754420"/>
              <a:gd name="connsiteY297" fmla="*/ 3471213 h 5670598"/>
              <a:gd name="connsiteX298" fmla="*/ 4198104 w 4754420"/>
              <a:gd name="connsiteY298" fmla="*/ 3465133 h 5670598"/>
              <a:gd name="connsiteX299" fmla="*/ 4240665 w 4754420"/>
              <a:gd name="connsiteY299" fmla="*/ 3358731 h 5670598"/>
              <a:gd name="connsiteX300" fmla="*/ 4231925 w 4754420"/>
              <a:gd name="connsiteY300" fmla="*/ 3361011 h 5670598"/>
              <a:gd name="connsiteX301" fmla="*/ 4225465 w 4754420"/>
              <a:gd name="connsiteY301" fmla="*/ 3367851 h 5670598"/>
              <a:gd name="connsiteX302" fmla="*/ 4228885 w 4754420"/>
              <a:gd name="connsiteY302" fmla="*/ 3370511 h 5670598"/>
              <a:gd name="connsiteX303" fmla="*/ 4234585 w 4754420"/>
              <a:gd name="connsiteY303" fmla="*/ 3370891 h 5670598"/>
              <a:gd name="connsiteX304" fmla="*/ 179348 w 4754420"/>
              <a:gd name="connsiteY304" fmla="*/ 3356901 h 5670598"/>
              <a:gd name="connsiteX305" fmla="*/ 164147 w 4754420"/>
              <a:gd name="connsiteY305" fmla="*/ 3369061 h 5670598"/>
              <a:gd name="connsiteX306" fmla="*/ 164147 w 4754420"/>
              <a:gd name="connsiteY306" fmla="*/ 3378182 h 5670598"/>
              <a:gd name="connsiteX307" fmla="*/ 164527 w 4754420"/>
              <a:gd name="connsiteY307" fmla="*/ 3382742 h 5670598"/>
              <a:gd name="connsiteX308" fmla="*/ 167188 w 4754420"/>
              <a:gd name="connsiteY308" fmla="*/ 3387302 h 5670598"/>
              <a:gd name="connsiteX309" fmla="*/ 167188 w 4754420"/>
              <a:gd name="connsiteY309" fmla="*/ 3378182 h 5670598"/>
              <a:gd name="connsiteX310" fmla="*/ 179348 w 4754420"/>
              <a:gd name="connsiteY310" fmla="*/ 3362981 h 5670598"/>
              <a:gd name="connsiteX311" fmla="*/ 182388 w 4754420"/>
              <a:gd name="connsiteY311" fmla="*/ 3302180 h 5670598"/>
              <a:gd name="connsiteX312" fmla="*/ 179728 w 4754420"/>
              <a:gd name="connsiteY312" fmla="*/ 3305220 h 5670598"/>
              <a:gd name="connsiteX313" fmla="*/ 179348 w 4754420"/>
              <a:gd name="connsiteY313" fmla="*/ 3308260 h 5670598"/>
              <a:gd name="connsiteX314" fmla="*/ 164147 w 4754420"/>
              <a:gd name="connsiteY314" fmla="*/ 3335621 h 5670598"/>
              <a:gd name="connsiteX315" fmla="*/ 179348 w 4754420"/>
              <a:gd name="connsiteY315" fmla="*/ 3347781 h 5670598"/>
              <a:gd name="connsiteX316" fmla="*/ 179348 w 4754420"/>
              <a:gd name="connsiteY316" fmla="*/ 3326501 h 5670598"/>
              <a:gd name="connsiteX317" fmla="*/ 187708 w 4754420"/>
              <a:gd name="connsiteY317" fmla="*/ 3324221 h 5670598"/>
              <a:gd name="connsiteX318" fmla="*/ 191508 w 4754420"/>
              <a:gd name="connsiteY318" fmla="*/ 3317380 h 5670598"/>
              <a:gd name="connsiteX319" fmla="*/ 189228 w 4754420"/>
              <a:gd name="connsiteY319" fmla="*/ 3307500 h 5670598"/>
              <a:gd name="connsiteX320" fmla="*/ 182388 w 4754420"/>
              <a:gd name="connsiteY320" fmla="*/ 3302180 h 5670598"/>
              <a:gd name="connsiteX321" fmla="*/ 194548 w 4754420"/>
              <a:gd name="connsiteY321" fmla="*/ 3262659 h 5670598"/>
              <a:gd name="connsiteX322" fmla="*/ 191508 w 4754420"/>
              <a:gd name="connsiteY322" fmla="*/ 3268739 h 5670598"/>
              <a:gd name="connsiteX323" fmla="*/ 193788 w 4754420"/>
              <a:gd name="connsiteY323" fmla="*/ 3274059 h 5670598"/>
              <a:gd name="connsiteX324" fmla="*/ 200628 w 4754420"/>
              <a:gd name="connsiteY324" fmla="*/ 3274819 h 5670598"/>
              <a:gd name="connsiteX325" fmla="*/ 203668 w 4754420"/>
              <a:gd name="connsiteY325" fmla="*/ 3274819 h 5670598"/>
              <a:gd name="connsiteX326" fmla="*/ 200628 w 4754420"/>
              <a:gd name="connsiteY326" fmla="*/ 3262659 h 5670598"/>
              <a:gd name="connsiteX327" fmla="*/ 243189 w 4754420"/>
              <a:gd name="connsiteY327" fmla="*/ 3207938 h 5670598"/>
              <a:gd name="connsiteX328" fmla="*/ 232929 w 4754420"/>
              <a:gd name="connsiteY328" fmla="*/ 3226179 h 5670598"/>
              <a:gd name="connsiteX329" fmla="*/ 224949 w 4754420"/>
              <a:gd name="connsiteY329" fmla="*/ 3244419 h 5670598"/>
              <a:gd name="connsiteX330" fmla="*/ 237109 w 4754420"/>
              <a:gd name="connsiteY330" fmla="*/ 3238339 h 5670598"/>
              <a:gd name="connsiteX331" fmla="*/ 243189 w 4754420"/>
              <a:gd name="connsiteY331" fmla="*/ 3207938 h 5670598"/>
              <a:gd name="connsiteX332" fmla="*/ 268940 w 4754420"/>
              <a:gd name="connsiteY332" fmla="*/ 3141593 h 5670598"/>
              <a:gd name="connsiteX333" fmla="*/ 261429 w 4754420"/>
              <a:gd name="connsiteY333" fmla="*/ 3144097 h 5670598"/>
              <a:gd name="connsiteX334" fmla="*/ 267510 w 4754420"/>
              <a:gd name="connsiteY334" fmla="*/ 3144097 h 5670598"/>
              <a:gd name="connsiteX335" fmla="*/ 237109 w 4754420"/>
              <a:gd name="connsiteY335" fmla="*/ 3113696 h 5670598"/>
              <a:gd name="connsiteX336" fmla="*/ 227989 w 4754420"/>
              <a:gd name="connsiteY336" fmla="*/ 3144097 h 5670598"/>
              <a:gd name="connsiteX337" fmla="*/ 222289 w 4754420"/>
              <a:gd name="connsiteY337" fmla="*/ 3150177 h 5670598"/>
              <a:gd name="connsiteX338" fmla="*/ 218868 w 4754420"/>
              <a:gd name="connsiteY338" fmla="*/ 3156257 h 5670598"/>
              <a:gd name="connsiteX339" fmla="*/ 225709 w 4754420"/>
              <a:gd name="connsiteY339" fmla="*/ 3160057 h 5670598"/>
              <a:gd name="connsiteX340" fmla="*/ 237109 w 4754420"/>
              <a:gd name="connsiteY340" fmla="*/ 3159297 h 5670598"/>
              <a:gd name="connsiteX341" fmla="*/ 245089 w 4754420"/>
              <a:gd name="connsiteY341" fmla="*/ 3141057 h 5670598"/>
              <a:gd name="connsiteX342" fmla="*/ 255349 w 4754420"/>
              <a:gd name="connsiteY342" fmla="*/ 3122816 h 5670598"/>
              <a:gd name="connsiteX343" fmla="*/ 237109 w 4754420"/>
              <a:gd name="connsiteY343" fmla="*/ 3113696 h 5670598"/>
              <a:gd name="connsiteX344" fmla="*/ 4368348 w 4754420"/>
              <a:gd name="connsiteY344" fmla="*/ 3097285 h 5670598"/>
              <a:gd name="connsiteX345" fmla="*/ 4368348 w 4754420"/>
              <a:gd name="connsiteY345" fmla="*/ 3109446 h 5670598"/>
              <a:gd name="connsiteX346" fmla="*/ 4371388 w 4754420"/>
              <a:gd name="connsiteY346" fmla="*/ 3100326 h 5670598"/>
              <a:gd name="connsiteX347" fmla="*/ 4383548 w 4754420"/>
              <a:gd name="connsiteY347" fmla="*/ 3015204 h 5670598"/>
              <a:gd name="connsiteX348" fmla="*/ 4383548 w 4754420"/>
              <a:gd name="connsiteY348" fmla="*/ 3018244 h 5670598"/>
              <a:gd name="connsiteX349" fmla="*/ 4395709 w 4754420"/>
              <a:gd name="connsiteY349" fmla="*/ 3033444 h 5670598"/>
              <a:gd name="connsiteX350" fmla="*/ 358711 w 4754420"/>
              <a:gd name="connsiteY350" fmla="*/ 3001214 h 5670598"/>
              <a:gd name="connsiteX351" fmla="*/ 370872 w 4754420"/>
              <a:gd name="connsiteY351" fmla="*/ 3019454 h 5670598"/>
              <a:gd name="connsiteX352" fmla="*/ 370872 w 4754420"/>
              <a:gd name="connsiteY352" fmla="*/ 3016414 h 5670598"/>
              <a:gd name="connsiteX353" fmla="*/ 358711 w 4754420"/>
              <a:gd name="connsiteY353" fmla="*/ 3001214 h 5670598"/>
              <a:gd name="connsiteX354" fmla="*/ 4486910 w 4754420"/>
              <a:gd name="connsiteY354" fmla="*/ 2930082 h 5670598"/>
              <a:gd name="connsiteX355" fmla="*/ 4477790 w 4754420"/>
              <a:gd name="connsiteY355" fmla="*/ 2939202 h 5670598"/>
              <a:gd name="connsiteX356" fmla="*/ 4481590 w 4754420"/>
              <a:gd name="connsiteY356" fmla="*/ 2942242 h 5670598"/>
              <a:gd name="connsiteX357" fmla="*/ 4480830 w 4754420"/>
              <a:gd name="connsiteY357" fmla="*/ 2945282 h 5670598"/>
              <a:gd name="connsiteX358" fmla="*/ 4474750 w 4754420"/>
              <a:gd name="connsiteY358" fmla="*/ 2954403 h 5670598"/>
              <a:gd name="connsiteX359" fmla="*/ 4459550 w 4754420"/>
              <a:gd name="connsiteY359" fmla="*/ 2963523 h 5670598"/>
              <a:gd name="connsiteX360" fmla="*/ 4453470 w 4754420"/>
              <a:gd name="connsiteY360" fmla="*/ 2957443 h 5670598"/>
              <a:gd name="connsiteX361" fmla="*/ 4447390 w 4754420"/>
              <a:gd name="connsiteY361" fmla="*/ 2975683 h 5670598"/>
              <a:gd name="connsiteX362" fmla="*/ 4427629 w 4754420"/>
              <a:gd name="connsiteY362" fmla="*/ 3002283 h 5670598"/>
              <a:gd name="connsiteX363" fmla="*/ 4416989 w 4754420"/>
              <a:gd name="connsiteY363" fmla="*/ 3033444 h 5670598"/>
              <a:gd name="connsiteX364" fmla="*/ 4404829 w 4754420"/>
              <a:gd name="connsiteY364" fmla="*/ 3060805 h 5670598"/>
              <a:gd name="connsiteX365" fmla="*/ 4396849 w 4754420"/>
              <a:gd name="connsiteY365" fmla="*/ 3073345 h 5670598"/>
              <a:gd name="connsiteX366" fmla="*/ 4395709 w 4754420"/>
              <a:gd name="connsiteY366" fmla="*/ 3088165 h 5670598"/>
              <a:gd name="connsiteX367" fmla="*/ 4377468 w 4754420"/>
              <a:gd name="connsiteY367" fmla="*/ 3129206 h 5670598"/>
              <a:gd name="connsiteX368" fmla="*/ 4359228 w 4754420"/>
              <a:gd name="connsiteY368" fmla="*/ 3170247 h 5670598"/>
              <a:gd name="connsiteX369" fmla="*/ 4347068 w 4754420"/>
              <a:gd name="connsiteY369" fmla="*/ 3179367 h 5670598"/>
              <a:gd name="connsiteX370" fmla="*/ 4339088 w 4754420"/>
              <a:gd name="connsiteY370" fmla="*/ 3197608 h 5670598"/>
              <a:gd name="connsiteX371" fmla="*/ 4328827 w 4754420"/>
              <a:gd name="connsiteY371" fmla="*/ 3215848 h 5670598"/>
              <a:gd name="connsiteX372" fmla="*/ 4328827 w 4754420"/>
              <a:gd name="connsiteY372" fmla="*/ 3237128 h 5670598"/>
              <a:gd name="connsiteX373" fmla="*/ 4358088 w 4754420"/>
              <a:gd name="connsiteY373" fmla="*/ 3212808 h 5670598"/>
              <a:gd name="connsiteX374" fmla="*/ 4371388 w 4754420"/>
              <a:gd name="connsiteY374" fmla="*/ 3179367 h 5670598"/>
              <a:gd name="connsiteX375" fmla="*/ 4379748 w 4754420"/>
              <a:gd name="connsiteY375" fmla="*/ 3178607 h 5670598"/>
              <a:gd name="connsiteX376" fmla="*/ 4383548 w 4754420"/>
              <a:gd name="connsiteY376" fmla="*/ 3173287 h 5670598"/>
              <a:gd name="connsiteX377" fmla="*/ 4383548 w 4754420"/>
              <a:gd name="connsiteY377" fmla="*/ 3160747 h 5670598"/>
              <a:gd name="connsiteX378" fmla="*/ 4392668 w 4754420"/>
              <a:gd name="connsiteY378" fmla="*/ 3155047 h 5670598"/>
              <a:gd name="connsiteX379" fmla="*/ 4429149 w 4754420"/>
              <a:gd name="connsiteY379" fmla="*/ 3057765 h 5670598"/>
              <a:gd name="connsiteX380" fmla="*/ 4444350 w 4754420"/>
              <a:gd name="connsiteY380" fmla="*/ 3048645 h 5670598"/>
              <a:gd name="connsiteX381" fmla="*/ 4445870 w 4754420"/>
              <a:gd name="connsiteY381" fmla="*/ 3036484 h 5670598"/>
              <a:gd name="connsiteX382" fmla="*/ 4456510 w 4754420"/>
              <a:gd name="connsiteY382" fmla="*/ 3033444 h 5670598"/>
              <a:gd name="connsiteX383" fmla="*/ 4471710 w 4754420"/>
              <a:gd name="connsiteY383" fmla="*/ 3003044 h 5670598"/>
              <a:gd name="connsiteX384" fmla="*/ 4473990 w 4754420"/>
              <a:gd name="connsiteY384" fmla="*/ 2979863 h 5670598"/>
              <a:gd name="connsiteX385" fmla="*/ 4480830 w 4754420"/>
              <a:gd name="connsiteY385" fmla="*/ 2945282 h 5670598"/>
              <a:gd name="connsiteX386" fmla="*/ 4486910 w 4754420"/>
              <a:gd name="connsiteY386" fmla="*/ 2930082 h 5670598"/>
              <a:gd name="connsiteX387" fmla="*/ 386072 w 4754420"/>
              <a:gd name="connsiteY387" fmla="*/ 2925212 h 5670598"/>
              <a:gd name="connsiteX388" fmla="*/ 383032 w 4754420"/>
              <a:gd name="connsiteY388" fmla="*/ 2934332 h 5670598"/>
              <a:gd name="connsiteX389" fmla="*/ 386072 w 4754420"/>
              <a:gd name="connsiteY389" fmla="*/ 2937373 h 5670598"/>
              <a:gd name="connsiteX390" fmla="*/ 4486910 w 4754420"/>
              <a:gd name="connsiteY390" fmla="*/ 2890561 h 5670598"/>
              <a:gd name="connsiteX391" fmla="*/ 4485480 w 4754420"/>
              <a:gd name="connsiteY391" fmla="*/ 2893065 h 5670598"/>
              <a:gd name="connsiteX392" fmla="*/ 4492991 w 4754420"/>
              <a:gd name="connsiteY392" fmla="*/ 2890561 h 5670598"/>
              <a:gd name="connsiteX393" fmla="*/ 4528711 w 4754420"/>
              <a:gd name="connsiteY393" fmla="*/ 2874601 h 5670598"/>
              <a:gd name="connsiteX394" fmla="*/ 4517311 w 4754420"/>
              <a:gd name="connsiteY394" fmla="*/ 2875361 h 5670598"/>
              <a:gd name="connsiteX395" fmla="*/ 4509331 w 4754420"/>
              <a:gd name="connsiteY395" fmla="*/ 2893601 h 5670598"/>
              <a:gd name="connsiteX396" fmla="*/ 4499071 w 4754420"/>
              <a:gd name="connsiteY396" fmla="*/ 2911842 h 5670598"/>
              <a:gd name="connsiteX397" fmla="*/ 4517311 w 4754420"/>
              <a:gd name="connsiteY397" fmla="*/ 2920962 h 5670598"/>
              <a:gd name="connsiteX398" fmla="*/ 4526431 w 4754420"/>
              <a:gd name="connsiteY398" fmla="*/ 2890561 h 5670598"/>
              <a:gd name="connsiteX399" fmla="*/ 4532131 w 4754420"/>
              <a:gd name="connsiteY399" fmla="*/ 2884481 h 5670598"/>
              <a:gd name="connsiteX400" fmla="*/ 4535552 w 4754420"/>
              <a:gd name="connsiteY400" fmla="*/ 2878401 h 5670598"/>
              <a:gd name="connsiteX401" fmla="*/ 4528711 w 4754420"/>
              <a:gd name="connsiteY401" fmla="*/ 2874601 h 5670598"/>
              <a:gd name="connsiteX402" fmla="*/ 425593 w 4754420"/>
              <a:gd name="connsiteY402" fmla="*/ 2797530 h 5670598"/>
              <a:gd name="connsiteX403" fmla="*/ 396332 w 4754420"/>
              <a:gd name="connsiteY403" fmla="*/ 2821850 h 5670598"/>
              <a:gd name="connsiteX404" fmla="*/ 383032 w 4754420"/>
              <a:gd name="connsiteY404" fmla="*/ 2855291 h 5670598"/>
              <a:gd name="connsiteX405" fmla="*/ 374672 w 4754420"/>
              <a:gd name="connsiteY405" fmla="*/ 2856051 h 5670598"/>
              <a:gd name="connsiteX406" fmla="*/ 370872 w 4754420"/>
              <a:gd name="connsiteY406" fmla="*/ 2861371 h 5670598"/>
              <a:gd name="connsiteX407" fmla="*/ 370872 w 4754420"/>
              <a:gd name="connsiteY407" fmla="*/ 2873911 h 5670598"/>
              <a:gd name="connsiteX408" fmla="*/ 361752 w 4754420"/>
              <a:gd name="connsiteY408" fmla="*/ 2879611 h 5670598"/>
              <a:gd name="connsiteX409" fmla="*/ 325271 w 4754420"/>
              <a:gd name="connsiteY409" fmla="*/ 2976893 h 5670598"/>
              <a:gd name="connsiteX410" fmla="*/ 310070 w 4754420"/>
              <a:gd name="connsiteY410" fmla="*/ 2986013 h 5670598"/>
              <a:gd name="connsiteX411" fmla="*/ 308550 w 4754420"/>
              <a:gd name="connsiteY411" fmla="*/ 2998174 h 5670598"/>
              <a:gd name="connsiteX412" fmla="*/ 297910 w 4754420"/>
              <a:gd name="connsiteY412" fmla="*/ 3001214 h 5670598"/>
              <a:gd name="connsiteX413" fmla="*/ 282710 w 4754420"/>
              <a:gd name="connsiteY413" fmla="*/ 3031614 h 5670598"/>
              <a:gd name="connsiteX414" fmla="*/ 280430 w 4754420"/>
              <a:gd name="connsiteY414" fmla="*/ 3054795 h 5670598"/>
              <a:gd name="connsiteX415" fmla="*/ 273590 w 4754420"/>
              <a:gd name="connsiteY415" fmla="*/ 3089376 h 5670598"/>
              <a:gd name="connsiteX416" fmla="*/ 267510 w 4754420"/>
              <a:gd name="connsiteY416" fmla="*/ 3104576 h 5670598"/>
              <a:gd name="connsiteX417" fmla="*/ 276630 w 4754420"/>
              <a:gd name="connsiteY417" fmla="*/ 3095456 h 5670598"/>
              <a:gd name="connsiteX418" fmla="*/ 272830 w 4754420"/>
              <a:gd name="connsiteY418" fmla="*/ 3092416 h 5670598"/>
              <a:gd name="connsiteX419" fmla="*/ 273590 w 4754420"/>
              <a:gd name="connsiteY419" fmla="*/ 3089376 h 5670598"/>
              <a:gd name="connsiteX420" fmla="*/ 279670 w 4754420"/>
              <a:gd name="connsiteY420" fmla="*/ 3080255 h 5670598"/>
              <a:gd name="connsiteX421" fmla="*/ 294870 w 4754420"/>
              <a:gd name="connsiteY421" fmla="*/ 3071135 h 5670598"/>
              <a:gd name="connsiteX422" fmla="*/ 300950 w 4754420"/>
              <a:gd name="connsiteY422" fmla="*/ 3077215 h 5670598"/>
              <a:gd name="connsiteX423" fmla="*/ 307030 w 4754420"/>
              <a:gd name="connsiteY423" fmla="*/ 3058975 h 5670598"/>
              <a:gd name="connsiteX424" fmla="*/ 326791 w 4754420"/>
              <a:gd name="connsiteY424" fmla="*/ 3032375 h 5670598"/>
              <a:gd name="connsiteX425" fmla="*/ 337431 w 4754420"/>
              <a:gd name="connsiteY425" fmla="*/ 3001214 h 5670598"/>
              <a:gd name="connsiteX426" fmla="*/ 349591 w 4754420"/>
              <a:gd name="connsiteY426" fmla="*/ 2973853 h 5670598"/>
              <a:gd name="connsiteX427" fmla="*/ 357571 w 4754420"/>
              <a:gd name="connsiteY427" fmla="*/ 2961313 h 5670598"/>
              <a:gd name="connsiteX428" fmla="*/ 358711 w 4754420"/>
              <a:gd name="connsiteY428" fmla="*/ 2946493 h 5670598"/>
              <a:gd name="connsiteX429" fmla="*/ 376952 w 4754420"/>
              <a:gd name="connsiteY429" fmla="*/ 2905452 h 5670598"/>
              <a:gd name="connsiteX430" fmla="*/ 395192 w 4754420"/>
              <a:gd name="connsiteY430" fmla="*/ 2864411 h 5670598"/>
              <a:gd name="connsiteX431" fmla="*/ 407352 w 4754420"/>
              <a:gd name="connsiteY431" fmla="*/ 2855291 h 5670598"/>
              <a:gd name="connsiteX432" fmla="*/ 415332 w 4754420"/>
              <a:gd name="connsiteY432" fmla="*/ 2837050 h 5670598"/>
              <a:gd name="connsiteX433" fmla="*/ 425593 w 4754420"/>
              <a:gd name="connsiteY433" fmla="*/ 2818810 h 5670598"/>
              <a:gd name="connsiteX434" fmla="*/ 4529471 w 4754420"/>
              <a:gd name="connsiteY434" fmla="*/ 2790239 h 5670598"/>
              <a:gd name="connsiteX435" fmla="*/ 4517311 w 4754420"/>
              <a:gd name="connsiteY435" fmla="*/ 2796319 h 5670598"/>
              <a:gd name="connsiteX436" fmla="*/ 4511231 w 4754420"/>
              <a:gd name="connsiteY436" fmla="*/ 2826720 h 5670598"/>
              <a:gd name="connsiteX437" fmla="*/ 4521491 w 4754420"/>
              <a:gd name="connsiteY437" fmla="*/ 2808479 h 5670598"/>
              <a:gd name="connsiteX438" fmla="*/ 4529471 w 4754420"/>
              <a:gd name="connsiteY438" fmla="*/ 2790239 h 5670598"/>
              <a:gd name="connsiteX439" fmla="*/ 4550752 w 4754420"/>
              <a:gd name="connsiteY439" fmla="*/ 2759839 h 5670598"/>
              <a:gd name="connsiteX440" fmla="*/ 4553792 w 4754420"/>
              <a:gd name="connsiteY440" fmla="*/ 2771999 h 5670598"/>
              <a:gd name="connsiteX441" fmla="*/ 4559872 w 4754420"/>
              <a:gd name="connsiteY441" fmla="*/ 2771999 h 5670598"/>
              <a:gd name="connsiteX442" fmla="*/ 4562912 w 4754420"/>
              <a:gd name="connsiteY442" fmla="*/ 2765919 h 5670598"/>
              <a:gd name="connsiteX443" fmla="*/ 4560632 w 4754420"/>
              <a:gd name="connsiteY443" fmla="*/ 2760599 h 5670598"/>
              <a:gd name="connsiteX444" fmla="*/ 4553792 w 4754420"/>
              <a:gd name="connsiteY444" fmla="*/ 2759839 h 5670598"/>
              <a:gd name="connsiteX445" fmla="*/ 4575072 w 4754420"/>
              <a:gd name="connsiteY445" fmla="*/ 2686877 h 5670598"/>
              <a:gd name="connsiteX446" fmla="*/ 4575072 w 4754420"/>
              <a:gd name="connsiteY446" fmla="*/ 2708157 h 5670598"/>
              <a:gd name="connsiteX447" fmla="*/ 4566712 w 4754420"/>
              <a:gd name="connsiteY447" fmla="*/ 2710437 h 5670598"/>
              <a:gd name="connsiteX448" fmla="*/ 4562912 w 4754420"/>
              <a:gd name="connsiteY448" fmla="*/ 2717278 h 5670598"/>
              <a:gd name="connsiteX449" fmla="*/ 4565192 w 4754420"/>
              <a:gd name="connsiteY449" fmla="*/ 2727158 h 5670598"/>
              <a:gd name="connsiteX450" fmla="*/ 4572032 w 4754420"/>
              <a:gd name="connsiteY450" fmla="*/ 2732478 h 5670598"/>
              <a:gd name="connsiteX451" fmla="*/ 4574692 w 4754420"/>
              <a:gd name="connsiteY451" fmla="*/ 2729438 h 5670598"/>
              <a:gd name="connsiteX452" fmla="*/ 4575072 w 4754420"/>
              <a:gd name="connsiteY452" fmla="*/ 2726398 h 5670598"/>
              <a:gd name="connsiteX453" fmla="*/ 4590273 w 4754420"/>
              <a:gd name="connsiteY453" fmla="*/ 2699037 h 5670598"/>
              <a:gd name="connsiteX454" fmla="*/ 519835 w 4754420"/>
              <a:gd name="connsiteY454" fmla="*/ 2663767 h 5670598"/>
              <a:gd name="connsiteX455" fmla="*/ 513755 w 4754420"/>
              <a:gd name="connsiteY455" fmla="*/ 2675927 h 5670598"/>
              <a:gd name="connsiteX456" fmla="*/ 522495 w 4754420"/>
              <a:gd name="connsiteY456" fmla="*/ 2673647 h 5670598"/>
              <a:gd name="connsiteX457" fmla="*/ 528955 w 4754420"/>
              <a:gd name="connsiteY457" fmla="*/ 2666807 h 5670598"/>
              <a:gd name="connsiteX458" fmla="*/ 525535 w 4754420"/>
              <a:gd name="connsiteY458" fmla="*/ 2664147 h 5670598"/>
              <a:gd name="connsiteX459" fmla="*/ 519835 w 4754420"/>
              <a:gd name="connsiteY459" fmla="*/ 2663767 h 5670598"/>
              <a:gd name="connsiteX460" fmla="*/ 4587232 w 4754420"/>
              <a:gd name="connsiteY460" fmla="*/ 2647356 h 5670598"/>
              <a:gd name="connsiteX461" fmla="*/ 4587232 w 4754420"/>
              <a:gd name="connsiteY461" fmla="*/ 2656476 h 5670598"/>
              <a:gd name="connsiteX462" fmla="*/ 4575072 w 4754420"/>
              <a:gd name="connsiteY462" fmla="*/ 2671677 h 5670598"/>
              <a:gd name="connsiteX463" fmla="*/ 4575072 w 4754420"/>
              <a:gd name="connsiteY463" fmla="*/ 2677757 h 5670598"/>
              <a:gd name="connsiteX464" fmla="*/ 4590273 w 4754420"/>
              <a:gd name="connsiteY464" fmla="*/ 2665597 h 5670598"/>
              <a:gd name="connsiteX465" fmla="*/ 4590273 w 4754420"/>
              <a:gd name="connsiteY465" fmla="*/ 2656476 h 5670598"/>
              <a:gd name="connsiteX466" fmla="*/ 4589893 w 4754420"/>
              <a:gd name="connsiteY466" fmla="*/ 2651916 h 5670598"/>
              <a:gd name="connsiteX467" fmla="*/ 4587232 w 4754420"/>
              <a:gd name="connsiteY467" fmla="*/ 2647356 h 5670598"/>
              <a:gd name="connsiteX468" fmla="*/ 3869547 w 4754420"/>
              <a:gd name="connsiteY468" fmla="*/ 2598327 h 5670598"/>
              <a:gd name="connsiteX469" fmla="*/ 3863467 w 4754420"/>
              <a:gd name="connsiteY469" fmla="*/ 2607447 h 5670598"/>
              <a:gd name="connsiteX470" fmla="*/ 3863467 w 4754420"/>
              <a:gd name="connsiteY470" fmla="*/ 2610487 h 5670598"/>
              <a:gd name="connsiteX471" fmla="*/ 562396 w 4754420"/>
              <a:gd name="connsiteY471" fmla="*/ 2557365 h 5670598"/>
              <a:gd name="connsiteX472" fmla="*/ 558216 w 4754420"/>
              <a:gd name="connsiteY472" fmla="*/ 2563445 h 5670598"/>
              <a:gd name="connsiteX473" fmla="*/ 556316 w 4754420"/>
              <a:gd name="connsiteY473" fmla="*/ 2569525 h 5670598"/>
              <a:gd name="connsiteX474" fmla="*/ 562396 w 4754420"/>
              <a:gd name="connsiteY474" fmla="*/ 2569525 h 5670598"/>
              <a:gd name="connsiteX475" fmla="*/ 3900057 w 4754420"/>
              <a:gd name="connsiteY475" fmla="*/ 2546265 h 5670598"/>
              <a:gd name="connsiteX476" fmla="*/ 3893356 w 4754420"/>
              <a:gd name="connsiteY476" fmla="*/ 2552967 h 5670598"/>
              <a:gd name="connsiteX477" fmla="*/ 3895366 w 4754420"/>
              <a:gd name="connsiteY477" fmla="*/ 2557992 h 5670598"/>
              <a:gd name="connsiteX478" fmla="*/ 538075 w 4754420"/>
              <a:gd name="connsiteY478" fmla="*/ 2520886 h 5670598"/>
              <a:gd name="connsiteX479" fmla="*/ 529715 w 4754420"/>
              <a:gd name="connsiteY479" fmla="*/ 2536084 h 5670598"/>
              <a:gd name="connsiteX480" fmla="*/ 525915 w 4754420"/>
              <a:gd name="connsiteY480" fmla="*/ 2551285 h 5670598"/>
              <a:gd name="connsiteX481" fmla="*/ 535035 w 4754420"/>
              <a:gd name="connsiteY481" fmla="*/ 2560405 h 5670598"/>
              <a:gd name="connsiteX482" fmla="*/ 538075 w 4754420"/>
              <a:gd name="connsiteY482" fmla="*/ 2554325 h 5670598"/>
              <a:gd name="connsiteX483" fmla="*/ 541115 w 4754420"/>
              <a:gd name="connsiteY483" fmla="*/ 2530004 h 5670598"/>
              <a:gd name="connsiteX484" fmla="*/ 3963899 w 4754420"/>
              <a:gd name="connsiteY484" fmla="*/ 2376023 h 5670598"/>
              <a:gd name="connsiteX485" fmla="*/ 3966939 w 4754420"/>
              <a:gd name="connsiteY485" fmla="*/ 2388183 h 5670598"/>
              <a:gd name="connsiteX486" fmla="*/ 3973019 w 4754420"/>
              <a:gd name="connsiteY486" fmla="*/ 2388183 h 5670598"/>
              <a:gd name="connsiteX487" fmla="*/ 3976059 w 4754420"/>
              <a:gd name="connsiteY487" fmla="*/ 2382104 h 5670598"/>
              <a:gd name="connsiteX488" fmla="*/ 3973779 w 4754420"/>
              <a:gd name="connsiteY488" fmla="*/ 2376783 h 5670598"/>
              <a:gd name="connsiteX489" fmla="*/ 3966939 w 4754420"/>
              <a:gd name="connsiteY489" fmla="*/ 2376023 h 5670598"/>
              <a:gd name="connsiteX490" fmla="*/ 653598 w 4754420"/>
              <a:gd name="connsiteY490" fmla="*/ 2350641 h 5670598"/>
              <a:gd name="connsiteX491" fmla="*/ 654358 w 4754420"/>
              <a:gd name="connsiteY491" fmla="*/ 2354442 h 5670598"/>
              <a:gd name="connsiteX492" fmla="*/ 650557 w 4754420"/>
              <a:gd name="connsiteY492" fmla="*/ 2353682 h 5670598"/>
              <a:gd name="connsiteX493" fmla="*/ 644477 w 4754420"/>
              <a:gd name="connsiteY493" fmla="*/ 2365842 h 5670598"/>
              <a:gd name="connsiteX494" fmla="*/ 638777 w 4754420"/>
              <a:gd name="connsiteY494" fmla="*/ 2369262 h 5670598"/>
              <a:gd name="connsiteX495" fmla="*/ 635357 w 4754420"/>
              <a:gd name="connsiteY495" fmla="*/ 2374962 h 5670598"/>
              <a:gd name="connsiteX496" fmla="*/ 614077 w 4754420"/>
              <a:gd name="connsiteY496" fmla="*/ 2411443 h 5670598"/>
              <a:gd name="connsiteX497" fmla="*/ 603816 w 4754420"/>
              <a:gd name="connsiteY497" fmla="*/ 2453243 h 5670598"/>
              <a:gd name="connsiteX498" fmla="*/ 586716 w 4754420"/>
              <a:gd name="connsiteY498" fmla="*/ 2490484 h 5670598"/>
              <a:gd name="connsiteX499" fmla="*/ 571516 w 4754420"/>
              <a:gd name="connsiteY499" fmla="*/ 2481364 h 5670598"/>
              <a:gd name="connsiteX500" fmla="*/ 566196 w 4754420"/>
              <a:gd name="connsiteY500" fmla="*/ 2500745 h 5670598"/>
              <a:gd name="connsiteX501" fmla="*/ 556316 w 4754420"/>
              <a:gd name="connsiteY501" fmla="*/ 2517846 h 5670598"/>
              <a:gd name="connsiteX502" fmla="*/ 571516 w 4754420"/>
              <a:gd name="connsiteY502" fmla="*/ 2520886 h 5670598"/>
              <a:gd name="connsiteX503" fmla="*/ 583676 w 4754420"/>
              <a:gd name="connsiteY503" fmla="*/ 2530004 h 5670598"/>
              <a:gd name="connsiteX504" fmla="*/ 586716 w 4754420"/>
              <a:gd name="connsiteY504" fmla="*/ 2508725 h 5670598"/>
              <a:gd name="connsiteX505" fmla="*/ 600016 w 4754420"/>
              <a:gd name="connsiteY505" fmla="*/ 2491624 h 5670598"/>
              <a:gd name="connsiteX506" fmla="*/ 611037 w 4754420"/>
              <a:gd name="connsiteY506" fmla="*/ 2472244 h 5670598"/>
              <a:gd name="connsiteX507" fmla="*/ 623197 w 4754420"/>
              <a:gd name="connsiteY507" fmla="*/ 2438804 h 5670598"/>
              <a:gd name="connsiteX508" fmla="*/ 633837 w 4754420"/>
              <a:gd name="connsiteY508" fmla="*/ 2437663 h 5670598"/>
              <a:gd name="connsiteX509" fmla="*/ 635357 w 4754420"/>
              <a:gd name="connsiteY509" fmla="*/ 2429683 h 5670598"/>
              <a:gd name="connsiteX510" fmla="*/ 653598 w 4754420"/>
              <a:gd name="connsiteY510" fmla="*/ 2408403 h 5670598"/>
              <a:gd name="connsiteX511" fmla="*/ 662718 w 4754420"/>
              <a:gd name="connsiteY511" fmla="*/ 2378003 h 5670598"/>
              <a:gd name="connsiteX512" fmla="*/ 668798 w 4754420"/>
              <a:gd name="connsiteY512" fmla="*/ 2378003 h 5670598"/>
              <a:gd name="connsiteX513" fmla="*/ 668798 w 4754420"/>
              <a:gd name="connsiteY513" fmla="*/ 2356722 h 5670598"/>
              <a:gd name="connsiteX514" fmla="*/ 3988709 w 4754420"/>
              <a:gd name="connsiteY514" fmla="*/ 2303453 h 5670598"/>
              <a:gd name="connsiteX515" fmla="*/ 3988219 w 4754420"/>
              <a:gd name="connsiteY515" fmla="*/ 2304154 h 5670598"/>
              <a:gd name="connsiteX516" fmla="*/ 3988219 w 4754420"/>
              <a:gd name="connsiteY516" fmla="*/ 2324341 h 5670598"/>
              <a:gd name="connsiteX517" fmla="*/ 3979859 w 4754420"/>
              <a:gd name="connsiteY517" fmla="*/ 2326622 h 5670598"/>
              <a:gd name="connsiteX518" fmla="*/ 3979831 w 4754420"/>
              <a:gd name="connsiteY518" fmla="*/ 2326672 h 5670598"/>
              <a:gd name="connsiteX519" fmla="*/ 3989880 w 4754420"/>
              <a:gd name="connsiteY519" fmla="*/ 2339593 h 5670598"/>
              <a:gd name="connsiteX520" fmla="*/ 4003420 w 4754420"/>
              <a:gd name="connsiteY520" fmla="*/ 2315221 h 5670598"/>
              <a:gd name="connsiteX521" fmla="*/ 683998 w 4754420"/>
              <a:gd name="connsiteY521" fmla="*/ 2271600 h 5670598"/>
              <a:gd name="connsiteX522" fmla="*/ 674878 w 4754420"/>
              <a:gd name="connsiteY522" fmla="*/ 2298960 h 5670598"/>
              <a:gd name="connsiteX523" fmla="*/ 659678 w 4754420"/>
              <a:gd name="connsiteY523" fmla="*/ 2329361 h 5670598"/>
              <a:gd name="connsiteX524" fmla="*/ 680958 w 4754420"/>
              <a:gd name="connsiteY524" fmla="*/ 2338481 h 5670598"/>
              <a:gd name="connsiteX525" fmla="*/ 680198 w 4754420"/>
              <a:gd name="connsiteY525" fmla="*/ 2305041 h 5670598"/>
              <a:gd name="connsiteX526" fmla="*/ 683998 w 4754420"/>
              <a:gd name="connsiteY526" fmla="*/ 2271600 h 5670598"/>
              <a:gd name="connsiteX527" fmla="*/ 744799 w 4754420"/>
              <a:gd name="connsiteY527" fmla="*/ 2189518 h 5670598"/>
              <a:gd name="connsiteX528" fmla="*/ 729599 w 4754420"/>
              <a:gd name="connsiteY528" fmla="*/ 2195599 h 5670598"/>
              <a:gd name="connsiteX529" fmla="*/ 720479 w 4754420"/>
              <a:gd name="connsiteY529" fmla="*/ 2210799 h 5670598"/>
              <a:gd name="connsiteX530" fmla="*/ 720479 w 4754420"/>
              <a:gd name="connsiteY530" fmla="*/ 2216879 h 5670598"/>
              <a:gd name="connsiteX531" fmla="*/ 732639 w 4754420"/>
              <a:gd name="connsiteY531" fmla="*/ 2210799 h 5670598"/>
              <a:gd name="connsiteX532" fmla="*/ 696158 w 4754420"/>
              <a:gd name="connsiteY532" fmla="*/ 2137837 h 5670598"/>
              <a:gd name="connsiteX533" fmla="*/ 690078 w 4754420"/>
              <a:gd name="connsiteY533" fmla="*/ 2162158 h 5670598"/>
              <a:gd name="connsiteX534" fmla="*/ 705278 w 4754420"/>
              <a:gd name="connsiteY534" fmla="*/ 2137837 h 5670598"/>
              <a:gd name="connsiteX535" fmla="*/ 4392668 w 4754420"/>
              <a:gd name="connsiteY535" fmla="*/ 2127507 h 5670598"/>
              <a:gd name="connsiteX536" fmla="*/ 4359228 w 4754420"/>
              <a:gd name="connsiteY536" fmla="*/ 2157907 h 5670598"/>
              <a:gd name="connsiteX537" fmla="*/ 4348588 w 4754420"/>
              <a:gd name="connsiteY537" fmla="*/ 2188309 h 5670598"/>
              <a:gd name="connsiteX538" fmla="*/ 4347068 w 4754420"/>
              <a:gd name="connsiteY538" fmla="*/ 2209588 h 5670598"/>
              <a:gd name="connsiteX539" fmla="*/ 4368348 w 4754420"/>
              <a:gd name="connsiteY539" fmla="*/ 2206549 h 5670598"/>
              <a:gd name="connsiteX540" fmla="*/ 4371388 w 4754420"/>
              <a:gd name="connsiteY540" fmla="*/ 2206549 h 5670598"/>
              <a:gd name="connsiteX541" fmla="*/ 4368348 w 4754420"/>
              <a:gd name="connsiteY541" fmla="*/ 2176147 h 5670598"/>
              <a:gd name="connsiteX542" fmla="*/ 4395709 w 4754420"/>
              <a:gd name="connsiteY542" fmla="*/ 2154867 h 5670598"/>
              <a:gd name="connsiteX543" fmla="*/ 4404829 w 4754420"/>
              <a:gd name="connsiteY543" fmla="*/ 2130546 h 5670598"/>
              <a:gd name="connsiteX544" fmla="*/ 747839 w 4754420"/>
              <a:gd name="connsiteY544" fmla="*/ 2113517 h 5670598"/>
              <a:gd name="connsiteX545" fmla="*/ 738719 w 4754420"/>
              <a:gd name="connsiteY545" fmla="*/ 2168238 h 5670598"/>
              <a:gd name="connsiteX546" fmla="*/ 753920 w 4754420"/>
              <a:gd name="connsiteY546" fmla="*/ 2171278 h 5670598"/>
              <a:gd name="connsiteX547" fmla="*/ 755440 w 4754420"/>
              <a:gd name="connsiteY547" fmla="*/ 2168238 h 5670598"/>
              <a:gd name="connsiteX548" fmla="*/ 756960 w 4754420"/>
              <a:gd name="connsiteY548" fmla="*/ 2165198 h 5670598"/>
              <a:gd name="connsiteX549" fmla="*/ 756960 w 4754420"/>
              <a:gd name="connsiteY549" fmla="*/ 2149998 h 5670598"/>
              <a:gd name="connsiteX550" fmla="*/ 754680 w 4754420"/>
              <a:gd name="connsiteY550" fmla="*/ 2130617 h 5670598"/>
              <a:gd name="connsiteX551" fmla="*/ 747839 w 4754420"/>
              <a:gd name="connsiteY551" fmla="*/ 2113517 h 5670598"/>
              <a:gd name="connsiteX552" fmla="*/ 723519 w 4754420"/>
              <a:gd name="connsiteY552" fmla="*/ 2061836 h 5670598"/>
              <a:gd name="connsiteX553" fmla="*/ 720479 w 4754420"/>
              <a:gd name="connsiteY553" fmla="*/ 2089196 h 5670598"/>
              <a:gd name="connsiteX554" fmla="*/ 723519 w 4754420"/>
              <a:gd name="connsiteY554" fmla="*/ 2107437 h 5670598"/>
              <a:gd name="connsiteX555" fmla="*/ 741759 w 4754420"/>
              <a:gd name="connsiteY555" fmla="*/ 2089196 h 5670598"/>
              <a:gd name="connsiteX556" fmla="*/ 748220 w 4754420"/>
              <a:gd name="connsiteY556" fmla="*/ 2096036 h 5670598"/>
              <a:gd name="connsiteX557" fmla="*/ 756960 w 4754420"/>
              <a:gd name="connsiteY557" fmla="*/ 2089196 h 5670598"/>
              <a:gd name="connsiteX558" fmla="*/ 735679 w 4754420"/>
              <a:gd name="connsiteY558" fmla="*/ 2061836 h 5670598"/>
              <a:gd name="connsiteX559" fmla="*/ 763040 w 4754420"/>
              <a:gd name="connsiteY559" fmla="*/ 1991914 h 5670598"/>
              <a:gd name="connsiteX560" fmla="*/ 756960 w 4754420"/>
              <a:gd name="connsiteY560" fmla="*/ 2007115 h 5670598"/>
              <a:gd name="connsiteX561" fmla="*/ 760000 w 4754420"/>
              <a:gd name="connsiteY561" fmla="*/ 2007115 h 5670598"/>
              <a:gd name="connsiteX562" fmla="*/ 762660 w 4754420"/>
              <a:gd name="connsiteY562" fmla="*/ 1999514 h 5670598"/>
              <a:gd name="connsiteX563" fmla="*/ 763040 w 4754420"/>
              <a:gd name="connsiteY563" fmla="*/ 1991914 h 5670598"/>
              <a:gd name="connsiteX564" fmla="*/ 814721 w 4754420"/>
              <a:gd name="connsiteY564" fmla="*/ 1973675 h 5670598"/>
              <a:gd name="connsiteX565" fmla="*/ 796480 w 4754420"/>
              <a:gd name="connsiteY565" fmla="*/ 1976714 h 5670598"/>
              <a:gd name="connsiteX566" fmla="*/ 786600 w 4754420"/>
              <a:gd name="connsiteY566" fmla="*/ 2001414 h 5670598"/>
              <a:gd name="connsiteX567" fmla="*/ 781280 w 4754420"/>
              <a:gd name="connsiteY567" fmla="*/ 2028395 h 5670598"/>
              <a:gd name="connsiteX568" fmla="*/ 771780 w 4754420"/>
              <a:gd name="connsiteY568" fmla="*/ 2049296 h 5670598"/>
              <a:gd name="connsiteX569" fmla="*/ 760000 w 4754420"/>
              <a:gd name="connsiteY569" fmla="*/ 2067916 h 5670598"/>
              <a:gd name="connsiteX570" fmla="*/ 778240 w 4754420"/>
              <a:gd name="connsiteY570" fmla="*/ 2067916 h 5670598"/>
              <a:gd name="connsiteX571" fmla="*/ 790400 w 4754420"/>
              <a:gd name="connsiteY571" fmla="*/ 2037515 h 5670598"/>
              <a:gd name="connsiteX572" fmla="*/ 802560 w 4754420"/>
              <a:gd name="connsiteY572" fmla="*/ 2007115 h 5670598"/>
              <a:gd name="connsiteX573" fmla="*/ 820801 w 4754420"/>
              <a:gd name="connsiteY573" fmla="*/ 1982794 h 5670598"/>
              <a:gd name="connsiteX574" fmla="*/ 820041 w 4754420"/>
              <a:gd name="connsiteY574" fmla="*/ 1977094 h 5670598"/>
              <a:gd name="connsiteX575" fmla="*/ 814721 w 4754420"/>
              <a:gd name="connsiteY575" fmla="*/ 1973675 h 5670598"/>
              <a:gd name="connsiteX576" fmla="*/ 4267795 w 4754420"/>
              <a:gd name="connsiteY576" fmla="*/ 1929513 h 5670598"/>
              <a:gd name="connsiteX577" fmla="*/ 4268061 w 4754420"/>
              <a:gd name="connsiteY577" fmla="*/ 1929779 h 5670598"/>
              <a:gd name="connsiteX578" fmla="*/ 4268135 w 4754420"/>
              <a:gd name="connsiteY578" fmla="*/ 1929513 h 5670598"/>
              <a:gd name="connsiteX579" fmla="*/ 875522 w 4754420"/>
              <a:gd name="connsiteY579" fmla="*/ 1845991 h 5670598"/>
              <a:gd name="connsiteX580" fmla="*/ 872862 w 4754420"/>
              <a:gd name="connsiteY580" fmla="*/ 1849411 h 5670598"/>
              <a:gd name="connsiteX581" fmla="*/ 872482 w 4754420"/>
              <a:gd name="connsiteY581" fmla="*/ 1855111 h 5670598"/>
              <a:gd name="connsiteX582" fmla="*/ 856902 w 4754420"/>
              <a:gd name="connsiteY582" fmla="*/ 1881332 h 5670598"/>
              <a:gd name="connsiteX583" fmla="*/ 848162 w 4754420"/>
              <a:gd name="connsiteY583" fmla="*/ 1909833 h 5670598"/>
              <a:gd name="connsiteX584" fmla="*/ 860322 w 4754420"/>
              <a:gd name="connsiteY584" fmla="*/ 1909833 h 5670598"/>
              <a:gd name="connsiteX585" fmla="*/ 870202 w 4754420"/>
              <a:gd name="connsiteY585" fmla="*/ 1883232 h 5670598"/>
              <a:gd name="connsiteX586" fmla="*/ 884642 w 4754420"/>
              <a:gd name="connsiteY586" fmla="*/ 1870312 h 5670598"/>
              <a:gd name="connsiteX587" fmla="*/ 881222 w 4754420"/>
              <a:gd name="connsiteY587" fmla="*/ 1857011 h 5670598"/>
              <a:gd name="connsiteX588" fmla="*/ 875522 w 4754420"/>
              <a:gd name="connsiteY588" fmla="*/ 1845991 h 5670598"/>
              <a:gd name="connsiteX589" fmla="*/ 893762 w 4754420"/>
              <a:gd name="connsiteY589" fmla="*/ 1809510 h 5670598"/>
              <a:gd name="connsiteX590" fmla="*/ 885782 w 4754420"/>
              <a:gd name="connsiteY590" fmla="*/ 1822051 h 5670598"/>
              <a:gd name="connsiteX591" fmla="*/ 884642 w 4754420"/>
              <a:gd name="connsiteY591" fmla="*/ 1836871 h 5670598"/>
              <a:gd name="connsiteX592" fmla="*/ 893762 w 4754420"/>
              <a:gd name="connsiteY592" fmla="*/ 1833831 h 5670598"/>
              <a:gd name="connsiteX593" fmla="*/ 921123 w 4754420"/>
              <a:gd name="connsiteY593" fmla="*/ 1769990 h 5670598"/>
              <a:gd name="connsiteX594" fmla="*/ 896802 w 4754420"/>
              <a:gd name="connsiteY594" fmla="*/ 1791270 h 5670598"/>
              <a:gd name="connsiteX595" fmla="*/ 896802 w 4754420"/>
              <a:gd name="connsiteY595" fmla="*/ 1803430 h 5670598"/>
              <a:gd name="connsiteX596" fmla="*/ 905923 w 4754420"/>
              <a:gd name="connsiteY596" fmla="*/ 1806471 h 5670598"/>
              <a:gd name="connsiteX597" fmla="*/ 905923 w 4754420"/>
              <a:gd name="connsiteY597" fmla="*/ 1791270 h 5670598"/>
              <a:gd name="connsiteX598" fmla="*/ 927203 w 4754420"/>
              <a:gd name="connsiteY598" fmla="*/ 1791270 h 5670598"/>
              <a:gd name="connsiteX599" fmla="*/ 927203 w 4754420"/>
              <a:gd name="connsiteY599" fmla="*/ 1779110 h 5670598"/>
              <a:gd name="connsiteX600" fmla="*/ 927203 w 4754420"/>
              <a:gd name="connsiteY600" fmla="*/ 1751749 h 5670598"/>
              <a:gd name="connsiteX601" fmla="*/ 925683 w 4754420"/>
              <a:gd name="connsiteY601" fmla="*/ 1756309 h 5670598"/>
              <a:gd name="connsiteX602" fmla="*/ 924163 w 4754420"/>
              <a:gd name="connsiteY602" fmla="*/ 1760870 h 5670598"/>
              <a:gd name="connsiteX603" fmla="*/ 936323 w 4754420"/>
              <a:gd name="connsiteY603" fmla="*/ 1751749 h 5670598"/>
              <a:gd name="connsiteX604" fmla="*/ 3802274 w 4754420"/>
              <a:gd name="connsiteY604" fmla="*/ 1746910 h 5670598"/>
              <a:gd name="connsiteX605" fmla="*/ 3779713 w 4754420"/>
              <a:gd name="connsiteY605" fmla="*/ 1767419 h 5670598"/>
              <a:gd name="connsiteX606" fmla="*/ 3793981 w 4754420"/>
              <a:gd name="connsiteY606" fmla="*/ 1774553 h 5670598"/>
              <a:gd name="connsiteX607" fmla="*/ 957604 w 4754420"/>
              <a:gd name="connsiteY607" fmla="*/ 1718309 h 5670598"/>
              <a:gd name="connsiteX608" fmla="*/ 957604 w 4754420"/>
              <a:gd name="connsiteY608" fmla="*/ 1727429 h 5670598"/>
              <a:gd name="connsiteX609" fmla="*/ 960644 w 4754420"/>
              <a:gd name="connsiteY609" fmla="*/ 1727429 h 5670598"/>
              <a:gd name="connsiteX610" fmla="*/ 957604 w 4754420"/>
              <a:gd name="connsiteY610" fmla="*/ 1718309 h 5670598"/>
              <a:gd name="connsiteX611" fmla="*/ 1358892 w 4754420"/>
              <a:gd name="connsiteY611" fmla="*/ 1636227 h 5670598"/>
              <a:gd name="connsiteX612" fmla="*/ 1352812 w 4754420"/>
              <a:gd name="connsiteY612" fmla="*/ 1645347 h 5670598"/>
              <a:gd name="connsiteX613" fmla="*/ 1352812 w 4754420"/>
              <a:gd name="connsiteY613" fmla="*/ 1648387 h 5670598"/>
              <a:gd name="connsiteX614" fmla="*/ 1395373 w 4754420"/>
              <a:gd name="connsiteY614" fmla="*/ 1572386 h 5670598"/>
              <a:gd name="connsiteX615" fmla="*/ 1383212 w 4754420"/>
              <a:gd name="connsiteY615" fmla="*/ 1573906 h 5670598"/>
              <a:gd name="connsiteX616" fmla="*/ 1380172 w 4754420"/>
              <a:gd name="connsiteY616" fmla="*/ 1584546 h 5670598"/>
              <a:gd name="connsiteX617" fmla="*/ 1386253 w 4754420"/>
              <a:gd name="connsiteY617" fmla="*/ 1599746 h 5670598"/>
              <a:gd name="connsiteX618" fmla="*/ 1393933 w 4754420"/>
              <a:gd name="connsiteY618" fmla="*/ 1590530 h 5670598"/>
              <a:gd name="connsiteX619" fmla="*/ 1393975 w 4754420"/>
              <a:gd name="connsiteY619" fmla="*/ 1590203 h 5670598"/>
              <a:gd name="connsiteX620" fmla="*/ 1401453 w 4754420"/>
              <a:gd name="connsiteY620" fmla="*/ 1573170 h 5670598"/>
              <a:gd name="connsiteX621" fmla="*/ 1401453 w 4754420"/>
              <a:gd name="connsiteY621" fmla="*/ 1572386 h 5670598"/>
              <a:gd name="connsiteX622" fmla="*/ 1018405 w 4754420"/>
              <a:gd name="connsiteY622" fmla="*/ 1514624 h 5670598"/>
              <a:gd name="connsiteX623" fmla="*/ 1015365 w 4754420"/>
              <a:gd name="connsiteY623" fmla="*/ 1523744 h 5670598"/>
              <a:gd name="connsiteX624" fmla="*/ 1030565 w 4754420"/>
              <a:gd name="connsiteY624" fmla="*/ 1535905 h 5670598"/>
              <a:gd name="connsiteX625" fmla="*/ 1027905 w 4754420"/>
              <a:gd name="connsiteY625" fmla="*/ 1548825 h 5670598"/>
              <a:gd name="connsiteX626" fmla="*/ 1018405 w 4754420"/>
              <a:gd name="connsiteY626" fmla="*/ 1557185 h 5670598"/>
              <a:gd name="connsiteX627" fmla="*/ 1018025 w 4754420"/>
              <a:gd name="connsiteY627" fmla="*/ 1589106 h 5670598"/>
              <a:gd name="connsiteX628" fmla="*/ 1024485 w 4754420"/>
              <a:gd name="connsiteY628" fmla="*/ 1621027 h 5670598"/>
              <a:gd name="connsiteX629" fmla="*/ 1048806 w 4754420"/>
              <a:gd name="connsiteY629" fmla="*/ 1581506 h 5670598"/>
              <a:gd name="connsiteX630" fmla="*/ 1039685 w 4754420"/>
              <a:gd name="connsiteY630" fmla="*/ 1548065 h 5670598"/>
              <a:gd name="connsiteX631" fmla="*/ 1045386 w 4754420"/>
              <a:gd name="connsiteY631" fmla="*/ 1547305 h 5670598"/>
              <a:gd name="connsiteX632" fmla="*/ 1048806 w 4754420"/>
              <a:gd name="connsiteY632" fmla="*/ 1541985 h 5670598"/>
              <a:gd name="connsiteX633" fmla="*/ 1045386 w 4754420"/>
              <a:gd name="connsiteY633" fmla="*/ 1532865 h 5670598"/>
              <a:gd name="connsiteX634" fmla="*/ 1039685 w 4754420"/>
              <a:gd name="connsiteY634" fmla="*/ 1523744 h 5670598"/>
              <a:gd name="connsiteX635" fmla="*/ 1945746 w 4754420"/>
              <a:gd name="connsiteY635" fmla="*/ 1428320 h 5670598"/>
              <a:gd name="connsiteX636" fmla="*/ 1939666 w 4754420"/>
              <a:gd name="connsiteY636" fmla="*/ 1437440 h 5670598"/>
              <a:gd name="connsiteX637" fmla="*/ 1939666 w 4754420"/>
              <a:gd name="connsiteY637" fmla="*/ 1440480 h 5670598"/>
              <a:gd name="connsiteX638" fmla="*/ 1453134 w 4754420"/>
              <a:gd name="connsiteY638" fmla="*/ 1396062 h 5670598"/>
              <a:gd name="connsiteX639" fmla="*/ 1440214 w 4754420"/>
              <a:gd name="connsiteY639" fmla="*/ 1437863 h 5670598"/>
              <a:gd name="connsiteX640" fmla="*/ 1422733 w 4754420"/>
              <a:gd name="connsiteY640" fmla="*/ 1475104 h 5670598"/>
              <a:gd name="connsiteX641" fmla="*/ 1444014 w 4754420"/>
              <a:gd name="connsiteY641" fmla="*/ 1493344 h 5670598"/>
              <a:gd name="connsiteX642" fmla="*/ 1477454 w 4754420"/>
              <a:gd name="connsiteY642" fmla="*/ 1417343 h 5670598"/>
              <a:gd name="connsiteX643" fmla="*/ 1468714 w 4754420"/>
              <a:gd name="connsiteY643" fmla="*/ 1402142 h 5670598"/>
              <a:gd name="connsiteX644" fmla="*/ 1453134 w 4754420"/>
              <a:gd name="connsiteY644" fmla="*/ 1396062 h 5670598"/>
              <a:gd name="connsiteX645" fmla="*/ 1982227 w 4754420"/>
              <a:gd name="connsiteY645" fmla="*/ 1364479 h 5670598"/>
              <a:gd name="connsiteX646" fmla="*/ 1970066 w 4754420"/>
              <a:gd name="connsiteY646" fmla="*/ 1365999 h 5670598"/>
              <a:gd name="connsiteX647" fmla="*/ 1967026 w 4754420"/>
              <a:gd name="connsiteY647" fmla="*/ 1376639 h 5670598"/>
              <a:gd name="connsiteX648" fmla="*/ 1973107 w 4754420"/>
              <a:gd name="connsiteY648" fmla="*/ 1391839 h 5670598"/>
              <a:gd name="connsiteX649" fmla="*/ 1988307 w 4754420"/>
              <a:gd name="connsiteY649" fmla="*/ 1373599 h 5670598"/>
              <a:gd name="connsiteX650" fmla="*/ 1988307 w 4754420"/>
              <a:gd name="connsiteY650" fmla="*/ 1364479 h 5670598"/>
              <a:gd name="connsiteX651" fmla="*/ 1486575 w 4754420"/>
              <a:gd name="connsiteY651" fmla="*/ 1329181 h 5670598"/>
              <a:gd name="connsiteX652" fmla="*/ 1465294 w 4754420"/>
              <a:gd name="connsiteY652" fmla="*/ 1359581 h 5670598"/>
              <a:gd name="connsiteX653" fmla="*/ 1486575 w 4754420"/>
              <a:gd name="connsiteY653" fmla="*/ 1386942 h 5670598"/>
              <a:gd name="connsiteX654" fmla="*/ 1498735 w 4754420"/>
              <a:gd name="connsiteY654" fmla="*/ 1350461 h 5670598"/>
              <a:gd name="connsiteX655" fmla="*/ 1504815 w 4754420"/>
              <a:gd name="connsiteY655" fmla="*/ 1350081 h 5670598"/>
              <a:gd name="connsiteX656" fmla="*/ 1510895 w 4754420"/>
              <a:gd name="connsiteY656" fmla="*/ 1347421 h 5670598"/>
              <a:gd name="connsiteX657" fmla="*/ 1501015 w 4754420"/>
              <a:gd name="connsiteY657" fmla="*/ 1337161 h 5670598"/>
              <a:gd name="connsiteX658" fmla="*/ 1486575 w 4754420"/>
              <a:gd name="connsiteY658" fmla="*/ 1329181 h 5670598"/>
              <a:gd name="connsiteX659" fmla="*/ 2269885 w 4754420"/>
              <a:gd name="connsiteY659" fmla="*/ 1282905 h 5670598"/>
              <a:gd name="connsiteX660" fmla="*/ 2267225 w 4754420"/>
              <a:gd name="connsiteY660" fmla="*/ 1286325 h 5670598"/>
              <a:gd name="connsiteX661" fmla="*/ 2266845 w 4754420"/>
              <a:gd name="connsiteY661" fmla="*/ 1292025 h 5670598"/>
              <a:gd name="connsiteX662" fmla="*/ 2251265 w 4754420"/>
              <a:gd name="connsiteY662" fmla="*/ 1318246 h 5670598"/>
              <a:gd name="connsiteX663" fmla="*/ 2242525 w 4754420"/>
              <a:gd name="connsiteY663" fmla="*/ 1346747 h 5670598"/>
              <a:gd name="connsiteX664" fmla="*/ 2245100 w 4754420"/>
              <a:gd name="connsiteY664" fmla="*/ 1346747 h 5670598"/>
              <a:gd name="connsiteX665" fmla="*/ 2257291 w 4754420"/>
              <a:gd name="connsiteY665" fmla="*/ 1332641 h 5670598"/>
              <a:gd name="connsiteX666" fmla="*/ 2258431 w 4754420"/>
              <a:gd name="connsiteY666" fmla="*/ 1317820 h 5670598"/>
              <a:gd name="connsiteX667" fmla="*/ 2266411 w 4754420"/>
              <a:gd name="connsiteY667" fmla="*/ 1305280 h 5670598"/>
              <a:gd name="connsiteX668" fmla="*/ 2271576 w 4754420"/>
              <a:gd name="connsiteY668" fmla="*/ 1286174 h 5670598"/>
              <a:gd name="connsiteX669" fmla="*/ 3965887 w 4754420"/>
              <a:gd name="connsiteY669" fmla="*/ 1278942 h 5670598"/>
              <a:gd name="connsiteX670" fmla="*/ 3960859 w 4754420"/>
              <a:gd name="connsiteY670" fmla="*/ 1284640 h 5670598"/>
              <a:gd name="connsiteX671" fmla="*/ 3961932 w 4754420"/>
              <a:gd name="connsiteY671" fmla="*/ 1287496 h 5670598"/>
              <a:gd name="connsiteX672" fmla="*/ 3964225 w 4754420"/>
              <a:gd name="connsiteY672" fmla="*/ 1284343 h 5670598"/>
              <a:gd name="connsiteX673" fmla="*/ 1331531 w 4754420"/>
              <a:gd name="connsiteY673" fmla="*/ 1268379 h 5670598"/>
              <a:gd name="connsiteX674" fmla="*/ 1307971 w 4754420"/>
              <a:gd name="connsiteY674" fmla="*/ 1302200 h 5670598"/>
              <a:gd name="connsiteX675" fmla="*/ 1288971 w 4754420"/>
              <a:gd name="connsiteY675" fmla="*/ 1338301 h 5670598"/>
              <a:gd name="connsiteX676" fmla="*/ 1290871 w 4754420"/>
              <a:gd name="connsiteY676" fmla="*/ 1350081 h 5670598"/>
              <a:gd name="connsiteX677" fmla="*/ 1295051 w 4754420"/>
              <a:gd name="connsiteY677" fmla="*/ 1359581 h 5670598"/>
              <a:gd name="connsiteX678" fmla="*/ 1300371 w 4754420"/>
              <a:gd name="connsiteY678" fmla="*/ 1353121 h 5670598"/>
              <a:gd name="connsiteX679" fmla="*/ 1301131 w 4754420"/>
              <a:gd name="connsiteY679" fmla="*/ 1344381 h 5670598"/>
              <a:gd name="connsiteX680" fmla="*/ 1307211 w 4754420"/>
              <a:gd name="connsiteY680" fmla="*/ 1324240 h 5670598"/>
              <a:gd name="connsiteX681" fmla="*/ 1322411 w 4754420"/>
              <a:gd name="connsiteY681" fmla="*/ 1310940 h 5670598"/>
              <a:gd name="connsiteX682" fmla="*/ 1326971 w 4754420"/>
              <a:gd name="connsiteY682" fmla="*/ 1289660 h 5670598"/>
              <a:gd name="connsiteX683" fmla="*/ 1331531 w 4754420"/>
              <a:gd name="connsiteY683" fmla="*/ 1268379 h 5670598"/>
              <a:gd name="connsiteX684" fmla="*/ 1523055 w 4754420"/>
              <a:gd name="connsiteY684" fmla="*/ 1262299 h 5670598"/>
              <a:gd name="connsiteX685" fmla="*/ 1517735 w 4754420"/>
              <a:gd name="connsiteY685" fmla="*/ 1265719 h 5670598"/>
              <a:gd name="connsiteX686" fmla="*/ 1516975 w 4754420"/>
              <a:gd name="connsiteY686" fmla="*/ 1271419 h 5670598"/>
              <a:gd name="connsiteX687" fmla="*/ 1523055 w 4754420"/>
              <a:gd name="connsiteY687" fmla="*/ 1277500 h 5670598"/>
              <a:gd name="connsiteX688" fmla="*/ 1526095 w 4754420"/>
              <a:gd name="connsiteY688" fmla="*/ 1275980 h 5670598"/>
              <a:gd name="connsiteX689" fmla="*/ 1529135 w 4754420"/>
              <a:gd name="connsiteY689" fmla="*/ 1274459 h 5670598"/>
              <a:gd name="connsiteX690" fmla="*/ 1527235 w 4754420"/>
              <a:gd name="connsiteY690" fmla="*/ 1267239 h 5670598"/>
              <a:gd name="connsiteX691" fmla="*/ 1523055 w 4754420"/>
              <a:gd name="connsiteY691" fmla="*/ 1262299 h 5670598"/>
              <a:gd name="connsiteX692" fmla="*/ 2288125 w 4754420"/>
              <a:gd name="connsiteY692" fmla="*/ 1246425 h 5670598"/>
              <a:gd name="connsiteX693" fmla="*/ 2280145 w 4754420"/>
              <a:gd name="connsiteY693" fmla="*/ 1258965 h 5670598"/>
              <a:gd name="connsiteX694" fmla="*/ 2279321 w 4754420"/>
              <a:gd name="connsiteY694" fmla="*/ 1269679 h 5670598"/>
              <a:gd name="connsiteX695" fmla="*/ 2288125 w 4754420"/>
              <a:gd name="connsiteY695" fmla="*/ 1257272 h 5670598"/>
              <a:gd name="connsiteX696" fmla="*/ 1206889 w 4754420"/>
              <a:gd name="connsiteY696" fmla="*/ 1228859 h 5670598"/>
              <a:gd name="connsiteX697" fmla="*/ 1197389 w 4754420"/>
              <a:gd name="connsiteY697" fmla="*/ 1252799 h 5670598"/>
              <a:gd name="connsiteX698" fmla="*/ 1176488 w 4754420"/>
              <a:gd name="connsiteY698" fmla="*/ 1265339 h 5670598"/>
              <a:gd name="connsiteX699" fmla="*/ 1171928 w 4754420"/>
              <a:gd name="connsiteY699" fmla="*/ 1286620 h 5670598"/>
              <a:gd name="connsiteX700" fmla="*/ 1167368 w 4754420"/>
              <a:gd name="connsiteY700" fmla="*/ 1307900 h 5670598"/>
              <a:gd name="connsiteX701" fmla="*/ 1184468 w 4754420"/>
              <a:gd name="connsiteY701" fmla="*/ 1292320 h 5670598"/>
              <a:gd name="connsiteX702" fmla="*/ 1185608 w 4754420"/>
              <a:gd name="connsiteY702" fmla="*/ 1265339 h 5670598"/>
              <a:gd name="connsiteX703" fmla="*/ 1200429 w 4754420"/>
              <a:gd name="connsiteY703" fmla="*/ 1263059 h 5670598"/>
              <a:gd name="connsiteX704" fmla="*/ 1212969 w 4754420"/>
              <a:gd name="connsiteY704" fmla="*/ 1256219 h 5670598"/>
              <a:gd name="connsiteX705" fmla="*/ 1541295 w 4754420"/>
              <a:gd name="connsiteY705" fmla="*/ 1219738 h 5670598"/>
              <a:gd name="connsiteX706" fmla="*/ 1553456 w 4754420"/>
              <a:gd name="connsiteY706" fmla="*/ 1244059 h 5670598"/>
              <a:gd name="connsiteX707" fmla="*/ 1553456 w 4754420"/>
              <a:gd name="connsiteY707" fmla="*/ 1228859 h 5670598"/>
              <a:gd name="connsiteX708" fmla="*/ 1549656 w 4754420"/>
              <a:gd name="connsiteY708" fmla="*/ 1220878 h 5670598"/>
              <a:gd name="connsiteX709" fmla="*/ 1541295 w 4754420"/>
              <a:gd name="connsiteY709" fmla="*/ 1219738 h 5670598"/>
              <a:gd name="connsiteX710" fmla="*/ 1349772 w 4754420"/>
              <a:gd name="connsiteY710" fmla="*/ 1219738 h 5670598"/>
              <a:gd name="connsiteX711" fmla="*/ 1331531 w 4754420"/>
              <a:gd name="connsiteY711" fmla="*/ 1234939 h 5670598"/>
              <a:gd name="connsiteX712" fmla="*/ 1341032 w 4754420"/>
              <a:gd name="connsiteY712" fmla="*/ 1241779 h 5670598"/>
              <a:gd name="connsiteX713" fmla="*/ 1343692 w 4754420"/>
              <a:gd name="connsiteY713" fmla="*/ 1253179 h 5670598"/>
              <a:gd name="connsiteX714" fmla="*/ 1334572 w 4754420"/>
              <a:gd name="connsiteY714" fmla="*/ 1265339 h 5670598"/>
              <a:gd name="connsiteX715" fmla="*/ 1355092 w 4754420"/>
              <a:gd name="connsiteY715" fmla="*/ 1255459 h 5670598"/>
              <a:gd name="connsiteX716" fmla="*/ 1361932 w 4754420"/>
              <a:gd name="connsiteY716" fmla="*/ 1231899 h 5670598"/>
              <a:gd name="connsiteX717" fmla="*/ 1361932 w 4754420"/>
              <a:gd name="connsiteY717" fmla="*/ 1228859 h 5670598"/>
              <a:gd name="connsiteX718" fmla="*/ 1369532 w 4754420"/>
              <a:gd name="connsiteY718" fmla="*/ 1228478 h 5670598"/>
              <a:gd name="connsiteX719" fmla="*/ 1377132 w 4754420"/>
              <a:gd name="connsiteY719" fmla="*/ 1225818 h 5670598"/>
              <a:gd name="connsiteX720" fmla="*/ 1364592 w 4754420"/>
              <a:gd name="connsiteY720" fmla="*/ 1221638 h 5670598"/>
              <a:gd name="connsiteX721" fmla="*/ 1349772 w 4754420"/>
              <a:gd name="connsiteY721" fmla="*/ 1219738 h 5670598"/>
              <a:gd name="connsiteX722" fmla="*/ 2315486 w 4754420"/>
              <a:gd name="connsiteY722" fmla="*/ 1206904 h 5670598"/>
              <a:gd name="connsiteX723" fmla="*/ 2291165 w 4754420"/>
              <a:gd name="connsiteY723" fmla="*/ 1228184 h 5670598"/>
              <a:gd name="connsiteX724" fmla="*/ 2291165 w 4754420"/>
              <a:gd name="connsiteY724" fmla="*/ 1240345 h 5670598"/>
              <a:gd name="connsiteX725" fmla="*/ 2297825 w 4754420"/>
              <a:gd name="connsiteY725" fmla="*/ 1242565 h 5670598"/>
              <a:gd name="connsiteX726" fmla="*/ 2299852 w 4754420"/>
              <a:gd name="connsiteY726" fmla="*/ 1241439 h 5670598"/>
              <a:gd name="connsiteX727" fmla="*/ 2300286 w 4754420"/>
              <a:gd name="connsiteY727" fmla="*/ 1241583 h 5670598"/>
              <a:gd name="connsiteX728" fmla="*/ 2300286 w 4754420"/>
              <a:gd name="connsiteY728" fmla="*/ 1228184 h 5670598"/>
              <a:gd name="connsiteX729" fmla="*/ 2321566 w 4754420"/>
              <a:gd name="connsiteY729" fmla="*/ 1228184 h 5670598"/>
              <a:gd name="connsiteX730" fmla="*/ 2321566 w 4754420"/>
              <a:gd name="connsiteY730" fmla="*/ 1216025 h 5670598"/>
              <a:gd name="connsiteX731" fmla="*/ 1231209 w 4754420"/>
              <a:gd name="connsiteY731" fmla="*/ 1195418 h 5670598"/>
              <a:gd name="connsiteX732" fmla="*/ 1225889 w 4754420"/>
              <a:gd name="connsiteY732" fmla="*/ 1198838 h 5670598"/>
              <a:gd name="connsiteX733" fmla="*/ 1225129 w 4754420"/>
              <a:gd name="connsiteY733" fmla="*/ 1204538 h 5670598"/>
              <a:gd name="connsiteX734" fmla="*/ 1237290 w 4754420"/>
              <a:gd name="connsiteY734" fmla="*/ 1207578 h 5670598"/>
              <a:gd name="connsiteX735" fmla="*/ 1235389 w 4754420"/>
              <a:gd name="connsiteY735" fmla="*/ 1200358 h 5670598"/>
              <a:gd name="connsiteX736" fmla="*/ 1231209 w 4754420"/>
              <a:gd name="connsiteY736" fmla="*/ 1195418 h 5670598"/>
              <a:gd name="connsiteX737" fmla="*/ 2321566 w 4754420"/>
              <a:gd name="connsiteY737" fmla="*/ 1188663 h 5670598"/>
              <a:gd name="connsiteX738" fmla="*/ 2320046 w 4754420"/>
              <a:gd name="connsiteY738" fmla="*/ 1193224 h 5670598"/>
              <a:gd name="connsiteX739" fmla="*/ 2318526 w 4754420"/>
              <a:gd name="connsiteY739" fmla="*/ 1197784 h 5670598"/>
              <a:gd name="connsiteX740" fmla="*/ 2330686 w 4754420"/>
              <a:gd name="connsiteY740" fmla="*/ 1188663 h 5670598"/>
              <a:gd name="connsiteX741" fmla="*/ 2039988 w 4754420"/>
              <a:gd name="connsiteY741" fmla="*/ 1188155 h 5670598"/>
              <a:gd name="connsiteX742" fmla="*/ 2027068 w 4754420"/>
              <a:gd name="connsiteY742" fmla="*/ 1229956 h 5670598"/>
              <a:gd name="connsiteX743" fmla="*/ 2009587 w 4754420"/>
              <a:gd name="connsiteY743" fmla="*/ 1267197 h 5670598"/>
              <a:gd name="connsiteX744" fmla="*/ 2030868 w 4754420"/>
              <a:gd name="connsiteY744" fmla="*/ 1285437 h 5670598"/>
              <a:gd name="connsiteX745" fmla="*/ 2064308 w 4754420"/>
              <a:gd name="connsiteY745" fmla="*/ 1209436 h 5670598"/>
              <a:gd name="connsiteX746" fmla="*/ 2055568 w 4754420"/>
              <a:gd name="connsiteY746" fmla="*/ 1194235 h 5670598"/>
              <a:gd name="connsiteX747" fmla="*/ 2039988 w 4754420"/>
              <a:gd name="connsiteY747" fmla="*/ 1188155 h 5670598"/>
              <a:gd name="connsiteX748" fmla="*/ 2351967 w 4754420"/>
              <a:gd name="connsiteY748" fmla="*/ 1155224 h 5670598"/>
              <a:gd name="connsiteX749" fmla="*/ 2351967 w 4754420"/>
              <a:gd name="connsiteY749" fmla="*/ 1164344 h 5670598"/>
              <a:gd name="connsiteX750" fmla="*/ 2355007 w 4754420"/>
              <a:gd name="connsiteY750" fmla="*/ 1164344 h 5670598"/>
              <a:gd name="connsiteX751" fmla="*/ 2351967 w 4754420"/>
              <a:gd name="connsiteY751" fmla="*/ 1155224 h 5670598"/>
              <a:gd name="connsiteX752" fmla="*/ 2073429 w 4754420"/>
              <a:gd name="connsiteY752" fmla="*/ 1121274 h 5670598"/>
              <a:gd name="connsiteX753" fmla="*/ 2052148 w 4754420"/>
              <a:gd name="connsiteY753" fmla="*/ 1151674 h 5670598"/>
              <a:gd name="connsiteX754" fmla="*/ 2073429 w 4754420"/>
              <a:gd name="connsiteY754" fmla="*/ 1179035 h 5670598"/>
              <a:gd name="connsiteX755" fmla="*/ 2085589 w 4754420"/>
              <a:gd name="connsiteY755" fmla="*/ 1142554 h 5670598"/>
              <a:gd name="connsiteX756" fmla="*/ 2091669 w 4754420"/>
              <a:gd name="connsiteY756" fmla="*/ 1142174 h 5670598"/>
              <a:gd name="connsiteX757" fmla="*/ 2097749 w 4754420"/>
              <a:gd name="connsiteY757" fmla="*/ 1139514 h 5670598"/>
              <a:gd name="connsiteX758" fmla="*/ 2087869 w 4754420"/>
              <a:gd name="connsiteY758" fmla="*/ 1129254 h 5670598"/>
              <a:gd name="connsiteX759" fmla="*/ 2073429 w 4754420"/>
              <a:gd name="connsiteY759" fmla="*/ 1121274 h 5670598"/>
              <a:gd name="connsiteX760" fmla="*/ 1422733 w 4754420"/>
              <a:gd name="connsiteY760" fmla="*/ 1098136 h 5670598"/>
              <a:gd name="connsiteX761" fmla="*/ 1426533 w 4754420"/>
              <a:gd name="connsiteY761" fmla="*/ 1104976 h 5670598"/>
              <a:gd name="connsiteX762" fmla="*/ 1434894 w 4754420"/>
              <a:gd name="connsiteY762" fmla="*/ 1107256 h 5670598"/>
              <a:gd name="connsiteX763" fmla="*/ 1434134 w 4754420"/>
              <a:gd name="connsiteY763" fmla="*/ 1101556 h 5670598"/>
              <a:gd name="connsiteX764" fmla="*/ 1428813 w 4754420"/>
              <a:gd name="connsiteY764" fmla="*/ 1098136 h 5670598"/>
              <a:gd name="connsiteX765" fmla="*/ 2753255 w 4754420"/>
              <a:gd name="connsiteY765" fmla="*/ 1073141 h 5670598"/>
              <a:gd name="connsiteX766" fmla="*/ 2747175 w 4754420"/>
              <a:gd name="connsiteY766" fmla="*/ 1082261 h 5670598"/>
              <a:gd name="connsiteX767" fmla="*/ 2747175 w 4754420"/>
              <a:gd name="connsiteY767" fmla="*/ 1085302 h 5670598"/>
              <a:gd name="connsiteX768" fmla="*/ 1918385 w 4754420"/>
              <a:gd name="connsiteY768" fmla="*/ 1060472 h 5670598"/>
              <a:gd name="connsiteX769" fmla="*/ 1894825 w 4754420"/>
              <a:gd name="connsiteY769" fmla="*/ 1094293 h 5670598"/>
              <a:gd name="connsiteX770" fmla="*/ 1875825 w 4754420"/>
              <a:gd name="connsiteY770" fmla="*/ 1130394 h 5670598"/>
              <a:gd name="connsiteX771" fmla="*/ 1877725 w 4754420"/>
              <a:gd name="connsiteY771" fmla="*/ 1142174 h 5670598"/>
              <a:gd name="connsiteX772" fmla="*/ 1881905 w 4754420"/>
              <a:gd name="connsiteY772" fmla="*/ 1151674 h 5670598"/>
              <a:gd name="connsiteX773" fmla="*/ 1887225 w 4754420"/>
              <a:gd name="connsiteY773" fmla="*/ 1145214 h 5670598"/>
              <a:gd name="connsiteX774" fmla="*/ 1887985 w 4754420"/>
              <a:gd name="connsiteY774" fmla="*/ 1136474 h 5670598"/>
              <a:gd name="connsiteX775" fmla="*/ 1894065 w 4754420"/>
              <a:gd name="connsiteY775" fmla="*/ 1116333 h 5670598"/>
              <a:gd name="connsiteX776" fmla="*/ 1909265 w 4754420"/>
              <a:gd name="connsiteY776" fmla="*/ 1103033 h 5670598"/>
              <a:gd name="connsiteX777" fmla="*/ 1913825 w 4754420"/>
              <a:gd name="connsiteY777" fmla="*/ 1081753 h 5670598"/>
              <a:gd name="connsiteX778" fmla="*/ 1918385 w 4754420"/>
              <a:gd name="connsiteY778" fmla="*/ 1060472 h 5670598"/>
              <a:gd name="connsiteX779" fmla="*/ 2109909 w 4754420"/>
              <a:gd name="connsiteY779" fmla="*/ 1054392 h 5670598"/>
              <a:gd name="connsiteX780" fmla="*/ 2104589 w 4754420"/>
              <a:gd name="connsiteY780" fmla="*/ 1057812 h 5670598"/>
              <a:gd name="connsiteX781" fmla="*/ 2103829 w 4754420"/>
              <a:gd name="connsiteY781" fmla="*/ 1063512 h 5670598"/>
              <a:gd name="connsiteX782" fmla="*/ 2109909 w 4754420"/>
              <a:gd name="connsiteY782" fmla="*/ 1069593 h 5670598"/>
              <a:gd name="connsiteX783" fmla="*/ 2112949 w 4754420"/>
              <a:gd name="connsiteY783" fmla="*/ 1068073 h 5670598"/>
              <a:gd name="connsiteX784" fmla="*/ 2115989 w 4754420"/>
              <a:gd name="connsiteY784" fmla="*/ 1066552 h 5670598"/>
              <a:gd name="connsiteX785" fmla="*/ 2114089 w 4754420"/>
              <a:gd name="connsiteY785" fmla="*/ 1059332 h 5670598"/>
              <a:gd name="connsiteX786" fmla="*/ 2109909 w 4754420"/>
              <a:gd name="connsiteY786" fmla="*/ 1054392 h 5670598"/>
              <a:gd name="connsiteX787" fmla="*/ 2128149 w 4754420"/>
              <a:gd name="connsiteY787" fmla="*/ 1011831 h 5670598"/>
              <a:gd name="connsiteX788" fmla="*/ 2140310 w 4754420"/>
              <a:gd name="connsiteY788" fmla="*/ 1036152 h 5670598"/>
              <a:gd name="connsiteX789" fmla="*/ 2140310 w 4754420"/>
              <a:gd name="connsiteY789" fmla="*/ 1020952 h 5670598"/>
              <a:gd name="connsiteX790" fmla="*/ 2136510 w 4754420"/>
              <a:gd name="connsiteY790" fmla="*/ 1012971 h 5670598"/>
              <a:gd name="connsiteX791" fmla="*/ 2128149 w 4754420"/>
              <a:gd name="connsiteY791" fmla="*/ 1011831 h 5670598"/>
              <a:gd name="connsiteX792" fmla="*/ 1936626 w 4754420"/>
              <a:gd name="connsiteY792" fmla="*/ 1011831 h 5670598"/>
              <a:gd name="connsiteX793" fmla="*/ 1918385 w 4754420"/>
              <a:gd name="connsiteY793" fmla="*/ 1027032 h 5670598"/>
              <a:gd name="connsiteX794" fmla="*/ 1927886 w 4754420"/>
              <a:gd name="connsiteY794" fmla="*/ 1033872 h 5670598"/>
              <a:gd name="connsiteX795" fmla="*/ 1930546 w 4754420"/>
              <a:gd name="connsiteY795" fmla="*/ 1045272 h 5670598"/>
              <a:gd name="connsiteX796" fmla="*/ 1921426 w 4754420"/>
              <a:gd name="connsiteY796" fmla="*/ 1057432 h 5670598"/>
              <a:gd name="connsiteX797" fmla="*/ 1941946 w 4754420"/>
              <a:gd name="connsiteY797" fmla="*/ 1047552 h 5670598"/>
              <a:gd name="connsiteX798" fmla="*/ 1948786 w 4754420"/>
              <a:gd name="connsiteY798" fmla="*/ 1023992 h 5670598"/>
              <a:gd name="connsiteX799" fmla="*/ 1948786 w 4754420"/>
              <a:gd name="connsiteY799" fmla="*/ 1020952 h 5670598"/>
              <a:gd name="connsiteX800" fmla="*/ 1956386 w 4754420"/>
              <a:gd name="connsiteY800" fmla="*/ 1020571 h 5670598"/>
              <a:gd name="connsiteX801" fmla="*/ 1963986 w 4754420"/>
              <a:gd name="connsiteY801" fmla="*/ 1017911 h 5670598"/>
              <a:gd name="connsiteX802" fmla="*/ 1951446 w 4754420"/>
              <a:gd name="connsiteY802" fmla="*/ 1013731 h 5670598"/>
              <a:gd name="connsiteX803" fmla="*/ 1936626 w 4754420"/>
              <a:gd name="connsiteY803" fmla="*/ 1011831 h 5670598"/>
              <a:gd name="connsiteX804" fmla="*/ 1495695 w 4754420"/>
              <a:gd name="connsiteY804" fmla="*/ 1009974 h 5670598"/>
              <a:gd name="connsiteX805" fmla="*/ 1486575 w 4754420"/>
              <a:gd name="connsiteY805" fmla="*/ 1013014 h 5670598"/>
              <a:gd name="connsiteX806" fmla="*/ 1498735 w 4754420"/>
              <a:gd name="connsiteY806" fmla="*/ 1019094 h 5670598"/>
              <a:gd name="connsiteX807" fmla="*/ 1498355 w 4754420"/>
              <a:gd name="connsiteY807" fmla="*/ 1013394 h 5670598"/>
              <a:gd name="connsiteX808" fmla="*/ 1495695 w 4754420"/>
              <a:gd name="connsiteY808" fmla="*/ 1009974 h 5670598"/>
              <a:gd name="connsiteX809" fmla="*/ 2789736 w 4754420"/>
              <a:gd name="connsiteY809" fmla="*/ 1009300 h 5670598"/>
              <a:gd name="connsiteX810" fmla="*/ 2777575 w 4754420"/>
              <a:gd name="connsiteY810" fmla="*/ 1010821 h 5670598"/>
              <a:gd name="connsiteX811" fmla="*/ 2774535 w 4754420"/>
              <a:gd name="connsiteY811" fmla="*/ 1021461 h 5670598"/>
              <a:gd name="connsiteX812" fmla="*/ 2780616 w 4754420"/>
              <a:gd name="connsiteY812" fmla="*/ 1036661 h 5670598"/>
              <a:gd name="connsiteX813" fmla="*/ 2792720 w 4754420"/>
              <a:gd name="connsiteY813" fmla="*/ 1022136 h 5670598"/>
              <a:gd name="connsiteX814" fmla="*/ 2792720 w 4754420"/>
              <a:gd name="connsiteY814" fmla="*/ 1020998 h 5670598"/>
              <a:gd name="connsiteX815" fmla="*/ 2795816 w 4754420"/>
              <a:gd name="connsiteY815" fmla="*/ 1012484 h 5670598"/>
              <a:gd name="connsiteX816" fmla="*/ 2795816 w 4754420"/>
              <a:gd name="connsiteY816" fmla="*/ 1009300 h 5670598"/>
              <a:gd name="connsiteX817" fmla="*/ 3423906 w 4754420"/>
              <a:gd name="connsiteY817" fmla="*/ 1000968 h 5670598"/>
              <a:gd name="connsiteX818" fmla="*/ 3410986 w 4754420"/>
              <a:gd name="connsiteY818" fmla="*/ 1042769 h 5670598"/>
              <a:gd name="connsiteX819" fmla="*/ 3410437 w 4754420"/>
              <a:gd name="connsiteY819" fmla="*/ 1044276 h 5670598"/>
              <a:gd name="connsiteX820" fmla="*/ 3414790 w 4754420"/>
              <a:gd name="connsiteY820" fmla="*/ 1042583 h 5670598"/>
              <a:gd name="connsiteX821" fmla="*/ 3429124 w 4754420"/>
              <a:gd name="connsiteY821" fmla="*/ 1017260 h 5670598"/>
              <a:gd name="connsiteX822" fmla="*/ 3429124 w 4754420"/>
              <a:gd name="connsiteY822" fmla="*/ 1003567 h 5670598"/>
              <a:gd name="connsiteX823" fmla="*/ 3430566 w 4754420"/>
              <a:gd name="connsiteY823" fmla="*/ 1003567 h 5670598"/>
              <a:gd name="connsiteX824" fmla="*/ 2371697 w 4754420"/>
              <a:gd name="connsiteY824" fmla="*/ 995590 h 5670598"/>
              <a:gd name="connsiteX825" fmla="*/ 2365274 w 4754420"/>
              <a:gd name="connsiteY825" fmla="*/ 1008791 h 5670598"/>
              <a:gd name="connsiteX826" fmla="*/ 2365500 w 4754420"/>
              <a:gd name="connsiteY826" fmla="*/ 1015218 h 5670598"/>
              <a:gd name="connsiteX827" fmla="*/ 2373247 w 4754420"/>
              <a:gd name="connsiteY827" fmla="*/ 997139 h 5670598"/>
              <a:gd name="connsiteX828" fmla="*/ 3117114 w 4754420"/>
              <a:gd name="connsiteY828" fmla="*/ 971790 h 5670598"/>
              <a:gd name="connsiteX829" fmla="*/ 3110407 w 4754420"/>
              <a:gd name="connsiteY829" fmla="*/ 992117 h 5670598"/>
              <a:gd name="connsiteX830" fmla="*/ 3109703 w 4754420"/>
              <a:gd name="connsiteY830" fmla="*/ 993614 h 5670598"/>
              <a:gd name="connsiteX831" fmla="*/ 3110780 w 4754420"/>
              <a:gd name="connsiteY831" fmla="*/ 991848 h 5670598"/>
              <a:gd name="connsiteX832" fmla="*/ 1757140 w 4754420"/>
              <a:gd name="connsiteY832" fmla="*/ 967413 h 5670598"/>
              <a:gd name="connsiteX833" fmla="*/ 1766260 w 4754420"/>
              <a:gd name="connsiteY833" fmla="*/ 976533 h 5670598"/>
              <a:gd name="connsiteX834" fmla="*/ 1765500 w 4754420"/>
              <a:gd name="connsiteY834" fmla="*/ 970833 h 5670598"/>
              <a:gd name="connsiteX835" fmla="*/ 1760180 w 4754420"/>
              <a:gd name="connsiteY835" fmla="*/ 967413 h 5670598"/>
              <a:gd name="connsiteX836" fmla="*/ 1288971 w 4754420"/>
              <a:gd name="connsiteY836" fmla="*/ 964373 h 5670598"/>
              <a:gd name="connsiteX837" fmla="*/ 1278330 w 4754420"/>
              <a:gd name="connsiteY837" fmla="*/ 997814 h 5670598"/>
              <a:gd name="connsiteX838" fmla="*/ 1267690 w 4754420"/>
              <a:gd name="connsiteY838" fmla="*/ 1031254 h 5670598"/>
              <a:gd name="connsiteX839" fmla="*/ 1255530 w 4754420"/>
              <a:gd name="connsiteY839" fmla="*/ 1009974 h 5670598"/>
              <a:gd name="connsiteX840" fmla="*/ 1258570 w 4754420"/>
              <a:gd name="connsiteY840" fmla="*/ 985653 h 5670598"/>
              <a:gd name="connsiteX841" fmla="*/ 1270350 w 4754420"/>
              <a:gd name="connsiteY841" fmla="*/ 975013 h 5670598"/>
              <a:gd name="connsiteX842" fmla="*/ 1288971 w 4754420"/>
              <a:gd name="connsiteY842" fmla="*/ 964373 h 5670598"/>
              <a:gd name="connsiteX843" fmla="*/ 2382971 w 4754420"/>
              <a:gd name="connsiteY843" fmla="*/ 964096 h 5670598"/>
              <a:gd name="connsiteX844" fmla="*/ 2374395 w 4754420"/>
              <a:gd name="connsiteY844" fmla="*/ 978391 h 5670598"/>
              <a:gd name="connsiteX845" fmla="*/ 2373266 w 4754420"/>
              <a:gd name="connsiteY845" fmla="*/ 986486 h 5670598"/>
              <a:gd name="connsiteX846" fmla="*/ 2379327 w 4754420"/>
              <a:gd name="connsiteY846" fmla="*/ 981940 h 5670598"/>
              <a:gd name="connsiteX847" fmla="*/ 2385407 w 4754420"/>
              <a:gd name="connsiteY847" fmla="*/ 969780 h 5670598"/>
              <a:gd name="connsiteX848" fmla="*/ 2412768 w 4754420"/>
              <a:gd name="connsiteY848" fmla="*/ 951538 h 5670598"/>
              <a:gd name="connsiteX849" fmla="*/ 2409728 w 4754420"/>
              <a:gd name="connsiteY849" fmla="*/ 960659 h 5670598"/>
              <a:gd name="connsiteX850" fmla="*/ 2424928 w 4754420"/>
              <a:gd name="connsiteY850" fmla="*/ 972820 h 5670598"/>
              <a:gd name="connsiteX851" fmla="*/ 2422268 w 4754420"/>
              <a:gd name="connsiteY851" fmla="*/ 985740 h 5670598"/>
              <a:gd name="connsiteX852" fmla="*/ 2412768 w 4754420"/>
              <a:gd name="connsiteY852" fmla="*/ 994099 h 5670598"/>
              <a:gd name="connsiteX853" fmla="*/ 2412388 w 4754420"/>
              <a:gd name="connsiteY853" fmla="*/ 1026020 h 5670598"/>
              <a:gd name="connsiteX854" fmla="*/ 2418848 w 4754420"/>
              <a:gd name="connsiteY854" fmla="*/ 1057941 h 5670598"/>
              <a:gd name="connsiteX855" fmla="*/ 2443169 w 4754420"/>
              <a:gd name="connsiteY855" fmla="*/ 1018421 h 5670598"/>
              <a:gd name="connsiteX856" fmla="*/ 2434048 w 4754420"/>
              <a:gd name="connsiteY856" fmla="*/ 984980 h 5670598"/>
              <a:gd name="connsiteX857" fmla="*/ 2439749 w 4754420"/>
              <a:gd name="connsiteY857" fmla="*/ 984219 h 5670598"/>
              <a:gd name="connsiteX858" fmla="*/ 2443169 w 4754420"/>
              <a:gd name="connsiteY858" fmla="*/ 978900 h 5670598"/>
              <a:gd name="connsiteX859" fmla="*/ 2439749 w 4754420"/>
              <a:gd name="connsiteY859" fmla="*/ 969780 h 5670598"/>
              <a:gd name="connsiteX860" fmla="*/ 2434048 w 4754420"/>
              <a:gd name="connsiteY860" fmla="*/ 960659 h 5670598"/>
              <a:gd name="connsiteX861" fmla="*/ 1772340 w 4754420"/>
              <a:gd name="connsiteY861" fmla="*/ 943093 h 5670598"/>
              <a:gd name="connsiteX862" fmla="*/ 1766260 w 4754420"/>
              <a:gd name="connsiteY862" fmla="*/ 949173 h 5670598"/>
              <a:gd name="connsiteX863" fmla="*/ 1778420 w 4754420"/>
              <a:gd name="connsiteY863" fmla="*/ 952213 h 5670598"/>
              <a:gd name="connsiteX864" fmla="*/ 1776520 w 4754420"/>
              <a:gd name="connsiteY864" fmla="*/ 946513 h 5670598"/>
              <a:gd name="connsiteX865" fmla="*/ 1772340 w 4754420"/>
              <a:gd name="connsiteY865" fmla="*/ 943093 h 5670598"/>
              <a:gd name="connsiteX866" fmla="*/ 3457347 w 4754420"/>
              <a:gd name="connsiteY866" fmla="*/ 934087 h 5670598"/>
              <a:gd name="connsiteX867" fmla="*/ 3436066 w 4754420"/>
              <a:gd name="connsiteY867" fmla="*/ 964487 h 5670598"/>
              <a:gd name="connsiteX868" fmla="*/ 3450322 w 4754420"/>
              <a:gd name="connsiteY868" fmla="*/ 982816 h 5670598"/>
              <a:gd name="connsiteX869" fmla="*/ 3475155 w 4754420"/>
              <a:gd name="connsiteY869" fmla="*/ 945565 h 5670598"/>
              <a:gd name="connsiteX870" fmla="*/ 3471787 w 4754420"/>
              <a:gd name="connsiteY870" fmla="*/ 942067 h 5670598"/>
              <a:gd name="connsiteX871" fmla="*/ 3457347 w 4754420"/>
              <a:gd name="connsiteY871" fmla="*/ 934087 h 5670598"/>
              <a:gd name="connsiteX872" fmla="*/ 3130866 w 4754420"/>
              <a:gd name="connsiteY872" fmla="*/ 923347 h 5670598"/>
              <a:gd name="connsiteX873" fmla="*/ 3129027 w 4754420"/>
              <a:gd name="connsiteY873" fmla="*/ 935686 h 5670598"/>
              <a:gd name="connsiteX874" fmla="*/ 3120095 w 4754420"/>
              <a:gd name="connsiteY874" fmla="*/ 962756 h 5670598"/>
              <a:gd name="connsiteX875" fmla="*/ 3138140 w 4754420"/>
              <a:gd name="connsiteY875" fmla="*/ 943207 h 5670598"/>
              <a:gd name="connsiteX876" fmla="*/ 3133580 w 4754420"/>
              <a:gd name="connsiteY876" fmla="*/ 929906 h 5670598"/>
              <a:gd name="connsiteX877" fmla="*/ 3082090 w 4754420"/>
              <a:gd name="connsiteY877" fmla="*/ 912229 h 5670598"/>
              <a:gd name="connsiteX878" fmla="*/ 3074834 w 4754420"/>
              <a:gd name="connsiteY878" fmla="*/ 912767 h 5670598"/>
              <a:gd name="connsiteX879" fmla="*/ 3071693 w 4754420"/>
              <a:gd name="connsiteY879" fmla="*/ 920190 h 5670598"/>
              <a:gd name="connsiteX880" fmla="*/ 3069102 w 4754420"/>
              <a:gd name="connsiteY880" fmla="*/ 927531 h 5670598"/>
              <a:gd name="connsiteX881" fmla="*/ 3078486 w 4754420"/>
              <a:gd name="connsiteY881" fmla="*/ 917636 h 5670598"/>
              <a:gd name="connsiteX882" fmla="*/ 2009587 w 4754420"/>
              <a:gd name="connsiteY882" fmla="*/ 890229 h 5670598"/>
              <a:gd name="connsiteX883" fmla="*/ 2013387 w 4754420"/>
              <a:gd name="connsiteY883" fmla="*/ 897069 h 5670598"/>
              <a:gd name="connsiteX884" fmla="*/ 2021748 w 4754420"/>
              <a:gd name="connsiteY884" fmla="*/ 899349 h 5670598"/>
              <a:gd name="connsiteX885" fmla="*/ 2020988 w 4754420"/>
              <a:gd name="connsiteY885" fmla="*/ 893649 h 5670598"/>
              <a:gd name="connsiteX886" fmla="*/ 2015667 w 4754420"/>
              <a:gd name="connsiteY886" fmla="*/ 890229 h 5670598"/>
              <a:gd name="connsiteX887" fmla="*/ 3302303 w 4754420"/>
              <a:gd name="connsiteY887" fmla="*/ 873285 h 5670598"/>
              <a:gd name="connsiteX888" fmla="*/ 3278743 w 4754420"/>
              <a:gd name="connsiteY888" fmla="*/ 907106 h 5670598"/>
              <a:gd name="connsiteX889" fmla="*/ 3259743 w 4754420"/>
              <a:gd name="connsiteY889" fmla="*/ 943207 h 5670598"/>
              <a:gd name="connsiteX890" fmla="*/ 3261643 w 4754420"/>
              <a:gd name="connsiteY890" fmla="*/ 954987 h 5670598"/>
              <a:gd name="connsiteX891" fmla="*/ 3265823 w 4754420"/>
              <a:gd name="connsiteY891" fmla="*/ 964487 h 5670598"/>
              <a:gd name="connsiteX892" fmla="*/ 3271143 w 4754420"/>
              <a:gd name="connsiteY892" fmla="*/ 958027 h 5670598"/>
              <a:gd name="connsiteX893" fmla="*/ 3271903 w 4754420"/>
              <a:gd name="connsiteY893" fmla="*/ 949287 h 5670598"/>
              <a:gd name="connsiteX894" fmla="*/ 3277983 w 4754420"/>
              <a:gd name="connsiteY894" fmla="*/ 929146 h 5670598"/>
              <a:gd name="connsiteX895" fmla="*/ 3293183 w 4754420"/>
              <a:gd name="connsiteY895" fmla="*/ 915846 h 5670598"/>
              <a:gd name="connsiteX896" fmla="*/ 3297743 w 4754420"/>
              <a:gd name="connsiteY896" fmla="*/ 894566 h 5670598"/>
              <a:gd name="connsiteX897" fmla="*/ 3302303 w 4754420"/>
              <a:gd name="connsiteY897" fmla="*/ 873285 h 5670598"/>
              <a:gd name="connsiteX898" fmla="*/ 3493827 w 4754420"/>
              <a:gd name="connsiteY898" fmla="*/ 867205 h 5670598"/>
              <a:gd name="connsiteX899" fmla="*/ 3488507 w 4754420"/>
              <a:gd name="connsiteY899" fmla="*/ 870626 h 5670598"/>
              <a:gd name="connsiteX900" fmla="*/ 3487747 w 4754420"/>
              <a:gd name="connsiteY900" fmla="*/ 876325 h 5670598"/>
              <a:gd name="connsiteX901" fmla="*/ 3493827 w 4754420"/>
              <a:gd name="connsiteY901" fmla="*/ 882406 h 5670598"/>
              <a:gd name="connsiteX902" fmla="*/ 3496867 w 4754420"/>
              <a:gd name="connsiteY902" fmla="*/ 880886 h 5670598"/>
              <a:gd name="connsiteX903" fmla="*/ 3499907 w 4754420"/>
              <a:gd name="connsiteY903" fmla="*/ 879365 h 5670598"/>
              <a:gd name="connsiteX904" fmla="*/ 3498007 w 4754420"/>
              <a:gd name="connsiteY904" fmla="*/ 872145 h 5670598"/>
              <a:gd name="connsiteX905" fmla="*/ 3493827 w 4754420"/>
              <a:gd name="connsiteY905" fmla="*/ 867205 h 5670598"/>
              <a:gd name="connsiteX906" fmla="*/ 3745548 w 4754420"/>
              <a:gd name="connsiteY906" fmla="*/ 848317 h 5670598"/>
              <a:gd name="connsiteX907" fmla="*/ 3737032 w 4754420"/>
              <a:gd name="connsiteY907" fmla="*/ 858085 h 5670598"/>
              <a:gd name="connsiteX908" fmla="*/ 3720692 w 4754420"/>
              <a:gd name="connsiteY908" fmla="*/ 899126 h 5670598"/>
              <a:gd name="connsiteX909" fmla="*/ 3707534 w 4754420"/>
              <a:gd name="connsiteY909" fmla="*/ 921357 h 5670598"/>
              <a:gd name="connsiteX910" fmla="*/ 3702253 w 4754420"/>
              <a:gd name="connsiteY910" fmla="*/ 926463 h 5670598"/>
              <a:gd name="connsiteX911" fmla="*/ 3702019 w 4754420"/>
              <a:gd name="connsiteY911" fmla="*/ 930555 h 5670598"/>
              <a:gd name="connsiteX912" fmla="*/ 3705819 w 4754420"/>
              <a:gd name="connsiteY912" fmla="*/ 941576 h 5670598"/>
              <a:gd name="connsiteX913" fmla="*/ 3711519 w 4754420"/>
              <a:gd name="connsiteY913" fmla="*/ 944996 h 5670598"/>
              <a:gd name="connsiteX914" fmla="*/ 3714940 w 4754420"/>
              <a:gd name="connsiteY914" fmla="*/ 941576 h 5670598"/>
              <a:gd name="connsiteX915" fmla="*/ 3717980 w 4754420"/>
              <a:gd name="connsiteY915" fmla="*/ 918775 h 5670598"/>
              <a:gd name="connsiteX916" fmla="*/ 3739260 w 4754420"/>
              <a:gd name="connsiteY916" fmla="*/ 905095 h 5670598"/>
              <a:gd name="connsiteX917" fmla="*/ 3739260 w 4754420"/>
              <a:gd name="connsiteY917" fmla="*/ 859494 h 5670598"/>
              <a:gd name="connsiteX918" fmla="*/ 3742300 w 4754420"/>
              <a:gd name="connsiteY918" fmla="*/ 859494 h 5670598"/>
              <a:gd name="connsiteX919" fmla="*/ 3745720 w 4754420"/>
              <a:gd name="connsiteY919" fmla="*/ 848854 h 5670598"/>
              <a:gd name="connsiteX920" fmla="*/ 3177661 w 4754420"/>
              <a:gd name="connsiteY920" fmla="*/ 833766 h 5670598"/>
              <a:gd name="connsiteX921" fmla="*/ 3168161 w 4754420"/>
              <a:gd name="connsiteY921" fmla="*/ 857705 h 5670598"/>
              <a:gd name="connsiteX922" fmla="*/ 3149022 w 4754420"/>
              <a:gd name="connsiteY922" fmla="*/ 869188 h 5670598"/>
              <a:gd name="connsiteX923" fmla="*/ 3149168 w 4754420"/>
              <a:gd name="connsiteY923" fmla="*/ 873555 h 5670598"/>
              <a:gd name="connsiteX924" fmla="*/ 3145783 w 4754420"/>
              <a:gd name="connsiteY924" fmla="*/ 877138 h 5670598"/>
              <a:gd name="connsiteX925" fmla="*/ 3142700 w 4754420"/>
              <a:gd name="connsiteY925" fmla="*/ 891526 h 5670598"/>
              <a:gd name="connsiteX926" fmla="*/ 3138140 w 4754420"/>
              <a:gd name="connsiteY926" fmla="*/ 912807 h 5670598"/>
              <a:gd name="connsiteX927" fmla="*/ 3155240 w 4754420"/>
              <a:gd name="connsiteY927" fmla="*/ 897226 h 5670598"/>
              <a:gd name="connsiteX928" fmla="*/ 3156380 w 4754420"/>
              <a:gd name="connsiteY928" fmla="*/ 870245 h 5670598"/>
              <a:gd name="connsiteX929" fmla="*/ 3171201 w 4754420"/>
              <a:gd name="connsiteY929" fmla="*/ 867966 h 5670598"/>
              <a:gd name="connsiteX930" fmla="*/ 3183741 w 4754420"/>
              <a:gd name="connsiteY930" fmla="*/ 861125 h 5670598"/>
              <a:gd name="connsiteX931" fmla="*/ 2847497 w 4754420"/>
              <a:gd name="connsiteY931" fmla="*/ 832977 h 5670598"/>
              <a:gd name="connsiteX932" fmla="*/ 2834577 w 4754420"/>
              <a:gd name="connsiteY932" fmla="*/ 874778 h 5670598"/>
              <a:gd name="connsiteX933" fmla="*/ 2817096 w 4754420"/>
              <a:gd name="connsiteY933" fmla="*/ 912019 h 5670598"/>
              <a:gd name="connsiteX934" fmla="*/ 2838377 w 4754420"/>
              <a:gd name="connsiteY934" fmla="*/ 930258 h 5670598"/>
              <a:gd name="connsiteX935" fmla="*/ 2871817 w 4754420"/>
              <a:gd name="connsiteY935" fmla="*/ 854257 h 5670598"/>
              <a:gd name="connsiteX936" fmla="*/ 2863077 w 4754420"/>
              <a:gd name="connsiteY936" fmla="*/ 839057 h 5670598"/>
              <a:gd name="connsiteX937" fmla="*/ 2847497 w 4754420"/>
              <a:gd name="connsiteY937" fmla="*/ 832977 h 5670598"/>
              <a:gd name="connsiteX938" fmla="*/ 3512067 w 4754420"/>
              <a:gd name="connsiteY938" fmla="*/ 824644 h 5670598"/>
              <a:gd name="connsiteX939" fmla="*/ 3517665 w 4754420"/>
              <a:gd name="connsiteY939" fmla="*/ 835841 h 5670598"/>
              <a:gd name="connsiteX940" fmla="*/ 3520755 w 4754420"/>
              <a:gd name="connsiteY940" fmla="*/ 827193 h 5670598"/>
              <a:gd name="connsiteX941" fmla="*/ 3520939 w 4754420"/>
              <a:gd name="connsiteY941" fmla="*/ 826857 h 5670598"/>
              <a:gd name="connsiteX942" fmla="*/ 3520428 w 4754420"/>
              <a:gd name="connsiteY942" fmla="*/ 825784 h 5670598"/>
              <a:gd name="connsiteX943" fmla="*/ 3512067 w 4754420"/>
              <a:gd name="connsiteY943" fmla="*/ 824644 h 5670598"/>
              <a:gd name="connsiteX944" fmla="*/ 3320544 w 4754420"/>
              <a:gd name="connsiteY944" fmla="*/ 824644 h 5670598"/>
              <a:gd name="connsiteX945" fmla="*/ 3302303 w 4754420"/>
              <a:gd name="connsiteY945" fmla="*/ 839845 h 5670598"/>
              <a:gd name="connsiteX946" fmla="*/ 3311804 w 4754420"/>
              <a:gd name="connsiteY946" fmla="*/ 846685 h 5670598"/>
              <a:gd name="connsiteX947" fmla="*/ 3314464 w 4754420"/>
              <a:gd name="connsiteY947" fmla="*/ 858085 h 5670598"/>
              <a:gd name="connsiteX948" fmla="*/ 3305344 w 4754420"/>
              <a:gd name="connsiteY948" fmla="*/ 870245 h 5670598"/>
              <a:gd name="connsiteX949" fmla="*/ 3325864 w 4754420"/>
              <a:gd name="connsiteY949" fmla="*/ 860365 h 5670598"/>
              <a:gd name="connsiteX950" fmla="*/ 3332704 w 4754420"/>
              <a:gd name="connsiteY950" fmla="*/ 836805 h 5670598"/>
              <a:gd name="connsiteX951" fmla="*/ 3332704 w 4754420"/>
              <a:gd name="connsiteY951" fmla="*/ 833766 h 5670598"/>
              <a:gd name="connsiteX952" fmla="*/ 3340304 w 4754420"/>
              <a:gd name="connsiteY952" fmla="*/ 833384 h 5670598"/>
              <a:gd name="connsiteX953" fmla="*/ 3347904 w 4754420"/>
              <a:gd name="connsiteY953" fmla="*/ 830724 h 5670598"/>
              <a:gd name="connsiteX954" fmla="*/ 3335364 w 4754420"/>
              <a:gd name="connsiteY954" fmla="*/ 826544 h 5670598"/>
              <a:gd name="connsiteX955" fmla="*/ 3320544 w 4754420"/>
              <a:gd name="connsiteY955" fmla="*/ 824644 h 5670598"/>
              <a:gd name="connsiteX956" fmla="*/ 2082549 w 4754420"/>
              <a:gd name="connsiteY956" fmla="*/ 802067 h 5670598"/>
              <a:gd name="connsiteX957" fmla="*/ 2073429 w 4754420"/>
              <a:gd name="connsiteY957" fmla="*/ 805107 h 5670598"/>
              <a:gd name="connsiteX958" fmla="*/ 2085589 w 4754420"/>
              <a:gd name="connsiteY958" fmla="*/ 811187 h 5670598"/>
              <a:gd name="connsiteX959" fmla="*/ 2085209 w 4754420"/>
              <a:gd name="connsiteY959" fmla="*/ 805487 h 5670598"/>
              <a:gd name="connsiteX960" fmla="*/ 2082549 w 4754420"/>
              <a:gd name="connsiteY960" fmla="*/ 802067 h 5670598"/>
              <a:gd name="connsiteX961" fmla="*/ 3201981 w 4754420"/>
              <a:gd name="connsiteY961" fmla="*/ 800324 h 5670598"/>
              <a:gd name="connsiteX962" fmla="*/ 3196661 w 4754420"/>
              <a:gd name="connsiteY962" fmla="*/ 803744 h 5670598"/>
              <a:gd name="connsiteX963" fmla="*/ 3195901 w 4754420"/>
              <a:gd name="connsiteY963" fmla="*/ 809444 h 5670598"/>
              <a:gd name="connsiteX964" fmla="*/ 3208062 w 4754420"/>
              <a:gd name="connsiteY964" fmla="*/ 812484 h 5670598"/>
              <a:gd name="connsiteX965" fmla="*/ 3206161 w 4754420"/>
              <a:gd name="connsiteY965" fmla="*/ 805264 h 5670598"/>
              <a:gd name="connsiteX966" fmla="*/ 3201981 w 4754420"/>
              <a:gd name="connsiteY966" fmla="*/ 800324 h 5670598"/>
              <a:gd name="connsiteX967" fmla="*/ 3772991 w 4754420"/>
              <a:gd name="connsiteY967" fmla="*/ 771835 h 5670598"/>
              <a:gd name="connsiteX968" fmla="*/ 3767433 w 4754420"/>
              <a:gd name="connsiteY968" fmla="*/ 776003 h 5670598"/>
              <a:gd name="connsiteX969" fmla="*/ 3758313 w 4754420"/>
              <a:gd name="connsiteY969" fmla="*/ 791204 h 5670598"/>
              <a:gd name="connsiteX970" fmla="*/ 3756033 w 4754420"/>
              <a:gd name="connsiteY970" fmla="*/ 807544 h 5670598"/>
              <a:gd name="connsiteX971" fmla="*/ 3749192 w 4754420"/>
              <a:gd name="connsiteY971" fmla="*/ 821604 h 5670598"/>
              <a:gd name="connsiteX972" fmla="*/ 3749451 w 4754420"/>
              <a:gd name="connsiteY972" fmla="*/ 828999 h 5670598"/>
              <a:gd name="connsiteX973" fmla="*/ 3762060 w 4754420"/>
              <a:gd name="connsiteY973" fmla="*/ 812753 h 5670598"/>
              <a:gd name="connsiteX974" fmla="*/ 3781821 w 4754420"/>
              <a:gd name="connsiteY974" fmla="*/ 789572 h 5670598"/>
              <a:gd name="connsiteX975" fmla="*/ 3772226 w 4754420"/>
              <a:gd name="connsiteY975" fmla="*/ 776985 h 5670598"/>
              <a:gd name="connsiteX976" fmla="*/ 2880938 w 4754420"/>
              <a:gd name="connsiteY976" fmla="*/ 766096 h 5670598"/>
              <a:gd name="connsiteX977" fmla="*/ 2859657 w 4754420"/>
              <a:gd name="connsiteY977" fmla="*/ 796495 h 5670598"/>
              <a:gd name="connsiteX978" fmla="*/ 2880938 w 4754420"/>
              <a:gd name="connsiteY978" fmla="*/ 823857 h 5670598"/>
              <a:gd name="connsiteX979" fmla="*/ 2893098 w 4754420"/>
              <a:gd name="connsiteY979" fmla="*/ 787375 h 5670598"/>
              <a:gd name="connsiteX980" fmla="*/ 2899178 w 4754420"/>
              <a:gd name="connsiteY980" fmla="*/ 786996 h 5670598"/>
              <a:gd name="connsiteX981" fmla="*/ 2905258 w 4754420"/>
              <a:gd name="connsiteY981" fmla="*/ 784336 h 5670598"/>
              <a:gd name="connsiteX982" fmla="*/ 2895378 w 4754420"/>
              <a:gd name="connsiteY982" fmla="*/ 774076 h 5670598"/>
              <a:gd name="connsiteX983" fmla="*/ 2880938 w 4754420"/>
              <a:gd name="connsiteY983" fmla="*/ 766096 h 5670598"/>
              <a:gd name="connsiteX984" fmla="*/ 2343994 w 4754420"/>
              <a:gd name="connsiteY984" fmla="*/ 759506 h 5670598"/>
              <a:gd name="connsiteX985" fmla="*/ 2353114 w 4754420"/>
              <a:gd name="connsiteY985" fmla="*/ 768626 h 5670598"/>
              <a:gd name="connsiteX986" fmla="*/ 2352354 w 4754420"/>
              <a:gd name="connsiteY986" fmla="*/ 762926 h 5670598"/>
              <a:gd name="connsiteX987" fmla="*/ 2347034 w 4754420"/>
              <a:gd name="connsiteY987" fmla="*/ 759506 h 5670598"/>
              <a:gd name="connsiteX988" fmla="*/ 1875825 w 4754420"/>
              <a:gd name="connsiteY988" fmla="*/ 756466 h 5670598"/>
              <a:gd name="connsiteX989" fmla="*/ 1865184 w 4754420"/>
              <a:gd name="connsiteY989" fmla="*/ 789907 h 5670598"/>
              <a:gd name="connsiteX990" fmla="*/ 1854544 w 4754420"/>
              <a:gd name="connsiteY990" fmla="*/ 823347 h 5670598"/>
              <a:gd name="connsiteX991" fmla="*/ 1842384 w 4754420"/>
              <a:gd name="connsiteY991" fmla="*/ 802067 h 5670598"/>
              <a:gd name="connsiteX992" fmla="*/ 1845424 w 4754420"/>
              <a:gd name="connsiteY992" fmla="*/ 777746 h 5670598"/>
              <a:gd name="connsiteX993" fmla="*/ 1857204 w 4754420"/>
              <a:gd name="connsiteY993" fmla="*/ 767106 h 5670598"/>
              <a:gd name="connsiteX994" fmla="*/ 1875825 w 4754420"/>
              <a:gd name="connsiteY994" fmla="*/ 756466 h 5670598"/>
              <a:gd name="connsiteX995" fmla="*/ 2465841 w 4754420"/>
              <a:gd name="connsiteY995" fmla="*/ 741727 h 5670598"/>
              <a:gd name="connsiteX996" fmla="*/ 2462176 w 4754420"/>
              <a:gd name="connsiteY996" fmla="*/ 743926 h 5670598"/>
              <a:gd name="connsiteX997" fmla="*/ 2459516 w 4754420"/>
              <a:gd name="connsiteY997" fmla="*/ 756466 h 5670598"/>
              <a:gd name="connsiteX998" fmla="*/ 2453436 w 4754420"/>
              <a:gd name="connsiteY998" fmla="*/ 778127 h 5670598"/>
              <a:gd name="connsiteX999" fmla="*/ 2447356 w 4754420"/>
              <a:gd name="connsiteY999" fmla="*/ 792947 h 5670598"/>
              <a:gd name="connsiteX1000" fmla="*/ 2432156 w 4754420"/>
              <a:gd name="connsiteY1000" fmla="*/ 823347 h 5670598"/>
              <a:gd name="connsiteX1001" fmla="*/ 2422656 w 4754420"/>
              <a:gd name="connsiteY1001" fmla="*/ 831708 h 5670598"/>
              <a:gd name="connsiteX1002" fmla="*/ 2419996 w 4754420"/>
              <a:gd name="connsiteY1002" fmla="*/ 844628 h 5670598"/>
              <a:gd name="connsiteX1003" fmla="*/ 2423036 w 4754420"/>
              <a:gd name="connsiteY1003" fmla="*/ 859828 h 5670598"/>
              <a:gd name="connsiteX1004" fmla="*/ 2411310 w 4754420"/>
              <a:gd name="connsiteY1004" fmla="*/ 900216 h 5670598"/>
              <a:gd name="connsiteX1005" fmla="*/ 2412768 w 4754420"/>
              <a:gd name="connsiteY1005" fmla="*/ 899859 h 5670598"/>
              <a:gd name="connsiteX1006" fmla="*/ 2412768 w 4754420"/>
              <a:gd name="connsiteY1006" fmla="*/ 915059 h 5670598"/>
              <a:gd name="connsiteX1007" fmla="*/ 2421888 w 4754420"/>
              <a:gd name="connsiteY1007" fmla="*/ 912019 h 5670598"/>
              <a:gd name="connsiteX1008" fmla="*/ 2431008 w 4754420"/>
              <a:gd name="connsiteY1008" fmla="*/ 889978 h 5670598"/>
              <a:gd name="connsiteX1009" fmla="*/ 2440129 w 4754420"/>
              <a:gd name="connsiteY1009" fmla="*/ 872498 h 5670598"/>
              <a:gd name="connsiteX1010" fmla="*/ 2442789 w 4754420"/>
              <a:gd name="connsiteY1010" fmla="*/ 875538 h 5670598"/>
              <a:gd name="connsiteX1011" fmla="*/ 2443169 w 4754420"/>
              <a:gd name="connsiteY1011" fmla="*/ 878578 h 5670598"/>
              <a:gd name="connsiteX1012" fmla="*/ 2452289 w 4754420"/>
              <a:gd name="connsiteY1012" fmla="*/ 886938 h 5670598"/>
              <a:gd name="connsiteX1013" fmla="*/ 2443169 w 4754420"/>
              <a:gd name="connsiteY1013" fmla="*/ 899859 h 5670598"/>
              <a:gd name="connsiteX1014" fmla="*/ 2455329 w 4754420"/>
              <a:gd name="connsiteY1014" fmla="*/ 927219 h 5670598"/>
              <a:gd name="connsiteX1015" fmla="*/ 2443169 w 4754420"/>
              <a:gd name="connsiteY1015" fmla="*/ 948499 h 5670598"/>
              <a:gd name="connsiteX1016" fmla="*/ 2464449 w 4754420"/>
              <a:gd name="connsiteY1016" fmla="*/ 957620 h 5670598"/>
              <a:gd name="connsiteX1017" fmla="*/ 2475089 w 4754420"/>
              <a:gd name="connsiteY1017" fmla="*/ 929879 h 5670598"/>
              <a:gd name="connsiteX1018" fmla="*/ 2485729 w 4754420"/>
              <a:gd name="connsiteY1018" fmla="*/ 899859 h 5670598"/>
              <a:gd name="connsiteX1019" fmla="*/ 2511190 w 4754420"/>
              <a:gd name="connsiteY1019" fmla="*/ 861858 h 5670598"/>
              <a:gd name="connsiteX1020" fmla="*/ 2534371 w 4754420"/>
              <a:gd name="connsiteY1020" fmla="*/ 823857 h 5670598"/>
              <a:gd name="connsiteX1021" fmla="*/ 2543491 w 4754420"/>
              <a:gd name="connsiteY1021" fmla="*/ 794976 h 5670598"/>
              <a:gd name="connsiteX1022" fmla="*/ 2561731 w 4754420"/>
              <a:gd name="connsiteY1022" fmla="*/ 775216 h 5670598"/>
              <a:gd name="connsiteX1023" fmla="*/ 2557171 w 4754420"/>
              <a:gd name="connsiteY1023" fmla="*/ 761915 h 5670598"/>
              <a:gd name="connsiteX1024" fmla="*/ 2552611 w 4754420"/>
              <a:gd name="connsiteY1024" fmla="*/ 750895 h 5670598"/>
              <a:gd name="connsiteX1025" fmla="*/ 2549951 w 4754420"/>
              <a:gd name="connsiteY1025" fmla="*/ 755454 h 5670598"/>
              <a:gd name="connsiteX1026" fmla="*/ 2549571 w 4754420"/>
              <a:gd name="connsiteY1026" fmla="*/ 760016 h 5670598"/>
              <a:gd name="connsiteX1027" fmla="*/ 2519170 w 4754420"/>
              <a:gd name="connsiteY1027" fmla="*/ 812077 h 5670598"/>
              <a:gd name="connsiteX1028" fmla="*/ 2497890 w 4754420"/>
              <a:gd name="connsiteY1028" fmla="*/ 866418 h 5670598"/>
              <a:gd name="connsiteX1029" fmla="*/ 2482689 w 4754420"/>
              <a:gd name="connsiteY1029" fmla="*/ 866418 h 5670598"/>
              <a:gd name="connsiteX1030" fmla="*/ 2458369 w 4754420"/>
              <a:gd name="connsiteY1030" fmla="*/ 864518 h 5670598"/>
              <a:gd name="connsiteX1031" fmla="*/ 2443169 w 4754420"/>
              <a:gd name="connsiteY1031" fmla="*/ 851217 h 5670598"/>
              <a:gd name="connsiteX1032" fmla="*/ 2452669 w 4754420"/>
              <a:gd name="connsiteY1032" fmla="*/ 810937 h 5670598"/>
              <a:gd name="connsiteX1033" fmla="*/ 2473569 w 4754420"/>
              <a:gd name="connsiteY1033" fmla="*/ 775216 h 5670598"/>
              <a:gd name="connsiteX1034" fmla="*/ 2469009 w 4754420"/>
              <a:gd name="connsiteY1034" fmla="*/ 755454 h 5670598"/>
              <a:gd name="connsiteX1035" fmla="*/ 2359194 w 4754420"/>
              <a:gd name="connsiteY1035" fmla="*/ 735186 h 5670598"/>
              <a:gd name="connsiteX1036" fmla="*/ 2353114 w 4754420"/>
              <a:gd name="connsiteY1036" fmla="*/ 741266 h 5670598"/>
              <a:gd name="connsiteX1037" fmla="*/ 2365274 w 4754420"/>
              <a:gd name="connsiteY1037" fmla="*/ 744306 h 5670598"/>
              <a:gd name="connsiteX1038" fmla="*/ 2363374 w 4754420"/>
              <a:gd name="connsiteY1038" fmla="*/ 738606 h 5670598"/>
              <a:gd name="connsiteX1039" fmla="*/ 2359194 w 4754420"/>
              <a:gd name="connsiteY1039" fmla="*/ 735186 h 5670598"/>
              <a:gd name="connsiteX1040" fmla="*/ 2725894 w 4754420"/>
              <a:gd name="connsiteY1040" fmla="*/ 705294 h 5670598"/>
              <a:gd name="connsiteX1041" fmla="*/ 2702334 w 4754420"/>
              <a:gd name="connsiteY1041" fmla="*/ 739114 h 5670598"/>
              <a:gd name="connsiteX1042" fmla="*/ 2683334 w 4754420"/>
              <a:gd name="connsiteY1042" fmla="*/ 775216 h 5670598"/>
              <a:gd name="connsiteX1043" fmla="*/ 2685234 w 4754420"/>
              <a:gd name="connsiteY1043" fmla="*/ 786996 h 5670598"/>
              <a:gd name="connsiteX1044" fmla="*/ 2689414 w 4754420"/>
              <a:gd name="connsiteY1044" fmla="*/ 796495 h 5670598"/>
              <a:gd name="connsiteX1045" fmla="*/ 2694734 w 4754420"/>
              <a:gd name="connsiteY1045" fmla="*/ 790035 h 5670598"/>
              <a:gd name="connsiteX1046" fmla="*/ 2695494 w 4754420"/>
              <a:gd name="connsiteY1046" fmla="*/ 781296 h 5670598"/>
              <a:gd name="connsiteX1047" fmla="*/ 2701574 w 4754420"/>
              <a:gd name="connsiteY1047" fmla="*/ 761155 h 5670598"/>
              <a:gd name="connsiteX1048" fmla="*/ 2716774 w 4754420"/>
              <a:gd name="connsiteY1048" fmla="*/ 747855 h 5670598"/>
              <a:gd name="connsiteX1049" fmla="*/ 2721334 w 4754420"/>
              <a:gd name="connsiteY1049" fmla="*/ 726574 h 5670598"/>
              <a:gd name="connsiteX1050" fmla="*/ 2725894 w 4754420"/>
              <a:gd name="connsiteY1050" fmla="*/ 705294 h 5670598"/>
              <a:gd name="connsiteX1051" fmla="*/ 3393505 w 4754420"/>
              <a:gd name="connsiteY1051" fmla="*/ 703042 h 5670598"/>
              <a:gd name="connsiteX1052" fmla="*/ 3397305 w 4754420"/>
              <a:gd name="connsiteY1052" fmla="*/ 709882 h 5670598"/>
              <a:gd name="connsiteX1053" fmla="*/ 3405666 w 4754420"/>
              <a:gd name="connsiteY1053" fmla="*/ 712162 h 5670598"/>
              <a:gd name="connsiteX1054" fmla="*/ 3404906 w 4754420"/>
              <a:gd name="connsiteY1054" fmla="*/ 706462 h 5670598"/>
              <a:gd name="connsiteX1055" fmla="*/ 3399585 w 4754420"/>
              <a:gd name="connsiteY1055" fmla="*/ 703042 h 5670598"/>
              <a:gd name="connsiteX1056" fmla="*/ 2917418 w 4754420"/>
              <a:gd name="connsiteY1056" fmla="*/ 699213 h 5670598"/>
              <a:gd name="connsiteX1057" fmla="*/ 2912098 w 4754420"/>
              <a:gd name="connsiteY1057" fmla="*/ 702634 h 5670598"/>
              <a:gd name="connsiteX1058" fmla="*/ 2911338 w 4754420"/>
              <a:gd name="connsiteY1058" fmla="*/ 708334 h 5670598"/>
              <a:gd name="connsiteX1059" fmla="*/ 2917418 w 4754420"/>
              <a:gd name="connsiteY1059" fmla="*/ 714415 h 5670598"/>
              <a:gd name="connsiteX1060" fmla="*/ 2920458 w 4754420"/>
              <a:gd name="connsiteY1060" fmla="*/ 712895 h 5670598"/>
              <a:gd name="connsiteX1061" fmla="*/ 2923498 w 4754420"/>
              <a:gd name="connsiteY1061" fmla="*/ 711374 h 5670598"/>
              <a:gd name="connsiteX1062" fmla="*/ 2921598 w 4754420"/>
              <a:gd name="connsiteY1062" fmla="*/ 704154 h 5670598"/>
              <a:gd name="connsiteX1063" fmla="*/ 2917418 w 4754420"/>
              <a:gd name="connsiteY1063" fmla="*/ 699213 h 5670598"/>
              <a:gd name="connsiteX1064" fmla="*/ 2601252 w 4754420"/>
              <a:gd name="connsiteY1064" fmla="*/ 665774 h 5670598"/>
              <a:gd name="connsiteX1065" fmla="*/ 2591752 w 4754420"/>
              <a:gd name="connsiteY1065" fmla="*/ 689714 h 5670598"/>
              <a:gd name="connsiteX1066" fmla="*/ 2570851 w 4754420"/>
              <a:gd name="connsiteY1066" fmla="*/ 702254 h 5670598"/>
              <a:gd name="connsiteX1067" fmla="*/ 2566291 w 4754420"/>
              <a:gd name="connsiteY1067" fmla="*/ 723534 h 5670598"/>
              <a:gd name="connsiteX1068" fmla="*/ 2561731 w 4754420"/>
              <a:gd name="connsiteY1068" fmla="*/ 744815 h 5670598"/>
              <a:gd name="connsiteX1069" fmla="*/ 2578831 w 4754420"/>
              <a:gd name="connsiteY1069" fmla="*/ 729235 h 5670598"/>
              <a:gd name="connsiteX1070" fmla="*/ 2579971 w 4754420"/>
              <a:gd name="connsiteY1070" fmla="*/ 702254 h 5670598"/>
              <a:gd name="connsiteX1071" fmla="*/ 2594792 w 4754420"/>
              <a:gd name="connsiteY1071" fmla="*/ 699974 h 5670598"/>
              <a:gd name="connsiteX1072" fmla="*/ 2607332 w 4754420"/>
              <a:gd name="connsiteY1072" fmla="*/ 693134 h 5670598"/>
              <a:gd name="connsiteX1073" fmla="*/ 2935658 w 4754420"/>
              <a:gd name="connsiteY1073" fmla="*/ 656653 h 5670598"/>
              <a:gd name="connsiteX1074" fmla="*/ 2947819 w 4754420"/>
              <a:gd name="connsiteY1074" fmla="*/ 680974 h 5670598"/>
              <a:gd name="connsiteX1075" fmla="*/ 2947819 w 4754420"/>
              <a:gd name="connsiteY1075" fmla="*/ 665774 h 5670598"/>
              <a:gd name="connsiteX1076" fmla="*/ 2944019 w 4754420"/>
              <a:gd name="connsiteY1076" fmla="*/ 657793 h 5670598"/>
              <a:gd name="connsiteX1077" fmla="*/ 2935658 w 4754420"/>
              <a:gd name="connsiteY1077" fmla="*/ 656653 h 5670598"/>
              <a:gd name="connsiteX1078" fmla="*/ 2744135 w 4754420"/>
              <a:gd name="connsiteY1078" fmla="*/ 656653 h 5670598"/>
              <a:gd name="connsiteX1079" fmla="*/ 2725894 w 4754420"/>
              <a:gd name="connsiteY1079" fmla="*/ 671854 h 5670598"/>
              <a:gd name="connsiteX1080" fmla="*/ 2735395 w 4754420"/>
              <a:gd name="connsiteY1080" fmla="*/ 678694 h 5670598"/>
              <a:gd name="connsiteX1081" fmla="*/ 2738055 w 4754420"/>
              <a:gd name="connsiteY1081" fmla="*/ 690094 h 5670598"/>
              <a:gd name="connsiteX1082" fmla="*/ 2728935 w 4754420"/>
              <a:gd name="connsiteY1082" fmla="*/ 702254 h 5670598"/>
              <a:gd name="connsiteX1083" fmla="*/ 2749455 w 4754420"/>
              <a:gd name="connsiteY1083" fmla="*/ 692374 h 5670598"/>
              <a:gd name="connsiteX1084" fmla="*/ 2756295 w 4754420"/>
              <a:gd name="connsiteY1084" fmla="*/ 668814 h 5670598"/>
              <a:gd name="connsiteX1085" fmla="*/ 2756295 w 4754420"/>
              <a:gd name="connsiteY1085" fmla="*/ 665774 h 5670598"/>
              <a:gd name="connsiteX1086" fmla="*/ 2763895 w 4754420"/>
              <a:gd name="connsiteY1086" fmla="*/ 665393 h 5670598"/>
              <a:gd name="connsiteX1087" fmla="*/ 2771495 w 4754420"/>
              <a:gd name="connsiteY1087" fmla="*/ 662733 h 5670598"/>
              <a:gd name="connsiteX1088" fmla="*/ 2758955 w 4754420"/>
              <a:gd name="connsiteY1088" fmla="*/ 658553 h 5670598"/>
              <a:gd name="connsiteX1089" fmla="*/ 2744135 w 4754420"/>
              <a:gd name="connsiteY1089" fmla="*/ 656653 h 5670598"/>
              <a:gd name="connsiteX1090" fmla="*/ 2625572 w 4754420"/>
              <a:gd name="connsiteY1090" fmla="*/ 632333 h 5670598"/>
              <a:gd name="connsiteX1091" fmla="*/ 2620252 w 4754420"/>
              <a:gd name="connsiteY1091" fmla="*/ 635753 h 5670598"/>
              <a:gd name="connsiteX1092" fmla="*/ 2619492 w 4754420"/>
              <a:gd name="connsiteY1092" fmla="*/ 641453 h 5670598"/>
              <a:gd name="connsiteX1093" fmla="*/ 2631653 w 4754420"/>
              <a:gd name="connsiteY1093" fmla="*/ 644492 h 5670598"/>
              <a:gd name="connsiteX1094" fmla="*/ 2629752 w 4754420"/>
              <a:gd name="connsiteY1094" fmla="*/ 637273 h 5670598"/>
              <a:gd name="connsiteX1095" fmla="*/ 2625572 w 4754420"/>
              <a:gd name="connsiteY1095" fmla="*/ 632333 h 5670598"/>
              <a:gd name="connsiteX1096" fmla="*/ 3466467 w 4754420"/>
              <a:gd name="connsiteY1096" fmla="*/ 614880 h 5670598"/>
              <a:gd name="connsiteX1097" fmla="*/ 3457347 w 4754420"/>
              <a:gd name="connsiteY1097" fmla="*/ 617920 h 5670598"/>
              <a:gd name="connsiteX1098" fmla="*/ 3469507 w 4754420"/>
              <a:gd name="connsiteY1098" fmla="*/ 624000 h 5670598"/>
              <a:gd name="connsiteX1099" fmla="*/ 3469127 w 4754420"/>
              <a:gd name="connsiteY1099" fmla="*/ 618300 h 5670598"/>
              <a:gd name="connsiteX1100" fmla="*/ 3466467 w 4754420"/>
              <a:gd name="connsiteY1100" fmla="*/ 614880 h 5670598"/>
              <a:gd name="connsiteX1101" fmla="*/ 3727912 w 4754420"/>
              <a:gd name="connsiteY1101" fmla="*/ 572320 h 5670598"/>
              <a:gd name="connsiteX1102" fmla="*/ 3737032 w 4754420"/>
              <a:gd name="connsiteY1102" fmla="*/ 581439 h 5670598"/>
              <a:gd name="connsiteX1103" fmla="*/ 3736272 w 4754420"/>
              <a:gd name="connsiteY1103" fmla="*/ 575740 h 5670598"/>
              <a:gd name="connsiteX1104" fmla="*/ 3730952 w 4754420"/>
              <a:gd name="connsiteY1104" fmla="*/ 572320 h 5670598"/>
              <a:gd name="connsiteX1105" fmla="*/ 3259743 w 4754420"/>
              <a:gd name="connsiteY1105" fmla="*/ 569279 h 5670598"/>
              <a:gd name="connsiteX1106" fmla="*/ 3249102 w 4754420"/>
              <a:gd name="connsiteY1106" fmla="*/ 602720 h 5670598"/>
              <a:gd name="connsiteX1107" fmla="*/ 3238462 w 4754420"/>
              <a:gd name="connsiteY1107" fmla="*/ 636160 h 5670598"/>
              <a:gd name="connsiteX1108" fmla="*/ 3226302 w 4754420"/>
              <a:gd name="connsiteY1108" fmla="*/ 614880 h 5670598"/>
              <a:gd name="connsiteX1109" fmla="*/ 3229342 w 4754420"/>
              <a:gd name="connsiteY1109" fmla="*/ 590559 h 5670598"/>
              <a:gd name="connsiteX1110" fmla="*/ 3241122 w 4754420"/>
              <a:gd name="connsiteY1110" fmla="*/ 579919 h 5670598"/>
              <a:gd name="connsiteX1111" fmla="*/ 3259743 w 4754420"/>
              <a:gd name="connsiteY1111" fmla="*/ 569279 h 5670598"/>
              <a:gd name="connsiteX1112" fmla="*/ 3743112 w 4754420"/>
              <a:gd name="connsiteY1112" fmla="*/ 547999 h 5670598"/>
              <a:gd name="connsiteX1113" fmla="*/ 3737032 w 4754420"/>
              <a:gd name="connsiteY1113" fmla="*/ 554080 h 5670598"/>
              <a:gd name="connsiteX1114" fmla="*/ 3749192 w 4754420"/>
              <a:gd name="connsiteY1114" fmla="*/ 557120 h 5670598"/>
              <a:gd name="connsiteX1115" fmla="*/ 3747292 w 4754420"/>
              <a:gd name="connsiteY1115" fmla="*/ 551419 h 5670598"/>
              <a:gd name="connsiteX1116" fmla="*/ 3743112 w 4754420"/>
              <a:gd name="connsiteY1116" fmla="*/ 547999 h 5670598"/>
              <a:gd name="connsiteX1117" fmla="*/ 2817096 w 4754420"/>
              <a:gd name="connsiteY1117" fmla="*/ 535051 h 5670598"/>
              <a:gd name="connsiteX1118" fmla="*/ 2820896 w 4754420"/>
              <a:gd name="connsiteY1118" fmla="*/ 541891 h 5670598"/>
              <a:gd name="connsiteX1119" fmla="*/ 2829257 w 4754420"/>
              <a:gd name="connsiteY1119" fmla="*/ 544171 h 5670598"/>
              <a:gd name="connsiteX1120" fmla="*/ 2828497 w 4754420"/>
              <a:gd name="connsiteY1120" fmla="*/ 538471 h 5670598"/>
              <a:gd name="connsiteX1121" fmla="*/ 2823176 w 4754420"/>
              <a:gd name="connsiteY1121" fmla="*/ 535051 h 5670598"/>
              <a:gd name="connsiteX1122" fmla="*/ 2890058 w 4754420"/>
              <a:gd name="connsiteY1122" fmla="*/ 446889 h 5670598"/>
              <a:gd name="connsiteX1123" fmla="*/ 2880938 w 4754420"/>
              <a:gd name="connsiteY1123" fmla="*/ 449929 h 5670598"/>
              <a:gd name="connsiteX1124" fmla="*/ 2893098 w 4754420"/>
              <a:gd name="connsiteY1124" fmla="*/ 456009 h 5670598"/>
              <a:gd name="connsiteX1125" fmla="*/ 2892718 w 4754420"/>
              <a:gd name="connsiteY1125" fmla="*/ 450309 h 5670598"/>
              <a:gd name="connsiteX1126" fmla="*/ 2890058 w 4754420"/>
              <a:gd name="connsiteY1126" fmla="*/ 446889 h 5670598"/>
              <a:gd name="connsiteX1127" fmla="*/ 3151503 w 4754420"/>
              <a:gd name="connsiteY1127" fmla="*/ 404328 h 5670598"/>
              <a:gd name="connsiteX1128" fmla="*/ 3160623 w 4754420"/>
              <a:gd name="connsiteY1128" fmla="*/ 413448 h 5670598"/>
              <a:gd name="connsiteX1129" fmla="*/ 3159863 w 4754420"/>
              <a:gd name="connsiteY1129" fmla="*/ 407748 h 5670598"/>
              <a:gd name="connsiteX1130" fmla="*/ 3154543 w 4754420"/>
              <a:gd name="connsiteY1130" fmla="*/ 404328 h 5670598"/>
              <a:gd name="connsiteX1131" fmla="*/ 2683334 w 4754420"/>
              <a:gd name="connsiteY1131" fmla="*/ 401288 h 5670598"/>
              <a:gd name="connsiteX1132" fmla="*/ 2672693 w 4754420"/>
              <a:gd name="connsiteY1132" fmla="*/ 434729 h 5670598"/>
              <a:gd name="connsiteX1133" fmla="*/ 2662053 w 4754420"/>
              <a:gd name="connsiteY1133" fmla="*/ 468169 h 5670598"/>
              <a:gd name="connsiteX1134" fmla="*/ 2649893 w 4754420"/>
              <a:gd name="connsiteY1134" fmla="*/ 446889 h 5670598"/>
              <a:gd name="connsiteX1135" fmla="*/ 2652933 w 4754420"/>
              <a:gd name="connsiteY1135" fmla="*/ 422568 h 5670598"/>
              <a:gd name="connsiteX1136" fmla="*/ 2664713 w 4754420"/>
              <a:gd name="connsiteY1136" fmla="*/ 411928 h 5670598"/>
              <a:gd name="connsiteX1137" fmla="*/ 2683334 w 4754420"/>
              <a:gd name="connsiteY1137" fmla="*/ 401288 h 5670598"/>
              <a:gd name="connsiteX1138" fmla="*/ 3166703 w 4754420"/>
              <a:gd name="connsiteY1138" fmla="*/ 380008 h 5670598"/>
              <a:gd name="connsiteX1139" fmla="*/ 3160623 w 4754420"/>
              <a:gd name="connsiteY1139" fmla="*/ 386088 h 5670598"/>
              <a:gd name="connsiteX1140" fmla="*/ 3172783 w 4754420"/>
              <a:gd name="connsiteY1140" fmla="*/ 389128 h 5670598"/>
              <a:gd name="connsiteX1141" fmla="*/ 3170883 w 4754420"/>
              <a:gd name="connsiteY1141" fmla="*/ 383428 h 5670598"/>
              <a:gd name="connsiteX1142" fmla="*/ 3166703 w 4754420"/>
              <a:gd name="connsiteY1142" fmla="*/ 380008 h 5670598"/>
              <a:gd name="connsiteX1143" fmla="*/ 3400788 w 4754420"/>
              <a:gd name="connsiteY1143" fmla="*/ 0 h 5670598"/>
              <a:gd name="connsiteX1144" fmla="*/ 3409908 w 4754420"/>
              <a:gd name="connsiteY1144" fmla="*/ 3040 h 5670598"/>
              <a:gd name="connsiteX1145" fmla="*/ 3400788 w 4754420"/>
              <a:gd name="connsiteY1145" fmla="*/ 33440 h 5670598"/>
              <a:gd name="connsiteX1146" fmla="*/ 3393948 w 4754420"/>
              <a:gd name="connsiteY1146" fmla="*/ 45981 h 5670598"/>
              <a:gd name="connsiteX1147" fmla="*/ 3391668 w 4754420"/>
              <a:gd name="connsiteY1147" fmla="*/ 60801 h 5670598"/>
              <a:gd name="connsiteX1148" fmla="*/ 3379508 w 4754420"/>
              <a:gd name="connsiteY1148" fmla="*/ 88162 h 5670598"/>
              <a:gd name="connsiteX1149" fmla="*/ 3380268 w 4754420"/>
              <a:gd name="connsiteY1149" fmla="*/ 110962 h 5670598"/>
              <a:gd name="connsiteX1150" fmla="*/ 3367347 w 4754420"/>
              <a:gd name="connsiteY1150" fmla="*/ 124642 h 5670598"/>
              <a:gd name="connsiteX1151" fmla="*/ 3341507 w 4754420"/>
              <a:gd name="connsiteY1151" fmla="*/ 229524 h 5670598"/>
              <a:gd name="connsiteX1152" fmla="*/ 3288306 w 4754420"/>
              <a:gd name="connsiteY1152" fmla="*/ 325287 h 5670598"/>
              <a:gd name="connsiteX1153" fmla="*/ 3283746 w 4754420"/>
              <a:gd name="connsiteY1153" fmla="*/ 354167 h 5670598"/>
              <a:gd name="connsiteX1154" fmla="*/ 3279186 w 4754420"/>
              <a:gd name="connsiteY1154" fmla="*/ 383048 h 5670598"/>
              <a:gd name="connsiteX1155" fmla="*/ 3269685 w 4754420"/>
              <a:gd name="connsiteY1155" fmla="*/ 388748 h 5670598"/>
              <a:gd name="connsiteX1156" fmla="*/ 3267025 w 4754420"/>
              <a:gd name="connsiteY1156" fmla="*/ 401288 h 5670598"/>
              <a:gd name="connsiteX1157" fmla="*/ 3260945 w 4754420"/>
              <a:gd name="connsiteY1157" fmla="*/ 422949 h 5670598"/>
              <a:gd name="connsiteX1158" fmla="*/ 3254865 w 4754420"/>
              <a:gd name="connsiteY1158" fmla="*/ 437769 h 5670598"/>
              <a:gd name="connsiteX1159" fmla="*/ 3239665 w 4754420"/>
              <a:gd name="connsiteY1159" fmla="*/ 468169 h 5670598"/>
              <a:gd name="connsiteX1160" fmla="*/ 3230165 w 4754420"/>
              <a:gd name="connsiteY1160" fmla="*/ 476530 h 5670598"/>
              <a:gd name="connsiteX1161" fmla="*/ 3227505 w 4754420"/>
              <a:gd name="connsiteY1161" fmla="*/ 489450 h 5670598"/>
              <a:gd name="connsiteX1162" fmla="*/ 3230545 w 4754420"/>
              <a:gd name="connsiteY1162" fmla="*/ 504650 h 5670598"/>
              <a:gd name="connsiteX1163" fmla="*/ 3203184 w 4754420"/>
              <a:gd name="connsiteY1163" fmla="*/ 598892 h 5670598"/>
              <a:gd name="connsiteX1164" fmla="*/ 3191024 w 4754420"/>
              <a:gd name="connsiteY1164" fmla="*/ 608012 h 5670598"/>
              <a:gd name="connsiteX1165" fmla="*/ 3181904 w 4754420"/>
              <a:gd name="connsiteY1165" fmla="*/ 623213 h 5670598"/>
              <a:gd name="connsiteX1166" fmla="*/ 3179624 w 4754420"/>
              <a:gd name="connsiteY1166" fmla="*/ 639553 h 5670598"/>
              <a:gd name="connsiteX1167" fmla="*/ 3172783 w 4754420"/>
              <a:gd name="connsiteY1167" fmla="*/ 653612 h 5670598"/>
              <a:gd name="connsiteX1168" fmla="*/ 3173543 w 4754420"/>
              <a:gd name="connsiteY1168" fmla="*/ 675274 h 5670598"/>
              <a:gd name="connsiteX1169" fmla="*/ 3160623 w 4754420"/>
              <a:gd name="connsiteY1169" fmla="*/ 690094 h 5670598"/>
              <a:gd name="connsiteX1170" fmla="*/ 3144283 w 4754420"/>
              <a:gd name="connsiteY1170" fmla="*/ 731134 h 5670598"/>
              <a:gd name="connsiteX1171" fmla="*/ 3121102 w 4754420"/>
              <a:gd name="connsiteY1171" fmla="*/ 763056 h 5670598"/>
              <a:gd name="connsiteX1172" fmla="*/ 3111982 w 4754420"/>
              <a:gd name="connsiteY1172" fmla="*/ 784336 h 5670598"/>
              <a:gd name="connsiteX1173" fmla="*/ 3101342 w 4754420"/>
              <a:gd name="connsiteY1173" fmla="*/ 834497 h 5670598"/>
              <a:gd name="connsiteX1174" fmla="*/ 3090702 w 4754420"/>
              <a:gd name="connsiteY1174" fmla="*/ 884658 h 5670598"/>
              <a:gd name="connsiteX1175" fmla="*/ 3085362 w 4754420"/>
              <a:gd name="connsiteY1175" fmla="*/ 891778 h 5670598"/>
              <a:gd name="connsiteX1176" fmla="*/ 3083419 w 4754420"/>
              <a:gd name="connsiteY1176" fmla="*/ 897606 h 5670598"/>
              <a:gd name="connsiteX1177" fmla="*/ 3088910 w 4754420"/>
              <a:gd name="connsiteY1177" fmla="*/ 901999 h 5670598"/>
              <a:gd name="connsiteX1178" fmla="*/ 3100527 w 4754420"/>
              <a:gd name="connsiteY1178" fmla="*/ 884575 h 5670598"/>
              <a:gd name="connsiteX1179" fmla="*/ 3127127 w 4754420"/>
              <a:gd name="connsiteY1179" fmla="*/ 853795 h 5670598"/>
              <a:gd name="connsiteX1180" fmla="*/ 3128267 w 4754420"/>
              <a:gd name="connsiteY1180" fmla="*/ 838974 h 5670598"/>
              <a:gd name="connsiteX1181" fmla="*/ 3136247 w 4754420"/>
              <a:gd name="connsiteY1181" fmla="*/ 826434 h 5670598"/>
              <a:gd name="connsiteX1182" fmla="*/ 3143848 w 4754420"/>
              <a:gd name="connsiteY1182" fmla="*/ 798314 h 5670598"/>
              <a:gd name="connsiteX1183" fmla="*/ 3152682 w 4754420"/>
              <a:gd name="connsiteY1183" fmla="*/ 785865 h 5670598"/>
              <a:gd name="connsiteX1184" fmla="*/ 3156380 w 4754420"/>
              <a:gd name="connsiteY1184" fmla="*/ 776003 h 5670598"/>
              <a:gd name="connsiteX1185" fmla="*/ 3161826 w 4754420"/>
              <a:gd name="connsiteY1185" fmla="*/ 770138 h 5670598"/>
              <a:gd name="connsiteX1186" fmla="*/ 3162848 w 4754420"/>
              <a:gd name="connsiteY1186" fmla="*/ 766393 h 5670598"/>
              <a:gd name="connsiteX1187" fmla="*/ 3167922 w 4754420"/>
              <a:gd name="connsiteY1187" fmla="*/ 763573 h 5670598"/>
              <a:gd name="connsiteX1188" fmla="*/ 3195901 w 4754420"/>
              <a:gd name="connsiteY1188" fmla="*/ 733443 h 5670598"/>
              <a:gd name="connsiteX1189" fmla="*/ 3217182 w 4754420"/>
              <a:gd name="connsiteY1189" fmla="*/ 672641 h 5670598"/>
              <a:gd name="connsiteX1190" fmla="*/ 3224402 w 4754420"/>
              <a:gd name="connsiteY1190" fmla="*/ 671881 h 5670598"/>
              <a:gd name="connsiteX1191" fmla="*/ 3229342 w 4754420"/>
              <a:gd name="connsiteY1191" fmla="*/ 666561 h 5670598"/>
              <a:gd name="connsiteX1192" fmla="*/ 3224402 w 4754420"/>
              <a:gd name="connsiteY1192" fmla="*/ 660481 h 5670598"/>
              <a:gd name="connsiteX1193" fmla="*/ 3217182 w 4754420"/>
              <a:gd name="connsiteY1193" fmla="*/ 654401 h 5670598"/>
              <a:gd name="connsiteX1194" fmla="*/ 3250622 w 4754420"/>
              <a:gd name="connsiteY1194" fmla="*/ 636160 h 5670598"/>
              <a:gd name="connsiteX1195" fmla="*/ 3271903 w 4754420"/>
              <a:gd name="connsiteY1195" fmla="*/ 636160 h 5670598"/>
              <a:gd name="connsiteX1196" fmla="*/ 3266583 w 4754420"/>
              <a:gd name="connsiteY1196" fmla="*/ 668841 h 5670598"/>
              <a:gd name="connsiteX1197" fmla="*/ 3265823 w 4754420"/>
              <a:gd name="connsiteY1197" fmla="*/ 715203 h 5670598"/>
              <a:gd name="connsiteX1198" fmla="*/ 3284063 w 4754420"/>
              <a:gd name="connsiteY1198" fmla="*/ 688601 h 5670598"/>
              <a:gd name="connsiteX1199" fmla="*/ 3293183 w 4754420"/>
              <a:gd name="connsiteY1199" fmla="*/ 657441 h 5670598"/>
              <a:gd name="connsiteX1200" fmla="*/ 3332704 w 4754420"/>
              <a:gd name="connsiteY1200" fmla="*/ 617920 h 5670598"/>
              <a:gd name="connsiteX1201" fmla="*/ 3352084 w 4754420"/>
              <a:gd name="connsiteY1201" fmla="*/ 599680 h 5670598"/>
              <a:gd name="connsiteX1202" fmla="*/ 3360065 w 4754420"/>
              <a:gd name="connsiteY1202" fmla="*/ 581439 h 5670598"/>
              <a:gd name="connsiteX1203" fmla="*/ 3372225 w 4754420"/>
              <a:gd name="connsiteY1203" fmla="*/ 581439 h 5670598"/>
              <a:gd name="connsiteX1204" fmla="*/ 3378305 w 4754420"/>
              <a:gd name="connsiteY1204" fmla="*/ 562060 h 5670598"/>
              <a:gd name="connsiteX1205" fmla="*/ 3384385 w 4754420"/>
              <a:gd name="connsiteY1205" fmla="*/ 544958 h 5670598"/>
              <a:gd name="connsiteX1206" fmla="*/ 3405666 w 4754420"/>
              <a:gd name="connsiteY1206" fmla="*/ 526718 h 5670598"/>
              <a:gd name="connsiteX1207" fmla="*/ 3417826 w 4754420"/>
              <a:gd name="connsiteY1207" fmla="*/ 551039 h 5670598"/>
              <a:gd name="connsiteX1208" fmla="*/ 3426946 w 4754420"/>
              <a:gd name="connsiteY1208" fmla="*/ 560159 h 5670598"/>
              <a:gd name="connsiteX1209" fmla="*/ 3416306 w 4754420"/>
              <a:gd name="connsiteY1209" fmla="*/ 595501 h 5670598"/>
              <a:gd name="connsiteX1210" fmla="*/ 3405666 w 4754420"/>
              <a:gd name="connsiteY1210" fmla="*/ 633121 h 5670598"/>
              <a:gd name="connsiteX1211" fmla="*/ 3406046 w 4754420"/>
              <a:gd name="connsiteY1211" fmla="*/ 636160 h 5670598"/>
              <a:gd name="connsiteX1212" fmla="*/ 3408706 w 4754420"/>
              <a:gd name="connsiteY1212" fmla="*/ 639201 h 5670598"/>
              <a:gd name="connsiteX1213" fmla="*/ 3414786 w 4754420"/>
              <a:gd name="connsiteY1213" fmla="*/ 629701 h 5670598"/>
              <a:gd name="connsiteX1214" fmla="*/ 3420866 w 4754420"/>
              <a:gd name="connsiteY1214" fmla="*/ 617920 h 5670598"/>
              <a:gd name="connsiteX1215" fmla="*/ 3426946 w 4754420"/>
              <a:gd name="connsiteY1215" fmla="*/ 608800 h 5670598"/>
              <a:gd name="connsiteX1216" fmla="*/ 3426946 w 4754420"/>
              <a:gd name="connsiteY1216" fmla="*/ 596260 h 5670598"/>
              <a:gd name="connsiteX1217" fmla="*/ 3436066 w 4754420"/>
              <a:gd name="connsiteY1217" fmla="*/ 590559 h 5670598"/>
              <a:gd name="connsiteX1218" fmla="*/ 3448226 w 4754420"/>
              <a:gd name="connsiteY1218" fmla="*/ 584479 h 5670598"/>
              <a:gd name="connsiteX1219" fmla="*/ 3478627 w 4754420"/>
              <a:gd name="connsiteY1219" fmla="*/ 581439 h 5670598"/>
              <a:gd name="connsiteX1220" fmla="*/ 3487747 w 4754420"/>
              <a:gd name="connsiteY1220" fmla="*/ 557120 h 5670598"/>
              <a:gd name="connsiteX1221" fmla="*/ 3501047 w 4754420"/>
              <a:gd name="connsiteY1221" fmla="*/ 549139 h 5670598"/>
              <a:gd name="connsiteX1222" fmla="*/ 3512067 w 4754420"/>
              <a:gd name="connsiteY1222" fmla="*/ 538879 h 5670598"/>
              <a:gd name="connsiteX1223" fmla="*/ 3521948 w 4754420"/>
              <a:gd name="connsiteY1223" fmla="*/ 536218 h 5670598"/>
              <a:gd name="connsiteX1224" fmla="*/ 3527268 w 4754420"/>
              <a:gd name="connsiteY1224" fmla="*/ 526718 h 5670598"/>
              <a:gd name="connsiteX1225" fmla="*/ 3524228 w 4754420"/>
              <a:gd name="connsiteY1225" fmla="*/ 514558 h 5670598"/>
              <a:gd name="connsiteX1226" fmla="*/ 3551588 w 4754420"/>
              <a:gd name="connsiteY1226" fmla="*/ 514558 h 5670598"/>
              <a:gd name="connsiteX1227" fmla="*/ 3542848 w 4754420"/>
              <a:gd name="connsiteY1227" fmla="*/ 540780 h 5670598"/>
              <a:gd name="connsiteX1228" fmla="*/ 3545508 w 4754420"/>
              <a:gd name="connsiteY1228" fmla="*/ 560159 h 5670598"/>
              <a:gd name="connsiteX1229" fmla="*/ 3554248 w 4754420"/>
              <a:gd name="connsiteY1229" fmla="*/ 556740 h 5670598"/>
              <a:gd name="connsiteX1230" fmla="*/ 3560708 w 4754420"/>
              <a:gd name="connsiteY1230" fmla="*/ 551039 h 5670598"/>
              <a:gd name="connsiteX1231" fmla="*/ 3566789 w 4754420"/>
              <a:gd name="connsiteY1231" fmla="*/ 514558 h 5670598"/>
              <a:gd name="connsiteX1232" fmla="*/ 3581989 w 4754420"/>
              <a:gd name="connsiteY1232" fmla="*/ 493279 h 5670598"/>
              <a:gd name="connsiteX1233" fmla="*/ 3586549 w 4754420"/>
              <a:gd name="connsiteY1233" fmla="*/ 469717 h 5670598"/>
              <a:gd name="connsiteX1234" fmla="*/ 3600229 w 4754420"/>
              <a:gd name="connsiteY1234" fmla="*/ 450717 h 5670598"/>
              <a:gd name="connsiteX1235" fmla="*/ 3600229 w 4754420"/>
              <a:gd name="connsiteY1235" fmla="*/ 426397 h 5670598"/>
              <a:gd name="connsiteX1236" fmla="*/ 3612390 w 4754420"/>
              <a:gd name="connsiteY1236" fmla="*/ 392957 h 5670598"/>
              <a:gd name="connsiteX1237" fmla="*/ 3626450 w 4754420"/>
              <a:gd name="connsiteY1237" fmla="*/ 391056 h 5670598"/>
              <a:gd name="connsiteX1238" fmla="*/ 3633670 w 4754420"/>
              <a:gd name="connsiteY1238" fmla="*/ 377755 h 5670598"/>
              <a:gd name="connsiteX1239" fmla="*/ 3651910 w 4754420"/>
              <a:gd name="connsiteY1239" fmla="*/ 350396 h 5670598"/>
              <a:gd name="connsiteX1240" fmla="*/ 3676231 w 4754420"/>
              <a:gd name="connsiteY1240" fmla="*/ 359516 h 5670598"/>
              <a:gd name="connsiteX1241" fmla="*/ 3668251 w 4754420"/>
              <a:gd name="connsiteY1241" fmla="*/ 393716 h 5670598"/>
              <a:gd name="connsiteX1242" fmla="*/ 3657991 w 4754420"/>
              <a:gd name="connsiteY1242" fmla="*/ 423356 h 5670598"/>
              <a:gd name="connsiteX1243" fmla="*/ 3645830 w 4754420"/>
              <a:gd name="connsiteY1243" fmla="*/ 438556 h 5670598"/>
              <a:gd name="connsiteX1244" fmla="*/ 3621510 w 4754420"/>
              <a:gd name="connsiteY1244" fmla="*/ 438937 h 5670598"/>
              <a:gd name="connsiteX1245" fmla="*/ 3624550 w 4754420"/>
              <a:gd name="connsiteY1245" fmla="*/ 450717 h 5670598"/>
              <a:gd name="connsiteX1246" fmla="*/ 3612390 w 4754420"/>
              <a:gd name="connsiteY1246" fmla="*/ 481117 h 5670598"/>
              <a:gd name="connsiteX1247" fmla="*/ 3624550 w 4754420"/>
              <a:gd name="connsiteY1247" fmla="*/ 481117 h 5670598"/>
              <a:gd name="connsiteX1248" fmla="*/ 3612390 w 4754420"/>
              <a:gd name="connsiteY1248" fmla="*/ 496318 h 5670598"/>
              <a:gd name="connsiteX1249" fmla="*/ 3612390 w 4754420"/>
              <a:gd name="connsiteY1249" fmla="*/ 526718 h 5670598"/>
              <a:gd name="connsiteX1250" fmla="*/ 3591109 w 4754420"/>
              <a:gd name="connsiteY1250" fmla="*/ 541919 h 5670598"/>
              <a:gd name="connsiteX1251" fmla="*/ 3591109 w 4754420"/>
              <a:gd name="connsiteY1251" fmla="*/ 569279 h 5670598"/>
              <a:gd name="connsiteX1252" fmla="*/ 3569829 w 4754420"/>
              <a:gd name="connsiteY1252" fmla="*/ 593600 h 5670598"/>
              <a:gd name="connsiteX1253" fmla="*/ 3560708 w 4754420"/>
              <a:gd name="connsiteY1253" fmla="*/ 617920 h 5670598"/>
              <a:gd name="connsiteX1254" fmla="*/ 3569829 w 4754420"/>
              <a:gd name="connsiteY1254" fmla="*/ 649082 h 5670598"/>
              <a:gd name="connsiteX1255" fmla="*/ 3560708 w 4754420"/>
              <a:gd name="connsiteY1255" fmla="*/ 684801 h 5670598"/>
              <a:gd name="connsiteX1256" fmla="*/ 3551588 w 4754420"/>
              <a:gd name="connsiteY1256" fmla="*/ 703802 h 5670598"/>
              <a:gd name="connsiteX1257" fmla="*/ 3551588 w 4754420"/>
              <a:gd name="connsiteY1257" fmla="*/ 727362 h 5670598"/>
              <a:gd name="connsiteX1258" fmla="*/ 3542088 w 4754420"/>
              <a:gd name="connsiteY1258" fmla="*/ 737243 h 5670598"/>
              <a:gd name="connsiteX1259" fmla="*/ 3539428 w 4754420"/>
              <a:gd name="connsiteY1259" fmla="*/ 751683 h 5670598"/>
              <a:gd name="connsiteX1260" fmla="*/ 3545508 w 4754420"/>
              <a:gd name="connsiteY1260" fmla="*/ 765363 h 5670598"/>
              <a:gd name="connsiteX1261" fmla="*/ 3548117 w 4754420"/>
              <a:gd name="connsiteY1261" fmla="*/ 771234 h 5670598"/>
              <a:gd name="connsiteX1262" fmla="*/ 3549256 w 4754420"/>
              <a:gd name="connsiteY1262" fmla="*/ 767152 h 5670598"/>
              <a:gd name="connsiteX1263" fmla="*/ 3562936 w 4754420"/>
              <a:gd name="connsiteY1263" fmla="*/ 753092 h 5670598"/>
              <a:gd name="connsiteX1264" fmla="*/ 3562176 w 4754420"/>
              <a:gd name="connsiteY1264" fmla="*/ 737131 h 5670598"/>
              <a:gd name="connsiteX1265" fmla="*/ 3575097 w 4754420"/>
              <a:gd name="connsiteY1265" fmla="*/ 725731 h 5670598"/>
              <a:gd name="connsiteX1266" fmla="*/ 3612390 w 4754420"/>
              <a:gd name="connsiteY1266" fmla="*/ 660216 h 5670598"/>
              <a:gd name="connsiteX1267" fmla="*/ 3612390 w 4754420"/>
              <a:gd name="connsiteY1267" fmla="*/ 639201 h 5670598"/>
              <a:gd name="connsiteX1268" fmla="*/ 3631298 w 4754420"/>
              <a:gd name="connsiteY1268" fmla="*/ 627000 h 5670598"/>
              <a:gd name="connsiteX1269" fmla="*/ 3673833 w 4754420"/>
              <a:gd name="connsiteY1269" fmla="*/ 552275 h 5670598"/>
              <a:gd name="connsiteX1270" fmla="*/ 3682311 w 4754420"/>
              <a:gd name="connsiteY1270" fmla="*/ 526718 h 5670598"/>
              <a:gd name="connsiteX1271" fmla="*/ 3690591 w 4754420"/>
              <a:gd name="connsiteY1271" fmla="*/ 523498 h 5670598"/>
              <a:gd name="connsiteX1272" fmla="*/ 3703159 w 4754420"/>
              <a:gd name="connsiteY1272" fmla="*/ 504187 h 5670598"/>
              <a:gd name="connsiteX1273" fmla="*/ 3721020 w 4754420"/>
              <a:gd name="connsiteY1273" fmla="*/ 482526 h 5670598"/>
              <a:gd name="connsiteX1274" fmla="*/ 3724820 w 4754420"/>
              <a:gd name="connsiteY1274" fmla="*/ 467706 h 5670598"/>
              <a:gd name="connsiteX1275" fmla="*/ 3733180 w 4754420"/>
              <a:gd name="connsiteY1275" fmla="*/ 455166 h 5670598"/>
              <a:gd name="connsiteX1276" fmla="*/ 3745340 w 4754420"/>
              <a:gd name="connsiteY1276" fmla="*/ 433885 h 5670598"/>
              <a:gd name="connsiteX1277" fmla="*/ 3757500 w 4754420"/>
              <a:gd name="connsiteY1277" fmla="*/ 427425 h 5670598"/>
              <a:gd name="connsiteX1278" fmla="*/ 3769661 w 4754420"/>
              <a:gd name="connsiteY1278" fmla="*/ 427805 h 5670598"/>
              <a:gd name="connsiteX1279" fmla="*/ 3766811 w 4754420"/>
              <a:gd name="connsiteY1279" fmla="*/ 445618 h 5670598"/>
              <a:gd name="connsiteX1280" fmla="*/ 3754267 w 4754420"/>
              <a:gd name="connsiteY1280" fmla="*/ 475475 h 5670598"/>
              <a:gd name="connsiteX1281" fmla="*/ 3756793 w 4754420"/>
              <a:gd name="connsiteY1281" fmla="*/ 476558 h 5670598"/>
              <a:gd name="connsiteX1282" fmla="*/ 3758313 w 4754420"/>
              <a:gd name="connsiteY1282" fmla="*/ 490238 h 5670598"/>
              <a:gd name="connsiteX1283" fmla="*/ 3749192 w 4754420"/>
              <a:gd name="connsiteY1283" fmla="*/ 514558 h 5670598"/>
              <a:gd name="connsiteX1284" fmla="*/ 3752612 w 4754420"/>
              <a:gd name="connsiteY1284" fmla="*/ 526338 h 5670598"/>
              <a:gd name="connsiteX1285" fmla="*/ 3758313 w 4754420"/>
              <a:gd name="connsiteY1285" fmla="*/ 535838 h 5670598"/>
              <a:gd name="connsiteX1286" fmla="*/ 3758313 w 4754420"/>
              <a:gd name="connsiteY1286" fmla="*/ 526718 h 5670598"/>
              <a:gd name="connsiteX1287" fmla="*/ 3782633 w 4754420"/>
              <a:gd name="connsiteY1287" fmla="*/ 506199 h 5670598"/>
              <a:gd name="connsiteX1288" fmla="*/ 3797833 w 4754420"/>
              <a:gd name="connsiteY1288" fmla="*/ 481117 h 5670598"/>
              <a:gd name="connsiteX1289" fmla="*/ 3807334 w 4754420"/>
              <a:gd name="connsiteY1289" fmla="*/ 466678 h 5670598"/>
              <a:gd name="connsiteX1290" fmla="*/ 3809994 w 4754420"/>
              <a:gd name="connsiteY1290" fmla="*/ 447678 h 5670598"/>
              <a:gd name="connsiteX1291" fmla="*/ 3831274 w 4754420"/>
              <a:gd name="connsiteY1291" fmla="*/ 435517 h 5670598"/>
              <a:gd name="connsiteX1292" fmla="*/ 3833934 w 4754420"/>
              <a:gd name="connsiteY1292" fmla="*/ 419177 h 5670598"/>
              <a:gd name="connsiteX1293" fmla="*/ 3843434 w 4754420"/>
              <a:gd name="connsiteY1293" fmla="*/ 405116 h 5670598"/>
              <a:gd name="connsiteX1294" fmla="*/ 3843434 w 4754420"/>
              <a:gd name="connsiteY1294" fmla="*/ 380796 h 5670598"/>
              <a:gd name="connsiteX1295" fmla="*/ 3855595 w 4754420"/>
              <a:gd name="connsiteY1295" fmla="*/ 371676 h 5670598"/>
              <a:gd name="connsiteX1296" fmla="*/ 3865095 w 4754420"/>
              <a:gd name="connsiteY1296" fmla="*/ 345074 h 5670598"/>
              <a:gd name="connsiteX1297" fmla="*/ 3885995 w 4754420"/>
              <a:gd name="connsiteY1297" fmla="*/ 323034 h 5670598"/>
              <a:gd name="connsiteX1298" fmla="*/ 3908036 w 4754420"/>
              <a:gd name="connsiteY1298" fmla="*/ 289973 h 5670598"/>
              <a:gd name="connsiteX1299" fmla="*/ 3934636 w 4754420"/>
              <a:gd name="connsiteY1299" fmla="*/ 259193 h 5670598"/>
              <a:gd name="connsiteX1300" fmla="*/ 3935776 w 4754420"/>
              <a:gd name="connsiteY1300" fmla="*/ 244373 h 5670598"/>
              <a:gd name="connsiteX1301" fmla="*/ 3943756 w 4754420"/>
              <a:gd name="connsiteY1301" fmla="*/ 231833 h 5670598"/>
              <a:gd name="connsiteX1302" fmla="*/ 3951357 w 4754420"/>
              <a:gd name="connsiteY1302" fmla="*/ 203713 h 5670598"/>
              <a:gd name="connsiteX1303" fmla="*/ 3968077 w 4754420"/>
              <a:gd name="connsiteY1303" fmla="*/ 180151 h 5670598"/>
              <a:gd name="connsiteX1304" fmla="*/ 3970357 w 4754420"/>
              <a:gd name="connsiteY1304" fmla="*/ 171792 h 5670598"/>
              <a:gd name="connsiteX1305" fmla="*/ 3977197 w 4754420"/>
              <a:gd name="connsiteY1305" fmla="*/ 167992 h 5670598"/>
              <a:gd name="connsiteX1306" fmla="*/ 3986317 w 4754420"/>
              <a:gd name="connsiteY1306" fmla="*/ 171031 h 5670598"/>
              <a:gd name="connsiteX1307" fmla="*/ 3977197 w 4754420"/>
              <a:gd name="connsiteY1307" fmla="*/ 201431 h 5670598"/>
              <a:gd name="connsiteX1308" fmla="*/ 3970357 w 4754420"/>
              <a:gd name="connsiteY1308" fmla="*/ 213972 h 5670598"/>
              <a:gd name="connsiteX1309" fmla="*/ 3968077 w 4754420"/>
              <a:gd name="connsiteY1309" fmla="*/ 228793 h 5670598"/>
              <a:gd name="connsiteX1310" fmla="*/ 3955917 w 4754420"/>
              <a:gd name="connsiteY1310" fmla="*/ 256154 h 5670598"/>
              <a:gd name="connsiteX1311" fmla="*/ 3956677 w 4754420"/>
              <a:gd name="connsiteY1311" fmla="*/ 278954 h 5670598"/>
              <a:gd name="connsiteX1312" fmla="*/ 3943756 w 4754420"/>
              <a:gd name="connsiteY1312" fmla="*/ 292634 h 5670598"/>
              <a:gd name="connsiteX1313" fmla="*/ 3917916 w 4754420"/>
              <a:gd name="connsiteY1313" fmla="*/ 397516 h 5670598"/>
              <a:gd name="connsiteX1314" fmla="*/ 3864715 w 4754420"/>
              <a:gd name="connsiteY1314" fmla="*/ 493279 h 5670598"/>
              <a:gd name="connsiteX1315" fmla="*/ 3860155 w 4754420"/>
              <a:gd name="connsiteY1315" fmla="*/ 522159 h 5670598"/>
              <a:gd name="connsiteX1316" fmla="*/ 3855595 w 4754420"/>
              <a:gd name="connsiteY1316" fmla="*/ 551039 h 5670598"/>
              <a:gd name="connsiteX1317" fmla="*/ 3846094 w 4754420"/>
              <a:gd name="connsiteY1317" fmla="*/ 556740 h 5670598"/>
              <a:gd name="connsiteX1318" fmla="*/ 3843434 w 4754420"/>
              <a:gd name="connsiteY1318" fmla="*/ 569279 h 5670598"/>
              <a:gd name="connsiteX1319" fmla="*/ 3837354 w 4754420"/>
              <a:gd name="connsiteY1319" fmla="*/ 590940 h 5670598"/>
              <a:gd name="connsiteX1320" fmla="*/ 3831274 w 4754420"/>
              <a:gd name="connsiteY1320" fmla="*/ 605760 h 5670598"/>
              <a:gd name="connsiteX1321" fmla="*/ 3816074 w 4754420"/>
              <a:gd name="connsiteY1321" fmla="*/ 636160 h 5670598"/>
              <a:gd name="connsiteX1322" fmla="*/ 3806574 w 4754420"/>
              <a:gd name="connsiteY1322" fmla="*/ 644521 h 5670598"/>
              <a:gd name="connsiteX1323" fmla="*/ 3803914 w 4754420"/>
              <a:gd name="connsiteY1323" fmla="*/ 657441 h 5670598"/>
              <a:gd name="connsiteX1324" fmla="*/ 3806954 w 4754420"/>
              <a:gd name="connsiteY1324" fmla="*/ 672641 h 5670598"/>
              <a:gd name="connsiteX1325" fmla="*/ 3780745 w 4754420"/>
              <a:gd name="connsiteY1325" fmla="*/ 762915 h 5670598"/>
              <a:gd name="connsiteX1326" fmla="*/ 3797021 w 4754420"/>
              <a:gd name="connsiteY1326" fmla="*/ 750052 h 5670598"/>
              <a:gd name="connsiteX1327" fmla="*/ 3812602 w 4754420"/>
              <a:gd name="connsiteY1327" fmla="*/ 705591 h 5670598"/>
              <a:gd name="connsiteX1328" fmla="*/ 3830462 w 4754420"/>
              <a:gd name="connsiteY1328" fmla="*/ 658850 h 5670598"/>
              <a:gd name="connsiteX1329" fmla="*/ 3839202 w 4754420"/>
              <a:gd name="connsiteY1329" fmla="*/ 658090 h 5670598"/>
              <a:gd name="connsiteX1330" fmla="*/ 3845662 w 4754420"/>
              <a:gd name="connsiteY1330" fmla="*/ 661890 h 5670598"/>
              <a:gd name="connsiteX1331" fmla="*/ 3849842 w 4754420"/>
              <a:gd name="connsiteY1331" fmla="*/ 691530 h 5670598"/>
              <a:gd name="connsiteX1332" fmla="*/ 3833502 w 4754420"/>
              <a:gd name="connsiteY1332" fmla="*/ 716611 h 5670598"/>
              <a:gd name="connsiteX1333" fmla="*/ 3815262 w 4754420"/>
              <a:gd name="connsiteY1333" fmla="*/ 772472 h 5670598"/>
              <a:gd name="connsiteX1334" fmla="*/ 3797021 w 4754420"/>
              <a:gd name="connsiteY1334" fmla="*/ 826053 h 5670598"/>
              <a:gd name="connsiteX1335" fmla="*/ 3798541 w 4754420"/>
              <a:gd name="connsiteY1335" fmla="*/ 833653 h 5670598"/>
              <a:gd name="connsiteX1336" fmla="*/ 3790941 w 4754420"/>
              <a:gd name="connsiteY1336" fmla="*/ 841254 h 5670598"/>
              <a:gd name="connsiteX1337" fmla="*/ 3787901 w 4754420"/>
              <a:gd name="connsiteY1337" fmla="*/ 849994 h 5670598"/>
              <a:gd name="connsiteX1338" fmla="*/ 3793981 w 4754420"/>
              <a:gd name="connsiteY1338" fmla="*/ 856454 h 5670598"/>
              <a:gd name="connsiteX1339" fmla="*/ 3781441 w 4754420"/>
              <a:gd name="connsiteY1339" fmla="*/ 871654 h 5670598"/>
              <a:gd name="connsiteX1340" fmla="*/ 3775741 w 4754420"/>
              <a:gd name="connsiteY1340" fmla="*/ 886855 h 5670598"/>
              <a:gd name="connsiteX1341" fmla="*/ 3763580 w 4754420"/>
              <a:gd name="connsiteY1341" fmla="*/ 908135 h 5670598"/>
              <a:gd name="connsiteX1342" fmla="*/ 3768901 w 4754420"/>
              <a:gd name="connsiteY1342" fmla="*/ 925615 h 5670598"/>
              <a:gd name="connsiteX1343" fmla="*/ 3760540 w 4754420"/>
              <a:gd name="connsiteY1343" fmla="*/ 938535 h 5670598"/>
              <a:gd name="connsiteX1344" fmla="*/ 3801201 w 4754420"/>
              <a:gd name="connsiteY1344" fmla="*/ 936255 h 5670598"/>
              <a:gd name="connsiteX1345" fmla="*/ 3839582 w 4754420"/>
              <a:gd name="connsiteY1345" fmla="*/ 947656 h 5670598"/>
              <a:gd name="connsiteX1346" fmla="*/ 3846422 w 4754420"/>
              <a:gd name="connsiteY1346" fmla="*/ 966276 h 5670598"/>
              <a:gd name="connsiteX1347" fmla="*/ 3839582 w 4754420"/>
              <a:gd name="connsiteY1347" fmla="*/ 978056 h 5670598"/>
              <a:gd name="connsiteX1348" fmla="*/ 3836922 w 4754420"/>
              <a:gd name="connsiteY1348" fmla="*/ 985656 h 5670598"/>
              <a:gd name="connsiteX1349" fmla="*/ 3836542 w 4754420"/>
              <a:gd name="connsiteY1349" fmla="*/ 993256 h 5670598"/>
              <a:gd name="connsiteX1350" fmla="*/ 3845662 w 4754420"/>
              <a:gd name="connsiteY1350" fmla="*/ 987177 h 5670598"/>
              <a:gd name="connsiteX1351" fmla="*/ 3885183 w 4754420"/>
              <a:gd name="connsiteY1351" fmla="*/ 956776 h 5670598"/>
              <a:gd name="connsiteX1352" fmla="*/ 3891263 w 4754420"/>
              <a:gd name="connsiteY1352" fmla="*/ 935496 h 5670598"/>
              <a:gd name="connsiteX1353" fmla="*/ 3889743 w 4754420"/>
              <a:gd name="connsiteY1353" fmla="*/ 926755 h 5670598"/>
              <a:gd name="connsiteX1354" fmla="*/ 3897343 w 4754420"/>
              <a:gd name="connsiteY1354" fmla="*/ 920295 h 5670598"/>
              <a:gd name="connsiteX1355" fmla="*/ 3898103 w 4754420"/>
              <a:gd name="connsiteY1355" fmla="*/ 913075 h 5670598"/>
              <a:gd name="connsiteX1356" fmla="*/ 3894303 w 4754420"/>
              <a:gd name="connsiteY1356" fmla="*/ 908135 h 5670598"/>
              <a:gd name="connsiteX1357" fmla="*/ 3918624 w 4754420"/>
              <a:gd name="connsiteY1357" fmla="*/ 877734 h 5670598"/>
              <a:gd name="connsiteX1358" fmla="*/ 3942944 w 4754420"/>
              <a:gd name="connsiteY1358" fmla="*/ 847334 h 5670598"/>
              <a:gd name="connsiteX1359" fmla="*/ 3960424 w 4754420"/>
              <a:gd name="connsiteY1359" fmla="*/ 808193 h 5670598"/>
              <a:gd name="connsiteX1360" fmla="*/ 3991585 w 4754420"/>
              <a:gd name="connsiteY1360" fmla="*/ 780452 h 5670598"/>
              <a:gd name="connsiteX1361" fmla="*/ 3988545 w 4754420"/>
              <a:gd name="connsiteY1361" fmla="*/ 765252 h 5670598"/>
              <a:gd name="connsiteX1362" fmla="*/ 3990065 w 4754420"/>
              <a:gd name="connsiteY1362" fmla="*/ 751952 h 5670598"/>
              <a:gd name="connsiteX1363" fmla="*/ 4000705 w 4754420"/>
              <a:gd name="connsiteY1363" fmla="*/ 740932 h 5670598"/>
              <a:gd name="connsiteX1364" fmla="*/ 4018946 w 4754420"/>
              <a:gd name="connsiteY1364" fmla="*/ 734851 h 5670598"/>
              <a:gd name="connsiteX1365" fmla="*/ 4030726 w 4754420"/>
              <a:gd name="connsiteY1365" fmla="*/ 751952 h 5670598"/>
              <a:gd name="connsiteX1366" fmla="*/ 4021986 w 4754420"/>
              <a:gd name="connsiteY1366" fmla="*/ 771332 h 5670598"/>
              <a:gd name="connsiteX1367" fmla="*/ 4000326 w 4754420"/>
              <a:gd name="connsiteY1367" fmla="*/ 799833 h 5670598"/>
              <a:gd name="connsiteX1368" fmla="*/ 3994625 w 4754420"/>
              <a:gd name="connsiteY1368" fmla="*/ 835173 h 5670598"/>
              <a:gd name="connsiteX1369" fmla="*/ 3982085 w 4754420"/>
              <a:gd name="connsiteY1369" fmla="*/ 878114 h 5670598"/>
              <a:gd name="connsiteX1370" fmla="*/ 3958145 w 4754420"/>
              <a:gd name="connsiteY1370" fmla="*/ 923335 h 5670598"/>
              <a:gd name="connsiteX1371" fmla="*/ 3962324 w 4754420"/>
              <a:gd name="connsiteY1371" fmla="*/ 934735 h 5670598"/>
              <a:gd name="connsiteX1372" fmla="*/ 3955104 w 4754420"/>
              <a:gd name="connsiteY1372" fmla="*/ 941576 h 5670598"/>
              <a:gd name="connsiteX1373" fmla="*/ 3957004 w 4754420"/>
              <a:gd name="connsiteY1373" fmla="*/ 965516 h 5670598"/>
              <a:gd name="connsiteX1374" fmla="*/ 3970305 w 4754420"/>
              <a:gd name="connsiteY1374" fmla="*/ 987177 h 5670598"/>
              <a:gd name="connsiteX1375" fmla="*/ 3938004 w 4754420"/>
              <a:gd name="connsiteY1375" fmla="*/ 1049498 h 5670598"/>
              <a:gd name="connsiteX1376" fmla="*/ 3921664 w 4754420"/>
              <a:gd name="connsiteY1376" fmla="*/ 1111819 h 5670598"/>
              <a:gd name="connsiteX1377" fmla="*/ 3911512 w 4754420"/>
              <a:gd name="connsiteY1377" fmla="*/ 1120702 h 5670598"/>
              <a:gd name="connsiteX1378" fmla="*/ 3907968 w 4754420"/>
              <a:gd name="connsiteY1378" fmla="*/ 1124454 h 5670598"/>
              <a:gd name="connsiteX1379" fmla="*/ 3902908 w 4754420"/>
              <a:gd name="connsiteY1379" fmla="*/ 1158414 h 5670598"/>
              <a:gd name="connsiteX1380" fmla="*/ 3907271 w 4754420"/>
              <a:gd name="connsiteY1380" fmla="*/ 1150295 h 5670598"/>
              <a:gd name="connsiteX1381" fmla="*/ 3921664 w 4754420"/>
              <a:gd name="connsiteY1381" fmla="*/ 1142220 h 5670598"/>
              <a:gd name="connsiteX1382" fmla="*/ 3942944 w 4754420"/>
              <a:gd name="connsiteY1382" fmla="*/ 1136140 h 5670598"/>
              <a:gd name="connsiteX1383" fmla="*/ 3921664 w 4754420"/>
              <a:gd name="connsiteY1383" fmla="*/ 1127019 h 5670598"/>
              <a:gd name="connsiteX1384" fmla="*/ 3930784 w 4754420"/>
              <a:gd name="connsiteY1384" fmla="*/ 1120939 h 5670598"/>
              <a:gd name="connsiteX1385" fmla="*/ 3942564 w 4754420"/>
              <a:gd name="connsiteY1385" fmla="*/ 1119419 h 5670598"/>
              <a:gd name="connsiteX1386" fmla="*/ 3952064 w 4754420"/>
              <a:gd name="connsiteY1386" fmla="*/ 1127019 h 5670598"/>
              <a:gd name="connsiteX1387" fmla="*/ 3960424 w 4754420"/>
              <a:gd name="connsiteY1387" fmla="*/ 1114859 h 5670598"/>
              <a:gd name="connsiteX1388" fmla="*/ 3964225 w 4754420"/>
              <a:gd name="connsiteY1388" fmla="*/ 1102699 h 5670598"/>
              <a:gd name="connsiteX1389" fmla="*/ 3969925 w 4754420"/>
              <a:gd name="connsiteY1389" fmla="*/ 1088259 h 5670598"/>
              <a:gd name="connsiteX1390" fmla="*/ 3973345 w 4754420"/>
              <a:gd name="connsiteY1390" fmla="*/ 1069258 h 5670598"/>
              <a:gd name="connsiteX1391" fmla="*/ 3949024 w 4754420"/>
              <a:gd name="connsiteY1391" fmla="*/ 1054058 h 5670598"/>
              <a:gd name="connsiteX1392" fmla="*/ 3964225 w 4754420"/>
              <a:gd name="connsiteY1392" fmla="*/ 1026697 h 5670598"/>
              <a:gd name="connsiteX1393" fmla="*/ 3994625 w 4754420"/>
              <a:gd name="connsiteY1393" fmla="*/ 1032777 h 5670598"/>
              <a:gd name="connsiteX1394" fmla="*/ 3985885 w 4754420"/>
              <a:gd name="connsiteY1394" fmla="*/ 1046458 h 5670598"/>
              <a:gd name="connsiteX1395" fmla="*/ 3979425 w 4754420"/>
              <a:gd name="connsiteY1395" fmla="*/ 1060138 h 5670598"/>
              <a:gd name="connsiteX1396" fmla="*/ 3991585 w 4754420"/>
              <a:gd name="connsiteY1396" fmla="*/ 1069258 h 5670598"/>
              <a:gd name="connsiteX1397" fmla="*/ 4000705 w 4754420"/>
              <a:gd name="connsiteY1397" fmla="*/ 1078379 h 5670598"/>
              <a:gd name="connsiteX1398" fmla="*/ 3995385 w 4754420"/>
              <a:gd name="connsiteY1398" fmla="*/ 1096239 h 5670598"/>
              <a:gd name="connsiteX1399" fmla="*/ 3985505 w 4754420"/>
              <a:gd name="connsiteY1399" fmla="*/ 1111819 h 5670598"/>
              <a:gd name="connsiteX1400" fmla="*/ 4000326 w 4754420"/>
              <a:gd name="connsiteY1400" fmla="*/ 1113339 h 5670598"/>
              <a:gd name="connsiteX1401" fmla="*/ 4012866 w 4754420"/>
              <a:gd name="connsiteY1401" fmla="*/ 1114859 h 5670598"/>
              <a:gd name="connsiteX1402" fmla="*/ 4006406 w 4754420"/>
              <a:gd name="connsiteY1402" fmla="*/ 1134620 h 5670598"/>
              <a:gd name="connsiteX1403" fmla="*/ 3988545 w 4754420"/>
              <a:gd name="connsiteY1403" fmla="*/ 1154380 h 5670598"/>
              <a:gd name="connsiteX1404" fmla="*/ 3984745 w 4754420"/>
              <a:gd name="connsiteY1404" fmla="*/ 1171100 h 5670598"/>
              <a:gd name="connsiteX1405" fmla="*/ 3976385 w 4754420"/>
              <a:gd name="connsiteY1405" fmla="*/ 1178700 h 5670598"/>
              <a:gd name="connsiteX1406" fmla="*/ 3961184 w 4754420"/>
              <a:gd name="connsiteY1406" fmla="*/ 1199981 h 5670598"/>
              <a:gd name="connsiteX1407" fmla="*/ 3961184 w 4754420"/>
              <a:gd name="connsiteY1407" fmla="*/ 1227342 h 5670598"/>
              <a:gd name="connsiteX1408" fmla="*/ 3970305 w 4754420"/>
              <a:gd name="connsiteY1408" fmla="*/ 1218221 h 5670598"/>
              <a:gd name="connsiteX1409" fmla="*/ 3982465 w 4754420"/>
              <a:gd name="connsiteY1409" fmla="*/ 1193901 h 5670598"/>
              <a:gd name="connsiteX1410" fmla="*/ 3988545 w 4754420"/>
              <a:gd name="connsiteY1410" fmla="*/ 1187061 h 5670598"/>
              <a:gd name="connsiteX1411" fmla="*/ 3994625 w 4754420"/>
              <a:gd name="connsiteY1411" fmla="*/ 1184781 h 5670598"/>
              <a:gd name="connsiteX1412" fmla="*/ 3991585 w 4754420"/>
              <a:gd name="connsiteY1412" fmla="*/ 1192761 h 5670598"/>
              <a:gd name="connsiteX1413" fmla="*/ 3988545 w 4754420"/>
              <a:gd name="connsiteY1413" fmla="*/ 1203021 h 5670598"/>
              <a:gd name="connsiteX1414" fmla="*/ 3976385 w 4754420"/>
              <a:gd name="connsiteY1414" fmla="*/ 1233422 h 5670598"/>
              <a:gd name="connsiteX1415" fmla="*/ 3964605 w 4754420"/>
              <a:gd name="connsiteY1415" fmla="*/ 1250047 h 5670598"/>
              <a:gd name="connsiteX1416" fmla="*/ 3964342 w 4754420"/>
              <a:gd name="connsiteY1416" fmla="*/ 1259580 h 5670598"/>
              <a:gd name="connsiteX1417" fmla="*/ 3969439 w 4754420"/>
              <a:gd name="connsiteY1417" fmla="*/ 1267396 h 5670598"/>
              <a:gd name="connsiteX1418" fmla="*/ 3973345 w 4754420"/>
              <a:gd name="connsiteY1418" fmla="*/ 1254702 h 5670598"/>
              <a:gd name="connsiteX1419" fmla="*/ 3997665 w 4754420"/>
              <a:gd name="connsiteY1419" fmla="*/ 1263822 h 5670598"/>
              <a:gd name="connsiteX1420" fmla="*/ 3991585 w 4754420"/>
              <a:gd name="connsiteY1420" fmla="*/ 1297263 h 5670598"/>
              <a:gd name="connsiteX1421" fmla="*/ 4006786 w 4754420"/>
              <a:gd name="connsiteY1421" fmla="*/ 1294223 h 5670598"/>
              <a:gd name="connsiteX1422" fmla="*/ 4021986 w 4754420"/>
              <a:gd name="connsiteY1422" fmla="*/ 1312463 h 5670598"/>
              <a:gd name="connsiteX1423" fmla="*/ 4006786 w 4754420"/>
              <a:gd name="connsiteY1423" fmla="*/ 1358064 h 5670598"/>
              <a:gd name="connsiteX1424" fmla="*/ 3977145 w 4754420"/>
              <a:gd name="connsiteY1424" fmla="*/ 1397205 h 5670598"/>
              <a:gd name="connsiteX1425" fmla="*/ 3952064 w 4754420"/>
              <a:gd name="connsiteY1425" fmla="*/ 1434066 h 5670598"/>
              <a:gd name="connsiteX1426" fmla="*/ 3945984 w 4754420"/>
              <a:gd name="connsiteY1426" fmla="*/ 1434066 h 5670598"/>
              <a:gd name="connsiteX1427" fmla="*/ 3945984 w 4754420"/>
              <a:gd name="connsiteY1427" fmla="*/ 1443186 h 5670598"/>
              <a:gd name="connsiteX1428" fmla="*/ 3927744 w 4754420"/>
              <a:gd name="connsiteY1428" fmla="*/ 1473587 h 5670598"/>
              <a:gd name="connsiteX1429" fmla="*/ 3912544 w 4754420"/>
              <a:gd name="connsiteY1429" fmla="*/ 1507787 h 5670598"/>
              <a:gd name="connsiteX1430" fmla="*/ 3897343 w 4754420"/>
              <a:gd name="connsiteY1430" fmla="*/ 1546548 h 5670598"/>
              <a:gd name="connsiteX1431" fmla="*/ 3880623 w 4754420"/>
              <a:gd name="connsiteY1431" fmla="*/ 1578849 h 5670598"/>
              <a:gd name="connsiteX1432" fmla="*/ 3874207 w 4754420"/>
              <a:gd name="connsiteY1432" fmla="*/ 1588619 h 5670598"/>
              <a:gd name="connsiteX1433" fmla="*/ 3878777 w 4754420"/>
              <a:gd name="connsiteY1433" fmla="*/ 1600806 h 5670598"/>
              <a:gd name="connsiteX1434" fmla="*/ 3863210 w 4754420"/>
              <a:gd name="connsiteY1434" fmla="*/ 1611926 h 5670598"/>
              <a:gd name="connsiteX1435" fmla="*/ 3860863 w 4754420"/>
              <a:gd name="connsiteY1435" fmla="*/ 1637750 h 5670598"/>
              <a:gd name="connsiteX1436" fmla="*/ 3863902 w 4754420"/>
              <a:gd name="connsiteY1436" fmla="*/ 1637750 h 5670598"/>
              <a:gd name="connsiteX1437" fmla="*/ 3860863 w 4754420"/>
              <a:gd name="connsiteY1437" fmla="*/ 1646870 h 5670598"/>
              <a:gd name="connsiteX1438" fmla="*/ 3857497 w 4754420"/>
              <a:gd name="connsiteY1438" fmla="*/ 1646870 h 5670598"/>
              <a:gd name="connsiteX1439" fmla="*/ 3857497 w 4754420"/>
              <a:gd name="connsiteY1439" fmla="*/ 1649449 h 5670598"/>
              <a:gd name="connsiteX1440" fmla="*/ 3849517 w 4754420"/>
              <a:gd name="connsiteY1440" fmla="*/ 1666928 h 5670598"/>
              <a:gd name="connsiteX1441" fmla="*/ 3839256 w 4754420"/>
              <a:gd name="connsiteY1441" fmla="*/ 1679848 h 5670598"/>
              <a:gd name="connsiteX1442" fmla="*/ 3838496 w 4754420"/>
              <a:gd name="connsiteY1442" fmla="*/ 1693148 h 5670598"/>
              <a:gd name="connsiteX1443" fmla="*/ 3842296 w 4754420"/>
              <a:gd name="connsiteY1443" fmla="*/ 1704169 h 5670598"/>
              <a:gd name="connsiteX1444" fmla="*/ 3847996 w 4754420"/>
              <a:gd name="connsiteY1444" fmla="*/ 1707589 h 5670598"/>
              <a:gd name="connsiteX1445" fmla="*/ 3851417 w 4754420"/>
              <a:gd name="connsiteY1445" fmla="*/ 1704169 h 5670598"/>
              <a:gd name="connsiteX1446" fmla="*/ 3854457 w 4754420"/>
              <a:gd name="connsiteY1446" fmla="*/ 1681368 h 5670598"/>
              <a:gd name="connsiteX1447" fmla="*/ 3875737 w 4754420"/>
              <a:gd name="connsiteY1447" fmla="*/ 1667688 h 5670598"/>
              <a:gd name="connsiteX1448" fmla="*/ 3875737 w 4754420"/>
              <a:gd name="connsiteY1448" fmla="*/ 1622087 h 5670598"/>
              <a:gd name="connsiteX1449" fmla="*/ 3878777 w 4754420"/>
              <a:gd name="connsiteY1449" fmla="*/ 1622087 h 5670598"/>
              <a:gd name="connsiteX1450" fmla="*/ 3882197 w 4754420"/>
              <a:gd name="connsiteY1450" fmla="*/ 1611447 h 5670598"/>
              <a:gd name="connsiteX1451" fmla="*/ 3878777 w 4754420"/>
              <a:gd name="connsiteY1451" fmla="*/ 1600806 h 5670598"/>
              <a:gd name="connsiteX1452" fmla="*/ 3898537 w 4754420"/>
              <a:gd name="connsiteY1452" fmla="*/ 1575346 h 5670598"/>
              <a:gd name="connsiteX1453" fmla="*/ 3918298 w 4754420"/>
              <a:gd name="connsiteY1453" fmla="*/ 1552165 h 5670598"/>
              <a:gd name="connsiteX1454" fmla="*/ 3909938 w 4754420"/>
              <a:gd name="connsiteY1454" fmla="*/ 1531265 h 5670598"/>
              <a:gd name="connsiteX1455" fmla="*/ 3933498 w 4754420"/>
              <a:gd name="connsiteY1455" fmla="*/ 1512645 h 5670598"/>
              <a:gd name="connsiteX1456" fmla="*/ 3949079 w 4754420"/>
              <a:gd name="connsiteY1456" fmla="*/ 1468184 h 5670598"/>
              <a:gd name="connsiteX1457" fmla="*/ 3966939 w 4754420"/>
              <a:gd name="connsiteY1457" fmla="*/ 1421443 h 5670598"/>
              <a:gd name="connsiteX1458" fmla="*/ 3975679 w 4754420"/>
              <a:gd name="connsiteY1458" fmla="*/ 1420683 h 5670598"/>
              <a:gd name="connsiteX1459" fmla="*/ 3982139 w 4754420"/>
              <a:gd name="connsiteY1459" fmla="*/ 1424483 h 5670598"/>
              <a:gd name="connsiteX1460" fmla="*/ 3986319 w 4754420"/>
              <a:gd name="connsiteY1460" fmla="*/ 1454123 h 5670598"/>
              <a:gd name="connsiteX1461" fmla="*/ 3969979 w 4754420"/>
              <a:gd name="connsiteY1461" fmla="*/ 1479204 h 5670598"/>
              <a:gd name="connsiteX1462" fmla="*/ 3951739 w 4754420"/>
              <a:gd name="connsiteY1462" fmla="*/ 1535065 h 5670598"/>
              <a:gd name="connsiteX1463" fmla="*/ 3933498 w 4754420"/>
              <a:gd name="connsiteY1463" fmla="*/ 1588646 h 5670598"/>
              <a:gd name="connsiteX1464" fmla="*/ 3935018 w 4754420"/>
              <a:gd name="connsiteY1464" fmla="*/ 1596246 h 5670598"/>
              <a:gd name="connsiteX1465" fmla="*/ 3927418 w 4754420"/>
              <a:gd name="connsiteY1465" fmla="*/ 1603847 h 5670598"/>
              <a:gd name="connsiteX1466" fmla="*/ 3924378 w 4754420"/>
              <a:gd name="connsiteY1466" fmla="*/ 1612587 h 5670598"/>
              <a:gd name="connsiteX1467" fmla="*/ 3930458 w 4754420"/>
              <a:gd name="connsiteY1467" fmla="*/ 1619047 h 5670598"/>
              <a:gd name="connsiteX1468" fmla="*/ 3917918 w 4754420"/>
              <a:gd name="connsiteY1468" fmla="*/ 1634247 h 5670598"/>
              <a:gd name="connsiteX1469" fmla="*/ 3912218 w 4754420"/>
              <a:gd name="connsiteY1469" fmla="*/ 1649449 h 5670598"/>
              <a:gd name="connsiteX1470" fmla="*/ 3900057 w 4754420"/>
              <a:gd name="connsiteY1470" fmla="*/ 1670728 h 5670598"/>
              <a:gd name="connsiteX1471" fmla="*/ 3905378 w 4754420"/>
              <a:gd name="connsiteY1471" fmla="*/ 1688208 h 5670598"/>
              <a:gd name="connsiteX1472" fmla="*/ 3897017 w 4754420"/>
              <a:gd name="connsiteY1472" fmla="*/ 1701128 h 5670598"/>
              <a:gd name="connsiteX1473" fmla="*/ 3937678 w 4754420"/>
              <a:gd name="connsiteY1473" fmla="*/ 1698848 h 5670598"/>
              <a:gd name="connsiteX1474" fmla="*/ 3976059 w 4754420"/>
              <a:gd name="connsiteY1474" fmla="*/ 1710249 h 5670598"/>
              <a:gd name="connsiteX1475" fmla="*/ 3982899 w 4754420"/>
              <a:gd name="connsiteY1475" fmla="*/ 1728869 h 5670598"/>
              <a:gd name="connsiteX1476" fmla="*/ 3976059 w 4754420"/>
              <a:gd name="connsiteY1476" fmla="*/ 1740649 h 5670598"/>
              <a:gd name="connsiteX1477" fmla="*/ 3973399 w 4754420"/>
              <a:gd name="connsiteY1477" fmla="*/ 1748249 h 5670598"/>
              <a:gd name="connsiteX1478" fmla="*/ 3973019 w 4754420"/>
              <a:gd name="connsiteY1478" fmla="*/ 1755849 h 5670598"/>
              <a:gd name="connsiteX1479" fmla="*/ 3982139 w 4754420"/>
              <a:gd name="connsiteY1479" fmla="*/ 1749770 h 5670598"/>
              <a:gd name="connsiteX1480" fmla="*/ 4021660 w 4754420"/>
              <a:gd name="connsiteY1480" fmla="*/ 1719369 h 5670598"/>
              <a:gd name="connsiteX1481" fmla="*/ 4027740 w 4754420"/>
              <a:gd name="connsiteY1481" fmla="*/ 1698089 h 5670598"/>
              <a:gd name="connsiteX1482" fmla="*/ 4026220 w 4754420"/>
              <a:gd name="connsiteY1482" fmla="*/ 1689348 h 5670598"/>
              <a:gd name="connsiteX1483" fmla="*/ 4033820 w 4754420"/>
              <a:gd name="connsiteY1483" fmla="*/ 1682888 h 5670598"/>
              <a:gd name="connsiteX1484" fmla="*/ 4034580 w 4754420"/>
              <a:gd name="connsiteY1484" fmla="*/ 1675668 h 5670598"/>
              <a:gd name="connsiteX1485" fmla="*/ 4030780 w 4754420"/>
              <a:gd name="connsiteY1485" fmla="*/ 1670728 h 5670598"/>
              <a:gd name="connsiteX1486" fmla="*/ 4055101 w 4754420"/>
              <a:gd name="connsiteY1486" fmla="*/ 1640327 h 5670598"/>
              <a:gd name="connsiteX1487" fmla="*/ 4079421 w 4754420"/>
              <a:gd name="connsiteY1487" fmla="*/ 1609927 h 5670598"/>
              <a:gd name="connsiteX1488" fmla="*/ 4096901 w 4754420"/>
              <a:gd name="connsiteY1488" fmla="*/ 1570786 h 5670598"/>
              <a:gd name="connsiteX1489" fmla="*/ 4128062 w 4754420"/>
              <a:gd name="connsiteY1489" fmla="*/ 1543045 h 5670598"/>
              <a:gd name="connsiteX1490" fmla="*/ 4125022 w 4754420"/>
              <a:gd name="connsiteY1490" fmla="*/ 1527845 h 5670598"/>
              <a:gd name="connsiteX1491" fmla="*/ 4126542 w 4754420"/>
              <a:gd name="connsiteY1491" fmla="*/ 1514545 h 5670598"/>
              <a:gd name="connsiteX1492" fmla="*/ 4137182 w 4754420"/>
              <a:gd name="connsiteY1492" fmla="*/ 1503525 h 5670598"/>
              <a:gd name="connsiteX1493" fmla="*/ 4155423 w 4754420"/>
              <a:gd name="connsiteY1493" fmla="*/ 1497444 h 5670598"/>
              <a:gd name="connsiteX1494" fmla="*/ 4167203 w 4754420"/>
              <a:gd name="connsiteY1494" fmla="*/ 1514545 h 5670598"/>
              <a:gd name="connsiteX1495" fmla="*/ 4158463 w 4754420"/>
              <a:gd name="connsiteY1495" fmla="*/ 1533925 h 5670598"/>
              <a:gd name="connsiteX1496" fmla="*/ 4136803 w 4754420"/>
              <a:gd name="connsiteY1496" fmla="*/ 1562426 h 5670598"/>
              <a:gd name="connsiteX1497" fmla="*/ 4131102 w 4754420"/>
              <a:gd name="connsiteY1497" fmla="*/ 1597766 h 5670598"/>
              <a:gd name="connsiteX1498" fmla="*/ 4118562 w 4754420"/>
              <a:gd name="connsiteY1498" fmla="*/ 1640707 h 5670598"/>
              <a:gd name="connsiteX1499" fmla="*/ 4094622 w 4754420"/>
              <a:gd name="connsiteY1499" fmla="*/ 1685928 h 5670598"/>
              <a:gd name="connsiteX1500" fmla="*/ 4098801 w 4754420"/>
              <a:gd name="connsiteY1500" fmla="*/ 1697328 h 5670598"/>
              <a:gd name="connsiteX1501" fmla="*/ 4091581 w 4754420"/>
              <a:gd name="connsiteY1501" fmla="*/ 1704169 h 5670598"/>
              <a:gd name="connsiteX1502" fmla="*/ 4093481 w 4754420"/>
              <a:gd name="connsiteY1502" fmla="*/ 1728109 h 5670598"/>
              <a:gd name="connsiteX1503" fmla="*/ 4106782 w 4754420"/>
              <a:gd name="connsiteY1503" fmla="*/ 1749770 h 5670598"/>
              <a:gd name="connsiteX1504" fmla="*/ 4074481 w 4754420"/>
              <a:gd name="connsiteY1504" fmla="*/ 1812092 h 5670598"/>
              <a:gd name="connsiteX1505" fmla="*/ 4058141 w 4754420"/>
              <a:gd name="connsiteY1505" fmla="*/ 1874413 h 5670598"/>
              <a:gd name="connsiteX1506" fmla="*/ 4033820 w 4754420"/>
              <a:gd name="connsiteY1506" fmla="*/ 1895693 h 5670598"/>
              <a:gd name="connsiteX1507" fmla="*/ 4020520 w 4754420"/>
              <a:gd name="connsiteY1507" fmla="*/ 1921533 h 5670598"/>
              <a:gd name="connsiteX1508" fmla="*/ 4012992 w 4754420"/>
              <a:gd name="connsiteY1508" fmla="*/ 1939185 h 5670598"/>
              <a:gd name="connsiteX1509" fmla="*/ 4018510 w 4754420"/>
              <a:gd name="connsiteY1509" fmla="*/ 1938633 h 5670598"/>
              <a:gd name="connsiteX1510" fmla="*/ 4027630 w 4754420"/>
              <a:gd name="connsiteY1510" fmla="*/ 1914313 h 5670598"/>
              <a:gd name="connsiteX1511" fmla="*/ 4040930 w 4754420"/>
              <a:gd name="connsiteY1511" fmla="*/ 1906333 h 5670598"/>
              <a:gd name="connsiteX1512" fmla="*/ 4051950 w 4754420"/>
              <a:gd name="connsiteY1512" fmla="*/ 1896073 h 5670598"/>
              <a:gd name="connsiteX1513" fmla="*/ 4061831 w 4754420"/>
              <a:gd name="connsiteY1513" fmla="*/ 1893412 h 5670598"/>
              <a:gd name="connsiteX1514" fmla="*/ 4062833 w 4754420"/>
              <a:gd name="connsiteY1514" fmla="*/ 1891623 h 5670598"/>
              <a:gd name="connsiteX1515" fmla="*/ 4058141 w 4754420"/>
              <a:gd name="connsiteY1515" fmla="*/ 1889612 h 5670598"/>
              <a:gd name="connsiteX1516" fmla="*/ 4067085 w 4754420"/>
              <a:gd name="connsiteY1516" fmla="*/ 1883649 h 5670598"/>
              <a:gd name="connsiteX1517" fmla="*/ 4064111 w 4754420"/>
              <a:gd name="connsiteY1517" fmla="*/ 1871752 h 5670598"/>
              <a:gd name="connsiteX1518" fmla="*/ 4091471 w 4754420"/>
              <a:gd name="connsiteY1518" fmla="*/ 1871752 h 5670598"/>
              <a:gd name="connsiteX1519" fmla="*/ 4086154 w 4754420"/>
              <a:gd name="connsiteY1519" fmla="*/ 1887703 h 5670598"/>
              <a:gd name="connsiteX1520" fmla="*/ 4088541 w 4754420"/>
              <a:gd name="connsiteY1520" fmla="*/ 1889612 h 5670598"/>
              <a:gd name="connsiteX1521" fmla="*/ 4096901 w 4754420"/>
              <a:gd name="connsiteY1521" fmla="*/ 1877452 h 5670598"/>
              <a:gd name="connsiteX1522" fmla="*/ 4100702 w 4754420"/>
              <a:gd name="connsiteY1522" fmla="*/ 1865292 h 5670598"/>
              <a:gd name="connsiteX1523" fmla="*/ 4106402 w 4754420"/>
              <a:gd name="connsiteY1523" fmla="*/ 1850852 h 5670598"/>
              <a:gd name="connsiteX1524" fmla="*/ 4109822 w 4754420"/>
              <a:gd name="connsiteY1524" fmla="*/ 1831851 h 5670598"/>
              <a:gd name="connsiteX1525" fmla="*/ 4085501 w 4754420"/>
              <a:gd name="connsiteY1525" fmla="*/ 1816651 h 5670598"/>
              <a:gd name="connsiteX1526" fmla="*/ 4100702 w 4754420"/>
              <a:gd name="connsiteY1526" fmla="*/ 1789290 h 5670598"/>
              <a:gd name="connsiteX1527" fmla="*/ 4131102 w 4754420"/>
              <a:gd name="connsiteY1527" fmla="*/ 1795371 h 5670598"/>
              <a:gd name="connsiteX1528" fmla="*/ 4122362 w 4754420"/>
              <a:gd name="connsiteY1528" fmla="*/ 1809051 h 5670598"/>
              <a:gd name="connsiteX1529" fmla="*/ 4115902 w 4754420"/>
              <a:gd name="connsiteY1529" fmla="*/ 1822731 h 5670598"/>
              <a:gd name="connsiteX1530" fmla="*/ 4125804 w 4754420"/>
              <a:gd name="connsiteY1530" fmla="*/ 1830158 h 5670598"/>
              <a:gd name="connsiteX1531" fmla="*/ 4126432 w 4754420"/>
              <a:gd name="connsiteY1531" fmla="*/ 1826911 h 5670598"/>
              <a:gd name="connsiteX1532" fmla="*/ 4140112 w 4754420"/>
              <a:gd name="connsiteY1532" fmla="*/ 1807911 h 5670598"/>
              <a:gd name="connsiteX1533" fmla="*/ 4140112 w 4754420"/>
              <a:gd name="connsiteY1533" fmla="*/ 1783590 h 5670598"/>
              <a:gd name="connsiteX1534" fmla="*/ 4152273 w 4754420"/>
              <a:gd name="connsiteY1534" fmla="*/ 1750150 h 5670598"/>
              <a:gd name="connsiteX1535" fmla="*/ 4166333 w 4754420"/>
              <a:gd name="connsiteY1535" fmla="*/ 1748249 h 5670598"/>
              <a:gd name="connsiteX1536" fmla="*/ 4173553 w 4754420"/>
              <a:gd name="connsiteY1536" fmla="*/ 1734949 h 5670598"/>
              <a:gd name="connsiteX1537" fmla="*/ 4191793 w 4754420"/>
              <a:gd name="connsiteY1537" fmla="*/ 1707589 h 5670598"/>
              <a:gd name="connsiteX1538" fmla="*/ 4216114 w 4754420"/>
              <a:gd name="connsiteY1538" fmla="*/ 1716709 h 5670598"/>
              <a:gd name="connsiteX1539" fmla="*/ 4208134 w 4754420"/>
              <a:gd name="connsiteY1539" fmla="*/ 1750909 h 5670598"/>
              <a:gd name="connsiteX1540" fmla="*/ 4197874 w 4754420"/>
              <a:gd name="connsiteY1540" fmla="*/ 1780550 h 5670598"/>
              <a:gd name="connsiteX1541" fmla="*/ 4185713 w 4754420"/>
              <a:gd name="connsiteY1541" fmla="*/ 1795750 h 5670598"/>
              <a:gd name="connsiteX1542" fmla="*/ 4161393 w 4754420"/>
              <a:gd name="connsiteY1542" fmla="*/ 1796130 h 5670598"/>
              <a:gd name="connsiteX1543" fmla="*/ 4164433 w 4754420"/>
              <a:gd name="connsiteY1543" fmla="*/ 1807911 h 5670598"/>
              <a:gd name="connsiteX1544" fmla="*/ 4152273 w 4754420"/>
              <a:gd name="connsiteY1544" fmla="*/ 1838311 h 5670598"/>
              <a:gd name="connsiteX1545" fmla="*/ 4164433 w 4754420"/>
              <a:gd name="connsiteY1545" fmla="*/ 1838311 h 5670598"/>
              <a:gd name="connsiteX1546" fmla="*/ 4152273 w 4754420"/>
              <a:gd name="connsiteY1546" fmla="*/ 1853512 h 5670598"/>
              <a:gd name="connsiteX1547" fmla="*/ 4152273 w 4754420"/>
              <a:gd name="connsiteY1547" fmla="*/ 1883912 h 5670598"/>
              <a:gd name="connsiteX1548" fmla="*/ 4145695 w 4754420"/>
              <a:gd name="connsiteY1548" fmla="*/ 1888611 h 5670598"/>
              <a:gd name="connsiteX1549" fmla="*/ 4142883 w 4754420"/>
              <a:gd name="connsiteY1549" fmla="*/ 1897213 h 5670598"/>
              <a:gd name="connsiteX1550" fmla="*/ 4130992 w 4754420"/>
              <a:gd name="connsiteY1550" fmla="*/ 1910369 h 5670598"/>
              <a:gd name="connsiteX1551" fmla="*/ 4130992 w 4754420"/>
              <a:gd name="connsiteY1551" fmla="*/ 1926473 h 5670598"/>
              <a:gd name="connsiteX1552" fmla="*/ 4109712 w 4754420"/>
              <a:gd name="connsiteY1552" fmla="*/ 1950794 h 5670598"/>
              <a:gd name="connsiteX1553" fmla="*/ 4100591 w 4754420"/>
              <a:gd name="connsiteY1553" fmla="*/ 1975114 h 5670598"/>
              <a:gd name="connsiteX1554" fmla="*/ 4106477 w 4754420"/>
              <a:gd name="connsiteY1554" fmla="*/ 1981119 h 5670598"/>
              <a:gd name="connsiteX1555" fmla="*/ 4106782 w 4754420"/>
              <a:gd name="connsiteY1555" fmla="*/ 1980814 h 5670598"/>
              <a:gd name="connsiteX1556" fmla="*/ 4118942 w 4754420"/>
              <a:gd name="connsiteY1556" fmla="*/ 1956494 h 5670598"/>
              <a:gd name="connsiteX1557" fmla="*/ 4125022 w 4754420"/>
              <a:gd name="connsiteY1557" fmla="*/ 1949654 h 5670598"/>
              <a:gd name="connsiteX1558" fmla="*/ 4131102 w 4754420"/>
              <a:gd name="connsiteY1558" fmla="*/ 1947375 h 5670598"/>
              <a:gd name="connsiteX1559" fmla="*/ 4128062 w 4754420"/>
              <a:gd name="connsiteY1559" fmla="*/ 1955354 h 5670598"/>
              <a:gd name="connsiteX1560" fmla="*/ 4125022 w 4754420"/>
              <a:gd name="connsiteY1560" fmla="*/ 1965614 h 5670598"/>
              <a:gd name="connsiteX1561" fmla="*/ 4112862 w 4754420"/>
              <a:gd name="connsiteY1561" fmla="*/ 1996015 h 5670598"/>
              <a:gd name="connsiteX1562" fmla="*/ 4109790 w 4754420"/>
              <a:gd name="connsiteY1562" fmla="*/ 2000350 h 5670598"/>
              <a:gd name="connsiteX1563" fmla="*/ 4109712 w 4754420"/>
              <a:gd name="connsiteY1563" fmla="*/ 2006275 h 5670598"/>
              <a:gd name="connsiteX1564" fmla="*/ 4100591 w 4754420"/>
              <a:gd name="connsiteY1564" fmla="*/ 2041995 h 5670598"/>
              <a:gd name="connsiteX1565" fmla="*/ 4093402 w 4754420"/>
              <a:gd name="connsiteY1565" fmla="*/ 2056973 h 5670598"/>
              <a:gd name="connsiteX1566" fmla="*/ 4100702 w 4754420"/>
              <a:gd name="connsiteY1566" fmla="*/ 2046936 h 5670598"/>
              <a:gd name="connsiteX1567" fmla="*/ 4109822 w 4754420"/>
              <a:gd name="connsiteY1567" fmla="*/ 2017295 h 5670598"/>
              <a:gd name="connsiteX1568" fmla="*/ 4134142 w 4754420"/>
              <a:gd name="connsiteY1568" fmla="*/ 2026415 h 5670598"/>
              <a:gd name="connsiteX1569" fmla="*/ 4128062 w 4754420"/>
              <a:gd name="connsiteY1569" fmla="*/ 2059856 h 5670598"/>
              <a:gd name="connsiteX1570" fmla="*/ 4129849 w 4754420"/>
              <a:gd name="connsiteY1570" fmla="*/ 2059499 h 5670598"/>
              <a:gd name="connsiteX1571" fmla="*/ 4131372 w 4754420"/>
              <a:gd name="connsiteY1571" fmla="*/ 2055296 h 5670598"/>
              <a:gd name="connsiteX1572" fmla="*/ 4152273 w 4754420"/>
              <a:gd name="connsiteY1572" fmla="*/ 2035915 h 5670598"/>
              <a:gd name="connsiteX1573" fmla="*/ 4152273 w 4754420"/>
              <a:gd name="connsiteY1573" fmla="*/ 1996395 h 5670598"/>
              <a:gd name="connsiteX1574" fmla="*/ 4199774 w 4754420"/>
              <a:gd name="connsiteY1574" fmla="*/ 1952694 h 5670598"/>
              <a:gd name="connsiteX1575" fmla="*/ 4222194 w 4754420"/>
              <a:gd name="connsiteY1575" fmla="*/ 1883912 h 5670598"/>
              <a:gd name="connsiteX1576" fmla="*/ 4249555 w 4754420"/>
              <a:gd name="connsiteY1576" fmla="*/ 1873272 h 5670598"/>
              <a:gd name="connsiteX1577" fmla="*/ 4276915 w 4754420"/>
              <a:gd name="connsiteY1577" fmla="*/ 1862632 h 5670598"/>
              <a:gd name="connsiteX1578" fmla="*/ 4276915 w 4754420"/>
              <a:gd name="connsiteY1578" fmla="*/ 1829191 h 5670598"/>
              <a:gd name="connsiteX1579" fmla="*/ 4286035 w 4754420"/>
              <a:gd name="connsiteY1579" fmla="*/ 1829191 h 5670598"/>
              <a:gd name="connsiteX1580" fmla="*/ 4296676 w 4754420"/>
              <a:gd name="connsiteY1580" fmla="*/ 1833751 h 5670598"/>
              <a:gd name="connsiteX1581" fmla="*/ 4298196 w 4754420"/>
              <a:gd name="connsiteY1581" fmla="*/ 1847431 h 5670598"/>
              <a:gd name="connsiteX1582" fmla="*/ 4289075 w 4754420"/>
              <a:gd name="connsiteY1582" fmla="*/ 1871752 h 5670598"/>
              <a:gd name="connsiteX1583" fmla="*/ 4291072 w 4754420"/>
              <a:gd name="connsiteY1583" fmla="*/ 1878631 h 5670598"/>
              <a:gd name="connsiteX1584" fmla="*/ 4298427 w 4754420"/>
              <a:gd name="connsiteY1584" fmla="*/ 1872141 h 5670598"/>
              <a:gd name="connsiteX1585" fmla="*/ 4410909 w 4754420"/>
              <a:gd name="connsiteY1585" fmla="*/ 1674537 h 5670598"/>
              <a:gd name="connsiteX1586" fmla="*/ 4426489 w 4754420"/>
              <a:gd name="connsiteY1586" fmla="*/ 1650597 h 5670598"/>
              <a:gd name="connsiteX1587" fmla="*/ 4444350 w 4754420"/>
              <a:gd name="connsiteY1587" fmla="*/ 1628937 h 5670598"/>
              <a:gd name="connsiteX1588" fmla="*/ 4448150 w 4754420"/>
              <a:gd name="connsiteY1588" fmla="*/ 1614117 h 5670598"/>
              <a:gd name="connsiteX1589" fmla="*/ 4456510 w 4754420"/>
              <a:gd name="connsiteY1589" fmla="*/ 1601576 h 5670598"/>
              <a:gd name="connsiteX1590" fmla="*/ 4468670 w 4754420"/>
              <a:gd name="connsiteY1590" fmla="*/ 1580295 h 5670598"/>
              <a:gd name="connsiteX1591" fmla="*/ 4480830 w 4754420"/>
              <a:gd name="connsiteY1591" fmla="*/ 1573835 h 5670598"/>
              <a:gd name="connsiteX1592" fmla="*/ 4487687 w 4754420"/>
              <a:gd name="connsiteY1592" fmla="*/ 1574049 h 5670598"/>
              <a:gd name="connsiteX1593" fmla="*/ 4491240 w 4754420"/>
              <a:gd name="connsiteY1593" fmla="*/ 1560906 h 5670598"/>
              <a:gd name="connsiteX1594" fmla="*/ 4507960 w 4754420"/>
              <a:gd name="connsiteY1594" fmla="*/ 1537345 h 5670598"/>
              <a:gd name="connsiteX1595" fmla="*/ 4510240 w 4754420"/>
              <a:gd name="connsiteY1595" fmla="*/ 1528985 h 5670598"/>
              <a:gd name="connsiteX1596" fmla="*/ 4517080 w 4754420"/>
              <a:gd name="connsiteY1596" fmla="*/ 1525185 h 5670598"/>
              <a:gd name="connsiteX1597" fmla="*/ 4526200 w 4754420"/>
              <a:gd name="connsiteY1597" fmla="*/ 1528225 h 5670598"/>
              <a:gd name="connsiteX1598" fmla="*/ 4517080 w 4754420"/>
              <a:gd name="connsiteY1598" fmla="*/ 1558625 h 5670598"/>
              <a:gd name="connsiteX1599" fmla="*/ 4510240 w 4754420"/>
              <a:gd name="connsiteY1599" fmla="*/ 1571166 h 5670598"/>
              <a:gd name="connsiteX1600" fmla="*/ 4507960 w 4754420"/>
              <a:gd name="connsiteY1600" fmla="*/ 1585986 h 5670598"/>
              <a:gd name="connsiteX1601" fmla="*/ 4495800 w 4754420"/>
              <a:gd name="connsiteY1601" fmla="*/ 1613347 h 5670598"/>
              <a:gd name="connsiteX1602" fmla="*/ 4496560 w 4754420"/>
              <a:gd name="connsiteY1602" fmla="*/ 1636147 h 5670598"/>
              <a:gd name="connsiteX1603" fmla="*/ 4483639 w 4754420"/>
              <a:gd name="connsiteY1603" fmla="*/ 1649827 h 5670598"/>
              <a:gd name="connsiteX1604" fmla="*/ 4457799 w 4754420"/>
              <a:gd name="connsiteY1604" fmla="*/ 1754709 h 5670598"/>
              <a:gd name="connsiteX1605" fmla="*/ 4432338 w 4754420"/>
              <a:gd name="connsiteY1605" fmla="*/ 1808861 h 5670598"/>
              <a:gd name="connsiteX1606" fmla="*/ 4408286 w 4754420"/>
              <a:gd name="connsiteY1606" fmla="*/ 1844940 h 5670598"/>
              <a:gd name="connsiteX1607" fmla="*/ 4409009 w 4754420"/>
              <a:gd name="connsiteY1607" fmla="*/ 1850481 h 5670598"/>
              <a:gd name="connsiteX1608" fmla="*/ 4404109 w 4754420"/>
              <a:gd name="connsiteY1608" fmla="*/ 1853566 h 5670598"/>
              <a:gd name="connsiteX1609" fmla="*/ 4401675 w 4754420"/>
              <a:gd name="connsiteY1609" fmla="*/ 1868987 h 5670598"/>
              <a:gd name="connsiteX1610" fmla="*/ 4401789 w 4754420"/>
              <a:gd name="connsiteY1610" fmla="*/ 1869101 h 5670598"/>
              <a:gd name="connsiteX1611" fmla="*/ 4401601 w 4754420"/>
              <a:gd name="connsiteY1611" fmla="*/ 1869455 h 5670598"/>
              <a:gd name="connsiteX1612" fmla="*/ 4400038 w 4754420"/>
              <a:gd name="connsiteY1612" fmla="*/ 1879352 h 5670598"/>
              <a:gd name="connsiteX1613" fmla="*/ 4397642 w 4754420"/>
              <a:gd name="connsiteY1613" fmla="*/ 1894529 h 5670598"/>
              <a:gd name="connsiteX1614" fmla="*/ 4407869 w 4754420"/>
              <a:gd name="connsiteY1614" fmla="*/ 1884301 h 5670598"/>
              <a:gd name="connsiteX1615" fmla="*/ 4413949 w 4754420"/>
              <a:gd name="connsiteY1615" fmla="*/ 1875181 h 5670598"/>
              <a:gd name="connsiteX1616" fmla="*/ 4410909 w 4754420"/>
              <a:gd name="connsiteY1616" fmla="*/ 1866061 h 5670598"/>
              <a:gd name="connsiteX1617" fmla="*/ 4421169 w 4754420"/>
              <a:gd name="connsiteY1617" fmla="*/ 1853521 h 5670598"/>
              <a:gd name="connsiteX1618" fmla="*/ 4429149 w 4754420"/>
              <a:gd name="connsiteY1618" fmla="*/ 1838702 h 5670598"/>
              <a:gd name="connsiteX1619" fmla="*/ 4453470 w 4754420"/>
              <a:gd name="connsiteY1619" fmla="*/ 1783979 h 5670598"/>
              <a:gd name="connsiteX1620" fmla="*/ 4471710 w 4754420"/>
              <a:gd name="connsiteY1620" fmla="*/ 1768779 h 5670598"/>
              <a:gd name="connsiteX1621" fmla="*/ 4479310 w 4754420"/>
              <a:gd name="connsiteY1621" fmla="*/ 1758139 h 5670598"/>
              <a:gd name="connsiteX1622" fmla="*/ 4477790 w 4754420"/>
              <a:gd name="connsiteY1622" fmla="*/ 1747499 h 5670598"/>
              <a:gd name="connsiteX1623" fmla="*/ 4489950 w 4754420"/>
              <a:gd name="connsiteY1623" fmla="*/ 1723178 h 5670598"/>
              <a:gd name="connsiteX1624" fmla="*/ 4499071 w 4754420"/>
              <a:gd name="connsiteY1624" fmla="*/ 1697337 h 5670598"/>
              <a:gd name="connsiteX1625" fmla="*/ 4508191 w 4754420"/>
              <a:gd name="connsiteY1625" fmla="*/ 1671497 h 5670598"/>
              <a:gd name="connsiteX1626" fmla="*/ 4547712 w 4754420"/>
              <a:gd name="connsiteY1626" fmla="*/ 1638057 h 5670598"/>
              <a:gd name="connsiteX1627" fmla="*/ 4559112 w 4754420"/>
              <a:gd name="connsiteY1627" fmla="*/ 1655537 h 5670598"/>
              <a:gd name="connsiteX1628" fmla="*/ 4547712 w 4754420"/>
              <a:gd name="connsiteY1628" fmla="*/ 1668457 h 5670598"/>
              <a:gd name="connsiteX1629" fmla="*/ 4547332 w 4754420"/>
              <a:gd name="connsiteY1629" fmla="*/ 1687837 h 5670598"/>
              <a:gd name="connsiteX1630" fmla="*/ 4544672 w 4754420"/>
              <a:gd name="connsiteY1630" fmla="*/ 1704938 h 5670598"/>
              <a:gd name="connsiteX1631" fmla="*/ 4526811 w 4754420"/>
              <a:gd name="connsiteY1631" fmla="*/ 1744078 h 5670598"/>
              <a:gd name="connsiteX1632" fmla="*/ 4520351 w 4754420"/>
              <a:gd name="connsiteY1632" fmla="*/ 1780939 h 5670598"/>
              <a:gd name="connsiteX1633" fmla="*/ 4496031 w 4754420"/>
              <a:gd name="connsiteY1633" fmla="*/ 1838702 h 5670598"/>
              <a:gd name="connsiteX1634" fmla="*/ 4505911 w 4754420"/>
              <a:gd name="connsiteY1634" fmla="*/ 1863021 h 5670598"/>
              <a:gd name="connsiteX1635" fmla="*/ 4492991 w 4754420"/>
              <a:gd name="connsiteY1635" fmla="*/ 1887342 h 5670598"/>
              <a:gd name="connsiteX1636" fmla="*/ 4479310 w 4754420"/>
              <a:gd name="connsiteY1636" fmla="*/ 1926102 h 5670598"/>
              <a:gd name="connsiteX1637" fmla="*/ 4456510 w 4754420"/>
              <a:gd name="connsiteY1637" fmla="*/ 1960303 h 5670598"/>
              <a:gd name="connsiteX1638" fmla="*/ 4465630 w 4754420"/>
              <a:gd name="connsiteY1638" fmla="*/ 1984623 h 5670598"/>
              <a:gd name="connsiteX1639" fmla="*/ 4444350 w 4754420"/>
              <a:gd name="connsiteY1639" fmla="*/ 1999824 h 5670598"/>
              <a:gd name="connsiteX1640" fmla="*/ 4444350 w 4754420"/>
              <a:gd name="connsiteY1640" fmla="*/ 2033265 h 5670598"/>
              <a:gd name="connsiteX1641" fmla="*/ 4436370 w 4754420"/>
              <a:gd name="connsiteY1641" fmla="*/ 2050745 h 5670598"/>
              <a:gd name="connsiteX1642" fmla="*/ 4426109 w 4754420"/>
              <a:gd name="connsiteY1642" fmla="*/ 2063665 h 5670598"/>
              <a:gd name="connsiteX1643" fmla="*/ 4425349 w 4754420"/>
              <a:gd name="connsiteY1643" fmla="*/ 2076965 h 5670598"/>
              <a:gd name="connsiteX1644" fmla="*/ 4429149 w 4754420"/>
              <a:gd name="connsiteY1644" fmla="*/ 2087986 h 5670598"/>
              <a:gd name="connsiteX1645" fmla="*/ 4434849 w 4754420"/>
              <a:gd name="connsiteY1645" fmla="*/ 2091406 h 5670598"/>
              <a:gd name="connsiteX1646" fmla="*/ 4438270 w 4754420"/>
              <a:gd name="connsiteY1646" fmla="*/ 2087986 h 5670598"/>
              <a:gd name="connsiteX1647" fmla="*/ 4441310 w 4754420"/>
              <a:gd name="connsiteY1647" fmla="*/ 2065185 h 5670598"/>
              <a:gd name="connsiteX1648" fmla="*/ 4462590 w 4754420"/>
              <a:gd name="connsiteY1648" fmla="*/ 2051505 h 5670598"/>
              <a:gd name="connsiteX1649" fmla="*/ 4462590 w 4754420"/>
              <a:gd name="connsiteY1649" fmla="*/ 2005904 h 5670598"/>
              <a:gd name="connsiteX1650" fmla="*/ 4465630 w 4754420"/>
              <a:gd name="connsiteY1650" fmla="*/ 2005904 h 5670598"/>
              <a:gd name="connsiteX1651" fmla="*/ 4469050 w 4754420"/>
              <a:gd name="connsiteY1651" fmla="*/ 1995265 h 5670598"/>
              <a:gd name="connsiteX1652" fmla="*/ 4465630 w 4754420"/>
              <a:gd name="connsiteY1652" fmla="*/ 1984623 h 5670598"/>
              <a:gd name="connsiteX1653" fmla="*/ 4485390 w 4754420"/>
              <a:gd name="connsiteY1653" fmla="*/ 1959163 h 5670598"/>
              <a:gd name="connsiteX1654" fmla="*/ 4505151 w 4754420"/>
              <a:gd name="connsiteY1654" fmla="*/ 1935982 h 5670598"/>
              <a:gd name="connsiteX1655" fmla="*/ 4496791 w 4754420"/>
              <a:gd name="connsiteY1655" fmla="*/ 1915082 h 5670598"/>
              <a:gd name="connsiteX1656" fmla="*/ 4520351 w 4754420"/>
              <a:gd name="connsiteY1656" fmla="*/ 1896462 h 5670598"/>
              <a:gd name="connsiteX1657" fmla="*/ 4535932 w 4754420"/>
              <a:gd name="connsiteY1657" fmla="*/ 1852001 h 5670598"/>
              <a:gd name="connsiteX1658" fmla="*/ 4553792 w 4754420"/>
              <a:gd name="connsiteY1658" fmla="*/ 1805260 h 5670598"/>
              <a:gd name="connsiteX1659" fmla="*/ 4562532 w 4754420"/>
              <a:gd name="connsiteY1659" fmla="*/ 1804500 h 5670598"/>
              <a:gd name="connsiteX1660" fmla="*/ 4568992 w 4754420"/>
              <a:gd name="connsiteY1660" fmla="*/ 1808300 h 5670598"/>
              <a:gd name="connsiteX1661" fmla="*/ 4573172 w 4754420"/>
              <a:gd name="connsiteY1661" fmla="*/ 1837940 h 5670598"/>
              <a:gd name="connsiteX1662" fmla="*/ 4556832 w 4754420"/>
              <a:gd name="connsiteY1662" fmla="*/ 1863021 h 5670598"/>
              <a:gd name="connsiteX1663" fmla="*/ 4538592 w 4754420"/>
              <a:gd name="connsiteY1663" fmla="*/ 1918882 h 5670598"/>
              <a:gd name="connsiteX1664" fmla="*/ 4520351 w 4754420"/>
              <a:gd name="connsiteY1664" fmla="*/ 1972463 h 5670598"/>
              <a:gd name="connsiteX1665" fmla="*/ 4521871 w 4754420"/>
              <a:gd name="connsiteY1665" fmla="*/ 1980063 h 5670598"/>
              <a:gd name="connsiteX1666" fmla="*/ 4514271 w 4754420"/>
              <a:gd name="connsiteY1666" fmla="*/ 1987664 h 5670598"/>
              <a:gd name="connsiteX1667" fmla="*/ 4511231 w 4754420"/>
              <a:gd name="connsiteY1667" fmla="*/ 1996405 h 5670598"/>
              <a:gd name="connsiteX1668" fmla="*/ 4517311 w 4754420"/>
              <a:gd name="connsiteY1668" fmla="*/ 2002864 h 5670598"/>
              <a:gd name="connsiteX1669" fmla="*/ 4504771 w 4754420"/>
              <a:gd name="connsiteY1669" fmla="*/ 2018064 h 5670598"/>
              <a:gd name="connsiteX1670" fmla="*/ 4499071 w 4754420"/>
              <a:gd name="connsiteY1670" fmla="*/ 2033265 h 5670598"/>
              <a:gd name="connsiteX1671" fmla="*/ 4486910 w 4754420"/>
              <a:gd name="connsiteY1671" fmla="*/ 2054545 h 5670598"/>
              <a:gd name="connsiteX1672" fmla="*/ 4492231 w 4754420"/>
              <a:gd name="connsiteY1672" fmla="*/ 2072025 h 5670598"/>
              <a:gd name="connsiteX1673" fmla="*/ 4483870 w 4754420"/>
              <a:gd name="connsiteY1673" fmla="*/ 2084945 h 5670598"/>
              <a:gd name="connsiteX1674" fmla="*/ 4524531 w 4754420"/>
              <a:gd name="connsiteY1674" fmla="*/ 2082665 h 5670598"/>
              <a:gd name="connsiteX1675" fmla="*/ 4562912 w 4754420"/>
              <a:gd name="connsiteY1675" fmla="*/ 2094066 h 5670598"/>
              <a:gd name="connsiteX1676" fmla="*/ 4569752 w 4754420"/>
              <a:gd name="connsiteY1676" fmla="*/ 2112686 h 5670598"/>
              <a:gd name="connsiteX1677" fmla="*/ 4562912 w 4754420"/>
              <a:gd name="connsiteY1677" fmla="*/ 2124467 h 5670598"/>
              <a:gd name="connsiteX1678" fmla="*/ 4560252 w 4754420"/>
              <a:gd name="connsiteY1678" fmla="*/ 2132066 h 5670598"/>
              <a:gd name="connsiteX1679" fmla="*/ 4559872 w 4754420"/>
              <a:gd name="connsiteY1679" fmla="*/ 2139666 h 5670598"/>
              <a:gd name="connsiteX1680" fmla="*/ 4568992 w 4754420"/>
              <a:gd name="connsiteY1680" fmla="*/ 2133588 h 5670598"/>
              <a:gd name="connsiteX1681" fmla="*/ 4608513 w 4754420"/>
              <a:gd name="connsiteY1681" fmla="*/ 2103186 h 5670598"/>
              <a:gd name="connsiteX1682" fmla="*/ 4614593 w 4754420"/>
              <a:gd name="connsiteY1682" fmla="*/ 2081907 h 5670598"/>
              <a:gd name="connsiteX1683" fmla="*/ 4613073 w 4754420"/>
              <a:gd name="connsiteY1683" fmla="*/ 2073165 h 5670598"/>
              <a:gd name="connsiteX1684" fmla="*/ 4620673 w 4754420"/>
              <a:gd name="connsiteY1684" fmla="*/ 2066706 h 5670598"/>
              <a:gd name="connsiteX1685" fmla="*/ 4621433 w 4754420"/>
              <a:gd name="connsiteY1685" fmla="*/ 2059485 h 5670598"/>
              <a:gd name="connsiteX1686" fmla="*/ 4617633 w 4754420"/>
              <a:gd name="connsiteY1686" fmla="*/ 2054545 h 5670598"/>
              <a:gd name="connsiteX1687" fmla="*/ 4641954 w 4754420"/>
              <a:gd name="connsiteY1687" fmla="*/ 2024144 h 5670598"/>
              <a:gd name="connsiteX1688" fmla="*/ 4666274 w 4754420"/>
              <a:gd name="connsiteY1688" fmla="*/ 1993744 h 5670598"/>
              <a:gd name="connsiteX1689" fmla="*/ 4683754 w 4754420"/>
              <a:gd name="connsiteY1689" fmla="*/ 1954603 h 5670598"/>
              <a:gd name="connsiteX1690" fmla="*/ 4714915 w 4754420"/>
              <a:gd name="connsiteY1690" fmla="*/ 1926862 h 5670598"/>
              <a:gd name="connsiteX1691" fmla="*/ 4711875 w 4754420"/>
              <a:gd name="connsiteY1691" fmla="*/ 1911663 h 5670598"/>
              <a:gd name="connsiteX1692" fmla="*/ 4713395 w 4754420"/>
              <a:gd name="connsiteY1692" fmla="*/ 1898362 h 5670598"/>
              <a:gd name="connsiteX1693" fmla="*/ 4724035 w 4754420"/>
              <a:gd name="connsiteY1693" fmla="*/ 1887342 h 5670598"/>
              <a:gd name="connsiteX1694" fmla="*/ 4742276 w 4754420"/>
              <a:gd name="connsiteY1694" fmla="*/ 1881261 h 5670598"/>
              <a:gd name="connsiteX1695" fmla="*/ 4754056 w 4754420"/>
              <a:gd name="connsiteY1695" fmla="*/ 1898362 h 5670598"/>
              <a:gd name="connsiteX1696" fmla="*/ 4745316 w 4754420"/>
              <a:gd name="connsiteY1696" fmla="*/ 1917742 h 5670598"/>
              <a:gd name="connsiteX1697" fmla="*/ 4723656 w 4754420"/>
              <a:gd name="connsiteY1697" fmla="*/ 1946243 h 5670598"/>
              <a:gd name="connsiteX1698" fmla="*/ 4717955 w 4754420"/>
              <a:gd name="connsiteY1698" fmla="*/ 1981583 h 5670598"/>
              <a:gd name="connsiteX1699" fmla="*/ 4705415 w 4754420"/>
              <a:gd name="connsiteY1699" fmla="*/ 2024524 h 5670598"/>
              <a:gd name="connsiteX1700" fmla="*/ 4681475 w 4754420"/>
              <a:gd name="connsiteY1700" fmla="*/ 2069745 h 5670598"/>
              <a:gd name="connsiteX1701" fmla="*/ 4685654 w 4754420"/>
              <a:gd name="connsiteY1701" fmla="*/ 2081146 h 5670598"/>
              <a:gd name="connsiteX1702" fmla="*/ 4678434 w 4754420"/>
              <a:gd name="connsiteY1702" fmla="*/ 2087986 h 5670598"/>
              <a:gd name="connsiteX1703" fmla="*/ 4680334 w 4754420"/>
              <a:gd name="connsiteY1703" fmla="*/ 2111926 h 5670598"/>
              <a:gd name="connsiteX1704" fmla="*/ 4693635 w 4754420"/>
              <a:gd name="connsiteY1704" fmla="*/ 2133588 h 5670598"/>
              <a:gd name="connsiteX1705" fmla="*/ 4661334 w 4754420"/>
              <a:gd name="connsiteY1705" fmla="*/ 2195908 h 5670598"/>
              <a:gd name="connsiteX1706" fmla="*/ 4644994 w 4754420"/>
              <a:gd name="connsiteY1706" fmla="*/ 2258229 h 5670598"/>
              <a:gd name="connsiteX1707" fmla="*/ 4620673 w 4754420"/>
              <a:gd name="connsiteY1707" fmla="*/ 2279511 h 5670598"/>
              <a:gd name="connsiteX1708" fmla="*/ 4607373 w 4754420"/>
              <a:gd name="connsiteY1708" fmla="*/ 2305351 h 5670598"/>
              <a:gd name="connsiteX1709" fmla="*/ 4596353 w 4754420"/>
              <a:gd name="connsiteY1709" fmla="*/ 2331191 h 5670598"/>
              <a:gd name="connsiteX1710" fmla="*/ 4599393 w 4754420"/>
              <a:gd name="connsiteY1710" fmla="*/ 2340311 h 5670598"/>
              <a:gd name="connsiteX1711" fmla="*/ 4621053 w 4754420"/>
              <a:gd name="connsiteY1711" fmla="*/ 2314470 h 5670598"/>
              <a:gd name="connsiteX1712" fmla="*/ 4644994 w 4754420"/>
              <a:gd name="connsiteY1712" fmla="*/ 2288630 h 5670598"/>
              <a:gd name="connsiteX1713" fmla="*/ 4666274 w 4754420"/>
              <a:gd name="connsiteY1713" fmla="*/ 2282550 h 5670598"/>
              <a:gd name="connsiteX1714" fmla="*/ 4644994 w 4754420"/>
              <a:gd name="connsiteY1714" fmla="*/ 2273430 h 5670598"/>
              <a:gd name="connsiteX1715" fmla="*/ 4654114 w 4754420"/>
              <a:gd name="connsiteY1715" fmla="*/ 2267349 h 5670598"/>
              <a:gd name="connsiteX1716" fmla="*/ 4665894 w 4754420"/>
              <a:gd name="connsiteY1716" fmla="*/ 2265829 h 5670598"/>
              <a:gd name="connsiteX1717" fmla="*/ 4675394 w 4754420"/>
              <a:gd name="connsiteY1717" fmla="*/ 2273430 h 5670598"/>
              <a:gd name="connsiteX1718" fmla="*/ 4683754 w 4754420"/>
              <a:gd name="connsiteY1718" fmla="*/ 2261270 h 5670598"/>
              <a:gd name="connsiteX1719" fmla="*/ 4687555 w 4754420"/>
              <a:gd name="connsiteY1719" fmla="*/ 2249109 h 5670598"/>
              <a:gd name="connsiteX1720" fmla="*/ 4693255 w 4754420"/>
              <a:gd name="connsiteY1720" fmla="*/ 2234670 h 5670598"/>
              <a:gd name="connsiteX1721" fmla="*/ 4696675 w 4754420"/>
              <a:gd name="connsiteY1721" fmla="*/ 2215669 h 5670598"/>
              <a:gd name="connsiteX1722" fmla="*/ 4672354 w 4754420"/>
              <a:gd name="connsiteY1722" fmla="*/ 2200469 h 5670598"/>
              <a:gd name="connsiteX1723" fmla="*/ 4687555 w 4754420"/>
              <a:gd name="connsiteY1723" fmla="*/ 2173107 h 5670598"/>
              <a:gd name="connsiteX1724" fmla="*/ 4717955 w 4754420"/>
              <a:gd name="connsiteY1724" fmla="*/ 2179188 h 5670598"/>
              <a:gd name="connsiteX1725" fmla="*/ 4709215 w 4754420"/>
              <a:gd name="connsiteY1725" fmla="*/ 2192868 h 5670598"/>
              <a:gd name="connsiteX1726" fmla="*/ 4702755 w 4754420"/>
              <a:gd name="connsiteY1726" fmla="*/ 2206549 h 5670598"/>
              <a:gd name="connsiteX1727" fmla="*/ 4714915 w 4754420"/>
              <a:gd name="connsiteY1727" fmla="*/ 2215669 h 5670598"/>
              <a:gd name="connsiteX1728" fmla="*/ 4724035 w 4754420"/>
              <a:gd name="connsiteY1728" fmla="*/ 2224790 h 5670598"/>
              <a:gd name="connsiteX1729" fmla="*/ 4718715 w 4754420"/>
              <a:gd name="connsiteY1729" fmla="*/ 2242650 h 5670598"/>
              <a:gd name="connsiteX1730" fmla="*/ 4708835 w 4754420"/>
              <a:gd name="connsiteY1730" fmla="*/ 2258229 h 5670598"/>
              <a:gd name="connsiteX1731" fmla="*/ 4723656 w 4754420"/>
              <a:gd name="connsiteY1731" fmla="*/ 2259749 h 5670598"/>
              <a:gd name="connsiteX1732" fmla="*/ 4736196 w 4754420"/>
              <a:gd name="connsiteY1732" fmla="*/ 2261270 h 5670598"/>
              <a:gd name="connsiteX1733" fmla="*/ 4729736 w 4754420"/>
              <a:gd name="connsiteY1733" fmla="*/ 2281031 h 5670598"/>
              <a:gd name="connsiteX1734" fmla="*/ 4711875 w 4754420"/>
              <a:gd name="connsiteY1734" fmla="*/ 2300790 h 5670598"/>
              <a:gd name="connsiteX1735" fmla="*/ 4708075 w 4754420"/>
              <a:gd name="connsiteY1735" fmla="*/ 2317511 h 5670598"/>
              <a:gd name="connsiteX1736" fmla="*/ 4699715 w 4754420"/>
              <a:gd name="connsiteY1736" fmla="*/ 2325110 h 5670598"/>
              <a:gd name="connsiteX1737" fmla="*/ 4684514 w 4754420"/>
              <a:gd name="connsiteY1737" fmla="*/ 2346391 h 5670598"/>
              <a:gd name="connsiteX1738" fmla="*/ 4684514 w 4754420"/>
              <a:gd name="connsiteY1738" fmla="*/ 2373752 h 5670598"/>
              <a:gd name="connsiteX1739" fmla="*/ 4693635 w 4754420"/>
              <a:gd name="connsiteY1739" fmla="*/ 2364632 h 5670598"/>
              <a:gd name="connsiteX1740" fmla="*/ 4705795 w 4754420"/>
              <a:gd name="connsiteY1740" fmla="*/ 2340311 h 5670598"/>
              <a:gd name="connsiteX1741" fmla="*/ 4711875 w 4754420"/>
              <a:gd name="connsiteY1741" fmla="*/ 2333471 h 5670598"/>
              <a:gd name="connsiteX1742" fmla="*/ 4717955 w 4754420"/>
              <a:gd name="connsiteY1742" fmla="*/ 2331191 h 5670598"/>
              <a:gd name="connsiteX1743" fmla="*/ 4714915 w 4754420"/>
              <a:gd name="connsiteY1743" fmla="*/ 2339171 h 5670598"/>
              <a:gd name="connsiteX1744" fmla="*/ 4711875 w 4754420"/>
              <a:gd name="connsiteY1744" fmla="*/ 2349432 h 5670598"/>
              <a:gd name="connsiteX1745" fmla="*/ 4699715 w 4754420"/>
              <a:gd name="connsiteY1745" fmla="*/ 2379833 h 5670598"/>
              <a:gd name="connsiteX1746" fmla="*/ 4687555 w 4754420"/>
              <a:gd name="connsiteY1746" fmla="*/ 2410232 h 5670598"/>
              <a:gd name="connsiteX1747" fmla="*/ 4675394 w 4754420"/>
              <a:gd name="connsiteY1747" fmla="*/ 2431513 h 5670598"/>
              <a:gd name="connsiteX1748" fmla="*/ 4669314 w 4754420"/>
              <a:gd name="connsiteY1748" fmla="*/ 2455834 h 5670598"/>
              <a:gd name="connsiteX1749" fmla="*/ 4687555 w 4754420"/>
              <a:gd name="connsiteY1749" fmla="*/ 2430753 h 5670598"/>
              <a:gd name="connsiteX1750" fmla="*/ 4696675 w 4754420"/>
              <a:gd name="connsiteY1750" fmla="*/ 2401113 h 5670598"/>
              <a:gd name="connsiteX1751" fmla="*/ 4720995 w 4754420"/>
              <a:gd name="connsiteY1751" fmla="*/ 2410232 h 5670598"/>
              <a:gd name="connsiteX1752" fmla="*/ 4714915 w 4754420"/>
              <a:gd name="connsiteY1752" fmla="*/ 2443674 h 5670598"/>
              <a:gd name="connsiteX1753" fmla="*/ 4730116 w 4754420"/>
              <a:gd name="connsiteY1753" fmla="*/ 2440634 h 5670598"/>
              <a:gd name="connsiteX1754" fmla="*/ 4745316 w 4754420"/>
              <a:gd name="connsiteY1754" fmla="*/ 2458873 h 5670598"/>
              <a:gd name="connsiteX1755" fmla="*/ 4730116 w 4754420"/>
              <a:gd name="connsiteY1755" fmla="*/ 2504474 h 5670598"/>
              <a:gd name="connsiteX1756" fmla="*/ 4700475 w 4754420"/>
              <a:gd name="connsiteY1756" fmla="*/ 2543614 h 5670598"/>
              <a:gd name="connsiteX1757" fmla="*/ 4675394 w 4754420"/>
              <a:gd name="connsiteY1757" fmla="*/ 2580475 h 5670598"/>
              <a:gd name="connsiteX1758" fmla="*/ 4669314 w 4754420"/>
              <a:gd name="connsiteY1758" fmla="*/ 2580475 h 5670598"/>
              <a:gd name="connsiteX1759" fmla="*/ 4669314 w 4754420"/>
              <a:gd name="connsiteY1759" fmla="*/ 2589595 h 5670598"/>
              <a:gd name="connsiteX1760" fmla="*/ 4651074 w 4754420"/>
              <a:gd name="connsiteY1760" fmla="*/ 2619996 h 5670598"/>
              <a:gd name="connsiteX1761" fmla="*/ 4635874 w 4754420"/>
              <a:gd name="connsiteY1761" fmla="*/ 2654196 h 5670598"/>
              <a:gd name="connsiteX1762" fmla="*/ 4620673 w 4754420"/>
              <a:gd name="connsiteY1762" fmla="*/ 2692957 h 5670598"/>
              <a:gd name="connsiteX1763" fmla="*/ 4603953 w 4754420"/>
              <a:gd name="connsiteY1763" fmla="*/ 2725258 h 5670598"/>
              <a:gd name="connsiteX1764" fmla="*/ 4587232 w 4754420"/>
              <a:gd name="connsiteY1764" fmla="*/ 2750718 h 5670598"/>
              <a:gd name="connsiteX1765" fmla="*/ 4584193 w 4754420"/>
              <a:gd name="connsiteY1765" fmla="*/ 2784159 h 5670598"/>
              <a:gd name="connsiteX1766" fmla="*/ 4587232 w 4754420"/>
              <a:gd name="connsiteY1766" fmla="*/ 2784159 h 5670598"/>
              <a:gd name="connsiteX1767" fmla="*/ 4584193 w 4754420"/>
              <a:gd name="connsiteY1767" fmla="*/ 2793279 h 5670598"/>
              <a:gd name="connsiteX1768" fmla="*/ 4578112 w 4754420"/>
              <a:gd name="connsiteY1768" fmla="*/ 2793279 h 5670598"/>
              <a:gd name="connsiteX1769" fmla="*/ 4562912 w 4754420"/>
              <a:gd name="connsiteY1769" fmla="*/ 2805439 h 5670598"/>
              <a:gd name="connsiteX1770" fmla="*/ 4556832 w 4754420"/>
              <a:gd name="connsiteY1770" fmla="*/ 2835840 h 5670598"/>
              <a:gd name="connsiteX1771" fmla="*/ 4550752 w 4754420"/>
              <a:gd name="connsiteY1771" fmla="*/ 2866241 h 5670598"/>
              <a:gd name="connsiteX1772" fmla="*/ 4568992 w 4754420"/>
              <a:gd name="connsiteY1772" fmla="*/ 2890561 h 5670598"/>
              <a:gd name="connsiteX1773" fmla="*/ 4575072 w 4754420"/>
              <a:gd name="connsiteY1773" fmla="*/ 2893601 h 5670598"/>
              <a:gd name="connsiteX1774" fmla="*/ 4571272 w 4754420"/>
              <a:gd name="connsiteY1774" fmla="*/ 2903861 h 5670598"/>
              <a:gd name="connsiteX1775" fmla="*/ 4562912 w 4754420"/>
              <a:gd name="connsiteY1775" fmla="*/ 2911842 h 5670598"/>
              <a:gd name="connsiteX1776" fmla="*/ 4559872 w 4754420"/>
              <a:gd name="connsiteY1776" fmla="*/ 2924382 h 5670598"/>
              <a:gd name="connsiteX1777" fmla="*/ 4547712 w 4754420"/>
              <a:gd name="connsiteY1777" fmla="*/ 2930082 h 5670598"/>
              <a:gd name="connsiteX1778" fmla="*/ 4538592 w 4754420"/>
              <a:gd name="connsiteY1778" fmla="*/ 2930082 h 5670598"/>
              <a:gd name="connsiteX1779" fmla="*/ 4535552 w 4754420"/>
              <a:gd name="connsiteY1779" fmla="*/ 2963523 h 5670598"/>
              <a:gd name="connsiteX1780" fmla="*/ 4505151 w 4754420"/>
              <a:gd name="connsiteY1780" fmla="*/ 3021284 h 5670598"/>
              <a:gd name="connsiteX1781" fmla="*/ 4492991 w 4754420"/>
              <a:gd name="connsiteY1781" fmla="*/ 3030404 h 5670598"/>
              <a:gd name="connsiteX1782" fmla="*/ 4485770 w 4754420"/>
              <a:gd name="connsiteY1782" fmla="*/ 3060805 h 5670598"/>
              <a:gd name="connsiteX1783" fmla="*/ 4471710 w 4754420"/>
              <a:gd name="connsiteY1783" fmla="*/ 3091205 h 5670598"/>
              <a:gd name="connsiteX1784" fmla="*/ 4471710 w 4754420"/>
              <a:gd name="connsiteY1784" fmla="*/ 3127686 h 5670598"/>
              <a:gd name="connsiteX1785" fmla="*/ 4447390 w 4754420"/>
              <a:gd name="connsiteY1785" fmla="*/ 3148966 h 5670598"/>
              <a:gd name="connsiteX1786" fmla="*/ 4435229 w 4754420"/>
              <a:gd name="connsiteY1786" fmla="*/ 3179367 h 5670598"/>
              <a:gd name="connsiteX1787" fmla="*/ 4416989 w 4754420"/>
              <a:gd name="connsiteY1787" fmla="*/ 3194567 h 5670598"/>
              <a:gd name="connsiteX1788" fmla="*/ 4406349 w 4754420"/>
              <a:gd name="connsiteY1788" fmla="*/ 3219268 h 5670598"/>
              <a:gd name="connsiteX1789" fmla="*/ 4395709 w 4754420"/>
              <a:gd name="connsiteY1789" fmla="*/ 3246248 h 5670598"/>
              <a:gd name="connsiteX1790" fmla="*/ 4368348 w 4754420"/>
              <a:gd name="connsiteY1790" fmla="*/ 3297929 h 5670598"/>
              <a:gd name="connsiteX1791" fmla="*/ 4352388 w 4754420"/>
              <a:gd name="connsiteY1791" fmla="*/ 3322250 h 5670598"/>
              <a:gd name="connsiteX1792" fmla="*/ 4331867 w 4754420"/>
              <a:gd name="connsiteY1792" fmla="*/ 3346571 h 5670598"/>
              <a:gd name="connsiteX1793" fmla="*/ 4334907 w 4754420"/>
              <a:gd name="connsiteY1793" fmla="*/ 3261449 h 5670598"/>
              <a:gd name="connsiteX1794" fmla="*/ 4316667 w 4754420"/>
              <a:gd name="connsiteY1794" fmla="*/ 3255369 h 5670598"/>
              <a:gd name="connsiteX1795" fmla="*/ 4304507 w 4754420"/>
              <a:gd name="connsiteY1795" fmla="*/ 3276649 h 5670598"/>
              <a:gd name="connsiteX1796" fmla="*/ 4290066 w 4754420"/>
              <a:gd name="connsiteY1796" fmla="*/ 3328330 h 5670598"/>
              <a:gd name="connsiteX1797" fmla="*/ 4280186 w 4754420"/>
              <a:gd name="connsiteY1797" fmla="*/ 3380011 h 5670598"/>
              <a:gd name="connsiteX1798" fmla="*/ 4274866 w 4754420"/>
              <a:gd name="connsiteY1798" fmla="*/ 3402432 h 5670598"/>
              <a:gd name="connsiteX1799" fmla="*/ 4246746 w 4754420"/>
              <a:gd name="connsiteY1799" fmla="*/ 3404332 h 5670598"/>
              <a:gd name="connsiteX1800" fmla="*/ 4243706 w 4754420"/>
              <a:gd name="connsiteY1800" fmla="*/ 3413452 h 5670598"/>
              <a:gd name="connsiteX1801" fmla="*/ 4252826 w 4754420"/>
              <a:gd name="connsiteY1801" fmla="*/ 3429412 h 5670598"/>
              <a:gd name="connsiteX1802" fmla="*/ 4243706 w 4754420"/>
              <a:gd name="connsiteY1802" fmla="*/ 3440812 h 5670598"/>
              <a:gd name="connsiteX1803" fmla="*/ 4233445 w 4754420"/>
              <a:gd name="connsiteY1803" fmla="*/ 3442713 h 5670598"/>
              <a:gd name="connsiteX1804" fmla="*/ 4225465 w 4754420"/>
              <a:gd name="connsiteY1804" fmla="*/ 3446893 h 5670598"/>
              <a:gd name="connsiteX1805" fmla="*/ 4225465 w 4754420"/>
              <a:gd name="connsiteY1805" fmla="*/ 3449933 h 5670598"/>
              <a:gd name="connsiteX1806" fmla="*/ 4268026 w 4754420"/>
              <a:gd name="connsiteY1806" fmla="*/ 3474253 h 5670598"/>
              <a:gd name="connsiteX1807" fmla="*/ 4284366 w 4754420"/>
              <a:gd name="connsiteY1807" fmla="*/ 3446133 h 5670598"/>
              <a:gd name="connsiteX1808" fmla="*/ 4289306 w 4754420"/>
              <a:gd name="connsiteY1808" fmla="*/ 3413452 h 5670598"/>
              <a:gd name="connsiteX1809" fmla="*/ 4301467 w 4754420"/>
              <a:gd name="connsiteY1809" fmla="*/ 3383051 h 5670598"/>
              <a:gd name="connsiteX1810" fmla="*/ 4313627 w 4754420"/>
              <a:gd name="connsiteY1810" fmla="*/ 3355691 h 5670598"/>
              <a:gd name="connsiteX1811" fmla="*/ 4314007 w 4754420"/>
              <a:gd name="connsiteY1811" fmla="*/ 3348471 h 5670598"/>
              <a:gd name="connsiteX1812" fmla="*/ 4316667 w 4754420"/>
              <a:gd name="connsiteY1812" fmla="*/ 3343530 h 5670598"/>
              <a:gd name="connsiteX1813" fmla="*/ 4331867 w 4754420"/>
              <a:gd name="connsiteY1813" fmla="*/ 3359871 h 5670598"/>
              <a:gd name="connsiteX1814" fmla="*/ 4337947 w 4754420"/>
              <a:gd name="connsiteY1814" fmla="*/ 3383051 h 5670598"/>
              <a:gd name="connsiteX1815" fmla="*/ 4337188 w 4754420"/>
              <a:gd name="connsiteY1815" fmla="*/ 3388752 h 5670598"/>
              <a:gd name="connsiteX1816" fmla="*/ 4331867 w 4754420"/>
              <a:gd name="connsiteY1816" fmla="*/ 3392171 h 5670598"/>
              <a:gd name="connsiteX1817" fmla="*/ 4316287 w 4754420"/>
              <a:gd name="connsiteY1817" fmla="*/ 3438533 h 5670598"/>
              <a:gd name="connsiteX1818" fmla="*/ 4289306 w 4754420"/>
              <a:gd name="connsiteY1818" fmla="*/ 3480333 h 5670598"/>
              <a:gd name="connsiteX1819" fmla="*/ 4284746 w 4754420"/>
              <a:gd name="connsiteY1819" fmla="*/ 3494014 h 5670598"/>
              <a:gd name="connsiteX1820" fmla="*/ 4280186 w 4754420"/>
              <a:gd name="connsiteY1820" fmla="*/ 3507694 h 5670598"/>
              <a:gd name="connsiteX1821" fmla="*/ 4264226 w 4754420"/>
              <a:gd name="connsiteY1821" fmla="*/ 3540754 h 5670598"/>
              <a:gd name="connsiteX1822" fmla="*/ 4243706 w 4754420"/>
              <a:gd name="connsiteY1822" fmla="*/ 3571535 h 5670598"/>
              <a:gd name="connsiteX1823" fmla="*/ 4241425 w 4754420"/>
              <a:gd name="connsiteY1823" fmla="*/ 3581416 h 5670598"/>
              <a:gd name="connsiteX1824" fmla="*/ 4234585 w 4754420"/>
              <a:gd name="connsiteY1824" fmla="*/ 3586735 h 5670598"/>
              <a:gd name="connsiteX1825" fmla="*/ 4225465 w 4754420"/>
              <a:gd name="connsiteY1825" fmla="*/ 3572295 h 5670598"/>
              <a:gd name="connsiteX1826" fmla="*/ 4225465 w 4754420"/>
              <a:gd name="connsiteY1826" fmla="*/ 3553295 h 5670598"/>
              <a:gd name="connsiteX1827" fmla="*/ 4201145 w 4754420"/>
              <a:gd name="connsiteY1827" fmla="*/ 3562415 h 5670598"/>
              <a:gd name="connsiteX1828" fmla="*/ 4198104 w 4754420"/>
              <a:gd name="connsiteY1828" fmla="*/ 3592816 h 5670598"/>
              <a:gd name="connsiteX1829" fmla="*/ 4170744 w 4754420"/>
              <a:gd name="connsiteY1829" fmla="*/ 3647537 h 5670598"/>
              <a:gd name="connsiteX1830" fmla="*/ 4167704 w 4754420"/>
              <a:gd name="connsiteY1830" fmla="*/ 3647537 h 5670598"/>
              <a:gd name="connsiteX1831" fmla="*/ 4143383 w 4754420"/>
              <a:gd name="connsiteY1831" fmla="*/ 3702258 h 5670598"/>
              <a:gd name="connsiteX1832" fmla="*/ 4139583 w 4754420"/>
              <a:gd name="connsiteY1832" fmla="*/ 3717458 h 5670598"/>
              <a:gd name="connsiteX1833" fmla="*/ 4140343 w 4754420"/>
              <a:gd name="connsiteY1833" fmla="*/ 3732659 h 5670598"/>
              <a:gd name="connsiteX1834" fmla="*/ 4150604 w 4754420"/>
              <a:gd name="connsiteY1834" fmla="*/ 3734178 h 5670598"/>
              <a:gd name="connsiteX1835" fmla="*/ 4149464 w 4754420"/>
              <a:gd name="connsiteY1835" fmla="*/ 3744819 h 5670598"/>
              <a:gd name="connsiteX1836" fmla="*/ 4143763 w 4754420"/>
              <a:gd name="connsiteY1836" fmla="*/ 3745579 h 5670598"/>
              <a:gd name="connsiteX1837" fmla="*/ 4140343 w 4754420"/>
              <a:gd name="connsiteY1837" fmla="*/ 3750899 h 5670598"/>
              <a:gd name="connsiteX1838" fmla="*/ 4145663 w 4754420"/>
              <a:gd name="connsiteY1838" fmla="*/ 3761539 h 5670598"/>
              <a:gd name="connsiteX1839" fmla="*/ 4155544 w 4754420"/>
              <a:gd name="connsiteY1839" fmla="*/ 3772179 h 5670598"/>
              <a:gd name="connsiteX1840" fmla="*/ 4145663 w 4754420"/>
              <a:gd name="connsiteY1840" fmla="*/ 3801440 h 5670598"/>
              <a:gd name="connsiteX1841" fmla="*/ 4131223 w 4754420"/>
              <a:gd name="connsiteY1841" fmla="*/ 3823860 h 5670598"/>
              <a:gd name="connsiteX1842" fmla="*/ 4128563 w 4754420"/>
              <a:gd name="connsiteY1842" fmla="*/ 3844001 h 5670598"/>
              <a:gd name="connsiteX1843" fmla="*/ 4109943 w 4754420"/>
              <a:gd name="connsiteY1843" fmla="*/ 3848181 h 5670598"/>
              <a:gd name="connsiteX1844" fmla="*/ 4109943 w 4754420"/>
              <a:gd name="connsiteY1844" fmla="*/ 3881622 h 5670598"/>
              <a:gd name="connsiteX1845" fmla="*/ 4087902 w 4754420"/>
              <a:gd name="connsiteY1845" fmla="*/ 3865661 h 5670598"/>
              <a:gd name="connsiteX1846" fmla="*/ 4070422 w 4754420"/>
              <a:gd name="connsiteY1846" fmla="*/ 3845141 h 5670598"/>
              <a:gd name="connsiteX1847" fmla="*/ 4067382 w 4754420"/>
              <a:gd name="connsiteY1847" fmla="*/ 3863381 h 5670598"/>
              <a:gd name="connsiteX1848" fmla="*/ 4085622 w 4754420"/>
              <a:gd name="connsiteY1848" fmla="*/ 3893782 h 5670598"/>
              <a:gd name="connsiteX1849" fmla="*/ 4062822 w 4754420"/>
              <a:gd name="connsiteY1849" fmla="*/ 3960283 h 5670598"/>
              <a:gd name="connsiteX1850" fmla="*/ 4021781 w 4754420"/>
              <a:gd name="connsiteY1850" fmla="*/ 4015384 h 5670598"/>
              <a:gd name="connsiteX1851" fmla="*/ 4014561 w 4754420"/>
              <a:gd name="connsiteY1851" fmla="*/ 4041605 h 5670598"/>
              <a:gd name="connsiteX1852" fmla="*/ 4000500 w 4754420"/>
              <a:gd name="connsiteY1852" fmla="*/ 4060985 h 5670598"/>
              <a:gd name="connsiteX1853" fmla="*/ 3997840 w 4754420"/>
              <a:gd name="connsiteY1853" fmla="*/ 4056425 h 5670598"/>
              <a:gd name="connsiteX1854" fmla="*/ 3997460 w 4754420"/>
              <a:gd name="connsiteY1854" fmla="*/ 4051865 h 5670598"/>
              <a:gd name="connsiteX1855" fmla="*/ 3985300 w 4754420"/>
              <a:gd name="connsiteY1855" fmla="*/ 4048825 h 5670598"/>
              <a:gd name="connsiteX1856" fmla="*/ 3976180 w 4754420"/>
              <a:gd name="connsiteY1856" fmla="*/ 4060985 h 5670598"/>
              <a:gd name="connsiteX1857" fmla="*/ 3997460 w 4754420"/>
              <a:gd name="connsiteY1857" fmla="*/ 4082266 h 5670598"/>
              <a:gd name="connsiteX1858" fmla="*/ 3987580 w 4754420"/>
              <a:gd name="connsiteY1858" fmla="*/ 4126726 h 5670598"/>
              <a:gd name="connsiteX1859" fmla="*/ 3964020 w 4754420"/>
              <a:gd name="connsiteY1859" fmla="*/ 4164347 h 5670598"/>
              <a:gd name="connsiteX1860" fmla="*/ 3972000 w 4754420"/>
              <a:gd name="connsiteY1860" fmla="*/ 4190948 h 5670598"/>
              <a:gd name="connsiteX1861" fmla="*/ 3973140 w 4754420"/>
              <a:gd name="connsiteY1861" fmla="*/ 4212988 h 5670598"/>
              <a:gd name="connsiteX1862" fmla="*/ 3961360 w 4754420"/>
              <a:gd name="connsiteY1862" fmla="*/ 4209188 h 5670598"/>
              <a:gd name="connsiteX1863" fmla="*/ 3951860 w 4754420"/>
              <a:gd name="connsiteY1863" fmla="*/ 4200828 h 5670598"/>
              <a:gd name="connsiteX1864" fmla="*/ 3947299 w 4754420"/>
              <a:gd name="connsiteY1864" fmla="*/ 4236549 h 5670598"/>
              <a:gd name="connsiteX1865" fmla="*/ 3933619 w 4754420"/>
              <a:gd name="connsiteY1865" fmla="*/ 4267709 h 5670598"/>
              <a:gd name="connsiteX1866" fmla="*/ 3918419 w 4754420"/>
              <a:gd name="connsiteY1866" fmla="*/ 4243389 h 5670598"/>
              <a:gd name="connsiteX1867" fmla="*/ 3927539 w 4754420"/>
              <a:gd name="connsiteY1867" fmla="*/ 4212988 h 5670598"/>
              <a:gd name="connsiteX1868" fmla="*/ 3921839 w 4754420"/>
              <a:gd name="connsiteY1868" fmla="*/ 4208428 h 5670598"/>
              <a:gd name="connsiteX1869" fmla="*/ 3918419 w 4754420"/>
              <a:gd name="connsiteY1869" fmla="*/ 4203868 h 5670598"/>
              <a:gd name="connsiteX1870" fmla="*/ 3927919 w 4754420"/>
              <a:gd name="connsiteY1870" fmla="*/ 4198548 h 5670598"/>
              <a:gd name="connsiteX1871" fmla="*/ 3939699 w 4754420"/>
              <a:gd name="connsiteY1871" fmla="*/ 4197788 h 5670598"/>
              <a:gd name="connsiteX1872" fmla="*/ 3945399 w 4754420"/>
              <a:gd name="connsiteY1872" fmla="*/ 4168907 h 5670598"/>
              <a:gd name="connsiteX1873" fmla="*/ 3957940 w 4754420"/>
              <a:gd name="connsiteY1873" fmla="*/ 4140027 h 5670598"/>
              <a:gd name="connsiteX1874" fmla="*/ 3956040 w 4754420"/>
              <a:gd name="connsiteY1874" fmla="*/ 4132427 h 5670598"/>
              <a:gd name="connsiteX1875" fmla="*/ 3951860 w 4754420"/>
              <a:gd name="connsiteY1875" fmla="*/ 4124826 h 5670598"/>
              <a:gd name="connsiteX1876" fmla="*/ 3930579 w 4754420"/>
              <a:gd name="connsiteY1876" fmla="*/ 4152187 h 5670598"/>
              <a:gd name="connsiteX1877" fmla="*/ 3915379 w 4754420"/>
              <a:gd name="connsiteY1877" fmla="*/ 4155227 h 5670598"/>
              <a:gd name="connsiteX1878" fmla="*/ 3915379 w 4754420"/>
              <a:gd name="connsiteY1878" fmla="*/ 4197788 h 5670598"/>
              <a:gd name="connsiteX1879" fmla="*/ 3886878 w 4754420"/>
              <a:gd name="connsiteY1879" fmla="*/ 4236549 h 5670598"/>
              <a:gd name="connsiteX1880" fmla="*/ 3869778 w 4754420"/>
              <a:gd name="connsiteY1880" fmla="*/ 4279870 h 5670598"/>
              <a:gd name="connsiteX1881" fmla="*/ 3863698 w 4754420"/>
              <a:gd name="connsiteY1881" fmla="*/ 4295070 h 5670598"/>
              <a:gd name="connsiteX1882" fmla="*/ 3857618 w 4754420"/>
              <a:gd name="connsiteY1882" fmla="*/ 4310270 h 5670598"/>
              <a:gd name="connsiteX1883" fmla="*/ 3848497 w 4754420"/>
              <a:gd name="connsiteY1883" fmla="*/ 4334591 h 5670598"/>
              <a:gd name="connsiteX1884" fmla="*/ 3851537 w 4754420"/>
              <a:gd name="connsiteY1884" fmla="*/ 4334591 h 5670598"/>
              <a:gd name="connsiteX1885" fmla="*/ 3845457 w 4754420"/>
              <a:gd name="connsiteY1885" fmla="*/ 4349791 h 5670598"/>
              <a:gd name="connsiteX1886" fmla="*/ 3839377 w 4754420"/>
              <a:gd name="connsiteY1886" fmla="*/ 4364991 h 5670598"/>
              <a:gd name="connsiteX1887" fmla="*/ 3837857 w 4754420"/>
              <a:gd name="connsiteY1887" fmla="*/ 4377532 h 5670598"/>
              <a:gd name="connsiteX1888" fmla="*/ 3827217 w 4754420"/>
              <a:gd name="connsiteY1888" fmla="*/ 4383232 h 5670598"/>
              <a:gd name="connsiteX1889" fmla="*/ 3824937 w 4754420"/>
              <a:gd name="connsiteY1889" fmla="*/ 4400712 h 5670598"/>
              <a:gd name="connsiteX1890" fmla="*/ 3808976 w 4754420"/>
              <a:gd name="connsiteY1890" fmla="*/ 4404512 h 5670598"/>
              <a:gd name="connsiteX1891" fmla="*/ 3808976 w 4754420"/>
              <a:gd name="connsiteY1891" fmla="*/ 4437953 h 5670598"/>
              <a:gd name="connsiteX1892" fmla="*/ 3793776 w 4754420"/>
              <a:gd name="connsiteY1892" fmla="*/ 4431873 h 5670598"/>
              <a:gd name="connsiteX1893" fmla="*/ 3775536 w 4754420"/>
              <a:gd name="connsiteY1893" fmla="*/ 4474434 h 5670598"/>
              <a:gd name="connsiteX1894" fmla="*/ 3781616 w 4754420"/>
              <a:gd name="connsiteY1894" fmla="*/ 4480514 h 5670598"/>
              <a:gd name="connsiteX1895" fmla="*/ 3769456 w 4754420"/>
              <a:gd name="connsiteY1895" fmla="*/ 4489634 h 5670598"/>
              <a:gd name="connsiteX1896" fmla="*/ 3763376 w 4754420"/>
              <a:gd name="connsiteY1896" fmla="*/ 4501794 h 5670598"/>
              <a:gd name="connsiteX1897" fmla="*/ 3772496 w 4754420"/>
              <a:gd name="connsiteY1897" fmla="*/ 4523075 h 5670598"/>
              <a:gd name="connsiteX1898" fmla="*/ 3769456 w 4754420"/>
              <a:gd name="connsiteY1898" fmla="*/ 4547395 h 5670598"/>
              <a:gd name="connsiteX1899" fmla="*/ 3757295 w 4754420"/>
              <a:gd name="connsiteY1899" fmla="*/ 4559555 h 5670598"/>
              <a:gd name="connsiteX1900" fmla="*/ 3736015 w 4754420"/>
              <a:gd name="connsiteY1900" fmla="*/ 4571715 h 5670598"/>
              <a:gd name="connsiteX1901" fmla="*/ 3736015 w 4754420"/>
              <a:gd name="connsiteY1901" fmla="*/ 4556515 h 5670598"/>
              <a:gd name="connsiteX1902" fmla="*/ 3726895 w 4754420"/>
              <a:gd name="connsiteY1902" fmla="*/ 4559555 h 5670598"/>
              <a:gd name="connsiteX1903" fmla="*/ 3717775 w 4754420"/>
              <a:gd name="connsiteY1903" fmla="*/ 4581596 h 5670598"/>
              <a:gd name="connsiteX1904" fmla="*/ 3708654 w 4754420"/>
              <a:gd name="connsiteY1904" fmla="*/ 4599076 h 5670598"/>
              <a:gd name="connsiteX1905" fmla="*/ 3705994 w 4754420"/>
              <a:gd name="connsiteY1905" fmla="*/ 4596036 h 5670598"/>
              <a:gd name="connsiteX1906" fmla="*/ 3705614 w 4754420"/>
              <a:gd name="connsiteY1906" fmla="*/ 4592996 h 5670598"/>
              <a:gd name="connsiteX1907" fmla="*/ 3696494 w 4754420"/>
              <a:gd name="connsiteY1907" fmla="*/ 4584636 h 5670598"/>
              <a:gd name="connsiteX1908" fmla="*/ 3705614 w 4754420"/>
              <a:gd name="connsiteY1908" fmla="*/ 4571715 h 5670598"/>
              <a:gd name="connsiteX1909" fmla="*/ 3693454 w 4754420"/>
              <a:gd name="connsiteY1909" fmla="*/ 4544355 h 5670598"/>
              <a:gd name="connsiteX1910" fmla="*/ 3705614 w 4754420"/>
              <a:gd name="connsiteY1910" fmla="*/ 4523075 h 5670598"/>
              <a:gd name="connsiteX1911" fmla="*/ 3684334 w 4754420"/>
              <a:gd name="connsiteY1911" fmla="*/ 4513954 h 5670598"/>
              <a:gd name="connsiteX1912" fmla="*/ 3673694 w 4754420"/>
              <a:gd name="connsiteY1912" fmla="*/ 4541695 h 5670598"/>
              <a:gd name="connsiteX1913" fmla="*/ 3663054 w 4754420"/>
              <a:gd name="connsiteY1913" fmla="*/ 4571715 h 5670598"/>
              <a:gd name="connsiteX1914" fmla="*/ 3637593 w 4754420"/>
              <a:gd name="connsiteY1914" fmla="*/ 4609716 h 5670598"/>
              <a:gd name="connsiteX1915" fmla="*/ 3614412 w 4754420"/>
              <a:gd name="connsiteY1915" fmla="*/ 4647717 h 5670598"/>
              <a:gd name="connsiteX1916" fmla="*/ 3605292 w 4754420"/>
              <a:gd name="connsiteY1916" fmla="*/ 4676598 h 5670598"/>
              <a:gd name="connsiteX1917" fmla="*/ 3587052 w 4754420"/>
              <a:gd name="connsiteY1917" fmla="*/ 4696358 h 5670598"/>
              <a:gd name="connsiteX1918" fmla="*/ 3591612 w 4754420"/>
              <a:gd name="connsiteY1918" fmla="*/ 4709659 h 5670598"/>
              <a:gd name="connsiteX1919" fmla="*/ 3596172 w 4754420"/>
              <a:gd name="connsiteY1919" fmla="*/ 4720679 h 5670598"/>
              <a:gd name="connsiteX1920" fmla="*/ 3598832 w 4754420"/>
              <a:gd name="connsiteY1920" fmla="*/ 4716119 h 5670598"/>
              <a:gd name="connsiteX1921" fmla="*/ 3599212 w 4754420"/>
              <a:gd name="connsiteY1921" fmla="*/ 4711558 h 5670598"/>
              <a:gd name="connsiteX1922" fmla="*/ 3629613 w 4754420"/>
              <a:gd name="connsiteY1922" fmla="*/ 4659497 h 5670598"/>
              <a:gd name="connsiteX1923" fmla="*/ 3650893 w 4754420"/>
              <a:gd name="connsiteY1923" fmla="*/ 4605156 h 5670598"/>
              <a:gd name="connsiteX1924" fmla="*/ 3666094 w 4754420"/>
              <a:gd name="connsiteY1924" fmla="*/ 4605156 h 5670598"/>
              <a:gd name="connsiteX1925" fmla="*/ 3690414 w 4754420"/>
              <a:gd name="connsiteY1925" fmla="*/ 4607056 h 5670598"/>
              <a:gd name="connsiteX1926" fmla="*/ 3705614 w 4754420"/>
              <a:gd name="connsiteY1926" fmla="*/ 4620357 h 5670598"/>
              <a:gd name="connsiteX1927" fmla="*/ 3696114 w 4754420"/>
              <a:gd name="connsiteY1927" fmla="*/ 4660637 h 5670598"/>
              <a:gd name="connsiteX1928" fmla="*/ 3675214 w 4754420"/>
              <a:gd name="connsiteY1928" fmla="*/ 4696358 h 5670598"/>
              <a:gd name="connsiteX1929" fmla="*/ 3679774 w 4754420"/>
              <a:gd name="connsiteY1929" fmla="*/ 4716119 h 5670598"/>
              <a:gd name="connsiteX1930" fmla="*/ 3684334 w 4754420"/>
              <a:gd name="connsiteY1930" fmla="*/ 4735879 h 5670598"/>
              <a:gd name="connsiteX1931" fmla="*/ 3663054 w 4754420"/>
              <a:gd name="connsiteY1931" fmla="*/ 4729799 h 5670598"/>
              <a:gd name="connsiteX1932" fmla="*/ 3660014 w 4754420"/>
              <a:gd name="connsiteY1932" fmla="*/ 4760200 h 5670598"/>
              <a:gd name="connsiteX1933" fmla="*/ 3647853 w 4754420"/>
              <a:gd name="connsiteY1933" fmla="*/ 4790600 h 5670598"/>
              <a:gd name="connsiteX1934" fmla="*/ 3632653 w 4754420"/>
              <a:gd name="connsiteY1934" fmla="*/ 4769320 h 5670598"/>
              <a:gd name="connsiteX1935" fmla="*/ 3641773 w 4754420"/>
              <a:gd name="connsiteY1935" fmla="*/ 4741959 h 5670598"/>
              <a:gd name="connsiteX1936" fmla="*/ 3636073 w 4754420"/>
              <a:gd name="connsiteY1936" fmla="*/ 4737399 h 5670598"/>
              <a:gd name="connsiteX1937" fmla="*/ 3632653 w 4754420"/>
              <a:gd name="connsiteY1937" fmla="*/ 4732839 h 5670598"/>
              <a:gd name="connsiteX1938" fmla="*/ 3640633 w 4754420"/>
              <a:gd name="connsiteY1938" fmla="*/ 4727519 h 5670598"/>
              <a:gd name="connsiteX1939" fmla="*/ 3650893 w 4754420"/>
              <a:gd name="connsiteY1939" fmla="*/ 4726759 h 5670598"/>
              <a:gd name="connsiteX1940" fmla="*/ 3669134 w 4754420"/>
              <a:gd name="connsiteY1940" fmla="*/ 4675078 h 5670598"/>
              <a:gd name="connsiteX1941" fmla="*/ 3666094 w 4754420"/>
              <a:gd name="connsiteY1941" fmla="*/ 4662917 h 5670598"/>
              <a:gd name="connsiteX1942" fmla="*/ 3653933 w 4754420"/>
              <a:gd name="connsiteY1942" fmla="*/ 4647717 h 5670598"/>
              <a:gd name="connsiteX1943" fmla="*/ 3638733 w 4754420"/>
              <a:gd name="connsiteY1943" fmla="*/ 4662917 h 5670598"/>
              <a:gd name="connsiteX1944" fmla="*/ 3629613 w 4754420"/>
              <a:gd name="connsiteY1944" fmla="*/ 4726759 h 5670598"/>
              <a:gd name="connsiteX1945" fmla="*/ 3603772 w 4754420"/>
              <a:gd name="connsiteY1945" fmla="*/ 4762479 h 5670598"/>
              <a:gd name="connsiteX1946" fmla="*/ 3587052 w 4754420"/>
              <a:gd name="connsiteY1946" fmla="*/ 4802760 h 5670598"/>
              <a:gd name="connsiteX1947" fmla="*/ 3580212 w 4754420"/>
              <a:gd name="connsiteY1947" fmla="*/ 4833161 h 5670598"/>
              <a:gd name="connsiteX1948" fmla="*/ 3568812 w 4754420"/>
              <a:gd name="connsiteY1948" fmla="*/ 4863562 h 5670598"/>
              <a:gd name="connsiteX1949" fmla="*/ 3529291 w 4754420"/>
              <a:gd name="connsiteY1949" fmla="*/ 4906122 h 5670598"/>
              <a:gd name="connsiteX1950" fmla="*/ 3508010 w 4754420"/>
              <a:gd name="connsiteY1950" fmla="*/ 4966924 h 5670598"/>
              <a:gd name="connsiteX1951" fmla="*/ 3500790 w 4754420"/>
              <a:gd name="connsiteY1951" fmla="*/ 4967684 h 5670598"/>
              <a:gd name="connsiteX1952" fmla="*/ 3495850 w 4754420"/>
              <a:gd name="connsiteY1952" fmla="*/ 4973004 h 5670598"/>
              <a:gd name="connsiteX1953" fmla="*/ 3500790 w 4754420"/>
              <a:gd name="connsiteY1953" fmla="*/ 4979084 h 5670598"/>
              <a:gd name="connsiteX1954" fmla="*/ 3508010 w 4754420"/>
              <a:gd name="connsiteY1954" fmla="*/ 4985164 h 5670598"/>
              <a:gd name="connsiteX1955" fmla="*/ 3474570 w 4754420"/>
              <a:gd name="connsiteY1955" fmla="*/ 5003405 h 5670598"/>
              <a:gd name="connsiteX1956" fmla="*/ 3453289 w 4754420"/>
              <a:gd name="connsiteY1956" fmla="*/ 5003405 h 5670598"/>
              <a:gd name="connsiteX1957" fmla="*/ 3458609 w 4754420"/>
              <a:gd name="connsiteY1957" fmla="*/ 4970724 h 5670598"/>
              <a:gd name="connsiteX1958" fmla="*/ 3459369 w 4754420"/>
              <a:gd name="connsiteY1958" fmla="*/ 4924363 h 5670598"/>
              <a:gd name="connsiteX1959" fmla="*/ 3441129 w 4754420"/>
              <a:gd name="connsiteY1959" fmla="*/ 4950964 h 5670598"/>
              <a:gd name="connsiteX1960" fmla="*/ 3432009 w 4754420"/>
              <a:gd name="connsiteY1960" fmla="*/ 4982124 h 5670598"/>
              <a:gd name="connsiteX1961" fmla="*/ 3392488 w 4754420"/>
              <a:gd name="connsiteY1961" fmla="*/ 5021645 h 5670598"/>
              <a:gd name="connsiteX1962" fmla="*/ 3373108 w 4754420"/>
              <a:gd name="connsiteY1962" fmla="*/ 5039885 h 5670598"/>
              <a:gd name="connsiteX1963" fmla="*/ 3365127 w 4754420"/>
              <a:gd name="connsiteY1963" fmla="*/ 5058126 h 5670598"/>
              <a:gd name="connsiteX1964" fmla="*/ 3352967 w 4754420"/>
              <a:gd name="connsiteY1964" fmla="*/ 5058126 h 5670598"/>
              <a:gd name="connsiteX1965" fmla="*/ 3346887 w 4754420"/>
              <a:gd name="connsiteY1965" fmla="*/ 5077506 h 5670598"/>
              <a:gd name="connsiteX1966" fmla="*/ 3340807 w 4754420"/>
              <a:gd name="connsiteY1966" fmla="*/ 5094607 h 5670598"/>
              <a:gd name="connsiteX1967" fmla="*/ 3319526 w 4754420"/>
              <a:gd name="connsiteY1967" fmla="*/ 5112847 h 5670598"/>
              <a:gd name="connsiteX1968" fmla="*/ 3307366 w 4754420"/>
              <a:gd name="connsiteY1968" fmla="*/ 5088526 h 5670598"/>
              <a:gd name="connsiteX1969" fmla="*/ 3298246 w 4754420"/>
              <a:gd name="connsiteY1969" fmla="*/ 5079406 h 5670598"/>
              <a:gd name="connsiteX1970" fmla="*/ 3308886 w 4754420"/>
              <a:gd name="connsiteY1970" fmla="*/ 5044065 h 5670598"/>
              <a:gd name="connsiteX1971" fmla="*/ 3319526 w 4754420"/>
              <a:gd name="connsiteY1971" fmla="*/ 5006444 h 5670598"/>
              <a:gd name="connsiteX1972" fmla="*/ 3319146 w 4754420"/>
              <a:gd name="connsiteY1972" fmla="*/ 5003405 h 5670598"/>
              <a:gd name="connsiteX1973" fmla="*/ 3316486 w 4754420"/>
              <a:gd name="connsiteY1973" fmla="*/ 5000364 h 5670598"/>
              <a:gd name="connsiteX1974" fmla="*/ 3310406 w 4754420"/>
              <a:gd name="connsiteY1974" fmla="*/ 5009865 h 5670598"/>
              <a:gd name="connsiteX1975" fmla="*/ 3304326 w 4754420"/>
              <a:gd name="connsiteY1975" fmla="*/ 5021645 h 5670598"/>
              <a:gd name="connsiteX1976" fmla="*/ 3298246 w 4754420"/>
              <a:gd name="connsiteY1976" fmla="*/ 5030765 h 5670598"/>
              <a:gd name="connsiteX1977" fmla="*/ 3298246 w 4754420"/>
              <a:gd name="connsiteY1977" fmla="*/ 5043305 h 5670598"/>
              <a:gd name="connsiteX1978" fmla="*/ 3289126 w 4754420"/>
              <a:gd name="connsiteY1978" fmla="*/ 5049006 h 5670598"/>
              <a:gd name="connsiteX1979" fmla="*/ 3276966 w 4754420"/>
              <a:gd name="connsiteY1979" fmla="*/ 5055086 h 5670598"/>
              <a:gd name="connsiteX1980" fmla="*/ 3246565 w 4754420"/>
              <a:gd name="connsiteY1980" fmla="*/ 5058126 h 5670598"/>
              <a:gd name="connsiteX1981" fmla="*/ 3237445 w 4754420"/>
              <a:gd name="connsiteY1981" fmla="*/ 5082446 h 5670598"/>
              <a:gd name="connsiteX1982" fmla="*/ 3224145 w 4754420"/>
              <a:gd name="connsiteY1982" fmla="*/ 5090426 h 5670598"/>
              <a:gd name="connsiteX1983" fmla="*/ 3213125 w 4754420"/>
              <a:gd name="connsiteY1983" fmla="*/ 5100686 h 5670598"/>
              <a:gd name="connsiteX1984" fmla="*/ 3203244 w 4754420"/>
              <a:gd name="connsiteY1984" fmla="*/ 5103347 h 5670598"/>
              <a:gd name="connsiteX1985" fmla="*/ 3197924 w 4754420"/>
              <a:gd name="connsiteY1985" fmla="*/ 5112847 h 5670598"/>
              <a:gd name="connsiteX1986" fmla="*/ 3200964 w 4754420"/>
              <a:gd name="connsiteY1986" fmla="*/ 5125007 h 5670598"/>
              <a:gd name="connsiteX1987" fmla="*/ 3173604 w 4754420"/>
              <a:gd name="connsiteY1987" fmla="*/ 5125007 h 5670598"/>
              <a:gd name="connsiteX1988" fmla="*/ 3182344 w 4754420"/>
              <a:gd name="connsiteY1988" fmla="*/ 5098786 h 5670598"/>
              <a:gd name="connsiteX1989" fmla="*/ 3179684 w 4754420"/>
              <a:gd name="connsiteY1989" fmla="*/ 5079406 h 5670598"/>
              <a:gd name="connsiteX1990" fmla="*/ 3170944 w 4754420"/>
              <a:gd name="connsiteY1990" fmla="*/ 5082826 h 5670598"/>
              <a:gd name="connsiteX1991" fmla="*/ 3164484 w 4754420"/>
              <a:gd name="connsiteY1991" fmla="*/ 5088526 h 5670598"/>
              <a:gd name="connsiteX1992" fmla="*/ 3158403 w 4754420"/>
              <a:gd name="connsiteY1992" fmla="*/ 5125007 h 5670598"/>
              <a:gd name="connsiteX1993" fmla="*/ 3143203 w 4754420"/>
              <a:gd name="connsiteY1993" fmla="*/ 5146287 h 5670598"/>
              <a:gd name="connsiteX1994" fmla="*/ 3138643 w 4754420"/>
              <a:gd name="connsiteY1994" fmla="*/ 5169848 h 5670598"/>
              <a:gd name="connsiteX1995" fmla="*/ 3124963 w 4754420"/>
              <a:gd name="connsiteY1995" fmla="*/ 5188848 h 5670598"/>
              <a:gd name="connsiteX1996" fmla="*/ 3124963 w 4754420"/>
              <a:gd name="connsiteY1996" fmla="*/ 5213169 h 5670598"/>
              <a:gd name="connsiteX1997" fmla="*/ 3112802 w 4754420"/>
              <a:gd name="connsiteY1997" fmla="*/ 5246609 h 5670598"/>
              <a:gd name="connsiteX1998" fmla="*/ 3098742 w 4754420"/>
              <a:gd name="connsiteY1998" fmla="*/ 5248510 h 5670598"/>
              <a:gd name="connsiteX1999" fmla="*/ 3091522 w 4754420"/>
              <a:gd name="connsiteY1999" fmla="*/ 5261810 h 5670598"/>
              <a:gd name="connsiteX2000" fmla="*/ 3073282 w 4754420"/>
              <a:gd name="connsiteY2000" fmla="*/ 5289170 h 5670598"/>
              <a:gd name="connsiteX2001" fmla="*/ 3048961 w 4754420"/>
              <a:gd name="connsiteY2001" fmla="*/ 5280050 h 5670598"/>
              <a:gd name="connsiteX2002" fmla="*/ 3056941 w 4754420"/>
              <a:gd name="connsiteY2002" fmla="*/ 5245850 h 5670598"/>
              <a:gd name="connsiteX2003" fmla="*/ 3067201 w 4754420"/>
              <a:gd name="connsiteY2003" fmla="*/ 5216209 h 5670598"/>
              <a:gd name="connsiteX2004" fmla="*/ 3079362 w 4754420"/>
              <a:gd name="connsiteY2004" fmla="*/ 5201009 h 5670598"/>
              <a:gd name="connsiteX2005" fmla="*/ 3103682 w 4754420"/>
              <a:gd name="connsiteY2005" fmla="*/ 5200629 h 5670598"/>
              <a:gd name="connsiteX2006" fmla="*/ 3100642 w 4754420"/>
              <a:gd name="connsiteY2006" fmla="*/ 5188848 h 5670598"/>
              <a:gd name="connsiteX2007" fmla="*/ 3112802 w 4754420"/>
              <a:gd name="connsiteY2007" fmla="*/ 5158448 h 5670598"/>
              <a:gd name="connsiteX2008" fmla="*/ 3100642 w 4754420"/>
              <a:gd name="connsiteY2008" fmla="*/ 5158448 h 5670598"/>
              <a:gd name="connsiteX2009" fmla="*/ 3112802 w 4754420"/>
              <a:gd name="connsiteY2009" fmla="*/ 5143247 h 5670598"/>
              <a:gd name="connsiteX2010" fmla="*/ 3112802 w 4754420"/>
              <a:gd name="connsiteY2010" fmla="*/ 5112847 h 5670598"/>
              <a:gd name="connsiteX2011" fmla="*/ 3134083 w 4754420"/>
              <a:gd name="connsiteY2011" fmla="*/ 5097646 h 5670598"/>
              <a:gd name="connsiteX2012" fmla="*/ 3134083 w 4754420"/>
              <a:gd name="connsiteY2012" fmla="*/ 5070286 h 5670598"/>
              <a:gd name="connsiteX2013" fmla="*/ 3155363 w 4754420"/>
              <a:gd name="connsiteY2013" fmla="*/ 5045965 h 5670598"/>
              <a:gd name="connsiteX2014" fmla="*/ 3164484 w 4754420"/>
              <a:gd name="connsiteY2014" fmla="*/ 5021645 h 5670598"/>
              <a:gd name="connsiteX2015" fmla="*/ 3155363 w 4754420"/>
              <a:gd name="connsiteY2015" fmla="*/ 4990484 h 5670598"/>
              <a:gd name="connsiteX2016" fmla="*/ 3164484 w 4754420"/>
              <a:gd name="connsiteY2016" fmla="*/ 4954764 h 5670598"/>
              <a:gd name="connsiteX2017" fmla="*/ 3173604 w 4754420"/>
              <a:gd name="connsiteY2017" fmla="*/ 4935763 h 5670598"/>
              <a:gd name="connsiteX2018" fmla="*/ 3173604 w 4754420"/>
              <a:gd name="connsiteY2018" fmla="*/ 4912203 h 5670598"/>
              <a:gd name="connsiteX2019" fmla="*/ 3183104 w 4754420"/>
              <a:gd name="connsiteY2019" fmla="*/ 4902322 h 5670598"/>
              <a:gd name="connsiteX2020" fmla="*/ 3185764 w 4754420"/>
              <a:gd name="connsiteY2020" fmla="*/ 4887882 h 5670598"/>
              <a:gd name="connsiteX2021" fmla="*/ 3179684 w 4754420"/>
              <a:gd name="connsiteY2021" fmla="*/ 4874202 h 5670598"/>
              <a:gd name="connsiteX2022" fmla="*/ 3173604 w 4754420"/>
              <a:gd name="connsiteY2022" fmla="*/ 4860522 h 5670598"/>
              <a:gd name="connsiteX2023" fmla="*/ 3157263 w 4754420"/>
              <a:gd name="connsiteY2023" fmla="*/ 4887882 h 5670598"/>
              <a:gd name="connsiteX2024" fmla="*/ 3143203 w 4754420"/>
              <a:gd name="connsiteY2024" fmla="*/ 4915243 h 5670598"/>
              <a:gd name="connsiteX2025" fmla="*/ 3133703 w 4754420"/>
              <a:gd name="connsiteY2025" fmla="*/ 4941463 h 5670598"/>
              <a:gd name="connsiteX2026" fmla="*/ 3112802 w 4754420"/>
              <a:gd name="connsiteY2026" fmla="*/ 4960844 h 5670598"/>
              <a:gd name="connsiteX2027" fmla="*/ 3112802 w 4754420"/>
              <a:gd name="connsiteY2027" fmla="*/ 5000364 h 5670598"/>
              <a:gd name="connsiteX2028" fmla="*/ 3065301 w 4754420"/>
              <a:gd name="connsiteY2028" fmla="*/ 5044065 h 5670598"/>
              <a:gd name="connsiteX2029" fmla="*/ 3042881 w 4754420"/>
              <a:gd name="connsiteY2029" fmla="*/ 5112847 h 5670598"/>
              <a:gd name="connsiteX2030" fmla="*/ 3015520 w 4754420"/>
              <a:gd name="connsiteY2030" fmla="*/ 5123487 h 5670598"/>
              <a:gd name="connsiteX2031" fmla="*/ 2988160 w 4754420"/>
              <a:gd name="connsiteY2031" fmla="*/ 5134127 h 5670598"/>
              <a:gd name="connsiteX2032" fmla="*/ 2988160 w 4754420"/>
              <a:gd name="connsiteY2032" fmla="*/ 5167568 h 5670598"/>
              <a:gd name="connsiteX2033" fmla="*/ 2979040 w 4754420"/>
              <a:gd name="connsiteY2033" fmla="*/ 5167568 h 5670598"/>
              <a:gd name="connsiteX2034" fmla="*/ 2968399 w 4754420"/>
              <a:gd name="connsiteY2034" fmla="*/ 5163008 h 5670598"/>
              <a:gd name="connsiteX2035" fmla="*/ 2966879 w 4754420"/>
              <a:gd name="connsiteY2035" fmla="*/ 5149328 h 5670598"/>
              <a:gd name="connsiteX2036" fmla="*/ 2976000 w 4754420"/>
              <a:gd name="connsiteY2036" fmla="*/ 5125007 h 5670598"/>
              <a:gd name="connsiteX2037" fmla="*/ 2974003 w 4754420"/>
              <a:gd name="connsiteY2037" fmla="*/ 5118130 h 5670598"/>
              <a:gd name="connsiteX2038" fmla="*/ 2966648 w 4754420"/>
              <a:gd name="connsiteY2038" fmla="*/ 5124619 h 5670598"/>
              <a:gd name="connsiteX2039" fmla="*/ 2854166 w 4754420"/>
              <a:gd name="connsiteY2039" fmla="*/ 5322223 h 5670598"/>
              <a:gd name="connsiteX2040" fmla="*/ 2838586 w 4754420"/>
              <a:gd name="connsiteY2040" fmla="*/ 5346163 h 5670598"/>
              <a:gd name="connsiteX2041" fmla="*/ 2820725 w 4754420"/>
              <a:gd name="connsiteY2041" fmla="*/ 5367824 h 5670598"/>
              <a:gd name="connsiteX2042" fmla="*/ 2816925 w 4754420"/>
              <a:gd name="connsiteY2042" fmla="*/ 5382644 h 5670598"/>
              <a:gd name="connsiteX2043" fmla="*/ 2808565 w 4754420"/>
              <a:gd name="connsiteY2043" fmla="*/ 5395184 h 5670598"/>
              <a:gd name="connsiteX2044" fmla="*/ 2796405 w 4754420"/>
              <a:gd name="connsiteY2044" fmla="*/ 5416465 h 5670598"/>
              <a:gd name="connsiteX2045" fmla="*/ 2784245 w 4754420"/>
              <a:gd name="connsiteY2045" fmla="*/ 5422925 h 5670598"/>
              <a:gd name="connsiteX2046" fmla="*/ 2777387 w 4754420"/>
              <a:gd name="connsiteY2046" fmla="*/ 5422711 h 5670598"/>
              <a:gd name="connsiteX2047" fmla="*/ 2773835 w 4754420"/>
              <a:gd name="connsiteY2047" fmla="*/ 5435853 h 5670598"/>
              <a:gd name="connsiteX2048" fmla="*/ 2757115 w 4754420"/>
              <a:gd name="connsiteY2048" fmla="*/ 5459414 h 5670598"/>
              <a:gd name="connsiteX2049" fmla="*/ 2754835 w 4754420"/>
              <a:gd name="connsiteY2049" fmla="*/ 5467774 h 5670598"/>
              <a:gd name="connsiteX2050" fmla="*/ 2747995 w 4754420"/>
              <a:gd name="connsiteY2050" fmla="*/ 5471574 h 5670598"/>
              <a:gd name="connsiteX2051" fmla="*/ 2738875 w 4754420"/>
              <a:gd name="connsiteY2051" fmla="*/ 5468534 h 5670598"/>
              <a:gd name="connsiteX2052" fmla="*/ 2747995 w 4754420"/>
              <a:gd name="connsiteY2052" fmla="*/ 5438134 h 5670598"/>
              <a:gd name="connsiteX2053" fmla="*/ 2754835 w 4754420"/>
              <a:gd name="connsiteY2053" fmla="*/ 5425593 h 5670598"/>
              <a:gd name="connsiteX2054" fmla="*/ 2757115 w 4754420"/>
              <a:gd name="connsiteY2054" fmla="*/ 5410773 h 5670598"/>
              <a:gd name="connsiteX2055" fmla="*/ 2769275 w 4754420"/>
              <a:gd name="connsiteY2055" fmla="*/ 5383412 h 5670598"/>
              <a:gd name="connsiteX2056" fmla="*/ 2768515 w 4754420"/>
              <a:gd name="connsiteY2056" fmla="*/ 5360612 h 5670598"/>
              <a:gd name="connsiteX2057" fmla="*/ 2781436 w 4754420"/>
              <a:gd name="connsiteY2057" fmla="*/ 5346932 h 5670598"/>
              <a:gd name="connsiteX2058" fmla="*/ 2807276 w 4754420"/>
              <a:gd name="connsiteY2058" fmla="*/ 5242050 h 5670598"/>
              <a:gd name="connsiteX2059" fmla="*/ 2832737 w 4754420"/>
              <a:gd name="connsiteY2059" fmla="*/ 5187899 h 5670598"/>
              <a:gd name="connsiteX2060" fmla="*/ 2856789 w 4754420"/>
              <a:gd name="connsiteY2060" fmla="*/ 5151820 h 5670598"/>
              <a:gd name="connsiteX2061" fmla="*/ 2856066 w 4754420"/>
              <a:gd name="connsiteY2061" fmla="*/ 5146279 h 5670598"/>
              <a:gd name="connsiteX2062" fmla="*/ 2860965 w 4754420"/>
              <a:gd name="connsiteY2062" fmla="*/ 5143194 h 5670598"/>
              <a:gd name="connsiteX2063" fmla="*/ 2863400 w 4754420"/>
              <a:gd name="connsiteY2063" fmla="*/ 5127774 h 5670598"/>
              <a:gd name="connsiteX2064" fmla="*/ 2863286 w 4754420"/>
              <a:gd name="connsiteY2064" fmla="*/ 5127659 h 5670598"/>
              <a:gd name="connsiteX2065" fmla="*/ 2863474 w 4754420"/>
              <a:gd name="connsiteY2065" fmla="*/ 5127306 h 5670598"/>
              <a:gd name="connsiteX2066" fmla="*/ 2865037 w 4754420"/>
              <a:gd name="connsiteY2066" fmla="*/ 5117407 h 5670598"/>
              <a:gd name="connsiteX2067" fmla="*/ 2867433 w 4754420"/>
              <a:gd name="connsiteY2067" fmla="*/ 5102232 h 5670598"/>
              <a:gd name="connsiteX2068" fmla="*/ 2857206 w 4754420"/>
              <a:gd name="connsiteY2068" fmla="*/ 5112459 h 5670598"/>
              <a:gd name="connsiteX2069" fmla="*/ 2851126 w 4754420"/>
              <a:gd name="connsiteY2069" fmla="*/ 5121579 h 5670598"/>
              <a:gd name="connsiteX2070" fmla="*/ 2854166 w 4754420"/>
              <a:gd name="connsiteY2070" fmla="*/ 5130699 h 5670598"/>
              <a:gd name="connsiteX2071" fmla="*/ 2843906 w 4754420"/>
              <a:gd name="connsiteY2071" fmla="*/ 5143239 h 5670598"/>
              <a:gd name="connsiteX2072" fmla="*/ 2835926 w 4754420"/>
              <a:gd name="connsiteY2072" fmla="*/ 5158059 h 5670598"/>
              <a:gd name="connsiteX2073" fmla="*/ 2811605 w 4754420"/>
              <a:gd name="connsiteY2073" fmla="*/ 5212781 h 5670598"/>
              <a:gd name="connsiteX2074" fmla="*/ 2793365 w 4754420"/>
              <a:gd name="connsiteY2074" fmla="*/ 5227981 h 5670598"/>
              <a:gd name="connsiteX2075" fmla="*/ 2785765 w 4754420"/>
              <a:gd name="connsiteY2075" fmla="*/ 5238621 h 5670598"/>
              <a:gd name="connsiteX2076" fmla="*/ 2787285 w 4754420"/>
              <a:gd name="connsiteY2076" fmla="*/ 5249261 h 5670598"/>
              <a:gd name="connsiteX2077" fmla="*/ 2775125 w 4754420"/>
              <a:gd name="connsiteY2077" fmla="*/ 5273582 h 5670598"/>
              <a:gd name="connsiteX2078" fmla="*/ 2766004 w 4754420"/>
              <a:gd name="connsiteY2078" fmla="*/ 5299423 h 5670598"/>
              <a:gd name="connsiteX2079" fmla="*/ 2756884 w 4754420"/>
              <a:gd name="connsiteY2079" fmla="*/ 5325263 h 5670598"/>
              <a:gd name="connsiteX2080" fmla="*/ 2717363 w 4754420"/>
              <a:gd name="connsiteY2080" fmla="*/ 5358704 h 5670598"/>
              <a:gd name="connsiteX2081" fmla="*/ 2705963 w 4754420"/>
              <a:gd name="connsiteY2081" fmla="*/ 5341223 h 5670598"/>
              <a:gd name="connsiteX2082" fmla="*/ 2717363 w 4754420"/>
              <a:gd name="connsiteY2082" fmla="*/ 5328303 h 5670598"/>
              <a:gd name="connsiteX2083" fmla="*/ 2717743 w 4754420"/>
              <a:gd name="connsiteY2083" fmla="*/ 5308923 h 5670598"/>
              <a:gd name="connsiteX2084" fmla="*/ 2720403 w 4754420"/>
              <a:gd name="connsiteY2084" fmla="*/ 5291822 h 5670598"/>
              <a:gd name="connsiteX2085" fmla="*/ 2738264 w 4754420"/>
              <a:gd name="connsiteY2085" fmla="*/ 5252682 h 5670598"/>
              <a:gd name="connsiteX2086" fmla="*/ 2744724 w 4754420"/>
              <a:gd name="connsiteY2086" fmla="*/ 5215821 h 5670598"/>
              <a:gd name="connsiteX2087" fmla="*/ 2769044 w 4754420"/>
              <a:gd name="connsiteY2087" fmla="*/ 5158059 h 5670598"/>
              <a:gd name="connsiteX2088" fmla="*/ 2759164 w 4754420"/>
              <a:gd name="connsiteY2088" fmla="*/ 5133739 h 5670598"/>
              <a:gd name="connsiteX2089" fmla="*/ 2772084 w 4754420"/>
              <a:gd name="connsiteY2089" fmla="*/ 5109418 h 5670598"/>
              <a:gd name="connsiteX2090" fmla="*/ 2785765 w 4754420"/>
              <a:gd name="connsiteY2090" fmla="*/ 5070658 h 5670598"/>
              <a:gd name="connsiteX2091" fmla="*/ 2808565 w 4754420"/>
              <a:gd name="connsiteY2091" fmla="*/ 5036457 h 5670598"/>
              <a:gd name="connsiteX2092" fmla="*/ 2799445 w 4754420"/>
              <a:gd name="connsiteY2092" fmla="*/ 5012137 h 5670598"/>
              <a:gd name="connsiteX2093" fmla="*/ 2820725 w 4754420"/>
              <a:gd name="connsiteY2093" fmla="*/ 4996936 h 5670598"/>
              <a:gd name="connsiteX2094" fmla="*/ 2820725 w 4754420"/>
              <a:gd name="connsiteY2094" fmla="*/ 4963495 h 5670598"/>
              <a:gd name="connsiteX2095" fmla="*/ 2828705 w 4754420"/>
              <a:gd name="connsiteY2095" fmla="*/ 4946015 h 5670598"/>
              <a:gd name="connsiteX2096" fmla="*/ 2838966 w 4754420"/>
              <a:gd name="connsiteY2096" fmla="*/ 4933095 h 5670598"/>
              <a:gd name="connsiteX2097" fmla="*/ 2839726 w 4754420"/>
              <a:gd name="connsiteY2097" fmla="*/ 4919795 h 5670598"/>
              <a:gd name="connsiteX2098" fmla="*/ 2835926 w 4754420"/>
              <a:gd name="connsiteY2098" fmla="*/ 4908774 h 5670598"/>
              <a:gd name="connsiteX2099" fmla="*/ 2830226 w 4754420"/>
              <a:gd name="connsiteY2099" fmla="*/ 4905354 h 5670598"/>
              <a:gd name="connsiteX2100" fmla="*/ 2826805 w 4754420"/>
              <a:gd name="connsiteY2100" fmla="*/ 4908774 h 5670598"/>
              <a:gd name="connsiteX2101" fmla="*/ 2823765 w 4754420"/>
              <a:gd name="connsiteY2101" fmla="*/ 4931575 h 5670598"/>
              <a:gd name="connsiteX2102" fmla="*/ 2802485 w 4754420"/>
              <a:gd name="connsiteY2102" fmla="*/ 4945255 h 5670598"/>
              <a:gd name="connsiteX2103" fmla="*/ 2802485 w 4754420"/>
              <a:gd name="connsiteY2103" fmla="*/ 4990856 h 5670598"/>
              <a:gd name="connsiteX2104" fmla="*/ 2799445 w 4754420"/>
              <a:gd name="connsiteY2104" fmla="*/ 4990856 h 5670598"/>
              <a:gd name="connsiteX2105" fmla="*/ 2796025 w 4754420"/>
              <a:gd name="connsiteY2105" fmla="*/ 5001496 h 5670598"/>
              <a:gd name="connsiteX2106" fmla="*/ 2799445 w 4754420"/>
              <a:gd name="connsiteY2106" fmla="*/ 5012137 h 5670598"/>
              <a:gd name="connsiteX2107" fmla="*/ 2779685 w 4754420"/>
              <a:gd name="connsiteY2107" fmla="*/ 5037597 h 5670598"/>
              <a:gd name="connsiteX2108" fmla="*/ 2759924 w 4754420"/>
              <a:gd name="connsiteY2108" fmla="*/ 5060778 h 5670598"/>
              <a:gd name="connsiteX2109" fmla="*/ 2768284 w 4754420"/>
              <a:gd name="connsiteY2109" fmla="*/ 5081678 h 5670598"/>
              <a:gd name="connsiteX2110" fmla="*/ 2744724 w 4754420"/>
              <a:gd name="connsiteY2110" fmla="*/ 5100298 h 5670598"/>
              <a:gd name="connsiteX2111" fmla="*/ 2729143 w 4754420"/>
              <a:gd name="connsiteY2111" fmla="*/ 5144759 h 5670598"/>
              <a:gd name="connsiteX2112" fmla="*/ 2711283 w 4754420"/>
              <a:gd name="connsiteY2112" fmla="*/ 5191500 h 5670598"/>
              <a:gd name="connsiteX2113" fmla="*/ 2702543 w 4754420"/>
              <a:gd name="connsiteY2113" fmla="*/ 5192260 h 5670598"/>
              <a:gd name="connsiteX2114" fmla="*/ 2696083 w 4754420"/>
              <a:gd name="connsiteY2114" fmla="*/ 5188460 h 5670598"/>
              <a:gd name="connsiteX2115" fmla="*/ 2691903 w 4754420"/>
              <a:gd name="connsiteY2115" fmla="*/ 5158820 h 5670598"/>
              <a:gd name="connsiteX2116" fmla="*/ 2708243 w 4754420"/>
              <a:gd name="connsiteY2116" fmla="*/ 5133739 h 5670598"/>
              <a:gd name="connsiteX2117" fmla="*/ 2726483 w 4754420"/>
              <a:gd name="connsiteY2117" fmla="*/ 5077878 h 5670598"/>
              <a:gd name="connsiteX2118" fmla="*/ 2744724 w 4754420"/>
              <a:gd name="connsiteY2118" fmla="*/ 5024297 h 5670598"/>
              <a:gd name="connsiteX2119" fmla="*/ 2743204 w 4754420"/>
              <a:gd name="connsiteY2119" fmla="*/ 5016697 h 5670598"/>
              <a:gd name="connsiteX2120" fmla="*/ 2750804 w 4754420"/>
              <a:gd name="connsiteY2120" fmla="*/ 5009096 h 5670598"/>
              <a:gd name="connsiteX2121" fmla="*/ 2753844 w 4754420"/>
              <a:gd name="connsiteY2121" fmla="*/ 5000356 h 5670598"/>
              <a:gd name="connsiteX2122" fmla="*/ 2747764 w 4754420"/>
              <a:gd name="connsiteY2122" fmla="*/ 4993896 h 5670598"/>
              <a:gd name="connsiteX2123" fmla="*/ 2760304 w 4754420"/>
              <a:gd name="connsiteY2123" fmla="*/ 4978696 h 5670598"/>
              <a:gd name="connsiteX2124" fmla="*/ 2766004 w 4754420"/>
              <a:gd name="connsiteY2124" fmla="*/ 4963495 h 5670598"/>
              <a:gd name="connsiteX2125" fmla="*/ 2778165 w 4754420"/>
              <a:gd name="connsiteY2125" fmla="*/ 4942215 h 5670598"/>
              <a:gd name="connsiteX2126" fmla="*/ 2772844 w 4754420"/>
              <a:gd name="connsiteY2126" fmla="*/ 4924735 h 5670598"/>
              <a:gd name="connsiteX2127" fmla="*/ 2781205 w 4754420"/>
              <a:gd name="connsiteY2127" fmla="*/ 4911815 h 5670598"/>
              <a:gd name="connsiteX2128" fmla="*/ 2740544 w 4754420"/>
              <a:gd name="connsiteY2128" fmla="*/ 4914095 h 5670598"/>
              <a:gd name="connsiteX2129" fmla="*/ 2702163 w 4754420"/>
              <a:gd name="connsiteY2129" fmla="*/ 4902694 h 5670598"/>
              <a:gd name="connsiteX2130" fmla="*/ 2695323 w 4754420"/>
              <a:gd name="connsiteY2130" fmla="*/ 4884074 h 5670598"/>
              <a:gd name="connsiteX2131" fmla="*/ 2702163 w 4754420"/>
              <a:gd name="connsiteY2131" fmla="*/ 4872294 h 5670598"/>
              <a:gd name="connsiteX2132" fmla="*/ 2704823 w 4754420"/>
              <a:gd name="connsiteY2132" fmla="*/ 4864694 h 5670598"/>
              <a:gd name="connsiteX2133" fmla="*/ 2705203 w 4754420"/>
              <a:gd name="connsiteY2133" fmla="*/ 4857094 h 5670598"/>
              <a:gd name="connsiteX2134" fmla="*/ 2696083 w 4754420"/>
              <a:gd name="connsiteY2134" fmla="*/ 4863173 h 5670598"/>
              <a:gd name="connsiteX2135" fmla="*/ 2656562 w 4754420"/>
              <a:gd name="connsiteY2135" fmla="*/ 4893574 h 5670598"/>
              <a:gd name="connsiteX2136" fmla="*/ 2650482 w 4754420"/>
              <a:gd name="connsiteY2136" fmla="*/ 4914854 h 5670598"/>
              <a:gd name="connsiteX2137" fmla="*/ 2652002 w 4754420"/>
              <a:gd name="connsiteY2137" fmla="*/ 4923595 h 5670598"/>
              <a:gd name="connsiteX2138" fmla="*/ 2644402 w 4754420"/>
              <a:gd name="connsiteY2138" fmla="*/ 4930055 h 5670598"/>
              <a:gd name="connsiteX2139" fmla="*/ 2643642 w 4754420"/>
              <a:gd name="connsiteY2139" fmla="*/ 4937275 h 5670598"/>
              <a:gd name="connsiteX2140" fmla="*/ 2647442 w 4754420"/>
              <a:gd name="connsiteY2140" fmla="*/ 4942215 h 5670598"/>
              <a:gd name="connsiteX2141" fmla="*/ 2623121 w 4754420"/>
              <a:gd name="connsiteY2141" fmla="*/ 4972616 h 5670598"/>
              <a:gd name="connsiteX2142" fmla="*/ 2598801 w 4754420"/>
              <a:gd name="connsiteY2142" fmla="*/ 5003016 h 5670598"/>
              <a:gd name="connsiteX2143" fmla="*/ 2581321 w 4754420"/>
              <a:gd name="connsiteY2143" fmla="*/ 5042157 h 5670598"/>
              <a:gd name="connsiteX2144" fmla="*/ 2550160 w 4754420"/>
              <a:gd name="connsiteY2144" fmla="*/ 5069898 h 5670598"/>
              <a:gd name="connsiteX2145" fmla="*/ 2553200 w 4754420"/>
              <a:gd name="connsiteY2145" fmla="*/ 5085098 h 5670598"/>
              <a:gd name="connsiteX2146" fmla="*/ 2551680 w 4754420"/>
              <a:gd name="connsiteY2146" fmla="*/ 5098398 h 5670598"/>
              <a:gd name="connsiteX2147" fmla="*/ 2541040 w 4754420"/>
              <a:gd name="connsiteY2147" fmla="*/ 5109418 h 5670598"/>
              <a:gd name="connsiteX2148" fmla="*/ 2522799 w 4754420"/>
              <a:gd name="connsiteY2148" fmla="*/ 5115499 h 5670598"/>
              <a:gd name="connsiteX2149" fmla="*/ 2511019 w 4754420"/>
              <a:gd name="connsiteY2149" fmla="*/ 5098398 h 5670598"/>
              <a:gd name="connsiteX2150" fmla="*/ 2519759 w 4754420"/>
              <a:gd name="connsiteY2150" fmla="*/ 5079018 h 5670598"/>
              <a:gd name="connsiteX2151" fmla="*/ 2541419 w 4754420"/>
              <a:gd name="connsiteY2151" fmla="*/ 5050517 h 5670598"/>
              <a:gd name="connsiteX2152" fmla="*/ 2547120 w 4754420"/>
              <a:gd name="connsiteY2152" fmla="*/ 5015177 h 5670598"/>
              <a:gd name="connsiteX2153" fmla="*/ 2559660 w 4754420"/>
              <a:gd name="connsiteY2153" fmla="*/ 4972236 h 5670598"/>
              <a:gd name="connsiteX2154" fmla="*/ 2583600 w 4754420"/>
              <a:gd name="connsiteY2154" fmla="*/ 4927015 h 5670598"/>
              <a:gd name="connsiteX2155" fmla="*/ 2579421 w 4754420"/>
              <a:gd name="connsiteY2155" fmla="*/ 4915615 h 5670598"/>
              <a:gd name="connsiteX2156" fmla="*/ 2586641 w 4754420"/>
              <a:gd name="connsiteY2156" fmla="*/ 4908774 h 5670598"/>
              <a:gd name="connsiteX2157" fmla="*/ 2584741 w 4754420"/>
              <a:gd name="connsiteY2157" fmla="*/ 4884834 h 5670598"/>
              <a:gd name="connsiteX2158" fmla="*/ 2571440 w 4754420"/>
              <a:gd name="connsiteY2158" fmla="*/ 4863173 h 5670598"/>
              <a:gd name="connsiteX2159" fmla="*/ 2603741 w 4754420"/>
              <a:gd name="connsiteY2159" fmla="*/ 4800852 h 5670598"/>
              <a:gd name="connsiteX2160" fmla="*/ 2620081 w 4754420"/>
              <a:gd name="connsiteY2160" fmla="*/ 4738531 h 5670598"/>
              <a:gd name="connsiteX2161" fmla="*/ 2644402 w 4754420"/>
              <a:gd name="connsiteY2161" fmla="*/ 4717250 h 5670598"/>
              <a:gd name="connsiteX2162" fmla="*/ 2657702 w 4754420"/>
              <a:gd name="connsiteY2162" fmla="*/ 4691410 h 5670598"/>
              <a:gd name="connsiteX2163" fmla="*/ 2665230 w 4754420"/>
              <a:gd name="connsiteY2163" fmla="*/ 4673757 h 5670598"/>
              <a:gd name="connsiteX2164" fmla="*/ 2659712 w 4754420"/>
              <a:gd name="connsiteY2164" fmla="*/ 4674309 h 5670598"/>
              <a:gd name="connsiteX2165" fmla="*/ 2650592 w 4754420"/>
              <a:gd name="connsiteY2165" fmla="*/ 4698629 h 5670598"/>
              <a:gd name="connsiteX2166" fmla="*/ 2637292 w 4754420"/>
              <a:gd name="connsiteY2166" fmla="*/ 4706609 h 5670598"/>
              <a:gd name="connsiteX2167" fmla="*/ 2626272 w 4754420"/>
              <a:gd name="connsiteY2167" fmla="*/ 4716869 h 5670598"/>
              <a:gd name="connsiteX2168" fmla="*/ 2616391 w 4754420"/>
              <a:gd name="connsiteY2168" fmla="*/ 4719530 h 5670598"/>
              <a:gd name="connsiteX2169" fmla="*/ 2615389 w 4754420"/>
              <a:gd name="connsiteY2169" fmla="*/ 4721320 h 5670598"/>
              <a:gd name="connsiteX2170" fmla="*/ 2620081 w 4754420"/>
              <a:gd name="connsiteY2170" fmla="*/ 4723331 h 5670598"/>
              <a:gd name="connsiteX2171" fmla="*/ 2611137 w 4754420"/>
              <a:gd name="connsiteY2171" fmla="*/ 4729294 h 5670598"/>
              <a:gd name="connsiteX2172" fmla="*/ 2614111 w 4754420"/>
              <a:gd name="connsiteY2172" fmla="*/ 4741190 h 5670598"/>
              <a:gd name="connsiteX2173" fmla="*/ 2586751 w 4754420"/>
              <a:gd name="connsiteY2173" fmla="*/ 4741190 h 5670598"/>
              <a:gd name="connsiteX2174" fmla="*/ 2592067 w 4754420"/>
              <a:gd name="connsiteY2174" fmla="*/ 4725240 h 5670598"/>
              <a:gd name="connsiteX2175" fmla="*/ 2589681 w 4754420"/>
              <a:gd name="connsiteY2175" fmla="*/ 4723331 h 5670598"/>
              <a:gd name="connsiteX2176" fmla="*/ 2581321 w 4754420"/>
              <a:gd name="connsiteY2176" fmla="*/ 4735491 h 5670598"/>
              <a:gd name="connsiteX2177" fmla="*/ 2577520 w 4754420"/>
              <a:gd name="connsiteY2177" fmla="*/ 4747651 h 5670598"/>
              <a:gd name="connsiteX2178" fmla="*/ 2571820 w 4754420"/>
              <a:gd name="connsiteY2178" fmla="*/ 4762091 h 5670598"/>
              <a:gd name="connsiteX2179" fmla="*/ 2568400 w 4754420"/>
              <a:gd name="connsiteY2179" fmla="*/ 4781092 h 5670598"/>
              <a:gd name="connsiteX2180" fmla="*/ 2592721 w 4754420"/>
              <a:gd name="connsiteY2180" fmla="*/ 4796292 h 5670598"/>
              <a:gd name="connsiteX2181" fmla="*/ 2577520 w 4754420"/>
              <a:gd name="connsiteY2181" fmla="*/ 4823653 h 5670598"/>
              <a:gd name="connsiteX2182" fmla="*/ 2547120 w 4754420"/>
              <a:gd name="connsiteY2182" fmla="*/ 4817573 h 5670598"/>
              <a:gd name="connsiteX2183" fmla="*/ 2555860 w 4754420"/>
              <a:gd name="connsiteY2183" fmla="*/ 4803892 h 5670598"/>
              <a:gd name="connsiteX2184" fmla="*/ 2562320 w 4754420"/>
              <a:gd name="connsiteY2184" fmla="*/ 4790212 h 5670598"/>
              <a:gd name="connsiteX2185" fmla="*/ 2552418 w 4754420"/>
              <a:gd name="connsiteY2185" fmla="*/ 4782786 h 5670598"/>
              <a:gd name="connsiteX2186" fmla="*/ 2551790 w 4754420"/>
              <a:gd name="connsiteY2186" fmla="*/ 4786031 h 5670598"/>
              <a:gd name="connsiteX2187" fmla="*/ 2538110 w 4754420"/>
              <a:gd name="connsiteY2187" fmla="*/ 4805031 h 5670598"/>
              <a:gd name="connsiteX2188" fmla="*/ 2538110 w 4754420"/>
              <a:gd name="connsiteY2188" fmla="*/ 4829352 h 5670598"/>
              <a:gd name="connsiteX2189" fmla="*/ 2525949 w 4754420"/>
              <a:gd name="connsiteY2189" fmla="*/ 4862792 h 5670598"/>
              <a:gd name="connsiteX2190" fmla="*/ 2511889 w 4754420"/>
              <a:gd name="connsiteY2190" fmla="*/ 4864693 h 5670598"/>
              <a:gd name="connsiteX2191" fmla="*/ 2504669 w 4754420"/>
              <a:gd name="connsiteY2191" fmla="*/ 4877993 h 5670598"/>
              <a:gd name="connsiteX2192" fmla="*/ 2486429 w 4754420"/>
              <a:gd name="connsiteY2192" fmla="*/ 4905353 h 5670598"/>
              <a:gd name="connsiteX2193" fmla="*/ 2462108 w 4754420"/>
              <a:gd name="connsiteY2193" fmla="*/ 4896233 h 5670598"/>
              <a:gd name="connsiteX2194" fmla="*/ 2470088 w 4754420"/>
              <a:gd name="connsiteY2194" fmla="*/ 4862033 h 5670598"/>
              <a:gd name="connsiteX2195" fmla="*/ 2480348 w 4754420"/>
              <a:gd name="connsiteY2195" fmla="*/ 4832392 h 5670598"/>
              <a:gd name="connsiteX2196" fmla="*/ 2492509 w 4754420"/>
              <a:gd name="connsiteY2196" fmla="*/ 4817192 h 5670598"/>
              <a:gd name="connsiteX2197" fmla="*/ 2516829 w 4754420"/>
              <a:gd name="connsiteY2197" fmla="*/ 4816812 h 5670598"/>
              <a:gd name="connsiteX2198" fmla="*/ 2513789 w 4754420"/>
              <a:gd name="connsiteY2198" fmla="*/ 4805031 h 5670598"/>
              <a:gd name="connsiteX2199" fmla="*/ 2525949 w 4754420"/>
              <a:gd name="connsiteY2199" fmla="*/ 4774631 h 5670598"/>
              <a:gd name="connsiteX2200" fmla="*/ 2513789 w 4754420"/>
              <a:gd name="connsiteY2200" fmla="*/ 4774631 h 5670598"/>
              <a:gd name="connsiteX2201" fmla="*/ 2525949 w 4754420"/>
              <a:gd name="connsiteY2201" fmla="*/ 4759430 h 5670598"/>
              <a:gd name="connsiteX2202" fmla="*/ 2525949 w 4754420"/>
              <a:gd name="connsiteY2202" fmla="*/ 4729030 h 5670598"/>
              <a:gd name="connsiteX2203" fmla="*/ 2532527 w 4754420"/>
              <a:gd name="connsiteY2203" fmla="*/ 4724331 h 5670598"/>
              <a:gd name="connsiteX2204" fmla="*/ 2535339 w 4754420"/>
              <a:gd name="connsiteY2204" fmla="*/ 4715730 h 5670598"/>
              <a:gd name="connsiteX2205" fmla="*/ 2547230 w 4754420"/>
              <a:gd name="connsiteY2205" fmla="*/ 4702575 h 5670598"/>
              <a:gd name="connsiteX2206" fmla="*/ 2547230 w 4754420"/>
              <a:gd name="connsiteY2206" fmla="*/ 4686469 h 5670598"/>
              <a:gd name="connsiteX2207" fmla="*/ 2568510 w 4754420"/>
              <a:gd name="connsiteY2207" fmla="*/ 4662148 h 5670598"/>
              <a:gd name="connsiteX2208" fmla="*/ 2577631 w 4754420"/>
              <a:gd name="connsiteY2208" fmla="*/ 4637828 h 5670598"/>
              <a:gd name="connsiteX2209" fmla="*/ 2571745 w 4754420"/>
              <a:gd name="connsiteY2209" fmla="*/ 4631824 h 5670598"/>
              <a:gd name="connsiteX2210" fmla="*/ 2571440 w 4754420"/>
              <a:gd name="connsiteY2210" fmla="*/ 4632129 h 5670598"/>
              <a:gd name="connsiteX2211" fmla="*/ 2559280 w 4754420"/>
              <a:gd name="connsiteY2211" fmla="*/ 4656449 h 5670598"/>
              <a:gd name="connsiteX2212" fmla="*/ 2553200 w 4754420"/>
              <a:gd name="connsiteY2212" fmla="*/ 4663289 h 5670598"/>
              <a:gd name="connsiteX2213" fmla="*/ 2547120 w 4754420"/>
              <a:gd name="connsiteY2213" fmla="*/ 4665569 h 5670598"/>
              <a:gd name="connsiteX2214" fmla="*/ 2550160 w 4754420"/>
              <a:gd name="connsiteY2214" fmla="*/ 4657589 h 5670598"/>
              <a:gd name="connsiteX2215" fmla="*/ 2553200 w 4754420"/>
              <a:gd name="connsiteY2215" fmla="*/ 4647329 h 5670598"/>
              <a:gd name="connsiteX2216" fmla="*/ 2565360 w 4754420"/>
              <a:gd name="connsiteY2216" fmla="*/ 4616928 h 5670598"/>
              <a:gd name="connsiteX2217" fmla="*/ 2568432 w 4754420"/>
              <a:gd name="connsiteY2217" fmla="*/ 4612593 h 5670598"/>
              <a:gd name="connsiteX2218" fmla="*/ 2568510 w 4754420"/>
              <a:gd name="connsiteY2218" fmla="*/ 4606667 h 5670598"/>
              <a:gd name="connsiteX2219" fmla="*/ 2577631 w 4754420"/>
              <a:gd name="connsiteY2219" fmla="*/ 4570947 h 5670598"/>
              <a:gd name="connsiteX2220" fmla="*/ 2584819 w 4754420"/>
              <a:gd name="connsiteY2220" fmla="*/ 4555972 h 5670598"/>
              <a:gd name="connsiteX2221" fmla="*/ 2577520 w 4754420"/>
              <a:gd name="connsiteY2221" fmla="*/ 4566007 h 5670598"/>
              <a:gd name="connsiteX2222" fmla="*/ 2568400 w 4754420"/>
              <a:gd name="connsiteY2222" fmla="*/ 4595648 h 5670598"/>
              <a:gd name="connsiteX2223" fmla="*/ 2544080 w 4754420"/>
              <a:gd name="connsiteY2223" fmla="*/ 4586528 h 5670598"/>
              <a:gd name="connsiteX2224" fmla="*/ 2550160 w 4754420"/>
              <a:gd name="connsiteY2224" fmla="*/ 4553087 h 5670598"/>
              <a:gd name="connsiteX2225" fmla="*/ 2548372 w 4754420"/>
              <a:gd name="connsiteY2225" fmla="*/ 4553445 h 5670598"/>
              <a:gd name="connsiteX2226" fmla="*/ 2546850 w 4754420"/>
              <a:gd name="connsiteY2226" fmla="*/ 4557646 h 5670598"/>
              <a:gd name="connsiteX2227" fmla="*/ 2525949 w 4754420"/>
              <a:gd name="connsiteY2227" fmla="*/ 4577027 h 5670598"/>
              <a:gd name="connsiteX2228" fmla="*/ 2525949 w 4754420"/>
              <a:gd name="connsiteY2228" fmla="*/ 4616547 h 5670598"/>
              <a:gd name="connsiteX2229" fmla="*/ 2478448 w 4754420"/>
              <a:gd name="connsiteY2229" fmla="*/ 4660248 h 5670598"/>
              <a:gd name="connsiteX2230" fmla="*/ 2456028 w 4754420"/>
              <a:gd name="connsiteY2230" fmla="*/ 4729030 h 5670598"/>
              <a:gd name="connsiteX2231" fmla="*/ 2428667 w 4754420"/>
              <a:gd name="connsiteY2231" fmla="*/ 4739670 h 5670598"/>
              <a:gd name="connsiteX2232" fmla="*/ 2401307 w 4754420"/>
              <a:gd name="connsiteY2232" fmla="*/ 4750310 h 5670598"/>
              <a:gd name="connsiteX2233" fmla="*/ 2401307 w 4754420"/>
              <a:gd name="connsiteY2233" fmla="*/ 4783751 h 5670598"/>
              <a:gd name="connsiteX2234" fmla="*/ 2392187 w 4754420"/>
              <a:gd name="connsiteY2234" fmla="*/ 4783751 h 5670598"/>
              <a:gd name="connsiteX2235" fmla="*/ 2381546 w 4754420"/>
              <a:gd name="connsiteY2235" fmla="*/ 4779191 h 5670598"/>
              <a:gd name="connsiteX2236" fmla="*/ 2380936 w 4754420"/>
              <a:gd name="connsiteY2236" fmla="*/ 4773700 h 5670598"/>
              <a:gd name="connsiteX2237" fmla="*/ 2370262 w 4754420"/>
              <a:gd name="connsiteY2237" fmla="*/ 4781704 h 5670598"/>
              <a:gd name="connsiteX2238" fmla="*/ 2368362 w 4754420"/>
              <a:gd name="connsiteY2238" fmla="*/ 4787784 h 5670598"/>
              <a:gd name="connsiteX2239" fmla="*/ 2373302 w 4754420"/>
              <a:gd name="connsiteY2239" fmla="*/ 4793864 h 5670598"/>
              <a:gd name="connsiteX2240" fmla="*/ 2347842 w 4754420"/>
              <a:gd name="connsiteY2240" fmla="*/ 4834145 h 5670598"/>
              <a:gd name="connsiteX2241" fmla="*/ 2333782 w 4754420"/>
              <a:gd name="connsiteY2241" fmla="*/ 4878986 h 5670598"/>
              <a:gd name="connsiteX2242" fmla="*/ 2323521 w 4754420"/>
              <a:gd name="connsiteY2242" fmla="*/ 4890006 h 5670598"/>
              <a:gd name="connsiteX2243" fmla="*/ 2324661 w 4754420"/>
              <a:gd name="connsiteY2243" fmla="*/ 4903306 h 5670598"/>
              <a:gd name="connsiteX2244" fmla="*/ 2311741 w 4754420"/>
              <a:gd name="connsiteY2244" fmla="*/ 4926487 h 5670598"/>
              <a:gd name="connsiteX2245" fmla="*/ 2294261 w 4754420"/>
              <a:gd name="connsiteY2245" fmla="*/ 4942827 h 5670598"/>
              <a:gd name="connsiteX2246" fmla="*/ 2288181 w 4754420"/>
              <a:gd name="connsiteY2246" fmla="*/ 4951947 h 5670598"/>
              <a:gd name="connsiteX2247" fmla="*/ 2291221 w 4754420"/>
              <a:gd name="connsiteY2247" fmla="*/ 4961067 h 5670598"/>
              <a:gd name="connsiteX2248" fmla="*/ 2263860 w 4754420"/>
              <a:gd name="connsiteY2248" fmla="*/ 5009708 h 5670598"/>
              <a:gd name="connsiteX2249" fmla="*/ 2256640 w 4754420"/>
              <a:gd name="connsiteY2249" fmla="*/ 5021109 h 5670598"/>
              <a:gd name="connsiteX2250" fmla="*/ 2251700 w 4754420"/>
              <a:gd name="connsiteY2250" fmla="*/ 5037069 h 5670598"/>
              <a:gd name="connsiteX2251" fmla="*/ 2217499 w 4754420"/>
              <a:gd name="connsiteY2251" fmla="*/ 5097490 h 5670598"/>
              <a:gd name="connsiteX2252" fmla="*/ 2178738 w 4754420"/>
              <a:gd name="connsiteY2252" fmla="*/ 5155631 h 5670598"/>
              <a:gd name="connsiteX2253" fmla="*/ 2181779 w 4754420"/>
              <a:gd name="connsiteY2253" fmla="*/ 5176912 h 5670598"/>
              <a:gd name="connsiteX2254" fmla="*/ 2148338 w 4754420"/>
              <a:gd name="connsiteY2254" fmla="*/ 5228593 h 5670598"/>
              <a:gd name="connsiteX2255" fmla="*/ 2135798 w 4754420"/>
              <a:gd name="connsiteY2255" fmla="*/ 5270014 h 5670598"/>
              <a:gd name="connsiteX2256" fmla="*/ 2111857 w 4754420"/>
              <a:gd name="connsiteY2256" fmla="*/ 5313715 h 5670598"/>
              <a:gd name="connsiteX2257" fmla="*/ 2093617 w 4754420"/>
              <a:gd name="connsiteY2257" fmla="*/ 5344115 h 5670598"/>
              <a:gd name="connsiteX2258" fmla="*/ 2094377 w 4754420"/>
              <a:gd name="connsiteY2258" fmla="*/ 5360076 h 5670598"/>
              <a:gd name="connsiteX2259" fmla="*/ 2081456 w 4754420"/>
              <a:gd name="connsiteY2259" fmla="*/ 5371476 h 5670598"/>
              <a:gd name="connsiteX2260" fmla="*/ 1968974 w 4754420"/>
              <a:gd name="connsiteY2260" fmla="*/ 5569080 h 5670598"/>
              <a:gd name="connsiteX2261" fmla="*/ 1953394 w 4754420"/>
              <a:gd name="connsiteY2261" fmla="*/ 5593020 h 5670598"/>
              <a:gd name="connsiteX2262" fmla="*/ 1935533 w 4754420"/>
              <a:gd name="connsiteY2262" fmla="*/ 5614681 h 5670598"/>
              <a:gd name="connsiteX2263" fmla="*/ 1931733 w 4754420"/>
              <a:gd name="connsiteY2263" fmla="*/ 5629501 h 5670598"/>
              <a:gd name="connsiteX2264" fmla="*/ 1923373 w 4754420"/>
              <a:gd name="connsiteY2264" fmla="*/ 5642041 h 5670598"/>
              <a:gd name="connsiteX2265" fmla="*/ 1911213 w 4754420"/>
              <a:gd name="connsiteY2265" fmla="*/ 5663322 h 5670598"/>
              <a:gd name="connsiteX2266" fmla="*/ 1899053 w 4754420"/>
              <a:gd name="connsiteY2266" fmla="*/ 5669782 h 5670598"/>
              <a:gd name="connsiteX2267" fmla="*/ 1886892 w 4754420"/>
              <a:gd name="connsiteY2267" fmla="*/ 5669402 h 5670598"/>
              <a:gd name="connsiteX2268" fmla="*/ 1902853 w 4754420"/>
              <a:gd name="connsiteY2268" fmla="*/ 5620381 h 5670598"/>
              <a:gd name="connsiteX2269" fmla="*/ 1932493 w 4754420"/>
              <a:gd name="connsiteY2269" fmla="*/ 5569080 h 5670598"/>
              <a:gd name="connsiteX2270" fmla="*/ 1929453 w 4754420"/>
              <a:gd name="connsiteY2270" fmla="*/ 5569080 h 5670598"/>
              <a:gd name="connsiteX2271" fmla="*/ 1922233 w 4754420"/>
              <a:gd name="connsiteY2271" fmla="*/ 5556920 h 5670598"/>
              <a:gd name="connsiteX2272" fmla="*/ 1926413 w 4754420"/>
              <a:gd name="connsiteY2272" fmla="*/ 5544759 h 5670598"/>
              <a:gd name="connsiteX2273" fmla="*/ 1946934 w 4754420"/>
              <a:gd name="connsiteY2273" fmla="*/ 5473318 h 5670598"/>
              <a:gd name="connsiteX2274" fmla="*/ 1972014 w 4754420"/>
              <a:gd name="connsiteY2274" fmla="*/ 5401876 h 5670598"/>
              <a:gd name="connsiteX2275" fmla="*/ 1970874 w 4754420"/>
              <a:gd name="connsiteY2275" fmla="*/ 5393136 h 5670598"/>
              <a:gd name="connsiteX2276" fmla="*/ 1981134 w 4754420"/>
              <a:gd name="connsiteY2276" fmla="*/ 5386676 h 5670598"/>
              <a:gd name="connsiteX2277" fmla="*/ 1981894 w 4754420"/>
              <a:gd name="connsiteY2277" fmla="*/ 5378316 h 5670598"/>
              <a:gd name="connsiteX2278" fmla="*/ 1978094 w 4754420"/>
              <a:gd name="connsiteY2278" fmla="*/ 5374516 h 5670598"/>
              <a:gd name="connsiteX2279" fmla="*/ 1987594 w 4754420"/>
              <a:gd name="connsiteY2279" fmla="*/ 5356655 h 5670598"/>
              <a:gd name="connsiteX2280" fmla="*/ 1990255 w 4754420"/>
              <a:gd name="connsiteY2280" fmla="*/ 5341075 h 5670598"/>
              <a:gd name="connsiteX2281" fmla="*/ 1972014 w 4754420"/>
              <a:gd name="connsiteY2281" fmla="*/ 5359316 h 5670598"/>
              <a:gd name="connsiteX2282" fmla="*/ 1965934 w 4754420"/>
              <a:gd name="connsiteY2282" fmla="*/ 5368436 h 5670598"/>
              <a:gd name="connsiteX2283" fmla="*/ 1968974 w 4754420"/>
              <a:gd name="connsiteY2283" fmla="*/ 5377556 h 5670598"/>
              <a:gd name="connsiteX2284" fmla="*/ 1958714 w 4754420"/>
              <a:gd name="connsiteY2284" fmla="*/ 5390096 h 5670598"/>
              <a:gd name="connsiteX2285" fmla="*/ 1950734 w 4754420"/>
              <a:gd name="connsiteY2285" fmla="*/ 5404916 h 5670598"/>
              <a:gd name="connsiteX2286" fmla="*/ 1926413 w 4754420"/>
              <a:gd name="connsiteY2286" fmla="*/ 5459638 h 5670598"/>
              <a:gd name="connsiteX2287" fmla="*/ 1908173 w 4754420"/>
              <a:gd name="connsiteY2287" fmla="*/ 5474838 h 5670598"/>
              <a:gd name="connsiteX2288" fmla="*/ 1900573 w 4754420"/>
              <a:gd name="connsiteY2288" fmla="*/ 5485478 h 5670598"/>
              <a:gd name="connsiteX2289" fmla="*/ 1902093 w 4754420"/>
              <a:gd name="connsiteY2289" fmla="*/ 5496118 h 5670598"/>
              <a:gd name="connsiteX2290" fmla="*/ 1889933 w 4754420"/>
              <a:gd name="connsiteY2290" fmla="*/ 5520439 h 5670598"/>
              <a:gd name="connsiteX2291" fmla="*/ 1880812 w 4754420"/>
              <a:gd name="connsiteY2291" fmla="*/ 5546280 h 5670598"/>
              <a:gd name="connsiteX2292" fmla="*/ 1871692 w 4754420"/>
              <a:gd name="connsiteY2292" fmla="*/ 5572120 h 5670598"/>
              <a:gd name="connsiteX2293" fmla="*/ 1832171 w 4754420"/>
              <a:gd name="connsiteY2293" fmla="*/ 5605561 h 5670598"/>
              <a:gd name="connsiteX2294" fmla="*/ 1820771 w 4754420"/>
              <a:gd name="connsiteY2294" fmla="*/ 5588080 h 5670598"/>
              <a:gd name="connsiteX2295" fmla="*/ 1832171 w 4754420"/>
              <a:gd name="connsiteY2295" fmla="*/ 5575160 h 5670598"/>
              <a:gd name="connsiteX2296" fmla="*/ 1832551 w 4754420"/>
              <a:gd name="connsiteY2296" fmla="*/ 5555780 h 5670598"/>
              <a:gd name="connsiteX2297" fmla="*/ 1835211 w 4754420"/>
              <a:gd name="connsiteY2297" fmla="*/ 5538679 h 5670598"/>
              <a:gd name="connsiteX2298" fmla="*/ 1853072 w 4754420"/>
              <a:gd name="connsiteY2298" fmla="*/ 5499539 h 5670598"/>
              <a:gd name="connsiteX2299" fmla="*/ 1859532 w 4754420"/>
              <a:gd name="connsiteY2299" fmla="*/ 5462678 h 5670598"/>
              <a:gd name="connsiteX2300" fmla="*/ 1883852 w 4754420"/>
              <a:gd name="connsiteY2300" fmla="*/ 5404916 h 5670598"/>
              <a:gd name="connsiteX2301" fmla="*/ 1873972 w 4754420"/>
              <a:gd name="connsiteY2301" fmla="*/ 5380596 h 5670598"/>
              <a:gd name="connsiteX2302" fmla="*/ 1886892 w 4754420"/>
              <a:gd name="connsiteY2302" fmla="*/ 5356275 h 5670598"/>
              <a:gd name="connsiteX2303" fmla="*/ 1900573 w 4754420"/>
              <a:gd name="connsiteY2303" fmla="*/ 5317515 h 5670598"/>
              <a:gd name="connsiteX2304" fmla="*/ 1923373 w 4754420"/>
              <a:gd name="connsiteY2304" fmla="*/ 5283314 h 5670598"/>
              <a:gd name="connsiteX2305" fmla="*/ 1914253 w 4754420"/>
              <a:gd name="connsiteY2305" fmla="*/ 5258994 h 5670598"/>
              <a:gd name="connsiteX2306" fmla="*/ 1935533 w 4754420"/>
              <a:gd name="connsiteY2306" fmla="*/ 5243793 h 5670598"/>
              <a:gd name="connsiteX2307" fmla="*/ 1935533 w 4754420"/>
              <a:gd name="connsiteY2307" fmla="*/ 5210352 h 5670598"/>
              <a:gd name="connsiteX2308" fmla="*/ 1943513 w 4754420"/>
              <a:gd name="connsiteY2308" fmla="*/ 5192872 h 5670598"/>
              <a:gd name="connsiteX2309" fmla="*/ 1953774 w 4754420"/>
              <a:gd name="connsiteY2309" fmla="*/ 5179952 h 5670598"/>
              <a:gd name="connsiteX2310" fmla="*/ 1954534 w 4754420"/>
              <a:gd name="connsiteY2310" fmla="*/ 5166652 h 5670598"/>
              <a:gd name="connsiteX2311" fmla="*/ 1950734 w 4754420"/>
              <a:gd name="connsiteY2311" fmla="*/ 5155631 h 5670598"/>
              <a:gd name="connsiteX2312" fmla="*/ 1945034 w 4754420"/>
              <a:gd name="connsiteY2312" fmla="*/ 5152211 h 5670598"/>
              <a:gd name="connsiteX2313" fmla="*/ 1941613 w 4754420"/>
              <a:gd name="connsiteY2313" fmla="*/ 5155631 h 5670598"/>
              <a:gd name="connsiteX2314" fmla="*/ 1938573 w 4754420"/>
              <a:gd name="connsiteY2314" fmla="*/ 5178432 h 5670598"/>
              <a:gd name="connsiteX2315" fmla="*/ 1917293 w 4754420"/>
              <a:gd name="connsiteY2315" fmla="*/ 5192112 h 5670598"/>
              <a:gd name="connsiteX2316" fmla="*/ 1917293 w 4754420"/>
              <a:gd name="connsiteY2316" fmla="*/ 5237713 h 5670598"/>
              <a:gd name="connsiteX2317" fmla="*/ 1914253 w 4754420"/>
              <a:gd name="connsiteY2317" fmla="*/ 5237713 h 5670598"/>
              <a:gd name="connsiteX2318" fmla="*/ 1910833 w 4754420"/>
              <a:gd name="connsiteY2318" fmla="*/ 5248353 h 5670598"/>
              <a:gd name="connsiteX2319" fmla="*/ 1914253 w 4754420"/>
              <a:gd name="connsiteY2319" fmla="*/ 5258994 h 5670598"/>
              <a:gd name="connsiteX2320" fmla="*/ 1894493 w 4754420"/>
              <a:gd name="connsiteY2320" fmla="*/ 5284454 h 5670598"/>
              <a:gd name="connsiteX2321" fmla="*/ 1874732 w 4754420"/>
              <a:gd name="connsiteY2321" fmla="*/ 5307635 h 5670598"/>
              <a:gd name="connsiteX2322" fmla="*/ 1883092 w 4754420"/>
              <a:gd name="connsiteY2322" fmla="*/ 5328535 h 5670598"/>
              <a:gd name="connsiteX2323" fmla="*/ 1859532 w 4754420"/>
              <a:gd name="connsiteY2323" fmla="*/ 5347155 h 5670598"/>
              <a:gd name="connsiteX2324" fmla="*/ 1843951 w 4754420"/>
              <a:gd name="connsiteY2324" fmla="*/ 5391616 h 5670598"/>
              <a:gd name="connsiteX2325" fmla="*/ 1826091 w 4754420"/>
              <a:gd name="connsiteY2325" fmla="*/ 5438357 h 5670598"/>
              <a:gd name="connsiteX2326" fmla="*/ 1817351 w 4754420"/>
              <a:gd name="connsiteY2326" fmla="*/ 5439117 h 5670598"/>
              <a:gd name="connsiteX2327" fmla="*/ 1810891 w 4754420"/>
              <a:gd name="connsiteY2327" fmla="*/ 5435317 h 5670598"/>
              <a:gd name="connsiteX2328" fmla="*/ 1806711 w 4754420"/>
              <a:gd name="connsiteY2328" fmla="*/ 5405677 h 5670598"/>
              <a:gd name="connsiteX2329" fmla="*/ 1823051 w 4754420"/>
              <a:gd name="connsiteY2329" fmla="*/ 5380596 h 5670598"/>
              <a:gd name="connsiteX2330" fmla="*/ 1841291 w 4754420"/>
              <a:gd name="connsiteY2330" fmla="*/ 5324735 h 5670598"/>
              <a:gd name="connsiteX2331" fmla="*/ 1859532 w 4754420"/>
              <a:gd name="connsiteY2331" fmla="*/ 5271154 h 5670598"/>
              <a:gd name="connsiteX2332" fmla="*/ 1858012 w 4754420"/>
              <a:gd name="connsiteY2332" fmla="*/ 5263554 h 5670598"/>
              <a:gd name="connsiteX2333" fmla="*/ 1865612 w 4754420"/>
              <a:gd name="connsiteY2333" fmla="*/ 5255953 h 5670598"/>
              <a:gd name="connsiteX2334" fmla="*/ 1868652 w 4754420"/>
              <a:gd name="connsiteY2334" fmla="*/ 5247213 h 5670598"/>
              <a:gd name="connsiteX2335" fmla="*/ 1862572 w 4754420"/>
              <a:gd name="connsiteY2335" fmla="*/ 5240753 h 5670598"/>
              <a:gd name="connsiteX2336" fmla="*/ 1875112 w 4754420"/>
              <a:gd name="connsiteY2336" fmla="*/ 5225553 h 5670598"/>
              <a:gd name="connsiteX2337" fmla="*/ 1880812 w 4754420"/>
              <a:gd name="connsiteY2337" fmla="*/ 5210352 h 5670598"/>
              <a:gd name="connsiteX2338" fmla="*/ 1892973 w 4754420"/>
              <a:gd name="connsiteY2338" fmla="*/ 5189072 h 5670598"/>
              <a:gd name="connsiteX2339" fmla="*/ 1887652 w 4754420"/>
              <a:gd name="connsiteY2339" fmla="*/ 5171592 h 5670598"/>
              <a:gd name="connsiteX2340" fmla="*/ 1896013 w 4754420"/>
              <a:gd name="connsiteY2340" fmla="*/ 5158672 h 5670598"/>
              <a:gd name="connsiteX2341" fmla="*/ 1855352 w 4754420"/>
              <a:gd name="connsiteY2341" fmla="*/ 5160952 h 5670598"/>
              <a:gd name="connsiteX2342" fmla="*/ 1816971 w 4754420"/>
              <a:gd name="connsiteY2342" fmla="*/ 5149551 h 5670598"/>
              <a:gd name="connsiteX2343" fmla="*/ 1810131 w 4754420"/>
              <a:gd name="connsiteY2343" fmla="*/ 5130931 h 5670598"/>
              <a:gd name="connsiteX2344" fmla="*/ 1816971 w 4754420"/>
              <a:gd name="connsiteY2344" fmla="*/ 5119151 h 5670598"/>
              <a:gd name="connsiteX2345" fmla="*/ 1819631 w 4754420"/>
              <a:gd name="connsiteY2345" fmla="*/ 5111551 h 5670598"/>
              <a:gd name="connsiteX2346" fmla="*/ 1820011 w 4754420"/>
              <a:gd name="connsiteY2346" fmla="*/ 5103951 h 5670598"/>
              <a:gd name="connsiteX2347" fmla="*/ 1810891 w 4754420"/>
              <a:gd name="connsiteY2347" fmla="*/ 5110030 h 5670598"/>
              <a:gd name="connsiteX2348" fmla="*/ 1771370 w 4754420"/>
              <a:gd name="connsiteY2348" fmla="*/ 5140431 h 5670598"/>
              <a:gd name="connsiteX2349" fmla="*/ 1765290 w 4754420"/>
              <a:gd name="connsiteY2349" fmla="*/ 5161711 h 5670598"/>
              <a:gd name="connsiteX2350" fmla="*/ 1766810 w 4754420"/>
              <a:gd name="connsiteY2350" fmla="*/ 5170452 h 5670598"/>
              <a:gd name="connsiteX2351" fmla="*/ 1759210 w 4754420"/>
              <a:gd name="connsiteY2351" fmla="*/ 5176912 h 5670598"/>
              <a:gd name="connsiteX2352" fmla="*/ 1758450 w 4754420"/>
              <a:gd name="connsiteY2352" fmla="*/ 5184132 h 5670598"/>
              <a:gd name="connsiteX2353" fmla="*/ 1762250 w 4754420"/>
              <a:gd name="connsiteY2353" fmla="*/ 5189072 h 5670598"/>
              <a:gd name="connsiteX2354" fmla="*/ 1737929 w 4754420"/>
              <a:gd name="connsiteY2354" fmla="*/ 5219473 h 5670598"/>
              <a:gd name="connsiteX2355" fmla="*/ 1713609 w 4754420"/>
              <a:gd name="connsiteY2355" fmla="*/ 5249873 h 5670598"/>
              <a:gd name="connsiteX2356" fmla="*/ 1696129 w 4754420"/>
              <a:gd name="connsiteY2356" fmla="*/ 5289014 h 5670598"/>
              <a:gd name="connsiteX2357" fmla="*/ 1664968 w 4754420"/>
              <a:gd name="connsiteY2357" fmla="*/ 5316755 h 5670598"/>
              <a:gd name="connsiteX2358" fmla="*/ 1668008 w 4754420"/>
              <a:gd name="connsiteY2358" fmla="*/ 5331955 h 5670598"/>
              <a:gd name="connsiteX2359" fmla="*/ 1666488 w 4754420"/>
              <a:gd name="connsiteY2359" fmla="*/ 5345255 h 5670598"/>
              <a:gd name="connsiteX2360" fmla="*/ 1655848 w 4754420"/>
              <a:gd name="connsiteY2360" fmla="*/ 5356275 h 5670598"/>
              <a:gd name="connsiteX2361" fmla="*/ 1637607 w 4754420"/>
              <a:gd name="connsiteY2361" fmla="*/ 5362356 h 5670598"/>
              <a:gd name="connsiteX2362" fmla="*/ 1625827 w 4754420"/>
              <a:gd name="connsiteY2362" fmla="*/ 5345255 h 5670598"/>
              <a:gd name="connsiteX2363" fmla="*/ 1634567 w 4754420"/>
              <a:gd name="connsiteY2363" fmla="*/ 5325875 h 5670598"/>
              <a:gd name="connsiteX2364" fmla="*/ 1656227 w 4754420"/>
              <a:gd name="connsiteY2364" fmla="*/ 5297374 h 5670598"/>
              <a:gd name="connsiteX2365" fmla="*/ 1661928 w 4754420"/>
              <a:gd name="connsiteY2365" fmla="*/ 5262034 h 5670598"/>
              <a:gd name="connsiteX2366" fmla="*/ 1674468 w 4754420"/>
              <a:gd name="connsiteY2366" fmla="*/ 5219093 h 5670598"/>
              <a:gd name="connsiteX2367" fmla="*/ 1698408 w 4754420"/>
              <a:gd name="connsiteY2367" fmla="*/ 5173872 h 5670598"/>
              <a:gd name="connsiteX2368" fmla="*/ 1694229 w 4754420"/>
              <a:gd name="connsiteY2368" fmla="*/ 5162472 h 5670598"/>
              <a:gd name="connsiteX2369" fmla="*/ 1701449 w 4754420"/>
              <a:gd name="connsiteY2369" fmla="*/ 5155631 h 5670598"/>
              <a:gd name="connsiteX2370" fmla="*/ 1699549 w 4754420"/>
              <a:gd name="connsiteY2370" fmla="*/ 5131691 h 5670598"/>
              <a:gd name="connsiteX2371" fmla="*/ 1698823 w 4754420"/>
              <a:gd name="connsiteY2371" fmla="*/ 5130510 h 5670598"/>
              <a:gd name="connsiteX2372" fmla="*/ 1680953 w 4754420"/>
              <a:gd name="connsiteY2372" fmla="*/ 5161904 h 5670598"/>
              <a:gd name="connsiteX2373" fmla="*/ 1665373 w 4754420"/>
              <a:gd name="connsiteY2373" fmla="*/ 5185844 h 5670598"/>
              <a:gd name="connsiteX2374" fmla="*/ 1647512 w 4754420"/>
              <a:gd name="connsiteY2374" fmla="*/ 5207505 h 5670598"/>
              <a:gd name="connsiteX2375" fmla="*/ 1643712 w 4754420"/>
              <a:gd name="connsiteY2375" fmla="*/ 5222325 h 5670598"/>
              <a:gd name="connsiteX2376" fmla="*/ 1635352 w 4754420"/>
              <a:gd name="connsiteY2376" fmla="*/ 5234865 h 5670598"/>
              <a:gd name="connsiteX2377" fmla="*/ 1623192 w 4754420"/>
              <a:gd name="connsiteY2377" fmla="*/ 5256146 h 5670598"/>
              <a:gd name="connsiteX2378" fmla="*/ 1611032 w 4754420"/>
              <a:gd name="connsiteY2378" fmla="*/ 5262606 h 5670598"/>
              <a:gd name="connsiteX2379" fmla="*/ 1598871 w 4754420"/>
              <a:gd name="connsiteY2379" fmla="*/ 5262226 h 5670598"/>
              <a:gd name="connsiteX2380" fmla="*/ 1614832 w 4754420"/>
              <a:gd name="connsiteY2380" fmla="*/ 5213205 h 5670598"/>
              <a:gd name="connsiteX2381" fmla="*/ 1644472 w 4754420"/>
              <a:gd name="connsiteY2381" fmla="*/ 5161904 h 5670598"/>
              <a:gd name="connsiteX2382" fmla="*/ 1641432 w 4754420"/>
              <a:gd name="connsiteY2382" fmla="*/ 5161904 h 5670598"/>
              <a:gd name="connsiteX2383" fmla="*/ 1634212 w 4754420"/>
              <a:gd name="connsiteY2383" fmla="*/ 5149744 h 5670598"/>
              <a:gd name="connsiteX2384" fmla="*/ 1638392 w 4754420"/>
              <a:gd name="connsiteY2384" fmla="*/ 5137583 h 5670598"/>
              <a:gd name="connsiteX2385" fmla="*/ 1658913 w 4754420"/>
              <a:gd name="connsiteY2385" fmla="*/ 5066142 h 5670598"/>
              <a:gd name="connsiteX2386" fmla="*/ 1670788 w 4754420"/>
              <a:gd name="connsiteY2386" fmla="*/ 5032315 h 5670598"/>
              <a:gd name="connsiteX2387" fmla="*/ 1664968 w 4754420"/>
              <a:gd name="connsiteY2387" fmla="*/ 5027949 h 5670598"/>
              <a:gd name="connsiteX2388" fmla="*/ 1655848 w 4754420"/>
              <a:gd name="connsiteY2388" fmla="*/ 5018828 h 5670598"/>
              <a:gd name="connsiteX2389" fmla="*/ 1660944 w 4754420"/>
              <a:gd name="connsiteY2389" fmla="*/ 5001721 h 5670598"/>
              <a:gd name="connsiteX2390" fmla="*/ 1638392 w 4754420"/>
              <a:gd name="connsiteY2390" fmla="*/ 5052462 h 5670598"/>
              <a:gd name="connsiteX2391" fmla="*/ 1620152 w 4754420"/>
              <a:gd name="connsiteY2391" fmla="*/ 5067662 h 5670598"/>
              <a:gd name="connsiteX2392" fmla="*/ 1612552 w 4754420"/>
              <a:gd name="connsiteY2392" fmla="*/ 5078302 h 5670598"/>
              <a:gd name="connsiteX2393" fmla="*/ 1614072 w 4754420"/>
              <a:gd name="connsiteY2393" fmla="*/ 5088942 h 5670598"/>
              <a:gd name="connsiteX2394" fmla="*/ 1601912 w 4754420"/>
              <a:gd name="connsiteY2394" fmla="*/ 5113263 h 5670598"/>
              <a:gd name="connsiteX2395" fmla="*/ 1592791 w 4754420"/>
              <a:gd name="connsiteY2395" fmla="*/ 5139104 h 5670598"/>
              <a:gd name="connsiteX2396" fmla="*/ 1583671 w 4754420"/>
              <a:gd name="connsiteY2396" fmla="*/ 5164944 h 5670598"/>
              <a:gd name="connsiteX2397" fmla="*/ 1544150 w 4754420"/>
              <a:gd name="connsiteY2397" fmla="*/ 5198385 h 5670598"/>
              <a:gd name="connsiteX2398" fmla="*/ 1532750 w 4754420"/>
              <a:gd name="connsiteY2398" fmla="*/ 5180904 h 5670598"/>
              <a:gd name="connsiteX2399" fmla="*/ 1544150 w 4754420"/>
              <a:gd name="connsiteY2399" fmla="*/ 5167984 h 5670598"/>
              <a:gd name="connsiteX2400" fmla="*/ 1544530 w 4754420"/>
              <a:gd name="connsiteY2400" fmla="*/ 5148604 h 5670598"/>
              <a:gd name="connsiteX2401" fmla="*/ 1547190 w 4754420"/>
              <a:gd name="connsiteY2401" fmla="*/ 5131503 h 5670598"/>
              <a:gd name="connsiteX2402" fmla="*/ 1565051 w 4754420"/>
              <a:gd name="connsiteY2402" fmla="*/ 5092363 h 5670598"/>
              <a:gd name="connsiteX2403" fmla="*/ 1571511 w 4754420"/>
              <a:gd name="connsiteY2403" fmla="*/ 5055502 h 5670598"/>
              <a:gd name="connsiteX2404" fmla="*/ 1595831 w 4754420"/>
              <a:gd name="connsiteY2404" fmla="*/ 4997740 h 5670598"/>
              <a:gd name="connsiteX2405" fmla="*/ 1585951 w 4754420"/>
              <a:gd name="connsiteY2405" fmla="*/ 4973420 h 5670598"/>
              <a:gd name="connsiteX2406" fmla="*/ 1598871 w 4754420"/>
              <a:gd name="connsiteY2406" fmla="*/ 4949099 h 5670598"/>
              <a:gd name="connsiteX2407" fmla="*/ 1612552 w 4754420"/>
              <a:gd name="connsiteY2407" fmla="*/ 4910339 h 5670598"/>
              <a:gd name="connsiteX2408" fmla="*/ 1635352 w 4754420"/>
              <a:gd name="connsiteY2408" fmla="*/ 4876138 h 5670598"/>
              <a:gd name="connsiteX2409" fmla="*/ 1626232 w 4754420"/>
              <a:gd name="connsiteY2409" fmla="*/ 4851818 h 5670598"/>
              <a:gd name="connsiteX2410" fmla="*/ 1647512 w 4754420"/>
              <a:gd name="connsiteY2410" fmla="*/ 4836617 h 5670598"/>
              <a:gd name="connsiteX2411" fmla="*/ 1647512 w 4754420"/>
              <a:gd name="connsiteY2411" fmla="*/ 4803176 h 5670598"/>
              <a:gd name="connsiteX2412" fmla="*/ 1648367 w 4754420"/>
              <a:gd name="connsiteY2412" fmla="*/ 4801304 h 5670598"/>
              <a:gd name="connsiteX2413" fmla="*/ 1634567 w 4754420"/>
              <a:gd name="connsiteY2413" fmla="*/ 4784744 h 5670598"/>
              <a:gd name="connsiteX2414" fmla="*/ 1635929 w 4754420"/>
              <a:gd name="connsiteY2414" fmla="*/ 4780656 h 5670598"/>
              <a:gd name="connsiteX2415" fmla="*/ 1629272 w 4754420"/>
              <a:gd name="connsiteY2415" fmla="*/ 4784936 h 5670598"/>
              <a:gd name="connsiteX2416" fmla="*/ 1629272 w 4754420"/>
              <a:gd name="connsiteY2416" fmla="*/ 4830537 h 5670598"/>
              <a:gd name="connsiteX2417" fmla="*/ 1626232 w 4754420"/>
              <a:gd name="connsiteY2417" fmla="*/ 4830537 h 5670598"/>
              <a:gd name="connsiteX2418" fmla="*/ 1622812 w 4754420"/>
              <a:gd name="connsiteY2418" fmla="*/ 4841177 h 5670598"/>
              <a:gd name="connsiteX2419" fmla="*/ 1626232 w 4754420"/>
              <a:gd name="connsiteY2419" fmla="*/ 4851818 h 5670598"/>
              <a:gd name="connsiteX2420" fmla="*/ 1606472 w 4754420"/>
              <a:gd name="connsiteY2420" fmla="*/ 4877278 h 5670598"/>
              <a:gd name="connsiteX2421" fmla="*/ 1586711 w 4754420"/>
              <a:gd name="connsiteY2421" fmla="*/ 4900459 h 5670598"/>
              <a:gd name="connsiteX2422" fmla="*/ 1595071 w 4754420"/>
              <a:gd name="connsiteY2422" fmla="*/ 4921359 h 5670598"/>
              <a:gd name="connsiteX2423" fmla="*/ 1571511 w 4754420"/>
              <a:gd name="connsiteY2423" fmla="*/ 4939979 h 5670598"/>
              <a:gd name="connsiteX2424" fmla="*/ 1555930 w 4754420"/>
              <a:gd name="connsiteY2424" fmla="*/ 4984440 h 5670598"/>
              <a:gd name="connsiteX2425" fmla="*/ 1538070 w 4754420"/>
              <a:gd name="connsiteY2425" fmla="*/ 5031181 h 5670598"/>
              <a:gd name="connsiteX2426" fmla="*/ 1529330 w 4754420"/>
              <a:gd name="connsiteY2426" fmla="*/ 5031941 h 5670598"/>
              <a:gd name="connsiteX2427" fmla="*/ 1522870 w 4754420"/>
              <a:gd name="connsiteY2427" fmla="*/ 5028141 h 5670598"/>
              <a:gd name="connsiteX2428" fmla="*/ 1518690 w 4754420"/>
              <a:gd name="connsiteY2428" fmla="*/ 4998501 h 5670598"/>
              <a:gd name="connsiteX2429" fmla="*/ 1535030 w 4754420"/>
              <a:gd name="connsiteY2429" fmla="*/ 4973420 h 5670598"/>
              <a:gd name="connsiteX2430" fmla="*/ 1553270 w 4754420"/>
              <a:gd name="connsiteY2430" fmla="*/ 4917559 h 5670598"/>
              <a:gd name="connsiteX2431" fmla="*/ 1571511 w 4754420"/>
              <a:gd name="connsiteY2431" fmla="*/ 4863978 h 5670598"/>
              <a:gd name="connsiteX2432" fmla="*/ 1569991 w 4754420"/>
              <a:gd name="connsiteY2432" fmla="*/ 4856378 h 5670598"/>
              <a:gd name="connsiteX2433" fmla="*/ 1577591 w 4754420"/>
              <a:gd name="connsiteY2433" fmla="*/ 4848777 h 5670598"/>
              <a:gd name="connsiteX2434" fmla="*/ 1580631 w 4754420"/>
              <a:gd name="connsiteY2434" fmla="*/ 4840037 h 5670598"/>
              <a:gd name="connsiteX2435" fmla="*/ 1574551 w 4754420"/>
              <a:gd name="connsiteY2435" fmla="*/ 4833577 h 5670598"/>
              <a:gd name="connsiteX2436" fmla="*/ 1587091 w 4754420"/>
              <a:gd name="connsiteY2436" fmla="*/ 4818377 h 5670598"/>
              <a:gd name="connsiteX2437" fmla="*/ 1592791 w 4754420"/>
              <a:gd name="connsiteY2437" fmla="*/ 4803176 h 5670598"/>
              <a:gd name="connsiteX2438" fmla="*/ 1604952 w 4754420"/>
              <a:gd name="connsiteY2438" fmla="*/ 4781896 h 5670598"/>
              <a:gd name="connsiteX2439" fmla="*/ 1599631 w 4754420"/>
              <a:gd name="connsiteY2439" fmla="*/ 4764416 h 5670598"/>
              <a:gd name="connsiteX2440" fmla="*/ 1607992 w 4754420"/>
              <a:gd name="connsiteY2440" fmla="*/ 4751496 h 5670598"/>
              <a:gd name="connsiteX2441" fmla="*/ 1567331 w 4754420"/>
              <a:gd name="connsiteY2441" fmla="*/ 4753776 h 5670598"/>
              <a:gd name="connsiteX2442" fmla="*/ 1528950 w 4754420"/>
              <a:gd name="connsiteY2442" fmla="*/ 4742375 h 5670598"/>
              <a:gd name="connsiteX2443" fmla="*/ 1522110 w 4754420"/>
              <a:gd name="connsiteY2443" fmla="*/ 4723755 h 5670598"/>
              <a:gd name="connsiteX2444" fmla="*/ 1528950 w 4754420"/>
              <a:gd name="connsiteY2444" fmla="*/ 4711975 h 5670598"/>
              <a:gd name="connsiteX2445" fmla="*/ 1531610 w 4754420"/>
              <a:gd name="connsiteY2445" fmla="*/ 4704375 h 5670598"/>
              <a:gd name="connsiteX2446" fmla="*/ 1531990 w 4754420"/>
              <a:gd name="connsiteY2446" fmla="*/ 4696775 h 5670598"/>
              <a:gd name="connsiteX2447" fmla="*/ 1522870 w 4754420"/>
              <a:gd name="connsiteY2447" fmla="*/ 4702854 h 5670598"/>
              <a:gd name="connsiteX2448" fmla="*/ 1483349 w 4754420"/>
              <a:gd name="connsiteY2448" fmla="*/ 4733255 h 5670598"/>
              <a:gd name="connsiteX2449" fmla="*/ 1477269 w 4754420"/>
              <a:gd name="connsiteY2449" fmla="*/ 4754535 h 5670598"/>
              <a:gd name="connsiteX2450" fmla="*/ 1478789 w 4754420"/>
              <a:gd name="connsiteY2450" fmla="*/ 4763276 h 5670598"/>
              <a:gd name="connsiteX2451" fmla="*/ 1471189 w 4754420"/>
              <a:gd name="connsiteY2451" fmla="*/ 4769736 h 5670598"/>
              <a:gd name="connsiteX2452" fmla="*/ 1470429 w 4754420"/>
              <a:gd name="connsiteY2452" fmla="*/ 4776956 h 5670598"/>
              <a:gd name="connsiteX2453" fmla="*/ 1474229 w 4754420"/>
              <a:gd name="connsiteY2453" fmla="*/ 4781896 h 5670598"/>
              <a:gd name="connsiteX2454" fmla="*/ 1449908 w 4754420"/>
              <a:gd name="connsiteY2454" fmla="*/ 4812297 h 5670598"/>
              <a:gd name="connsiteX2455" fmla="*/ 1425588 w 4754420"/>
              <a:gd name="connsiteY2455" fmla="*/ 4842697 h 5670598"/>
              <a:gd name="connsiteX2456" fmla="*/ 1408108 w 4754420"/>
              <a:gd name="connsiteY2456" fmla="*/ 4881838 h 5670598"/>
              <a:gd name="connsiteX2457" fmla="*/ 1376947 w 4754420"/>
              <a:gd name="connsiteY2457" fmla="*/ 4909579 h 5670598"/>
              <a:gd name="connsiteX2458" fmla="*/ 1379987 w 4754420"/>
              <a:gd name="connsiteY2458" fmla="*/ 4924779 h 5670598"/>
              <a:gd name="connsiteX2459" fmla="*/ 1378467 w 4754420"/>
              <a:gd name="connsiteY2459" fmla="*/ 4938079 h 5670598"/>
              <a:gd name="connsiteX2460" fmla="*/ 1367827 w 4754420"/>
              <a:gd name="connsiteY2460" fmla="*/ 4949099 h 5670598"/>
              <a:gd name="connsiteX2461" fmla="*/ 1349586 w 4754420"/>
              <a:gd name="connsiteY2461" fmla="*/ 4955180 h 5670598"/>
              <a:gd name="connsiteX2462" fmla="*/ 1337806 w 4754420"/>
              <a:gd name="connsiteY2462" fmla="*/ 4938079 h 5670598"/>
              <a:gd name="connsiteX2463" fmla="*/ 1346546 w 4754420"/>
              <a:gd name="connsiteY2463" fmla="*/ 4918699 h 5670598"/>
              <a:gd name="connsiteX2464" fmla="*/ 1368206 w 4754420"/>
              <a:gd name="connsiteY2464" fmla="*/ 4890198 h 5670598"/>
              <a:gd name="connsiteX2465" fmla="*/ 1373907 w 4754420"/>
              <a:gd name="connsiteY2465" fmla="*/ 4854858 h 5670598"/>
              <a:gd name="connsiteX2466" fmla="*/ 1386447 w 4754420"/>
              <a:gd name="connsiteY2466" fmla="*/ 4811917 h 5670598"/>
              <a:gd name="connsiteX2467" fmla="*/ 1410387 w 4754420"/>
              <a:gd name="connsiteY2467" fmla="*/ 4766696 h 5670598"/>
              <a:gd name="connsiteX2468" fmla="*/ 1406208 w 4754420"/>
              <a:gd name="connsiteY2468" fmla="*/ 4755296 h 5670598"/>
              <a:gd name="connsiteX2469" fmla="*/ 1413428 w 4754420"/>
              <a:gd name="connsiteY2469" fmla="*/ 4748455 h 5670598"/>
              <a:gd name="connsiteX2470" fmla="*/ 1411528 w 4754420"/>
              <a:gd name="connsiteY2470" fmla="*/ 4724515 h 5670598"/>
              <a:gd name="connsiteX2471" fmla="*/ 1398227 w 4754420"/>
              <a:gd name="connsiteY2471" fmla="*/ 4702854 h 5670598"/>
              <a:gd name="connsiteX2472" fmla="*/ 1411385 w 4754420"/>
              <a:gd name="connsiteY2472" fmla="*/ 4679959 h 5670598"/>
              <a:gd name="connsiteX2473" fmla="*/ 1426458 w 4754420"/>
              <a:gd name="connsiteY2473" fmla="*/ 4648915 h 5670598"/>
              <a:gd name="connsiteX2474" fmla="*/ 1427542 w 4754420"/>
              <a:gd name="connsiteY2474" fmla="*/ 4642139 h 5670598"/>
              <a:gd name="connsiteX2475" fmla="*/ 1440653 w 4754420"/>
              <a:gd name="connsiteY2475" fmla="*/ 4610931 h 5670598"/>
              <a:gd name="connsiteX2476" fmla="*/ 1445448 w 4754420"/>
              <a:gd name="connsiteY2476" fmla="*/ 4601712 h 5670598"/>
              <a:gd name="connsiteX2477" fmla="*/ 1445681 w 4754420"/>
              <a:gd name="connsiteY2477" fmla="*/ 4601107 h 5670598"/>
              <a:gd name="connsiteX2478" fmla="*/ 1446868 w 4754420"/>
              <a:gd name="connsiteY2478" fmla="*/ 4578212 h 5670598"/>
              <a:gd name="connsiteX2479" fmla="*/ 1468104 w 4754420"/>
              <a:gd name="connsiteY2479" fmla="*/ 4559630 h 5670598"/>
              <a:gd name="connsiteX2480" fmla="*/ 1467253 w 4754420"/>
              <a:gd name="connsiteY2480" fmla="*/ 4559630 h 5670598"/>
              <a:gd name="connsiteX2481" fmla="*/ 1460033 w 4754420"/>
              <a:gd name="connsiteY2481" fmla="*/ 4547470 h 5670598"/>
              <a:gd name="connsiteX2482" fmla="*/ 1464213 w 4754420"/>
              <a:gd name="connsiteY2482" fmla="*/ 4535309 h 5670598"/>
              <a:gd name="connsiteX2483" fmla="*/ 1464870 w 4754420"/>
              <a:gd name="connsiteY2483" fmla="*/ 4533021 h 5670598"/>
              <a:gd name="connsiteX2484" fmla="*/ 1461261 w 4754420"/>
              <a:gd name="connsiteY2484" fmla="*/ 4539736 h 5670598"/>
              <a:gd name="connsiteX2485" fmla="*/ 1446868 w 4754420"/>
              <a:gd name="connsiteY2485" fmla="*/ 4547811 h 5670598"/>
              <a:gd name="connsiteX2486" fmla="*/ 1425588 w 4754420"/>
              <a:gd name="connsiteY2486" fmla="*/ 4553891 h 5670598"/>
              <a:gd name="connsiteX2487" fmla="*/ 1446868 w 4754420"/>
              <a:gd name="connsiteY2487" fmla="*/ 4563012 h 5670598"/>
              <a:gd name="connsiteX2488" fmla="*/ 1437748 w 4754420"/>
              <a:gd name="connsiteY2488" fmla="*/ 4569092 h 5670598"/>
              <a:gd name="connsiteX2489" fmla="*/ 1425968 w 4754420"/>
              <a:gd name="connsiteY2489" fmla="*/ 4570612 h 5670598"/>
              <a:gd name="connsiteX2490" fmla="*/ 1416468 w 4754420"/>
              <a:gd name="connsiteY2490" fmla="*/ 4563012 h 5670598"/>
              <a:gd name="connsiteX2491" fmla="*/ 1408108 w 4754420"/>
              <a:gd name="connsiteY2491" fmla="*/ 4575172 h 5670598"/>
              <a:gd name="connsiteX2492" fmla="*/ 1404307 w 4754420"/>
              <a:gd name="connsiteY2492" fmla="*/ 4587332 h 5670598"/>
              <a:gd name="connsiteX2493" fmla="*/ 1398607 w 4754420"/>
              <a:gd name="connsiteY2493" fmla="*/ 4601772 h 5670598"/>
              <a:gd name="connsiteX2494" fmla="*/ 1395187 w 4754420"/>
              <a:gd name="connsiteY2494" fmla="*/ 4620773 h 5670598"/>
              <a:gd name="connsiteX2495" fmla="*/ 1419508 w 4754420"/>
              <a:gd name="connsiteY2495" fmla="*/ 4635973 h 5670598"/>
              <a:gd name="connsiteX2496" fmla="*/ 1404307 w 4754420"/>
              <a:gd name="connsiteY2496" fmla="*/ 4663334 h 5670598"/>
              <a:gd name="connsiteX2497" fmla="*/ 1373907 w 4754420"/>
              <a:gd name="connsiteY2497" fmla="*/ 4657254 h 5670598"/>
              <a:gd name="connsiteX2498" fmla="*/ 1382647 w 4754420"/>
              <a:gd name="connsiteY2498" fmla="*/ 4643573 h 5670598"/>
              <a:gd name="connsiteX2499" fmla="*/ 1389107 w 4754420"/>
              <a:gd name="connsiteY2499" fmla="*/ 4629893 h 5670598"/>
              <a:gd name="connsiteX2500" fmla="*/ 1376947 w 4754420"/>
              <a:gd name="connsiteY2500" fmla="*/ 4620773 h 5670598"/>
              <a:gd name="connsiteX2501" fmla="*/ 1367827 w 4754420"/>
              <a:gd name="connsiteY2501" fmla="*/ 4611652 h 5670598"/>
              <a:gd name="connsiteX2502" fmla="*/ 1373147 w 4754420"/>
              <a:gd name="connsiteY2502" fmla="*/ 4593792 h 5670598"/>
              <a:gd name="connsiteX2503" fmla="*/ 1373651 w 4754420"/>
              <a:gd name="connsiteY2503" fmla="*/ 4592997 h 5670598"/>
              <a:gd name="connsiteX2504" fmla="*/ 1369971 w 4754420"/>
              <a:gd name="connsiteY2504" fmla="*/ 4596111 h 5670598"/>
              <a:gd name="connsiteX2505" fmla="*/ 1358571 w 4754420"/>
              <a:gd name="connsiteY2505" fmla="*/ 4578630 h 5670598"/>
              <a:gd name="connsiteX2506" fmla="*/ 1361047 w 4754420"/>
              <a:gd name="connsiteY2506" fmla="*/ 4575824 h 5670598"/>
              <a:gd name="connsiteX2507" fmla="*/ 1355666 w 4754420"/>
              <a:gd name="connsiteY2507" fmla="*/ 4575172 h 5670598"/>
              <a:gd name="connsiteX2508" fmla="*/ 1362126 w 4754420"/>
              <a:gd name="connsiteY2508" fmla="*/ 4555411 h 5670598"/>
              <a:gd name="connsiteX2509" fmla="*/ 1370403 w 4754420"/>
              <a:gd name="connsiteY2509" fmla="*/ 4546254 h 5670598"/>
              <a:gd name="connsiteX2510" fmla="*/ 1375529 w 4754420"/>
              <a:gd name="connsiteY2510" fmla="*/ 4538777 h 5670598"/>
              <a:gd name="connsiteX2511" fmla="*/ 1373011 w 4754420"/>
              <a:gd name="connsiteY2511" fmla="*/ 4529229 h 5670598"/>
              <a:gd name="connsiteX2512" fmla="*/ 1390872 w 4754420"/>
              <a:gd name="connsiteY2512" fmla="*/ 4490089 h 5670598"/>
              <a:gd name="connsiteX2513" fmla="*/ 1391835 w 4754420"/>
              <a:gd name="connsiteY2513" fmla="*/ 4484594 h 5670598"/>
              <a:gd name="connsiteX2514" fmla="*/ 1386067 w 4754420"/>
              <a:gd name="connsiteY2514" fmla="*/ 4496130 h 5670598"/>
              <a:gd name="connsiteX2515" fmla="*/ 1379987 w 4754420"/>
              <a:gd name="connsiteY2515" fmla="*/ 4502970 h 5670598"/>
              <a:gd name="connsiteX2516" fmla="*/ 1373907 w 4754420"/>
              <a:gd name="connsiteY2516" fmla="*/ 4505250 h 5670598"/>
              <a:gd name="connsiteX2517" fmla="*/ 1376947 w 4754420"/>
              <a:gd name="connsiteY2517" fmla="*/ 4497270 h 5670598"/>
              <a:gd name="connsiteX2518" fmla="*/ 1379987 w 4754420"/>
              <a:gd name="connsiteY2518" fmla="*/ 4487010 h 5670598"/>
              <a:gd name="connsiteX2519" fmla="*/ 1392147 w 4754420"/>
              <a:gd name="connsiteY2519" fmla="*/ 4456609 h 5670598"/>
              <a:gd name="connsiteX2520" fmla="*/ 1401416 w 4754420"/>
              <a:gd name="connsiteY2520" fmla="*/ 4443528 h 5670598"/>
              <a:gd name="connsiteX2521" fmla="*/ 1403999 w 4754420"/>
              <a:gd name="connsiteY2521" fmla="*/ 4437394 h 5670598"/>
              <a:gd name="connsiteX2522" fmla="*/ 1404307 w 4754420"/>
              <a:gd name="connsiteY2522" fmla="*/ 4426209 h 5670598"/>
              <a:gd name="connsiteX2523" fmla="*/ 1416468 w 4754420"/>
              <a:gd name="connsiteY2523" fmla="*/ 4404928 h 5670598"/>
              <a:gd name="connsiteX2524" fmla="*/ 1419907 w 4754420"/>
              <a:gd name="connsiteY2524" fmla="*/ 4391171 h 5670598"/>
              <a:gd name="connsiteX2525" fmla="*/ 1418100 w 4754420"/>
              <a:gd name="connsiteY2525" fmla="*/ 4386723 h 5670598"/>
              <a:gd name="connsiteX2526" fmla="*/ 1404307 w 4754420"/>
              <a:gd name="connsiteY2526" fmla="*/ 4405688 h 5670598"/>
              <a:gd name="connsiteX2527" fmla="*/ 1395187 w 4754420"/>
              <a:gd name="connsiteY2527" fmla="*/ 4435329 h 5670598"/>
              <a:gd name="connsiteX2528" fmla="*/ 1387000 w 4754420"/>
              <a:gd name="connsiteY2528" fmla="*/ 4432259 h 5670598"/>
              <a:gd name="connsiteX2529" fmla="*/ 1380293 w 4754420"/>
              <a:gd name="connsiteY2529" fmla="*/ 4444948 h 5670598"/>
              <a:gd name="connsiteX2530" fmla="*/ 1362053 w 4754420"/>
              <a:gd name="connsiteY2530" fmla="*/ 4501950 h 5670598"/>
              <a:gd name="connsiteX2531" fmla="*/ 1352933 w 4754420"/>
              <a:gd name="connsiteY2531" fmla="*/ 4545271 h 5670598"/>
              <a:gd name="connsiteX2532" fmla="*/ 1343813 w 4754420"/>
              <a:gd name="connsiteY2532" fmla="*/ 4542231 h 5670598"/>
              <a:gd name="connsiteX2533" fmla="*/ 1331652 w 4754420"/>
              <a:gd name="connsiteY2533" fmla="*/ 4551351 h 5670598"/>
              <a:gd name="connsiteX2534" fmla="*/ 1329752 w 4754420"/>
              <a:gd name="connsiteY2534" fmla="*/ 4557431 h 5670598"/>
              <a:gd name="connsiteX2535" fmla="*/ 1334692 w 4754420"/>
              <a:gd name="connsiteY2535" fmla="*/ 4563511 h 5670598"/>
              <a:gd name="connsiteX2536" fmla="*/ 1309232 w 4754420"/>
              <a:gd name="connsiteY2536" fmla="*/ 4603792 h 5670598"/>
              <a:gd name="connsiteX2537" fmla="*/ 1295172 w 4754420"/>
              <a:gd name="connsiteY2537" fmla="*/ 4648633 h 5670598"/>
              <a:gd name="connsiteX2538" fmla="*/ 1284911 w 4754420"/>
              <a:gd name="connsiteY2538" fmla="*/ 4659653 h 5670598"/>
              <a:gd name="connsiteX2539" fmla="*/ 1286051 w 4754420"/>
              <a:gd name="connsiteY2539" fmla="*/ 4672953 h 5670598"/>
              <a:gd name="connsiteX2540" fmla="*/ 1273131 w 4754420"/>
              <a:gd name="connsiteY2540" fmla="*/ 4696134 h 5670598"/>
              <a:gd name="connsiteX2541" fmla="*/ 1255651 w 4754420"/>
              <a:gd name="connsiteY2541" fmla="*/ 4712474 h 5670598"/>
              <a:gd name="connsiteX2542" fmla="*/ 1249571 w 4754420"/>
              <a:gd name="connsiteY2542" fmla="*/ 4721594 h 5670598"/>
              <a:gd name="connsiteX2543" fmla="*/ 1252611 w 4754420"/>
              <a:gd name="connsiteY2543" fmla="*/ 4730714 h 5670598"/>
              <a:gd name="connsiteX2544" fmla="*/ 1225250 w 4754420"/>
              <a:gd name="connsiteY2544" fmla="*/ 4779355 h 5670598"/>
              <a:gd name="connsiteX2545" fmla="*/ 1218030 w 4754420"/>
              <a:gd name="connsiteY2545" fmla="*/ 4790756 h 5670598"/>
              <a:gd name="connsiteX2546" fmla="*/ 1213090 w 4754420"/>
              <a:gd name="connsiteY2546" fmla="*/ 4806716 h 5670598"/>
              <a:gd name="connsiteX2547" fmla="*/ 1178889 w 4754420"/>
              <a:gd name="connsiteY2547" fmla="*/ 4867137 h 5670598"/>
              <a:gd name="connsiteX2548" fmla="*/ 1140128 w 4754420"/>
              <a:gd name="connsiteY2548" fmla="*/ 4925278 h 5670598"/>
              <a:gd name="connsiteX2549" fmla="*/ 1143169 w 4754420"/>
              <a:gd name="connsiteY2549" fmla="*/ 4946559 h 5670598"/>
              <a:gd name="connsiteX2550" fmla="*/ 1109728 w 4754420"/>
              <a:gd name="connsiteY2550" fmla="*/ 4998240 h 5670598"/>
              <a:gd name="connsiteX2551" fmla="*/ 1097188 w 4754420"/>
              <a:gd name="connsiteY2551" fmla="*/ 5039661 h 5670598"/>
              <a:gd name="connsiteX2552" fmla="*/ 1073247 w 4754420"/>
              <a:gd name="connsiteY2552" fmla="*/ 5083362 h 5670598"/>
              <a:gd name="connsiteX2553" fmla="*/ 1055007 w 4754420"/>
              <a:gd name="connsiteY2553" fmla="*/ 5113762 h 5670598"/>
              <a:gd name="connsiteX2554" fmla="*/ 1055767 w 4754420"/>
              <a:gd name="connsiteY2554" fmla="*/ 5129723 h 5670598"/>
              <a:gd name="connsiteX2555" fmla="*/ 1042846 w 4754420"/>
              <a:gd name="connsiteY2555" fmla="*/ 5141123 h 5670598"/>
              <a:gd name="connsiteX2556" fmla="*/ 930364 w 4754420"/>
              <a:gd name="connsiteY2556" fmla="*/ 5338727 h 5670598"/>
              <a:gd name="connsiteX2557" fmla="*/ 914784 w 4754420"/>
              <a:gd name="connsiteY2557" fmla="*/ 5362667 h 5670598"/>
              <a:gd name="connsiteX2558" fmla="*/ 896923 w 4754420"/>
              <a:gd name="connsiteY2558" fmla="*/ 5384328 h 5670598"/>
              <a:gd name="connsiteX2559" fmla="*/ 893123 w 4754420"/>
              <a:gd name="connsiteY2559" fmla="*/ 5399148 h 5670598"/>
              <a:gd name="connsiteX2560" fmla="*/ 884763 w 4754420"/>
              <a:gd name="connsiteY2560" fmla="*/ 5411688 h 5670598"/>
              <a:gd name="connsiteX2561" fmla="*/ 872603 w 4754420"/>
              <a:gd name="connsiteY2561" fmla="*/ 5432969 h 5670598"/>
              <a:gd name="connsiteX2562" fmla="*/ 860443 w 4754420"/>
              <a:gd name="connsiteY2562" fmla="*/ 5439429 h 5670598"/>
              <a:gd name="connsiteX2563" fmla="*/ 848282 w 4754420"/>
              <a:gd name="connsiteY2563" fmla="*/ 5439049 h 5670598"/>
              <a:gd name="connsiteX2564" fmla="*/ 864243 w 4754420"/>
              <a:gd name="connsiteY2564" fmla="*/ 5390028 h 5670598"/>
              <a:gd name="connsiteX2565" fmla="*/ 893883 w 4754420"/>
              <a:gd name="connsiteY2565" fmla="*/ 5338727 h 5670598"/>
              <a:gd name="connsiteX2566" fmla="*/ 890843 w 4754420"/>
              <a:gd name="connsiteY2566" fmla="*/ 5338727 h 5670598"/>
              <a:gd name="connsiteX2567" fmla="*/ 883623 w 4754420"/>
              <a:gd name="connsiteY2567" fmla="*/ 5326567 h 5670598"/>
              <a:gd name="connsiteX2568" fmla="*/ 887803 w 4754420"/>
              <a:gd name="connsiteY2568" fmla="*/ 5314406 h 5670598"/>
              <a:gd name="connsiteX2569" fmla="*/ 908324 w 4754420"/>
              <a:gd name="connsiteY2569" fmla="*/ 5242965 h 5670598"/>
              <a:gd name="connsiteX2570" fmla="*/ 933404 w 4754420"/>
              <a:gd name="connsiteY2570" fmla="*/ 5171523 h 5670598"/>
              <a:gd name="connsiteX2571" fmla="*/ 932264 w 4754420"/>
              <a:gd name="connsiteY2571" fmla="*/ 5162783 h 5670598"/>
              <a:gd name="connsiteX2572" fmla="*/ 942524 w 4754420"/>
              <a:gd name="connsiteY2572" fmla="*/ 5156323 h 5670598"/>
              <a:gd name="connsiteX2573" fmla="*/ 943284 w 4754420"/>
              <a:gd name="connsiteY2573" fmla="*/ 5147963 h 5670598"/>
              <a:gd name="connsiteX2574" fmla="*/ 939484 w 4754420"/>
              <a:gd name="connsiteY2574" fmla="*/ 5144163 h 5670598"/>
              <a:gd name="connsiteX2575" fmla="*/ 948984 w 4754420"/>
              <a:gd name="connsiteY2575" fmla="*/ 5126302 h 5670598"/>
              <a:gd name="connsiteX2576" fmla="*/ 951645 w 4754420"/>
              <a:gd name="connsiteY2576" fmla="*/ 5110722 h 5670598"/>
              <a:gd name="connsiteX2577" fmla="*/ 933404 w 4754420"/>
              <a:gd name="connsiteY2577" fmla="*/ 5128963 h 5670598"/>
              <a:gd name="connsiteX2578" fmla="*/ 927324 w 4754420"/>
              <a:gd name="connsiteY2578" fmla="*/ 5138083 h 5670598"/>
              <a:gd name="connsiteX2579" fmla="*/ 930364 w 4754420"/>
              <a:gd name="connsiteY2579" fmla="*/ 5147203 h 5670598"/>
              <a:gd name="connsiteX2580" fmla="*/ 920104 w 4754420"/>
              <a:gd name="connsiteY2580" fmla="*/ 5159743 h 5670598"/>
              <a:gd name="connsiteX2581" fmla="*/ 912124 w 4754420"/>
              <a:gd name="connsiteY2581" fmla="*/ 5174563 h 5670598"/>
              <a:gd name="connsiteX2582" fmla="*/ 887803 w 4754420"/>
              <a:gd name="connsiteY2582" fmla="*/ 5229285 h 5670598"/>
              <a:gd name="connsiteX2583" fmla="*/ 869563 w 4754420"/>
              <a:gd name="connsiteY2583" fmla="*/ 5244485 h 5670598"/>
              <a:gd name="connsiteX2584" fmla="*/ 861963 w 4754420"/>
              <a:gd name="connsiteY2584" fmla="*/ 5255125 h 5670598"/>
              <a:gd name="connsiteX2585" fmla="*/ 863483 w 4754420"/>
              <a:gd name="connsiteY2585" fmla="*/ 5265765 h 5670598"/>
              <a:gd name="connsiteX2586" fmla="*/ 851323 w 4754420"/>
              <a:gd name="connsiteY2586" fmla="*/ 5290086 h 5670598"/>
              <a:gd name="connsiteX2587" fmla="*/ 842202 w 4754420"/>
              <a:gd name="connsiteY2587" fmla="*/ 5315927 h 5670598"/>
              <a:gd name="connsiteX2588" fmla="*/ 833082 w 4754420"/>
              <a:gd name="connsiteY2588" fmla="*/ 5341767 h 5670598"/>
              <a:gd name="connsiteX2589" fmla="*/ 793561 w 4754420"/>
              <a:gd name="connsiteY2589" fmla="*/ 5375208 h 5670598"/>
              <a:gd name="connsiteX2590" fmla="*/ 782161 w 4754420"/>
              <a:gd name="connsiteY2590" fmla="*/ 5357727 h 5670598"/>
              <a:gd name="connsiteX2591" fmla="*/ 793561 w 4754420"/>
              <a:gd name="connsiteY2591" fmla="*/ 5344807 h 5670598"/>
              <a:gd name="connsiteX2592" fmla="*/ 793941 w 4754420"/>
              <a:gd name="connsiteY2592" fmla="*/ 5325427 h 5670598"/>
              <a:gd name="connsiteX2593" fmla="*/ 796601 w 4754420"/>
              <a:gd name="connsiteY2593" fmla="*/ 5308326 h 5670598"/>
              <a:gd name="connsiteX2594" fmla="*/ 814462 w 4754420"/>
              <a:gd name="connsiteY2594" fmla="*/ 5269186 h 5670598"/>
              <a:gd name="connsiteX2595" fmla="*/ 820922 w 4754420"/>
              <a:gd name="connsiteY2595" fmla="*/ 5232325 h 5670598"/>
              <a:gd name="connsiteX2596" fmla="*/ 845242 w 4754420"/>
              <a:gd name="connsiteY2596" fmla="*/ 5174563 h 5670598"/>
              <a:gd name="connsiteX2597" fmla="*/ 835362 w 4754420"/>
              <a:gd name="connsiteY2597" fmla="*/ 5150243 h 5670598"/>
              <a:gd name="connsiteX2598" fmla="*/ 848282 w 4754420"/>
              <a:gd name="connsiteY2598" fmla="*/ 5125922 h 5670598"/>
              <a:gd name="connsiteX2599" fmla="*/ 861963 w 4754420"/>
              <a:gd name="connsiteY2599" fmla="*/ 5087162 h 5670598"/>
              <a:gd name="connsiteX2600" fmla="*/ 884763 w 4754420"/>
              <a:gd name="connsiteY2600" fmla="*/ 5052961 h 5670598"/>
              <a:gd name="connsiteX2601" fmla="*/ 875643 w 4754420"/>
              <a:gd name="connsiteY2601" fmla="*/ 5028641 h 5670598"/>
              <a:gd name="connsiteX2602" fmla="*/ 896923 w 4754420"/>
              <a:gd name="connsiteY2602" fmla="*/ 5013440 h 5670598"/>
              <a:gd name="connsiteX2603" fmla="*/ 896923 w 4754420"/>
              <a:gd name="connsiteY2603" fmla="*/ 4979999 h 5670598"/>
              <a:gd name="connsiteX2604" fmla="*/ 904903 w 4754420"/>
              <a:gd name="connsiteY2604" fmla="*/ 4962519 h 5670598"/>
              <a:gd name="connsiteX2605" fmla="*/ 915164 w 4754420"/>
              <a:gd name="connsiteY2605" fmla="*/ 4949599 h 5670598"/>
              <a:gd name="connsiteX2606" fmla="*/ 915924 w 4754420"/>
              <a:gd name="connsiteY2606" fmla="*/ 4936299 h 5670598"/>
              <a:gd name="connsiteX2607" fmla="*/ 912124 w 4754420"/>
              <a:gd name="connsiteY2607" fmla="*/ 4925278 h 5670598"/>
              <a:gd name="connsiteX2608" fmla="*/ 906424 w 4754420"/>
              <a:gd name="connsiteY2608" fmla="*/ 4921858 h 5670598"/>
              <a:gd name="connsiteX2609" fmla="*/ 903003 w 4754420"/>
              <a:gd name="connsiteY2609" fmla="*/ 4925278 h 5670598"/>
              <a:gd name="connsiteX2610" fmla="*/ 899963 w 4754420"/>
              <a:gd name="connsiteY2610" fmla="*/ 4948079 h 5670598"/>
              <a:gd name="connsiteX2611" fmla="*/ 878683 w 4754420"/>
              <a:gd name="connsiteY2611" fmla="*/ 4961759 h 5670598"/>
              <a:gd name="connsiteX2612" fmla="*/ 878683 w 4754420"/>
              <a:gd name="connsiteY2612" fmla="*/ 5007360 h 5670598"/>
              <a:gd name="connsiteX2613" fmla="*/ 875643 w 4754420"/>
              <a:gd name="connsiteY2613" fmla="*/ 5007360 h 5670598"/>
              <a:gd name="connsiteX2614" fmla="*/ 872223 w 4754420"/>
              <a:gd name="connsiteY2614" fmla="*/ 5018000 h 5670598"/>
              <a:gd name="connsiteX2615" fmla="*/ 875643 w 4754420"/>
              <a:gd name="connsiteY2615" fmla="*/ 5028641 h 5670598"/>
              <a:gd name="connsiteX2616" fmla="*/ 855883 w 4754420"/>
              <a:gd name="connsiteY2616" fmla="*/ 5054101 h 5670598"/>
              <a:gd name="connsiteX2617" fmla="*/ 836122 w 4754420"/>
              <a:gd name="connsiteY2617" fmla="*/ 5077282 h 5670598"/>
              <a:gd name="connsiteX2618" fmla="*/ 844482 w 4754420"/>
              <a:gd name="connsiteY2618" fmla="*/ 5098182 h 5670598"/>
              <a:gd name="connsiteX2619" fmla="*/ 820922 w 4754420"/>
              <a:gd name="connsiteY2619" fmla="*/ 5116802 h 5670598"/>
              <a:gd name="connsiteX2620" fmla="*/ 805341 w 4754420"/>
              <a:gd name="connsiteY2620" fmla="*/ 5161263 h 5670598"/>
              <a:gd name="connsiteX2621" fmla="*/ 787481 w 4754420"/>
              <a:gd name="connsiteY2621" fmla="*/ 5208004 h 5670598"/>
              <a:gd name="connsiteX2622" fmla="*/ 778741 w 4754420"/>
              <a:gd name="connsiteY2622" fmla="*/ 5208764 h 5670598"/>
              <a:gd name="connsiteX2623" fmla="*/ 772281 w 4754420"/>
              <a:gd name="connsiteY2623" fmla="*/ 5204964 h 5670598"/>
              <a:gd name="connsiteX2624" fmla="*/ 768101 w 4754420"/>
              <a:gd name="connsiteY2624" fmla="*/ 5175324 h 5670598"/>
              <a:gd name="connsiteX2625" fmla="*/ 784441 w 4754420"/>
              <a:gd name="connsiteY2625" fmla="*/ 5150243 h 5670598"/>
              <a:gd name="connsiteX2626" fmla="*/ 802681 w 4754420"/>
              <a:gd name="connsiteY2626" fmla="*/ 5094382 h 5670598"/>
              <a:gd name="connsiteX2627" fmla="*/ 820922 w 4754420"/>
              <a:gd name="connsiteY2627" fmla="*/ 5040801 h 5670598"/>
              <a:gd name="connsiteX2628" fmla="*/ 819402 w 4754420"/>
              <a:gd name="connsiteY2628" fmla="*/ 5033201 h 5670598"/>
              <a:gd name="connsiteX2629" fmla="*/ 827002 w 4754420"/>
              <a:gd name="connsiteY2629" fmla="*/ 5025600 h 5670598"/>
              <a:gd name="connsiteX2630" fmla="*/ 830042 w 4754420"/>
              <a:gd name="connsiteY2630" fmla="*/ 5016860 h 5670598"/>
              <a:gd name="connsiteX2631" fmla="*/ 823962 w 4754420"/>
              <a:gd name="connsiteY2631" fmla="*/ 5010400 h 5670598"/>
              <a:gd name="connsiteX2632" fmla="*/ 836502 w 4754420"/>
              <a:gd name="connsiteY2632" fmla="*/ 4995200 h 5670598"/>
              <a:gd name="connsiteX2633" fmla="*/ 842202 w 4754420"/>
              <a:gd name="connsiteY2633" fmla="*/ 4979999 h 5670598"/>
              <a:gd name="connsiteX2634" fmla="*/ 854363 w 4754420"/>
              <a:gd name="connsiteY2634" fmla="*/ 4958719 h 5670598"/>
              <a:gd name="connsiteX2635" fmla="*/ 849042 w 4754420"/>
              <a:gd name="connsiteY2635" fmla="*/ 4941239 h 5670598"/>
              <a:gd name="connsiteX2636" fmla="*/ 857403 w 4754420"/>
              <a:gd name="connsiteY2636" fmla="*/ 4928319 h 5670598"/>
              <a:gd name="connsiteX2637" fmla="*/ 816742 w 4754420"/>
              <a:gd name="connsiteY2637" fmla="*/ 4930599 h 5670598"/>
              <a:gd name="connsiteX2638" fmla="*/ 778361 w 4754420"/>
              <a:gd name="connsiteY2638" fmla="*/ 4919198 h 5670598"/>
              <a:gd name="connsiteX2639" fmla="*/ 771521 w 4754420"/>
              <a:gd name="connsiteY2639" fmla="*/ 4900578 h 5670598"/>
              <a:gd name="connsiteX2640" fmla="*/ 778361 w 4754420"/>
              <a:gd name="connsiteY2640" fmla="*/ 4888798 h 5670598"/>
              <a:gd name="connsiteX2641" fmla="*/ 781021 w 4754420"/>
              <a:gd name="connsiteY2641" fmla="*/ 4881198 h 5670598"/>
              <a:gd name="connsiteX2642" fmla="*/ 781401 w 4754420"/>
              <a:gd name="connsiteY2642" fmla="*/ 4873598 h 5670598"/>
              <a:gd name="connsiteX2643" fmla="*/ 772281 w 4754420"/>
              <a:gd name="connsiteY2643" fmla="*/ 4879677 h 5670598"/>
              <a:gd name="connsiteX2644" fmla="*/ 732760 w 4754420"/>
              <a:gd name="connsiteY2644" fmla="*/ 4910078 h 5670598"/>
              <a:gd name="connsiteX2645" fmla="*/ 726680 w 4754420"/>
              <a:gd name="connsiteY2645" fmla="*/ 4931358 h 5670598"/>
              <a:gd name="connsiteX2646" fmla="*/ 728200 w 4754420"/>
              <a:gd name="connsiteY2646" fmla="*/ 4940099 h 5670598"/>
              <a:gd name="connsiteX2647" fmla="*/ 720600 w 4754420"/>
              <a:gd name="connsiteY2647" fmla="*/ 4946559 h 5670598"/>
              <a:gd name="connsiteX2648" fmla="*/ 719840 w 4754420"/>
              <a:gd name="connsiteY2648" fmla="*/ 4953779 h 5670598"/>
              <a:gd name="connsiteX2649" fmla="*/ 723640 w 4754420"/>
              <a:gd name="connsiteY2649" fmla="*/ 4958719 h 5670598"/>
              <a:gd name="connsiteX2650" fmla="*/ 699319 w 4754420"/>
              <a:gd name="connsiteY2650" fmla="*/ 4989120 h 5670598"/>
              <a:gd name="connsiteX2651" fmla="*/ 674999 w 4754420"/>
              <a:gd name="connsiteY2651" fmla="*/ 5019520 h 5670598"/>
              <a:gd name="connsiteX2652" fmla="*/ 657519 w 4754420"/>
              <a:gd name="connsiteY2652" fmla="*/ 5058661 h 5670598"/>
              <a:gd name="connsiteX2653" fmla="*/ 626358 w 4754420"/>
              <a:gd name="connsiteY2653" fmla="*/ 5086402 h 5670598"/>
              <a:gd name="connsiteX2654" fmla="*/ 629398 w 4754420"/>
              <a:gd name="connsiteY2654" fmla="*/ 5101602 h 5670598"/>
              <a:gd name="connsiteX2655" fmla="*/ 627878 w 4754420"/>
              <a:gd name="connsiteY2655" fmla="*/ 5114902 h 5670598"/>
              <a:gd name="connsiteX2656" fmla="*/ 617238 w 4754420"/>
              <a:gd name="connsiteY2656" fmla="*/ 5125922 h 5670598"/>
              <a:gd name="connsiteX2657" fmla="*/ 598997 w 4754420"/>
              <a:gd name="connsiteY2657" fmla="*/ 5132003 h 5670598"/>
              <a:gd name="connsiteX2658" fmla="*/ 588387 w 4754420"/>
              <a:gd name="connsiteY2658" fmla="*/ 5116600 h 5670598"/>
              <a:gd name="connsiteX2659" fmla="*/ 579177 w 4754420"/>
              <a:gd name="connsiteY2659" fmla="*/ 5132718 h 5670598"/>
              <a:gd name="connsiteX2660" fmla="*/ 567017 w 4754420"/>
              <a:gd name="connsiteY2660" fmla="*/ 5139178 h 5670598"/>
              <a:gd name="connsiteX2661" fmla="*/ 554856 w 4754420"/>
              <a:gd name="connsiteY2661" fmla="*/ 5138798 h 5670598"/>
              <a:gd name="connsiteX2662" fmla="*/ 570817 w 4754420"/>
              <a:gd name="connsiteY2662" fmla="*/ 5089777 h 5670598"/>
              <a:gd name="connsiteX2663" fmla="*/ 600457 w 4754420"/>
              <a:gd name="connsiteY2663" fmla="*/ 5038476 h 5670598"/>
              <a:gd name="connsiteX2664" fmla="*/ 597417 w 4754420"/>
              <a:gd name="connsiteY2664" fmla="*/ 5038476 h 5670598"/>
              <a:gd name="connsiteX2665" fmla="*/ 590197 w 4754420"/>
              <a:gd name="connsiteY2665" fmla="*/ 5026316 h 5670598"/>
              <a:gd name="connsiteX2666" fmla="*/ 594377 w 4754420"/>
              <a:gd name="connsiteY2666" fmla="*/ 5014155 h 5670598"/>
              <a:gd name="connsiteX2667" fmla="*/ 614898 w 4754420"/>
              <a:gd name="connsiteY2667" fmla="*/ 4942714 h 5670598"/>
              <a:gd name="connsiteX2668" fmla="*/ 639978 w 4754420"/>
              <a:gd name="connsiteY2668" fmla="*/ 4871272 h 5670598"/>
              <a:gd name="connsiteX2669" fmla="*/ 638838 w 4754420"/>
              <a:gd name="connsiteY2669" fmla="*/ 4862532 h 5670598"/>
              <a:gd name="connsiteX2670" fmla="*/ 649098 w 4754420"/>
              <a:gd name="connsiteY2670" fmla="*/ 4856072 h 5670598"/>
              <a:gd name="connsiteX2671" fmla="*/ 649858 w 4754420"/>
              <a:gd name="connsiteY2671" fmla="*/ 4847712 h 5670598"/>
              <a:gd name="connsiteX2672" fmla="*/ 646058 w 4754420"/>
              <a:gd name="connsiteY2672" fmla="*/ 4843912 h 5670598"/>
              <a:gd name="connsiteX2673" fmla="*/ 648600 w 4754420"/>
              <a:gd name="connsiteY2673" fmla="*/ 4839134 h 5670598"/>
              <a:gd name="connsiteX2674" fmla="*/ 634862 w 4754420"/>
              <a:gd name="connsiteY2674" fmla="*/ 4836386 h 5670598"/>
              <a:gd name="connsiteX2675" fmla="*/ 633898 w 4754420"/>
              <a:gd name="connsiteY2675" fmla="*/ 4837832 h 5670598"/>
              <a:gd name="connsiteX2676" fmla="*/ 636938 w 4754420"/>
              <a:gd name="connsiteY2676" fmla="*/ 4846952 h 5670598"/>
              <a:gd name="connsiteX2677" fmla="*/ 626678 w 4754420"/>
              <a:gd name="connsiteY2677" fmla="*/ 4859492 h 5670598"/>
              <a:gd name="connsiteX2678" fmla="*/ 618698 w 4754420"/>
              <a:gd name="connsiteY2678" fmla="*/ 4874312 h 5670598"/>
              <a:gd name="connsiteX2679" fmla="*/ 594377 w 4754420"/>
              <a:gd name="connsiteY2679" fmla="*/ 4929034 h 5670598"/>
              <a:gd name="connsiteX2680" fmla="*/ 576137 w 4754420"/>
              <a:gd name="connsiteY2680" fmla="*/ 4944234 h 5670598"/>
              <a:gd name="connsiteX2681" fmla="*/ 568537 w 4754420"/>
              <a:gd name="connsiteY2681" fmla="*/ 4954874 h 5670598"/>
              <a:gd name="connsiteX2682" fmla="*/ 570057 w 4754420"/>
              <a:gd name="connsiteY2682" fmla="*/ 4965514 h 5670598"/>
              <a:gd name="connsiteX2683" fmla="*/ 557897 w 4754420"/>
              <a:gd name="connsiteY2683" fmla="*/ 4989835 h 5670598"/>
              <a:gd name="connsiteX2684" fmla="*/ 548776 w 4754420"/>
              <a:gd name="connsiteY2684" fmla="*/ 5015676 h 5670598"/>
              <a:gd name="connsiteX2685" fmla="*/ 539656 w 4754420"/>
              <a:gd name="connsiteY2685" fmla="*/ 5041516 h 5670598"/>
              <a:gd name="connsiteX2686" fmla="*/ 500135 w 4754420"/>
              <a:gd name="connsiteY2686" fmla="*/ 5074957 h 5670598"/>
              <a:gd name="connsiteX2687" fmla="*/ 488735 w 4754420"/>
              <a:gd name="connsiteY2687" fmla="*/ 5057476 h 5670598"/>
              <a:gd name="connsiteX2688" fmla="*/ 500135 w 4754420"/>
              <a:gd name="connsiteY2688" fmla="*/ 5044556 h 5670598"/>
              <a:gd name="connsiteX2689" fmla="*/ 500515 w 4754420"/>
              <a:gd name="connsiteY2689" fmla="*/ 5025176 h 5670598"/>
              <a:gd name="connsiteX2690" fmla="*/ 503175 w 4754420"/>
              <a:gd name="connsiteY2690" fmla="*/ 5008075 h 5670598"/>
              <a:gd name="connsiteX2691" fmla="*/ 521036 w 4754420"/>
              <a:gd name="connsiteY2691" fmla="*/ 4968935 h 5670598"/>
              <a:gd name="connsiteX2692" fmla="*/ 527496 w 4754420"/>
              <a:gd name="connsiteY2692" fmla="*/ 4932074 h 5670598"/>
              <a:gd name="connsiteX2693" fmla="*/ 551816 w 4754420"/>
              <a:gd name="connsiteY2693" fmla="*/ 4874312 h 5670598"/>
              <a:gd name="connsiteX2694" fmla="*/ 541936 w 4754420"/>
              <a:gd name="connsiteY2694" fmla="*/ 4849992 h 5670598"/>
              <a:gd name="connsiteX2695" fmla="*/ 554856 w 4754420"/>
              <a:gd name="connsiteY2695" fmla="*/ 4825671 h 5670598"/>
              <a:gd name="connsiteX2696" fmla="*/ 568537 w 4754420"/>
              <a:gd name="connsiteY2696" fmla="*/ 4786911 h 5670598"/>
              <a:gd name="connsiteX2697" fmla="*/ 591337 w 4754420"/>
              <a:gd name="connsiteY2697" fmla="*/ 4752710 h 5670598"/>
              <a:gd name="connsiteX2698" fmla="*/ 582217 w 4754420"/>
              <a:gd name="connsiteY2698" fmla="*/ 4728390 h 5670598"/>
              <a:gd name="connsiteX2699" fmla="*/ 603497 w 4754420"/>
              <a:gd name="connsiteY2699" fmla="*/ 4713189 h 5670598"/>
              <a:gd name="connsiteX2700" fmla="*/ 603497 w 4754420"/>
              <a:gd name="connsiteY2700" fmla="*/ 4679748 h 5670598"/>
              <a:gd name="connsiteX2701" fmla="*/ 611477 w 4754420"/>
              <a:gd name="connsiteY2701" fmla="*/ 4662268 h 5670598"/>
              <a:gd name="connsiteX2702" fmla="*/ 621738 w 4754420"/>
              <a:gd name="connsiteY2702" fmla="*/ 4649348 h 5670598"/>
              <a:gd name="connsiteX2703" fmla="*/ 622498 w 4754420"/>
              <a:gd name="connsiteY2703" fmla="*/ 4636048 h 5670598"/>
              <a:gd name="connsiteX2704" fmla="*/ 618698 w 4754420"/>
              <a:gd name="connsiteY2704" fmla="*/ 4625027 h 5670598"/>
              <a:gd name="connsiteX2705" fmla="*/ 612998 w 4754420"/>
              <a:gd name="connsiteY2705" fmla="*/ 4621607 h 5670598"/>
              <a:gd name="connsiteX2706" fmla="*/ 609577 w 4754420"/>
              <a:gd name="connsiteY2706" fmla="*/ 4625027 h 5670598"/>
              <a:gd name="connsiteX2707" fmla="*/ 606537 w 4754420"/>
              <a:gd name="connsiteY2707" fmla="*/ 4647828 h 5670598"/>
              <a:gd name="connsiteX2708" fmla="*/ 585257 w 4754420"/>
              <a:gd name="connsiteY2708" fmla="*/ 4661508 h 5670598"/>
              <a:gd name="connsiteX2709" fmla="*/ 585257 w 4754420"/>
              <a:gd name="connsiteY2709" fmla="*/ 4707109 h 5670598"/>
              <a:gd name="connsiteX2710" fmla="*/ 582217 w 4754420"/>
              <a:gd name="connsiteY2710" fmla="*/ 4707109 h 5670598"/>
              <a:gd name="connsiteX2711" fmla="*/ 578797 w 4754420"/>
              <a:gd name="connsiteY2711" fmla="*/ 4717749 h 5670598"/>
              <a:gd name="connsiteX2712" fmla="*/ 582217 w 4754420"/>
              <a:gd name="connsiteY2712" fmla="*/ 4728390 h 5670598"/>
              <a:gd name="connsiteX2713" fmla="*/ 562457 w 4754420"/>
              <a:gd name="connsiteY2713" fmla="*/ 4753850 h 5670598"/>
              <a:gd name="connsiteX2714" fmla="*/ 542696 w 4754420"/>
              <a:gd name="connsiteY2714" fmla="*/ 4777031 h 5670598"/>
              <a:gd name="connsiteX2715" fmla="*/ 551056 w 4754420"/>
              <a:gd name="connsiteY2715" fmla="*/ 4797931 h 5670598"/>
              <a:gd name="connsiteX2716" fmla="*/ 527496 w 4754420"/>
              <a:gd name="connsiteY2716" fmla="*/ 4816551 h 5670598"/>
              <a:gd name="connsiteX2717" fmla="*/ 511915 w 4754420"/>
              <a:gd name="connsiteY2717" fmla="*/ 4861012 h 5670598"/>
              <a:gd name="connsiteX2718" fmla="*/ 494055 w 4754420"/>
              <a:gd name="connsiteY2718" fmla="*/ 4907753 h 5670598"/>
              <a:gd name="connsiteX2719" fmla="*/ 485315 w 4754420"/>
              <a:gd name="connsiteY2719" fmla="*/ 4908513 h 5670598"/>
              <a:gd name="connsiteX2720" fmla="*/ 478855 w 4754420"/>
              <a:gd name="connsiteY2720" fmla="*/ 4904713 h 5670598"/>
              <a:gd name="connsiteX2721" fmla="*/ 474675 w 4754420"/>
              <a:gd name="connsiteY2721" fmla="*/ 4875073 h 5670598"/>
              <a:gd name="connsiteX2722" fmla="*/ 491015 w 4754420"/>
              <a:gd name="connsiteY2722" fmla="*/ 4849992 h 5670598"/>
              <a:gd name="connsiteX2723" fmla="*/ 509255 w 4754420"/>
              <a:gd name="connsiteY2723" fmla="*/ 4794131 h 5670598"/>
              <a:gd name="connsiteX2724" fmla="*/ 527496 w 4754420"/>
              <a:gd name="connsiteY2724" fmla="*/ 4740550 h 5670598"/>
              <a:gd name="connsiteX2725" fmla="*/ 525976 w 4754420"/>
              <a:gd name="connsiteY2725" fmla="*/ 4732950 h 5670598"/>
              <a:gd name="connsiteX2726" fmla="*/ 533576 w 4754420"/>
              <a:gd name="connsiteY2726" fmla="*/ 4725349 h 5670598"/>
              <a:gd name="connsiteX2727" fmla="*/ 536616 w 4754420"/>
              <a:gd name="connsiteY2727" fmla="*/ 4716609 h 5670598"/>
              <a:gd name="connsiteX2728" fmla="*/ 530536 w 4754420"/>
              <a:gd name="connsiteY2728" fmla="*/ 4710149 h 5670598"/>
              <a:gd name="connsiteX2729" fmla="*/ 543076 w 4754420"/>
              <a:gd name="connsiteY2729" fmla="*/ 4694949 h 5670598"/>
              <a:gd name="connsiteX2730" fmla="*/ 548776 w 4754420"/>
              <a:gd name="connsiteY2730" fmla="*/ 4679748 h 5670598"/>
              <a:gd name="connsiteX2731" fmla="*/ 560937 w 4754420"/>
              <a:gd name="connsiteY2731" fmla="*/ 4658468 h 5670598"/>
              <a:gd name="connsiteX2732" fmla="*/ 555616 w 4754420"/>
              <a:gd name="connsiteY2732" fmla="*/ 4640988 h 5670598"/>
              <a:gd name="connsiteX2733" fmla="*/ 563977 w 4754420"/>
              <a:gd name="connsiteY2733" fmla="*/ 4628068 h 5670598"/>
              <a:gd name="connsiteX2734" fmla="*/ 523316 w 4754420"/>
              <a:gd name="connsiteY2734" fmla="*/ 4630348 h 5670598"/>
              <a:gd name="connsiteX2735" fmla="*/ 484935 w 4754420"/>
              <a:gd name="connsiteY2735" fmla="*/ 4618947 h 5670598"/>
              <a:gd name="connsiteX2736" fmla="*/ 478095 w 4754420"/>
              <a:gd name="connsiteY2736" fmla="*/ 4600327 h 5670598"/>
              <a:gd name="connsiteX2737" fmla="*/ 484935 w 4754420"/>
              <a:gd name="connsiteY2737" fmla="*/ 4588547 h 5670598"/>
              <a:gd name="connsiteX2738" fmla="*/ 487595 w 4754420"/>
              <a:gd name="connsiteY2738" fmla="*/ 4580947 h 5670598"/>
              <a:gd name="connsiteX2739" fmla="*/ 487975 w 4754420"/>
              <a:gd name="connsiteY2739" fmla="*/ 4573347 h 5670598"/>
              <a:gd name="connsiteX2740" fmla="*/ 478855 w 4754420"/>
              <a:gd name="connsiteY2740" fmla="*/ 4579426 h 5670598"/>
              <a:gd name="connsiteX2741" fmla="*/ 439334 w 4754420"/>
              <a:gd name="connsiteY2741" fmla="*/ 4609827 h 5670598"/>
              <a:gd name="connsiteX2742" fmla="*/ 433254 w 4754420"/>
              <a:gd name="connsiteY2742" fmla="*/ 4631107 h 5670598"/>
              <a:gd name="connsiteX2743" fmla="*/ 434774 w 4754420"/>
              <a:gd name="connsiteY2743" fmla="*/ 4639848 h 5670598"/>
              <a:gd name="connsiteX2744" fmla="*/ 427174 w 4754420"/>
              <a:gd name="connsiteY2744" fmla="*/ 4646308 h 5670598"/>
              <a:gd name="connsiteX2745" fmla="*/ 426414 w 4754420"/>
              <a:gd name="connsiteY2745" fmla="*/ 4653528 h 5670598"/>
              <a:gd name="connsiteX2746" fmla="*/ 430214 w 4754420"/>
              <a:gd name="connsiteY2746" fmla="*/ 4658468 h 5670598"/>
              <a:gd name="connsiteX2747" fmla="*/ 405893 w 4754420"/>
              <a:gd name="connsiteY2747" fmla="*/ 4688869 h 5670598"/>
              <a:gd name="connsiteX2748" fmla="*/ 381573 w 4754420"/>
              <a:gd name="connsiteY2748" fmla="*/ 4719269 h 5670598"/>
              <a:gd name="connsiteX2749" fmla="*/ 364093 w 4754420"/>
              <a:gd name="connsiteY2749" fmla="*/ 4758410 h 5670598"/>
              <a:gd name="connsiteX2750" fmla="*/ 332932 w 4754420"/>
              <a:gd name="connsiteY2750" fmla="*/ 4786151 h 5670598"/>
              <a:gd name="connsiteX2751" fmla="*/ 335972 w 4754420"/>
              <a:gd name="connsiteY2751" fmla="*/ 4801351 h 5670598"/>
              <a:gd name="connsiteX2752" fmla="*/ 334452 w 4754420"/>
              <a:gd name="connsiteY2752" fmla="*/ 4814651 h 5670598"/>
              <a:gd name="connsiteX2753" fmla="*/ 323812 w 4754420"/>
              <a:gd name="connsiteY2753" fmla="*/ 4825671 h 5670598"/>
              <a:gd name="connsiteX2754" fmla="*/ 305571 w 4754420"/>
              <a:gd name="connsiteY2754" fmla="*/ 4831752 h 5670598"/>
              <a:gd name="connsiteX2755" fmla="*/ 293791 w 4754420"/>
              <a:gd name="connsiteY2755" fmla="*/ 4814651 h 5670598"/>
              <a:gd name="connsiteX2756" fmla="*/ 302531 w 4754420"/>
              <a:gd name="connsiteY2756" fmla="*/ 4795271 h 5670598"/>
              <a:gd name="connsiteX2757" fmla="*/ 324191 w 4754420"/>
              <a:gd name="connsiteY2757" fmla="*/ 4766770 h 5670598"/>
              <a:gd name="connsiteX2758" fmla="*/ 329892 w 4754420"/>
              <a:gd name="connsiteY2758" fmla="*/ 4731430 h 5670598"/>
              <a:gd name="connsiteX2759" fmla="*/ 342432 w 4754420"/>
              <a:gd name="connsiteY2759" fmla="*/ 4688489 h 5670598"/>
              <a:gd name="connsiteX2760" fmla="*/ 366372 w 4754420"/>
              <a:gd name="connsiteY2760" fmla="*/ 4643268 h 5670598"/>
              <a:gd name="connsiteX2761" fmla="*/ 362193 w 4754420"/>
              <a:gd name="connsiteY2761" fmla="*/ 4631868 h 5670598"/>
              <a:gd name="connsiteX2762" fmla="*/ 369413 w 4754420"/>
              <a:gd name="connsiteY2762" fmla="*/ 4625027 h 5670598"/>
              <a:gd name="connsiteX2763" fmla="*/ 367513 w 4754420"/>
              <a:gd name="connsiteY2763" fmla="*/ 4601087 h 5670598"/>
              <a:gd name="connsiteX2764" fmla="*/ 354212 w 4754420"/>
              <a:gd name="connsiteY2764" fmla="*/ 4579426 h 5670598"/>
              <a:gd name="connsiteX2765" fmla="*/ 386513 w 4754420"/>
              <a:gd name="connsiteY2765" fmla="*/ 4517105 h 5670598"/>
              <a:gd name="connsiteX2766" fmla="*/ 402853 w 4754420"/>
              <a:gd name="connsiteY2766" fmla="*/ 4454784 h 5670598"/>
              <a:gd name="connsiteX2767" fmla="*/ 427174 w 4754420"/>
              <a:gd name="connsiteY2767" fmla="*/ 4433503 h 5670598"/>
              <a:gd name="connsiteX2768" fmla="*/ 440474 w 4754420"/>
              <a:gd name="connsiteY2768" fmla="*/ 4407663 h 5670598"/>
              <a:gd name="connsiteX2769" fmla="*/ 451494 w 4754420"/>
              <a:gd name="connsiteY2769" fmla="*/ 4381822 h 5670598"/>
              <a:gd name="connsiteX2770" fmla="*/ 448454 w 4754420"/>
              <a:gd name="connsiteY2770" fmla="*/ 4372702 h 5670598"/>
              <a:gd name="connsiteX2771" fmla="*/ 426794 w 4754420"/>
              <a:gd name="connsiteY2771" fmla="*/ 4398543 h 5670598"/>
              <a:gd name="connsiteX2772" fmla="*/ 402853 w 4754420"/>
              <a:gd name="connsiteY2772" fmla="*/ 4424383 h 5670598"/>
              <a:gd name="connsiteX2773" fmla="*/ 381573 w 4754420"/>
              <a:gd name="connsiteY2773" fmla="*/ 4430463 h 5670598"/>
              <a:gd name="connsiteX2774" fmla="*/ 402853 w 4754420"/>
              <a:gd name="connsiteY2774" fmla="*/ 4439584 h 5670598"/>
              <a:gd name="connsiteX2775" fmla="*/ 393733 w 4754420"/>
              <a:gd name="connsiteY2775" fmla="*/ 4445664 h 5670598"/>
              <a:gd name="connsiteX2776" fmla="*/ 381953 w 4754420"/>
              <a:gd name="connsiteY2776" fmla="*/ 4447184 h 5670598"/>
              <a:gd name="connsiteX2777" fmla="*/ 372453 w 4754420"/>
              <a:gd name="connsiteY2777" fmla="*/ 4439584 h 5670598"/>
              <a:gd name="connsiteX2778" fmla="*/ 364093 w 4754420"/>
              <a:gd name="connsiteY2778" fmla="*/ 4451744 h 5670598"/>
              <a:gd name="connsiteX2779" fmla="*/ 360292 w 4754420"/>
              <a:gd name="connsiteY2779" fmla="*/ 4463904 h 5670598"/>
              <a:gd name="connsiteX2780" fmla="*/ 354592 w 4754420"/>
              <a:gd name="connsiteY2780" fmla="*/ 4478344 h 5670598"/>
              <a:gd name="connsiteX2781" fmla="*/ 351172 w 4754420"/>
              <a:gd name="connsiteY2781" fmla="*/ 4497345 h 5670598"/>
              <a:gd name="connsiteX2782" fmla="*/ 375493 w 4754420"/>
              <a:gd name="connsiteY2782" fmla="*/ 4512545 h 5670598"/>
              <a:gd name="connsiteX2783" fmla="*/ 360292 w 4754420"/>
              <a:gd name="connsiteY2783" fmla="*/ 4539906 h 5670598"/>
              <a:gd name="connsiteX2784" fmla="*/ 329892 w 4754420"/>
              <a:gd name="connsiteY2784" fmla="*/ 4533826 h 5670598"/>
              <a:gd name="connsiteX2785" fmla="*/ 338632 w 4754420"/>
              <a:gd name="connsiteY2785" fmla="*/ 4520145 h 5670598"/>
              <a:gd name="connsiteX2786" fmla="*/ 345092 w 4754420"/>
              <a:gd name="connsiteY2786" fmla="*/ 4506465 h 5670598"/>
              <a:gd name="connsiteX2787" fmla="*/ 332932 w 4754420"/>
              <a:gd name="connsiteY2787" fmla="*/ 4497345 h 5670598"/>
              <a:gd name="connsiteX2788" fmla="*/ 323812 w 4754420"/>
              <a:gd name="connsiteY2788" fmla="*/ 4488224 h 5670598"/>
              <a:gd name="connsiteX2789" fmla="*/ 329132 w 4754420"/>
              <a:gd name="connsiteY2789" fmla="*/ 4470364 h 5670598"/>
              <a:gd name="connsiteX2790" fmla="*/ 339012 w 4754420"/>
              <a:gd name="connsiteY2790" fmla="*/ 4454784 h 5670598"/>
              <a:gd name="connsiteX2791" fmla="*/ 324191 w 4754420"/>
              <a:gd name="connsiteY2791" fmla="*/ 4453264 h 5670598"/>
              <a:gd name="connsiteX2792" fmla="*/ 311651 w 4754420"/>
              <a:gd name="connsiteY2792" fmla="*/ 4451744 h 5670598"/>
              <a:gd name="connsiteX2793" fmla="*/ 318111 w 4754420"/>
              <a:gd name="connsiteY2793" fmla="*/ 4431983 h 5670598"/>
              <a:gd name="connsiteX2794" fmla="*/ 335972 w 4754420"/>
              <a:gd name="connsiteY2794" fmla="*/ 4412223 h 5670598"/>
              <a:gd name="connsiteX2795" fmla="*/ 339772 w 4754420"/>
              <a:gd name="connsiteY2795" fmla="*/ 4395503 h 5670598"/>
              <a:gd name="connsiteX2796" fmla="*/ 348132 w 4754420"/>
              <a:gd name="connsiteY2796" fmla="*/ 4387903 h 5670598"/>
              <a:gd name="connsiteX2797" fmla="*/ 363333 w 4754420"/>
              <a:gd name="connsiteY2797" fmla="*/ 4366622 h 5670598"/>
              <a:gd name="connsiteX2798" fmla="*/ 363333 w 4754420"/>
              <a:gd name="connsiteY2798" fmla="*/ 4339261 h 5670598"/>
              <a:gd name="connsiteX2799" fmla="*/ 354212 w 4754420"/>
              <a:gd name="connsiteY2799" fmla="*/ 4348382 h 5670598"/>
              <a:gd name="connsiteX2800" fmla="*/ 342052 w 4754420"/>
              <a:gd name="connsiteY2800" fmla="*/ 4372702 h 5670598"/>
              <a:gd name="connsiteX2801" fmla="*/ 335972 w 4754420"/>
              <a:gd name="connsiteY2801" fmla="*/ 4379542 h 5670598"/>
              <a:gd name="connsiteX2802" fmla="*/ 329892 w 4754420"/>
              <a:gd name="connsiteY2802" fmla="*/ 4381822 h 5670598"/>
              <a:gd name="connsiteX2803" fmla="*/ 330602 w 4754420"/>
              <a:gd name="connsiteY2803" fmla="*/ 4379957 h 5670598"/>
              <a:gd name="connsiteX2804" fmla="*/ 327931 w 4754420"/>
              <a:gd name="connsiteY2804" fmla="*/ 4384062 h 5670598"/>
              <a:gd name="connsiteX2805" fmla="*/ 310070 w 4754420"/>
              <a:gd name="connsiteY2805" fmla="*/ 4405723 h 5670598"/>
              <a:gd name="connsiteX2806" fmla="*/ 306270 w 4754420"/>
              <a:gd name="connsiteY2806" fmla="*/ 4420543 h 5670598"/>
              <a:gd name="connsiteX2807" fmla="*/ 297910 w 4754420"/>
              <a:gd name="connsiteY2807" fmla="*/ 4433083 h 5670598"/>
              <a:gd name="connsiteX2808" fmla="*/ 285750 w 4754420"/>
              <a:gd name="connsiteY2808" fmla="*/ 4454364 h 5670598"/>
              <a:gd name="connsiteX2809" fmla="*/ 273590 w 4754420"/>
              <a:gd name="connsiteY2809" fmla="*/ 4460824 h 5670598"/>
              <a:gd name="connsiteX2810" fmla="*/ 261429 w 4754420"/>
              <a:gd name="connsiteY2810" fmla="*/ 4460444 h 5670598"/>
              <a:gd name="connsiteX2811" fmla="*/ 277390 w 4754420"/>
              <a:gd name="connsiteY2811" fmla="*/ 4411423 h 5670598"/>
              <a:gd name="connsiteX2812" fmla="*/ 307030 w 4754420"/>
              <a:gd name="connsiteY2812" fmla="*/ 4360122 h 5670598"/>
              <a:gd name="connsiteX2813" fmla="*/ 303990 w 4754420"/>
              <a:gd name="connsiteY2813" fmla="*/ 4360122 h 5670598"/>
              <a:gd name="connsiteX2814" fmla="*/ 296770 w 4754420"/>
              <a:gd name="connsiteY2814" fmla="*/ 4347962 h 5670598"/>
              <a:gd name="connsiteX2815" fmla="*/ 300950 w 4754420"/>
              <a:gd name="connsiteY2815" fmla="*/ 4335801 h 5670598"/>
              <a:gd name="connsiteX2816" fmla="*/ 319255 w 4754420"/>
              <a:gd name="connsiteY2816" fmla="*/ 4272075 h 5670598"/>
              <a:gd name="connsiteX2817" fmla="*/ 317731 w 4754420"/>
              <a:gd name="connsiteY2817" fmla="*/ 4272380 h 5670598"/>
              <a:gd name="connsiteX2818" fmla="*/ 302531 w 4754420"/>
              <a:gd name="connsiteY2818" fmla="*/ 4254140 h 5670598"/>
              <a:gd name="connsiteX2819" fmla="*/ 311886 w 4754420"/>
              <a:gd name="connsiteY2819" fmla="*/ 4226074 h 5670598"/>
              <a:gd name="connsiteX2820" fmla="*/ 300950 w 4754420"/>
              <a:gd name="connsiteY2820" fmla="*/ 4250680 h 5670598"/>
              <a:gd name="connsiteX2821" fmla="*/ 282710 w 4754420"/>
              <a:gd name="connsiteY2821" fmla="*/ 4265880 h 5670598"/>
              <a:gd name="connsiteX2822" fmla="*/ 275110 w 4754420"/>
              <a:gd name="connsiteY2822" fmla="*/ 4276520 h 5670598"/>
              <a:gd name="connsiteX2823" fmla="*/ 276630 w 4754420"/>
              <a:gd name="connsiteY2823" fmla="*/ 4287160 h 5670598"/>
              <a:gd name="connsiteX2824" fmla="*/ 264470 w 4754420"/>
              <a:gd name="connsiteY2824" fmla="*/ 4311481 h 5670598"/>
              <a:gd name="connsiteX2825" fmla="*/ 255349 w 4754420"/>
              <a:gd name="connsiteY2825" fmla="*/ 4337322 h 5670598"/>
              <a:gd name="connsiteX2826" fmla="*/ 246229 w 4754420"/>
              <a:gd name="connsiteY2826" fmla="*/ 4363162 h 5670598"/>
              <a:gd name="connsiteX2827" fmla="*/ 206708 w 4754420"/>
              <a:gd name="connsiteY2827" fmla="*/ 4396603 h 5670598"/>
              <a:gd name="connsiteX2828" fmla="*/ 195308 w 4754420"/>
              <a:gd name="connsiteY2828" fmla="*/ 4379122 h 5670598"/>
              <a:gd name="connsiteX2829" fmla="*/ 206708 w 4754420"/>
              <a:gd name="connsiteY2829" fmla="*/ 4366202 h 5670598"/>
              <a:gd name="connsiteX2830" fmla="*/ 207088 w 4754420"/>
              <a:gd name="connsiteY2830" fmla="*/ 4346822 h 5670598"/>
              <a:gd name="connsiteX2831" fmla="*/ 209748 w 4754420"/>
              <a:gd name="connsiteY2831" fmla="*/ 4329721 h 5670598"/>
              <a:gd name="connsiteX2832" fmla="*/ 227609 w 4754420"/>
              <a:gd name="connsiteY2832" fmla="*/ 4290581 h 5670598"/>
              <a:gd name="connsiteX2833" fmla="*/ 234069 w 4754420"/>
              <a:gd name="connsiteY2833" fmla="*/ 4253720 h 5670598"/>
              <a:gd name="connsiteX2834" fmla="*/ 258389 w 4754420"/>
              <a:gd name="connsiteY2834" fmla="*/ 4195958 h 5670598"/>
              <a:gd name="connsiteX2835" fmla="*/ 248509 w 4754420"/>
              <a:gd name="connsiteY2835" fmla="*/ 4171638 h 5670598"/>
              <a:gd name="connsiteX2836" fmla="*/ 261429 w 4754420"/>
              <a:gd name="connsiteY2836" fmla="*/ 4147317 h 5670598"/>
              <a:gd name="connsiteX2837" fmla="*/ 275110 w 4754420"/>
              <a:gd name="connsiteY2837" fmla="*/ 4108557 h 5670598"/>
              <a:gd name="connsiteX2838" fmla="*/ 297910 w 4754420"/>
              <a:gd name="connsiteY2838" fmla="*/ 4074356 h 5670598"/>
              <a:gd name="connsiteX2839" fmla="*/ 288790 w 4754420"/>
              <a:gd name="connsiteY2839" fmla="*/ 4050036 h 5670598"/>
              <a:gd name="connsiteX2840" fmla="*/ 310070 w 4754420"/>
              <a:gd name="connsiteY2840" fmla="*/ 4034835 h 5670598"/>
              <a:gd name="connsiteX2841" fmla="*/ 310070 w 4754420"/>
              <a:gd name="connsiteY2841" fmla="*/ 4001394 h 5670598"/>
              <a:gd name="connsiteX2842" fmla="*/ 318050 w 4754420"/>
              <a:gd name="connsiteY2842" fmla="*/ 3983914 h 5670598"/>
              <a:gd name="connsiteX2843" fmla="*/ 328311 w 4754420"/>
              <a:gd name="connsiteY2843" fmla="*/ 3970994 h 5670598"/>
              <a:gd name="connsiteX2844" fmla="*/ 329071 w 4754420"/>
              <a:gd name="connsiteY2844" fmla="*/ 3957694 h 5670598"/>
              <a:gd name="connsiteX2845" fmla="*/ 325271 w 4754420"/>
              <a:gd name="connsiteY2845" fmla="*/ 3946673 h 5670598"/>
              <a:gd name="connsiteX2846" fmla="*/ 319571 w 4754420"/>
              <a:gd name="connsiteY2846" fmla="*/ 3943253 h 5670598"/>
              <a:gd name="connsiteX2847" fmla="*/ 316150 w 4754420"/>
              <a:gd name="connsiteY2847" fmla="*/ 3946673 h 5670598"/>
              <a:gd name="connsiteX2848" fmla="*/ 313110 w 4754420"/>
              <a:gd name="connsiteY2848" fmla="*/ 3969474 h 5670598"/>
              <a:gd name="connsiteX2849" fmla="*/ 291830 w 4754420"/>
              <a:gd name="connsiteY2849" fmla="*/ 3983154 h 5670598"/>
              <a:gd name="connsiteX2850" fmla="*/ 291830 w 4754420"/>
              <a:gd name="connsiteY2850" fmla="*/ 4028755 h 5670598"/>
              <a:gd name="connsiteX2851" fmla="*/ 288790 w 4754420"/>
              <a:gd name="connsiteY2851" fmla="*/ 4028755 h 5670598"/>
              <a:gd name="connsiteX2852" fmla="*/ 285370 w 4754420"/>
              <a:gd name="connsiteY2852" fmla="*/ 4039395 h 5670598"/>
              <a:gd name="connsiteX2853" fmla="*/ 288790 w 4754420"/>
              <a:gd name="connsiteY2853" fmla="*/ 4050036 h 5670598"/>
              <a:gd name="connsiteX2854" fmla="*/ 269030 w 4754420"/>
              <a:gd name="connsiteY2854" fmla="*/ 4075496 h 5670598"/>
              <a:gd name="connsiteX2855" fmla="*/ 249269 w 4754420"/>
              <a:gd name="connsiteY2855" fmla="*/ 4098677 h 5670598"/>
              <a:gd name="connsiteX2856" fmla="*/ 257629 w 4754420"/>
              <a:gd name="connsiteY2856" fmla="*/ 4119577 h 5670598"/>
              <a:gd name="connsiteX2857" fmla="*/ 234069 w 4754420"/>
              <a:gd name="connsiteY2857" fmla="*/ 4138197 h 5670598"/>
              <a:gd name="connsiteX2858" fmla="*/ 218488 w 4754420"/>
              <a:gd name="connsiteY2858" fmla="*/ 4182658 h 5670598"/>
              <a:gd name="connsiteX2859" fmla="*/ 200628 w 4754420"/>
              <a:gd name="connsiteY2859" fmla="*/ 4229399 h 5670598"/>
              <a:gd name="connsiteX2860" fmla="*/ 191888 w 4754420"/>
              <a:gd name="connsiteY2860" fmla="*/ 4230159 h 5670598"/>
              <a:gd name="connsiteX2861" fmla="*/ 185428 w 4754420"/>
              <a:gd name="connsiteY2861" fmla="*/ 4226359 h 5670598"/>
              <a:gd name="connsiteX2862" fmla="*/ 181248 w 4754420"/>
              <a:gd name="connsiteY2862" fmla="*/ 4196719 h 5670598"/>
              <a:gd name="connsiteX2863" fmla="*/ 197588 w 4754420"/>
              <a:gd name="connsiteY2863" fmla="*/ 4171638 h 5670598"/>
              <a:gd name="connsiteX2864" fmla="*/ 215828 w 4754420"/>
              <a:gd name="connsiteY2864" fmla="*/ 4115777 h 5670598"/>
              <a:gd name="connsiteX2865" fmla="*/ 234069 w 4754420"/>
              <a:gd name="connsiteY2865" fmla="*/ 4062196 h 5670598"/>
              <a:gd name="connsiteX2866" fmla="*/ 232549 w 4754420"/>
              <a:gd name="connsiteY2866" fmla="*/ 4054596 h 5670598"/>
              <a:gd name="connsiteX2867" fmla="*/ 240149 w 4754420"/>
              <a:gd name="connsiteY2867" fmla="*/ 4046995 h 5670598"/>
              <a:gd name="connsiteX2868" fmla="*/ 243189 w 4754420"/>
              <a:gd name="connsiteY2868" fmla="*/ 4038255 h 5670598"/>
              <a:gd name="connsiteX2869" fmla="*/ 237109 w 4754420"/>
              <a:gd name="connsiteY2869" fmla="*/ 4031795 h 5670598"/>
              <a:gd name="connsiteX2870" fmla="*/ 249649 w 4754420"/>
              <a:gd name="connsiteY2870" fmla="*/ 4016595 h 5670598"/>
              <a:gd name="connsiteX2871" fmla="*/ 255349 w 4754420"/>
              <a:gd name="connsiteY2871" fmla="*/ 4001394 h 5670598"/>
              <a:gd name="connsiteX2872" fmla="*/ 267510 w 4754420"/>
              <a:gd name="connsiteY2872" fmla="*/ 3980114 h 5670598"/>
              <a:gd name="connsiteX2873" fmla="*/ 262189 w 4754420"/>
              <a:gd name="connsiteY2873" fmla="*/ 3962634 h 5670598"/>
              <a:gd name="connsiteX2874" fmla="*/ 270550 w 4754420"/>
              <a:gd name="connsiteY2874" fmla="*/ 3949714 h 5670598"/>
              <a:gd name="connsiteX2875" fmla="*/ 229889 w 4754420"/>
              <a:gd name="connsiteY2875" fmla="*/ 3951994 h 5670598"/>
              <a:gd name="connsiteX2876" fmla="*/ 191508 w 4754420"/>
              <a:gd name="connsiteY2876" fmla="*/ 3940593 h 5670598"/>
              <a:gd name="connsiteX2877" fmla="*/ 184668 w 4754420"/>
              <a:gd name="connsiteY2877" fmla="*/ 3921973 h 5670598"/>
              <a:gd name="connsiteX2878" fmla="*/ 191508 w 4754420"/>
              <a:gd name="connsiteY2878" fmla="*/ 3910193 h 5670598"/>
              <a:gd name="connsiteX2879" fmla="*/ 194168 w 4754420"/>
              <a:gd name="connsiteY2879" fmla="*/ 3902593 h 5670598"/>
              <a:gd name="connsiteX2880" fmla="*/ 194548 w 4754420"/>
              <a:gd name="connsiteY2880" fmla="*/ 3894993 h 5670598"/>
              <a:gd name="connsiteX2881" fmla="*/ 185428 w 4754420"/>
              <a:gd name="connsiteY2881" fmla="*/ 3901072 h 5670598"/>
              <a:gd name="connsiteX2882" fmla="*/ 145907 w 4754420"/>
              <a:gd name="connsiteY2882" fmla="*/ 3931473 h 5670598"/>
              <a:gd name="connsiteX2883" fmla="*/ 139827 w 4754420"/>
              <a:gd name="connsiteY2883" fmla="*/ 3952753 h 5670598"/>
              <a:gd name="connsiteX2884" fmla="*/ 141347 w 4754420"/>
              <a:gd name="connsiteY2884" fmla="*/ 3961494 h 5670598"/>
              <a:gd name="connsiteX2885" fmla="*/ 133747 w 4754420"/>
              <a:gd name="connsiteY2885" fmla="*/ 3967954 h 5670598"/>
              <a:gd name="connsiteX2886" fmla="*/ 132987 w 4754420"/>
              <a:gd name="connsiteY2886" fmla="*/ 3975174 h 5670598"/>
              <a:gd name="connsiteX2887" fmla="*/ 136787 w 4754420"/>
              <a:gd name="connsiteY2887" fmla="*/ 3980114 h 5670598"/>
              <a:gd name="connsiteX2888" fmla="*/ 112466 w 4754420"/>
              <a:gd name="connsiteY2888" fmla="*/ 4010515 h 5670598"/>
              <a:gd name="connsiteX2889" fmla="*/ 88146 w 4754420"/>
              <a:gd name="connsiteY2889" fmla="*/ 4040915 h 5670598"/>
              <a:gd name="connsiteX2890" fmla="*/ 70666 w 4754420"/>
              <a:gd name="connsiteY2890" fmla="*/ 4080056 h 5670598"/>
              <a:gd name="connsiteX2891" fmla="*/ 39505 w 4754420"/>
              <a:gd name="connsiteY2891" fmla="*/ 4107797 h 5670598"/>
              <a:gd name="connsiteX2892" fmla="*/ 42545 w 4754420"/>
              <a:gd name="connsiteY2892" fmla="*/ 4122997 h 5670598"/>
              <a:gd name="connsiteX2893" fmla="*/ 41025 w 4754420"/>
              <a:gd name="connsiteY2893" fmla="*/ 4136297 h 5670598"/>
              <a:gd name="connsiteX2894" fmla="*/ 30385 w 4754420"/>
              <a:gd name="connsiteY2894" fmla="*/ 4147317 h 5670598"/>
              <a:gd name="connsiteX2895" fmla="*/ 12144 w 4754420"/>
              <a:gd name="connsiteY2895" fmla="*/ 4153398 h 5670598"/>
              <a:gd name="connsiteX2896" fmla="*/ 364 w 4754420"/>
              <a:gd name="connsiteY2896" fmla="*/ 4136297 h 5670598"/>
              <a:gd name="connsiteX2897" fmla="*/ 9104 w 4754420"/>
              <a:gd name="connsiteY2897" fmla="*/ 4116917 h 5670598"/>
              <a:gd name="connsiteX2898" fmla="*/ 30764 w 4754420"/>
              <a:gd name="connsiteY2898" fmla="*/ 4088416 h 5670598"/>
              <a:gd name="connsiteX2899" fmla="*/ 36465 w 4754420"/>
              <a:gd name="connsiteY2899" fmla="*/ 4053076 h 5670598"/>
              <a:gd name="connsiteX2900" fmla="*/ 49005 w 4754420"/>
              <a:gd name="connsiteY2900" fmla="*/ 4010135 h 5670598"/>
              <a:gd name="connsiteX2901" fmla="*/ 72945 w 4754420"/>
              <a:gd name="connsiteY2901" fmla="*/ 3964914 h 5670598"/>
              <a:gd name="connsiteX2902" fmla="*/ 68766 w 4754420"/>
              <a:gd name="connsiteY2902" fmla="*/ 3953514 h 5670598"/>
              <a:gd name="connsiteX2903" fmla="*/ 75986 w 4754420"/>
              <a:gd name="connsiteY2903" fmla="*/ 3946673 h 5670598"/>
              <a:gd name="connsiteX2904" fmla="*/ 74086 w 4754420"/>
              <a:gd name="connsiteY2904" fmla="*/ 3922733 h 5670598"/>
              <a:gd name="connsiteX2905" fmla="*/ 60785 w 4754420"/>
              <a:gd name="connsiteY2905" fmla="*/ 3901072 h 5670598"/>
              <a:gd name="connsiteX2906" fmla="*/ 93086 w 4754420"/>
              <a:gd name="connsiteY2906" fmla="*/ 3838751 h 5670598"/>
              <a:gd name="connsiteX2907" fmla="*/ 109426 w 4754420"/>
              <a:gd name="connsiteY2907" fmla="*/ 3776430 h 5670598"/>
              <a:gd name="connsiteX2908" fmla="*/ 133747 w 4754420"/>
              <a:gd name="connsiteY2908" fmla="*/ 3755149 h 5670598"/>
              <a:gd name="connsiteX2909" fmla="*/ 147047 w 4754420"/>
              <a:gd name="connsiteY2909" fmla="*/ 3729309 h 5670598"/>
              <a:gd name="connsiteX2910" fmla="*/ 158067 w 4754420"/>
              <a:gd name="connsiteY2910" fmla="*/ 3703468 h 5670598"/>
              <a:gd name="connsiteX2911" fmla="*/ 155027 w 4754420"/>
              <a:gd name="connsiteY2911" fmla="*/ 3694348 h 5670598"/>
              <a:gd name="connsiteX2912" fmla="*/ 133367 w 4754420"/>
              <a:gd name="connsiteY2912" fmla="*/ 3720189 h 5670598"/>
              <a:gd name="connsiteX2913" fmla="*/ 109426 w 4754420"/>
              <a:gd name="connsiteY2913" fmla="*/ 3746029 h 5670598"/>
              <a:gd name="connsiteX2914" fmla="*/ 88146 w 4754420"/>
              <a:gd name="connsiteY2914" fmla="*/ 3752109 h 5670598"/>
              <a:gd name="connsiteX2915" fmla="*/ 109426 w 4754420"/>
              <a:gd name="connsiteY2915" fmla="*/ 3761230 h 5670598"/>
              <a:gd name="connsiteX2916" fmla="*/ 100306 w 4754420"/>
              <a:gd name="connsiteY2916" fmla="*/ 3767310 h 5670598"/>
              <a:gd name="connsiteX2917" fmla="*/ 88526 w 4754420"/>
              <a:gd name="connsiteY2917" fmla="*/ 3768830 h 5670598"/>
              <a:gd name="connsiteX2918" fmla="*/ 79026 w 4754420"/>
              <a:gd name="connsiteY2918" fmla="*/ 3761230 h 5670598"/>
              <a:gd name="connsiteX2919" fmla="*/ 70666 w 4754420"/>
              <a:gd name="connsiteY2919" fmla="*/ 3773390 h 5670598"/>
              <a:gd name="connsiteX2920" fmla="*/ 66865 w 4754420"/>
              <a:gd name="connsiteY2920" fmla="*/ 3785550 h 5670598"/>
              <a:gd name="connsiteX2921" fmla="*/ 61165 w 4754420"/>
              <a:gd name="connsiteY2921" fmla="*/ 3799990 h 5670598"/>
              <a:gd name="connsiteX2922" fmla="*/ 57745 w 4754420"/>
              <a:gd name="connsiteY2922" fmla="*/ 3818991 h 5670598"/>
              <a:gd name="connsiteX2923" fmla="*/ 82066 w 4754420"/>
              <a:gd name="connsiteY2923" fmla="*/ 3834191 h 5670598"/>
              <a:gd name="connsiteX2924" fmla="*/ 66865 w 4754420"/>
              <a:gd name="connsiteY2924" fmla="*/ 3861552 h 5670598"/>
              <a:gd name="connsiteX2925" fmla="*/ 36465 w 4754420"/>
              <a:gd name="connsiteY2925" fmla="*/ 3855472 h 5670598"/>
              <a:gd name="connsiteX2926" fmla="*/ 45205 w 4754420"/>
              <a:gd name="connsiteY2926" fmla="*/ 3841791 h 5670598"/>
              <a:gd name="connsiteX2927" fmla="*/ 51665 w 4754420"/>
              <a:gd name="connsiteY2927" fmla="*/ 3828111 h 5670598"/>
              <a:gd name="connsiteX2928" fmla="*/ 39505 w 4754420"/>
              <a:gd name="connsiteY2928" fmla="*/ 3818991 h 5670598"/>
              <a:gd name="connsiteX2929" fmla="*/ 30385 w 4754420"/>
              <a:gd name="connsiteY2929" fmla="*/ 3809870 h 5670598"/>
              <a:gd name="connsiteX2930" fmla="*/ 35705 w 4754420"/>
              <a:gd name="connsiteY2930" fmla="*/ 3792010 h 5670598"/>
              <a:gd name="connsiteX2931" fmla="*/ 45585 w 4754420"/>
              <a:gd name="connsiteY2931" fmla="*/ 3776430 h 5670598"/>
              <a:gd name="connsiteX2932" fmla="*/ 30764 w 4754420"/>
              <a:gd name="connsiteY2932" fmla="*/ 3774910 h 5670598"/>
              <a:gd name="connsiteX2933" fmla="*/ 18224 w 4754420"/>
              <a:gd name="connsiteY2933" fmla="*/ 3773390 h 5670598"/>
              <a:gd name="connsiteX2934" fmla="*/ 24684 w 4754420"/>
              <a:gd name="connsiteY2934" fmla="*/ 3753629 h 5670598"/>
              <a:gd name="connsiteX2935" fmla="*/ 42545 w 4754420"/>
              <a:gd name="connsiteY2935" fmla="*/ 3733869 h 5670598"/>
              <a:gd name="connsiteX2936" fmla="*/ 46345 w 4754420"/>
              <a:gd name="connsiteY2936" fmla="*/ 3717149 h 5670598"/>
              <a:gd name="connsiteX2937" fmla="*/ 54705 w 4754420"/>
              <a:gd name="connsiteY2937" fmla="*/ 3709549 h 5670598"/>
              <a:gd name="connsiteX2938" fmla="*/ 69906 w 4754420"/>
              <a:gd name="connsiteY2938" fmla="*/ 3688268 h 5670598"/>
              <a:gd name="connsiteX2939" fmla="*/ 69906 w 4754420"/>
              <a:gd name="connsiteY2939" fmla="*/ 3660907 h 5670598"/>
              <a:gd name="connsiteX2940" fmla="*/ 60785 w 4754420"/>
              <a:gd name="connsiteY2940" fmla="*/ 3670028 h 5670598"/>
              <a:gd name="connsiteX2941" fmla="*/ 48625 w 4754420"/>
              <a:gd name="connsiteY2941" fmla="*/ 3694348 h 5670598"/>
              <a:gd name="connsiteX2942" fmla="*/ 42545 w 4754420"/>
              <a:gd name="connsiteY2942" fmla="*/ 3701188 h 5670598"/>
              <a:gd name="connsiteX2943" fmla="*/ 36465 w 4754420"/>
              <a:gd name="connsiteY2943" fmla="*/ 3703468 h 5670598"/>
              <a:gd name="connsiteX2944" fmla="*/ 39505 w 4754420"/>
              <a:gd name="connsiteY2944" fmla="*/ 3695488 h 5670598"/>
              <a:gd name="connsiteX2945" fmla="*/ 42545 w 4754420"/>
              <a:gd name="connsiteY2945" fmla="*/ 3685228 h 5670598"/>
              <a:gd name="connsiteX2946" fmla="*/ 54705 w 4754420"/>
              <a:gd name="connsiteY2946" fmla="*/ 3654827 h 5670598"/>
              <a:gd name="connsiteX2947" fmla="*/ 66865 w 4754420"/>
              <a:gd name="connsiteY2947" fmla="*/ 3624427 h 5670598"/>
              <a:gd name="connsiteX2948" fmla="*/ 79026 w 4754420"/>
              <a:gd name="connsiteY2948" fmla="*/ 3603146 h 5670598"/>
              <a:gd name="connsiteX2949" fmla="*/ 85106 w 4754420"/>
              <a:gd name="connsiteY2949" fmla="*/ 3578826 h 5670598"/>
              <a:gd name="connsiteX2950" fmla="*/ 66865 w 4754420"/>
              <a:gd name="connsiteY2950" fmla="*/ 3603906 h 5670598"/>
              <a:gd name="connsiteX2951" fmla="*/ 57745 w 4754420"/>
              <a:gd name="connsiteY2951" fmla="*/ 3633547 h 5670598"/>
              <a:gd name="connsiteX2952" fmla="*/ 33425 w 4754420"/>
              <a:gd name="connsiteY2952" fmla="*/ 3624427 h 5670598"/>
              <a:gd name="connsiteX2953" fmla="*/ 39505 w 4754420"/>
              <a:gd name="connsiteY2953" fmla="*/ 3590986 h 5670598"/>
              <a:gd name="connsiteX2954" fmla="*/ 24304 w 4754420"/>
              <a:gd name="connsiteY2954" fmla="*/ 3594026 h 5670598"/>
              <a:gd name="connsiteX2955" fmla="*/ 9104 w 4754420"/>
              <a:gd name="connsiteY2955" fmla="*/ 3575786 h 5670598"/>
              <a:gd name="connsiteX2956" fmla="*/ 24304 w 4754420"/>
              <a:gd name="connsiteY2956" fmla="*/ 3530185 h 5670598"/>
              <a:gd name="connsiteX2957" fmla="*/ 53945 w 4754420"/>
              <a:gd name="connsiteY2957" fmla="*/ 3491044 h 5670598"/>
              <a:gd name="connsiteX2958" fmla="*/ 79026 w 4754420"/>
              <a:gd name="connsiteY2958" fmla="*/ 3454183 h 5670598"/>
              <a:gd name="connsiteX2959" fmla="*/ 85106 w 4754420"/>
              <a:gd name="connsiteY2959" fmla="*/ 3454183 h 5670598"/>
              <a:gd name="connsiteX2960" fmla="*/ 85106 w 4754420"/>
              <a:gd name="connsiteY2960" fmla="*/ 3445063 h 5670598"/>
              <a:gd name="connsiteX2961" fmla="*/ 103346 w 4754420"/>
              <a:gd name="connsiteY2961" fmla="*/ 3414662 h 5670598"/>
              <a:gd name="connsiteX2962" fmla="*/ 118546 w 4754420"/>
              <a:gd name="connsiteY2962" fmla="*/ 3380462 h 5670598"/>
              <a:gd name="connsiteX2963" fmla="*/ 133747 w 4754420"/>
              <a:gd name="connsiteY2963" fmla="*/ 3341701 h 5670598"/>
              <a:gd name="connsiteX2964" fmla="*/ 150467 w 4754420"/>
              <a:gd name="connsiteY2964" fmla="*/ 3309400 h 5670598"/>
              <a:gd name="connsiteX2965" fmla="*/ 167188 w 4754420"/>
              <a:gd name="connsiteY2965" fmla="*/ 3283940 h 5670598"/>
              <a:gd name="connsiteX2966" fmla="*/ 170227 w 4754420"/>
              <a:gd name="connsiteY2966" fmla="*/ 3250499 h 5670598"/>
              <a:gd name="connsiteX2967" fmla="*/ 167188 w 4754420"/>
              <a:gd name="connsiteY2967" fmla="*/ 3250499 h 5670598"/>
              <a:gd name="connsiteX2968" fmla="*/ 170227 w 4754420"/>
              <a:gd name="connsiteY2968" fmla="*/ 3241379 h 5670598"/>
              <a:gd name="connsiteX2969" fmla="*/ 176308 w 4754420"/>
              <a:gd name="connsiteY2969" fmla="*/ 3241379 h 5670598"/>
              <a:gd name="connsiteX2970" fmla="*/ 191508 w 4754420"/>
              <a:gd name="connsiteY2970" fmla="*/ 3229219 h 5670598"/>
              <a:gd name="connsiteX2971" fmla="*/ 197588 w 4754420"/>
              <a:gd name="connsiteY2971" fmla="*/ 3198818 h 5670598"/>
              <a:gd name="connsiteX2972" fmla="*/ 203668 w 4754420"/>
              <a:gd name="connsiteY2972" fmla="*/ 3168417 h 5670598"/>
              <a:gd name="connsiteX2973" fmla="*/ 185428 w 4754420"/>
              <a:gd name="connsiteY2973" fmla="*/ 3144097 h 5670598"/>
              <a:gd name="connsiteX2974" fmla="*/ 179348 w 4754420"/>
              <a:gd name="connsiteY2974" fmla="*/ 3141057 h 5670598"/>
              <a:gd name="connsiteX2975" fmla="*/ 183148 w 4754420"/>
              <a:gd name="connsiteY2975" fmla="*/ 3130797 h 5670598"/>
              <a:gd name="connsiteX2976" fmla="*/ 191508 w 4754420"/>
              <a:gd name="connsiteY2976" fmla="*/ 3122816 h 5670598"/>
              <a:gd name="connsiteX2977" fmla="*/ 194548 w 4754420"/>
              <a:gd name="connsiteY2977" fmla="*/ 3110276 h 5670598"/>
              <a:gd name="connsiteX2978" fmla="*/ 206708 w 4754420"/>
              <a:gd name="connsiteY2978" fmla="*/ 3104576 h 5670598"/>
              <a:gd name="connsiteX2979" fmla="*/ 215828 w 4754420"/>
              <a:gd name="connsiteY2979" fmla="*/ 3104576 h 5670598"/>
              <a:gd name="connsiteX2980" fmla="*/ 218868 w 4754420"/>
              <a:gd name="connsiteY2980" fmla="*/ 3071135 h 5670598"/>
              <a:gd name="connsiteX2981" fmla="*/ 249269 w 4754420"/>
              <a:gd name="connsiteY2981" fmla="*/ 3013374 h 5670598"/>
              <a:gd name="connsiteX2982" fmla="*/ 261429 w 4754420"/>
              <a:gd name="connsiteY2982" fmla="*/ 3004254 h 5670598"/>
              <a:gd name="connsiteX2983" fmla="*/ 268650 w 4754420"/>
              <a:gd name="connsiteY2983" fmla="*/ 2973853 h 5670598"/>
              <a:gd name="connsiteX2984" fmla="*/ 282710 w 4754420"/>
              <a:gd name="connsiteY2984" fmla="*/ 2943453 h 5670598"/>
              <a:gd name="connsiteX2985" fmla="*/ 282710 w 4754420"/>
              <a:gd name="connsiteY2985" fmla="*/ 2906972 h 5670598"/>
              <a:gd name="connsiteX2986" fmla="*/ 307030 w 4754420"/>
              <a:gd name="connsiteY2986" fmla="*/ 2885692 h 5670598"/>
              <a:gd name="connsiteX2987" fmla="*/ 319191 w 4754420"/>
              <a:gd name="connsiteY2987" fmla="*/ 2855291 h 5670598"/>
              <a:gd name="connsiteX2988" fmla="*/ 337431 w 4754420"/>
              <a:gd name="connsiteY2988" fmla="*/ 2840091 h 5670598"/>
              <a:gd name="connsiteX2989" fmla="*/ 348071 w 4754420"/>
              <a:gd name="connsiteY2989" fmla="*/ 2815390 h 5670598"/>
              <a:gd name="connsiteX2990" fmla="*/ 358711 w 4754420"/>
              <a:gd name="connsiteY2990" fmla="*/ 2788410 h 5670598"/>
              <a:gd name="connsiteX2991" fmla="*/ 386072 w 4754420"/>
              <a:gd name="connsiteY2991" fmla="*/ 2736729 h 5670598"/>
              <a:gd name="connsiteX2992" fmla="*/ 402032 w 4754420"/>
              <a:gd name="connsiteY2992" fmla="*/ 2712408 h 5670598"/>
              <a:gd name="connsiteX2993" fmla="*/ 422553 w 4754420"/>
              <a:gd name="connsiteY2993" fmla="*/ 2688087 h 5670598"/>
              <a:gd name="connsiteX2994" fmla="*/ 419513 w 4754420"/>
              <a:gd name="connsiteY2994" fmla="*/ 2773209 h 5670598"/>
              <a:gd name="connsiteX2995" fmla="*/ 437753 w 4754420"/>
              <a:gd name="connsiteY2995" fmla="*/ 2779289 h 5670598"/>
              <a:gd name="connsiteX2996" fmla="*/ 449913 w 4754420"/>
              <a:gd name="connsiteY2996" fmla="*/ 2758009 h 5670598"/>
              <a:gd name="connsiteX2997" fmla="*/ 464354 w 4754420"/>
              <a:gd name="connsiteY2997" fmla="*/ 2706328 h 5670598"/>
              <a:gd name="connsiteX2998" fmla="*/ 474234 w 4754420"/>
              <a:gd name="connsiteY2998" fmla="*/ 2654647 h 5670598"/>
              <a:gd name="connsiteX2999" fmla="*/ 479554 w 4754420"/>
              <a:gd name="connsiteY2999" fmla="*/ 2632226 h 5670598"/>
              <a:gd name="connsiteX3000" fmla="*/ 507674 w 4754420"/>
              <a:gd name="connsiteY3000" fmla="*/ 2630326 h 5670598"/>
              <a:gd name="connsiteX3001" fmla="*/ 510714 w 4754420"/>
              <a:gd name="connsiteY3001" fmla="*/ 2621206 h 5670598"/>
              <a:gd name="connsiteX3002" fmla="*/ 501594 w 4754420"/>
              <a:gd name="connsiteY3002" fmla="*/ 2605246 h 5670598"/>
              <a:gd name="connsiteX3003" fmla="*/ 510714 w 4754420"/>
              <a:gd name="connsiteY3003" fmla="*/ 2593846 h 5670598"/>
              <a:gd name="connsiteX3004" fmla="*/ 520975 w 4754420"/>
              <a:gd name="connsiteY3004" fmla="*/ 2591945 h 5670598"/>
              <a:gd name="connsiteX3005" fmla="*/ 528955 w 4754420"/>
              <a:gd name="connsiteY3005" fmla="*/ 2587765 h 5670598"/>
              <a:gd name="connsiteX3006" fmla="*/ 528955 w 4754420"/>
              <a:gd name="connsiteY3006" fmla="*/ 2584725 h 5670598"/>
              <a:gd name="connsiteX3007" fmla="*/ 486394 w 4754420"/>
              <a:gd name="connsiteY3007" fmla="*/ 2560405 h 5670598"/>
              <a:gd name="connsiteX3008" fmla="*/ 470054 w 4754420"/>
              <a:gd name="connsiteY3008" fmla="*/ 2588525 h 5670598"/>
              <a:gd name="connsiteX3009" fmla="*/ 465114 w 4754420"/>
              <a:gd name="connsiteY3009" fmla="*/ 2621206 h 5670598"/>
              <a:gd name="connsiteX3010" fmla="*/ 452953 w 4754420"/>
              <a:gd name="connsiteY3010" fmla="*/ 2651607 h 5670598"/>
              <a:gd name="connsiteX3011" fmla="*/ 440793 w 4754420"/>
              <a:gd name="connsiteY3011" fmla="*/ 2678967 h 5670598"/>
              <a:gd name="connsiteX3012" fmla="*/ 440413 w 4754420"/>
              <a:gd name="connsiteY3012" fmla="*/ 2686187 h 5670598"/>
              <a:gd name="connsiteX3013" fmla="*/ 437753 w 4754420"/>
              <a:gd name="connsiteY3013" fmla="*/ 2691128 h 5670598"/>
              <a:gd name="connsiteX3014" fmla="*/ 422553 w 4754420"/>
              <a:gd name="connsiteY3014" fmla="*/ 2674787 h 5670598"/>
              <a:gd name="connsiteX3015" fmla="*/ 416473 w 4754420"/>
              <a:gd name="connsiteY3015" fmla="*/ 2651607 h 5670598"/>
              <a:gd name="connsiteX3016" fmla="*/ 417232 w 4754420"/>
              <a:gd name="connsiteY3016" fmla="*/ 2645906 h 5670598"/>
              <a:gd name="connsiteX3017" fmla="*/ 422553 w 4754420"/>
              <a:gd name="connsiteY3017" fmla="*/ 2642487 h 5670598"/>
              <a:gd name="connsiteX3018" fmla="*/ 438133 w 4754420"/>
              <a:gd name="connsiteY3018" fmla="*/ 2596125 h 5670598"/>
              <a:gd name="connsiteX3019" fmla="*/ 465114 w 4754420"/>
              <a:gd name="connsiteY3019" fmla="*/ 2554325 h 5670598"/>
              <a:gd name="connsiteX3020" fmla="*/ 469674 w 4754420"/>
              <a:gd name="connsiteY3020" fmla="*/ 2540644 h 5670598"/>
              <a:gd name="connsiteX3021" fmla="*/ 474234 w 4754420"/>
              <a:gd name="connsiteY3021" fmla="*/ 2526964 h 5670598"/>
              <a:gd name="connsiteX3022" fmla="*/ 490194 w 4754420"/>
              <a:gd name="connsiteY3022" fmla="*/ 2493905 h 5670598"/>
              <a:gd name="connsiteX3023" fmla="*/ 510714 w 4754420"/>
              <a:gd name="connsiteY3023" fmla="*/ 2463124 h 5670598"/>
              <a:gd name="connsiteX3024" fmla="*/ 512995 w 4754420"/>
              <a:gd name="connsiteY3024" fmla="*/ 2453243 h 5670598"/>
              <a:gd name="connsiteX3025" fmla="*/ 519835 w 4754420"/>
              <a:gd name="connsiteY3025" fmla="*/ 2447925 h 5670598"/>
              <a:gd name="connsiteX3026" fmla="*/ 528955 w 4754420"/>
              <a:gd name="connsiteY3026" fmla="*/ 2462364 h 5670598"/>
              <a:gd name="connsiteX3027" fmla="*/ 528955 w 4754420"/>
              <a:gd name="connsiteY3027" fmla="*/ 2481364 h 5670598"/>
              <a:gd name="connsiteX3028" fmla="*/ 553275 w 4754420"/>
              <a:gd name="connsiteY3028" fmla="*/ 2472244 h 5670598"/>
              <a:gd name="connsiteX3029" fmla="*/ 556316 w 4754420"/>
              <a:gd name="connsiteY3029" fmla="*/ 2441843 h 5670598"/>
              <a:gd name="connsiteX3030" fmla="*/ 583676 w 4754420"/>
              <a:gd name="connsiteY3030" fmla="*/ 2387122 h 5670598"/>
              <a:gd name="connsiteX3031" fmla="*/ 586716 w 4754420"/>
              <a:gd name="connsiteY3031" fmla="*/ 2387122 h 5670598"/>
              <a:gd name="connsiteX3032" fmla="*/ 611037 w 4754420"/>
              <a:gd name="connsiteY3032" fmla="*/ 2332401 h 5670598"/>
              <a:gd name="connsiteX3033" fmla="*/ 614837 w 4754420"/>
              <a:gd name="connsiteY3033" fmla="*/ 2317201 h 5670598"/>
              <a:gd name="connsiteX3034" fmla="*/ 614077 w 4754420"/>
              <a:gd name="connsiteY3034" fmla="*/ 2302000 h 5670598"/>
              <a:gd name="connsiteX3035" fmla="*/ 603816 w 4754420"/>
              <a:gd name="connsiteY3035" fmla="*/ 2300481 h 5670598"/>
              <a:gd name="connsiteX3036" fmla="*/ 604956 w 4754420"/>
              <a:gd name="connsiteY3036" fmla="*/ 2289841 h 5670598"/>
              <a:gd name="connsiteX3037" fmla="*/ 610657 w 4754420"/>
              <a:gd name="connsiteY3037" fmla="*/ 2289080 h 5670598"/>
              <a:gd name="connsiteX3038" fmla="*/ 614077 w 4754420"/>
              <a:gd name="connsiteY3038" fmla="*/ 2283760 h 5670598"/>
              <a:gd name="connsiteX3039" fmla="*/ 608757 w 4754420"/>
              <a:gd name="connsiteY3039" fmla="*/ 2273120 h 5670598"/>
              <a:gd name="connsiteX3040" fmla="*/ 598876 w 4754420"/>
              <a:gd name="connsiteY3040" fmla="*/ 2262480 h 5670598"/>
              <a:gd name="connsiteX3041" fmla="*/ 608757 w 4754420"/>
              <a:gd name="connsiteY3041" fmla="*/ 2233219 h 5670598"/>
              <a:gd name="connsiteX3042" fmla="*/ 623197 w 4754420"/>
              <a:gd name="connsiteY3042" fmla="*/ 2210799 h 5670598"/>
              <a:gd name="connsiteX3043" fmla="*/ 625857 w 4754420"/>
              <a:gd name="connsiteY3043" fmla="*/ 2190658 h 5670598"/>
              <a:gd name="connsiteX3044" fmla="*/ 644477 w 4754420"/>
              <a:gd name="connsiteY3044" fmla="*/ 2186478 h 5670598"/>
              <a:gd name="connsiteX3045" fmla="*/ 644477 w 4754420"/>
              <a:gd name="connsiteY3045" fmla="*/ 2153037 h 5670598"/>
              <a:gd name="connsiteX3046" fmla="*/ 666518 w 4754420"/>
              <a:gd name="connsiteY3046" fmla="*/ 2168998 h 5670598"/>
              <a:gd name="connsiteX3047" fmla="*/ 683998 w 4754420"/>
              <a:gd name="connsiteY3047" fmla="*/ 2189518 h 5670598"/>
              <a:gd name="connsiteX3048" fmla="*/ 687038 w 4754420"/>
              <a:gd name="connsiteY3048" fmla="*/ 2171278 h 5670598"/>
              <a:gd name="connsiteX3049" fmla="*/ 668798 w 4754420"/>
              <a:gd name="connsiteY3049" fmla="*/ 2140877 h 5670598"/>
              <a:gd name="connsiteX3050" fmla="*/ 691598 w 4754420"/>
              <a:gd name="connsiteY3050" fmla="*/ 2074376 h 5670598"/>
              <a:gd name="connsiteX3051" fmla="*/ 732639 w 4754420"/>
              <a:gd name="connsiteY3051" fmla="*/ 2019275 h 5670598"/>
              <a:gd name="connsiteX3052" fmla="*/ 739859 w 4754420"/>
              <a:gd name="connsiteY3052" fmla="*/ 1993054 h 5670598"/>
              <a:gd name="connsiteX3053" fmla="*/ 753920 w 4754420"/>
              <a:gd name="connsiteY3053" fmla="*/ 1973675 h 5670598"/>
              <a:gd name="connsiteX3054" fmla="*/ 756580 w 4754420"/>
              <a:gd name="connsiteY3054" fmla="*/ 1978234 h 5670598"/>
              <a:gd name="connsiteX3055" fmla="*/ 756960 w 4754420"/>
              <a:gd name="connsiteY3055" fmla="*/ 1982794 h 5670598"/>
              <a:gd name="connsiteX3056" fmla="*/ 769120 w 4754420"/>
              <a:gd name="connsiteY3056" fmla="*/ 1985834 h 5670598"/>
              <a:gd name="connsiteX3057" fmla="*/ 778240 w 4754420"/>
              <a:gd name="connsiteY3057" fmla="*/ 1973675 h 5670598"/>
              <a:gd name="connsiteX3058" fmla="*/ 756960 w 4754420"/>
              <a:gd name="connsiteY3058" fmla="*/ 1952393 h 5670598"/>
              <a:gd name="connsiteX3059" fmla="*/ 766840 w 4754420"/>
              <a:gd name="connsiteY3059" fmla="*/ 1907933 h 5670598"/>
              <a:gd name="connsiteX3060" fmla="*/ 790400 w 4754420"/>
              <a:gd name="connsiteY3060" fmla="*/ 1870312 h 5670598"/>
              <a:gd name="connsiteX3061" fmla="*/ 782420 w 4754420"/>
              <a:gd name="connsiteY3061" fmla="*/ 1843711 h 5670598"/>
              <a:gd name="connsiteX3062" fmla="*/ 781280 w 4754420"/>
              <a:gd name="connsiteY3062" fmla="*/ 1821672 h 5670598"/>
              <a:gd name="connsiteX3063" fmla="*/ 793060 w 4754420"/>
              <a:gd name="connsiteY3063" fmla="*/ 1825471 h 5670598"/>
              <a:gd name="connsiteX3064" fmla="*/ 802560 w 4754420"/>
              <a:gd name="connsiteY3064" fmla="*/ 1833831 h 5670598"/>
              <a:gd name="connsiteX3065" fmla="*/ 807121 w 4754420"/>
              <a:gd name="connsiteY3065" fmla="*/ 1798110 h 5670598"/>
              <a:gd name="connsiteX3066" fmla="*/ 820801 w 4754420"/>
              <a:gd name="connsiteY3066" fmla="*/ 1766950 h 5670598"/>
              <a:gd name="connsiteX3067" fmla="*/ 836001 w 4754420"/>
              <a:gd name="connsiteY3067" fmla="*/ 1791270 h 5670598"/>
              <a:gd name="connsiteX3068" fmla="*/ 826881 w 4754420"/>
              <a:gd name="connsiteY3068" fmla="*/ 1821672 h 5670598"/>
              <a:gd name="connsiteX3069" fmla="*/ 832581 w 4754420"/>
              <a:gd name="connsiteY3069" fmla="*/ 1826231 h 5670598"/>
              <a:gd name="connsiteX3070" fmla="*/ 836001 w 4754420"/>
              <a:gd name="connsiteY3070" fmla="*/ 1830791 h 5670598"/>
              <a:gd name="connsiteX3071" fmla="*/ 826501 w 4754420"/>
              <a:gd name="connsiteY3071" fmla="*/ 1836111 h 5670598"/>
              <a:gd name="connsiteX3072" fmla="*/ 814721 w 4754420"/>
              <a:gd name="connsiteY3072" fmla="*/ 1836871 h 5670598"/>
              <a:gd name="connsiteX3073" fmla="*/ 809021 w 4754420"/>
              <a:gd name="connsiteY3073" fmla="*/ 1865752 h 5670598"/>
              <a:gd name="connsiteX3074" fmla="*/ 796480 w 4754420"/>
              <a:gd name="connsiteY3074" fmla="*/ 1894632 h 5670598"/>
              <a:gd name="connsiteX3075" fmla="*/ 798380 w 4754420"/>
              <a:gd name="connsiteY3075" fmla="*/ 1902232 h 5670598"/>
              <a:gd name="connsiteX3076" fmla="*/ 802560 w 4754420"/>
              <a:gd name="connsiteY3076" fmla="*/ 1909833 h 5670598"/>
              <a:gd name="connsiteX3077" fmla="*/ 823841 w 4754420"/>
              <a:gd name="connsiteY3077" fmla="*/ 1882472 h 5670598"/>
              <a:gd name="connsiteX3078" fmla="*/ 839041 w 4754420"/>
              <a:gd name="connsiteY3078" fmla="*/ 1879432 h 5670598"/>
              <a:gd name="connsiteX3079" fmla="*/ 839041 w 4754420"/>
              <a:gd name="connsiteY3079" fmla="*/ 1836871 h 5670598"/>
              <a:gd name="connsiteX3080" fmla="*/ 867542 w 4754420"/>
              <a:gd name="connsiteY3080" fmla="*/ 1798110 h 5670598"/>
              <a:gd name="connsiteX3081" fmla="*/ 884642 w 4754420"/>
              <a:gd name="connsiteY3081" fmla="*/ 1754789 h 5670598"/>
              <a:gd name="connsiteX3082" fmla="*/ 890722 w 4754420"/>
              <a:gd name="connsiteY3082" fmla="*/ 1739589 h 5670598"/>
              <a:gd name="connsiteX3083" fmla="*/ 896802 w 4754420"/>
              <a:gd name="connsiteY3083" fmla="*/ 1724389 h 5670598"/>
              <a:gd name="connsiteX3084" fmla="*/ 905923 w 4754420"/>
              <a:gd name="connsiteY3084" fmla="*/ 1700068 h 5670598"/>
              <a:gd name="connsiteX3085" fmla="*/ 902883 w 4754420"/>
              <a:gd name="connsiteY3085" fmla="*/ 1700068 h 5670598"/>
              <a:gd name="connsiteX3086" fmla="*/ 908963 w 4754420"/>
              <a:gd name="connsiteY3086" fmla="*/ 1684868 h 5670598"/>
              <a:gd name="connsiteX3087" fmla="*/ 915043 w 4754420"/>
              <a:gd name="connsiteY3087" fmla="*/ 1669668 h 5670598"/>
              <a:gd name="connsiteX3088" fmla="*/ 916563 w 4754420"/>
              <a:gd name="connsiteY3088" fmla="*/ 1657127 h 5670598"/>
              <a:gd name="connsiteX3089" fmla="*/ 927203 w 4754420"/>
              <a:gd name="connsiteY3089" fmla="*/ 1651427 h 5670598"/>
              <a:gd name="connsiteX3090" fmla="*/ 929483 w 4754420"/>
              <a:gd name="connsiteY3090" fmla="*/ 1633947 h 5670598"/>
              <a:gd name="connsiteX3091" fmla="*/ 945444 w 4754420"/>
              <a:gd name="connsiteY3091" fmla="*/ 1630147 h 5670598"/>
              <a:gd name="connsiteX3092" fmla="*/ 945444 w 4754420"/>
              <a:gd name="connsiteY3092" fmla="*/ 1596706 h 5670598"/>
              <a:gd name="connsiteX3093" fmla="*/ 960644 w 4754420"/>
              <a:gd name="connsiteY3093" fmla="*/ 1602786 h 5670598"/>
              <a:gd name="connsiteX3094" fmla="*/ 978884 w 4754420"/>
              <a:gd name="connsiteY3094" fmla="*/ 1560225 h 5670598"/>
              <a:gd name="connsiteX3095" fmla="*/ 972804 w 4754420"/>
              <a:gd name="connsiteY3095" fmla="*/ 1554145 h 5670598"/>
              <a:gd name="connsiteX3096" fmla="*/ 984964 w 4754420"/>
              <a:gd name="connsiteY3096" fmla="*/ 1545025 h 5670598"/>
              <a:gd name="connsiteX3097" fmla="*/ 991044 w 4754420"/>
              <a:gd name="connsiteY3097" fmla="*/ 1532865 h 5670598"/>
              <a:gd name="connsiteX3098" fmla="*/ 981924 w 4754420"/>
              <a:gd name="connsiteY3098" fmla="*/ 1511584 h 5670598"/>
              <a:gd name="connsiteX3099" fmla="*/ 984964 w 4754420"/>
              <a:gd name="connsiteY3099" fmla="*/ 1487264 h 5670598"/>
              <a:gd name="connsiteX3100" fmla="*/ 997125 w 4754420"/>
              <a:gd name="connsiteY3100" fmla="*/ 1475104 h 5670598"/>
              <a:gd name="connsiteX3101" fmla="*/ 1018405 w 4754420"/>
              <a:gd name="connsiteY3101" fmla="*/ 1462944 h 5670598"/>
              <a:gd name="connsiteX3102" fmla="*/ 1018405 w 4754420"/>
              <a:gd name="connsiteY3102" fmla="*/ 1478144 h 5670598"/>
              <a:gd name="connsiteX3103" fmla="*/ 1027525 w 4754420"/>
              <a:gd name="connsiteY3103" fmla="*/ 1475104 h 5670598"/>
              <a:gd name="connsiteX3104" fmla="*/ 1036645 w 4754420"/>
              <a:gd name="connsiteY3104" fmla="*/ 1453063 h 5670598"/>
              <a:gd name="connsiteX3105" fmla="*/ 1045766 w 4754420"/>
              <a:gd name="connsiteY3105" fmla="*/ 1435583 h 5670598"/>
              <a:gd name="connsiteX3106" fmla="*/ 1048426 w 4754420"/>
              <a:gd name="connsiteY3106" fmla="*/ 1438623 h 5670598"/>
              <a:gd name="connsiteX3107" fmla="*/ 1048806 w 4754420"/>
              <a:gd name="connsiteY3107" fmla="*/ 1441663 h 5670598"/>
              <a:gd name="connsiteX3108" fmla="*/ 1057926 w 4754420"/>
              <a:gd name="connsiteY3108" fmla="*/ 1450023 h 5670598"/>
              <a:gd name="connsiteX3109" fmla="*/ 1048806 w 4754420"/>
              <a:gd name="connsiteY3109" fmla="*/ 1462944 h 5670598"/>
              <a:gd name="connsiteX3110" fmla="*/ 1060966 w 4754420"/>
              <a:gd name="connsiteY3110" fmla="*/ 1490304 h 5670598"/>
              <a:gd name="connsiteX3111" fmla="*/ 1048806 w 4754420"/>
              <a:gd name="connsiteY3111" fmla="*/ 1511584 h 5670598"/>
              <a:gd name="connsiteX3112" fmla="*/ 1070086 w 4754420"/>
              <a:gd name="connsiteY3112" fmla="*/ 1520705 h 5670598"/>
              <a:gd name="connsiteX3113" fmla="*/ 1080726 w 4754420"/>
              <a:gd name="connsiteY3113" fmla="*/ 1492964 h 5670598"/>
              <a:gd name="connsiteX3114" fmla="*/ 1091366 w 4754420"/>
              <a:gd name="connsiteY3114" fmla="*/ 1462944 h 5670598"/>
              <a:gd name="connsiteX3115" fmla="*/ 1116827 w 4754420"/>
              <a:gd name="connsiteY3115" fmla="*/ 1424943 h 5670598"/>
              <a:gd name="connsiteX3116" fmla="*/ 1140008 w 4754420"/>
              <a:gd name="connsiteY3116" fmla="*/ 1386942 h 5670598"/>
              <a:gd name="connsiteX3117" fmla="*/ 1149128 w 4754420"/>
              <a:gd name="connsiteY3117" fmla="*/ 1358061 h 5670598"/>
              <a:gd name="connsiteX3118" fmla="*/ 1167368 w 4754420"/>
              <a:gd name="connsiteY3118" fmla="*/ 1338301 h 5670598"/>
              <a:gd name="connsiteX3119" fmla="*/ 1162808 w 4754420"/>
              <a:gd name="connsiteY3119" fmla="*/ 1325000 h 5670598"/>
              <a:gd name="connsiteX3120" fmla="*/ 1158248 w 4754420"/>
              <a:gd name="connsiteY3120" fmla="*/ 1313980 h 5670598"/>
              <a:gd name="connsiteX3121" fmla="*/ 1155588 w 4754420"/>
              <a:gd name="connsiteY3121" fmla="*/ 1318540 h 5670598"/>
              <a:gd name="connsiteX3122" fmla="*/ 1155208 w 4754420"/>
              <a:gd name="connsiteY3122" fmla="*/ 1323101 h 5670598"/>
              <a:gd name="connsiteX3123" fmla="*/ 1124807 w 4754420"/>
              <a:gd name="connsiteY3123" fmla="*/ 1375162 h 5670598"/>
              <a:gd name="connsiteX3124" fmla="*/ 1103527 w 4754420"/>
              <a:gd name="connsiteY3124" fmla="*/ 1429503 h 5670598"/>
              <a:gd name="connsiteX3125" fmla="*/ 1088326 w 4754420"/>
              <a:gd name="connsiteY3125" fmla="*/ 1429503 h 5670598"/>
              <a:gd name="connsiteX3126" fmla="*/ 1064006 w 4754420"/>
              <a:gd name="connsiteY3126" fmla="*/ 1427603 h 5670598"/>
              <a:gd name="connsiteX3127" fmla="*/ 1048806 w 4754420"/>
              <a:gd name="connsiteY3127" fmla="*/ 1414302 h 5670598"/>
              <a:gd name="connsiteX3128" fmla="*/ 1058306 w 4754420"/>
              <a:gd name="connsiteY3128" fmla="*/ 1374022 h 5670598"/>
              <a:gd name="connsiteX3129" fmla="*/ 1079206 w 4754420"/>
              <a:gd name="connsiteY3129" fmla="*/ 1338301 h 5670598"/>
              <a:gd name="connsiteX3130" fmla="*/ 1074646 w 4754420"/>
              <a:gd name="connsiteY3130" fmla="*/ 1318540 h 5670598"/>
              <a:gd name="connsiteX3131" fmla="*/ 1070086 w 4754420"/>
              <a:gd name="connsiteY3131" fmla="*/ 1298780 h 5670598"/>
              <a:gd name="connsiteX3132" fmla="*/ 1091366 w 4754420"/>
              <a:gd name="connsiteY3132" fmla="*/ 1304860 h 5670598"/>
              <a:gd name="connsiteX3133" fmla="*/ 1094406 w 4754420"/>
              <a:gd name="connsiteY3133" fmla="*/ 1274459 h 5670598"/>
              <a:gd name="connsiteX3134" fmla="*/ 1106567 w 4754420"/>
              <a:gd name="connsiteY3134" fmla="*/ 1244059 h 5670598"/>
              <a:gd name="connsiteX3135" fmla="*/ 1121767 w 4754420"/>
              <a:gd name="connsiteY3135" fmla="*/ 1265339 h 5670598"/>
              <a:gd name="connsiteX3136" fmla="*/ 1112647 w 4754420"/>
              <a:gd name="connsiteY3136" fmla="*/ 1292700 h 5670598"/>
              <a:gd name="connsiteX3137" fmla="*/ 1118347 w 4754420"/>
              <a:gd name="connsiteY3137" fmla="*/ 1297260 h 5670598"/>
              <a:gd name="connsiteX3138" fmla="*/ 1121767 w 4754420"/>
              <a:gd name="connsiteY3138" fmla="*/ 1301820 h 5670598"/>
              <a:gd name="connsiteX3139" fmla="*/ 1113787 w 4754420"/>
              <a:gd name="connsiteY3139" fmla="*/ 1307140 h 5670598"/>
              <a:gd name="connsiteX3140" fmla="*/ 1103527 w 4754420"/>
              <a:gd name="connsiteY3140" fmla="*/ 1307900 h 5670598"/>
              <a:gd name="connsiteX3141" fmla="*/ 1085286 w 4754420"/>
              <a:gd name="connsiteY3141" fmla="*/ 1359581 h 5670598"/>
              <a:gd name="connsiteX3142" fmla="*/ 1088326 w 4754420"/>
              <a:gd name="connsiteY3142" fmla="*/ 1371742 h 5670598"/>
              <a:gd name="connsiteX3143" fmla="*/ 1100487 w 4754420"/>
              <a:gd name="connsiteY3143" fmla="*/ 1386942 h 5670598"/>
              <a:gd name="connsiteX3144" fmla="*/ 1115687 w 4754420"/>
              <a:gd name="connsiteY3144" fmla="*/ 1371742 h 5670598"/>
              <a:gd name="connsiteX3145" fmla="*/ 1124807 w 4754420"/>
              <a:gd name="connsiteY3145" fmla="*/ 1307900 h 5670598"/>
              <a:gd name="connsiteX3146" fmla="*/ 1150648 w 4754420"/>
              <a:gd name="connsiteY3146" fmla="*/ 1272180 h 5670598"/>
              <a:gd name="connsiteX3147" fmla="*/ 1167368 w 4754420"/>
              <a:gd name="connsiteY3147" fmla="*/ 1231899 h 5670598"/>
              <a:gd name="connsiteX3148" fmla="*/ 1174208 w 4754420"/>
              <a:gd name="connsiteY3148" fmla="*/ 1201498 h 5670598"/>
              <a:gd name="connsiteX3149" fmla="*/ 1185608 w 4754420"/>
              <a:gd name="connsiteY3149" fmla="*/ 1171097 h 5670598"/>
              <a:gd name="connsiteX3150" fmla="*/ 1225129 w 4754420"/>
              <a:gd name="connsiteY3150" fmla="*/ 1128537 h 5670598"/>
              <a:gd name="connsiteX3151" fmla="*/ 1246410 w 4754420"/>
              <a:gd name="connsiteY3151" fmla="*/ 1067735 h 5670598"/>
              <a:gd name="connsiteX3152" fmla="*/ 1253630 w 4754420"/>
              <a:gd name="connsiteY3152" fmla="*/ 1066975 h 5670598"/>
              <a:gd name="connsiteX3153" fmla="*/ 1258570 w 4754420"/>
              <a:gd name="connsiteY3153" fmla="*/ 1061655 h 5670598"/>
              <a:gd name="connsiteX3154" fmla="*/ 1253630 w 4754420"/>
              <a:gd name="connsiteY3154" fmla="*/ 1055575 h 5670598"/>
              <a:gd name="connsiteX3155" fmla="*/ 1246410 w 4754420"/>
              <a:gd name="connsiteY3155" fmla="*/ 1049495 h 5670598"/>
              <a:gd name="connsiteX3156" fmla="*/ 1279850 w 4754420"/>
              <a:gd name="connsiteY3156" fmla="*/ 1031254 h 5670598"/>
              <a:gd name="connsiteX3157" fmla="*/ 1301131 w 4754420"/>
              <a:gd name="connsiteY3157" fmla="*/ 1031254 h 5670598"/>
              <a:gd name="connsiteX3158" fmla="*/ 1295811 w 4754420"/>
              <a:gd name="connsiteY3158" fmla="*/ 1063935 h 5670598"/>
              <a:gd name="connsiteX3159" fmla="*/ 1295051 w 4754420"/>
              <a:gd name="connsiteY3159" fmla="*/ 1110296 h 5670598"/>
              <a:gd name="connsiteX3160" fmla="*/ 1313291 w 4754420"/>
              <a:gd name="connsiteY3160" fmla="*/ 1083695 h 5670598"/>
              <a:gd name="connsiteX3161" fmla="*/ 1322411 w 4754420"/>
              <a:gd name="connsiteY3161" fmla="*/ 1052535 h 5670598"/>
              <a:gd name="connsiteX3162" fmla="*/ 1361932 w 4754420"/>
              <a:gd name="connsiteY3162" fmla="*/ 1013014 h 5670598"/>
              <a:gd name="connsiteX3163" fmla="*/ 1381312 w 4754420"/>
              <a:gd name="connsiteY3163" fmla="*/ 994774 h 5670598"/>
              <a:gd name="connsiteX3164" fmla="*/ 1389293 w 4754420"/>
              <a:gd name="connsiteY3164" fmla="*/ 976533 h 5670598"/>
              <a:gd name="connsiteX3165" fmla="*/ 1401453 w 4754420"/>
              <a:gd name="connsiteY3165" fmla="*/ 976533 h 5670598"/>
              <a:gd name="connsiteX3166" fmla="*/ 1407533 w 4754420"/>
              <a:gd name="connsiteY3166" fmla="*/ 957153 h 5670598"/>
              <a:gd name="connsiteX3167" fmla="*/ 1413613 w 4754420"/>
              <a:gd name="connsiteY3167" fmla="*/ 940052 h 5670598"/>
              <a:gd name="connsiteX3168" fmla="*/ 1434894 w 4754420"/>
              <a:gd name="connsiteY3168" fmla="*/ 921812 h 5670598"/>
              <a:gd name="connsiteX3169" fmla="*/ 1447054 w 4754420"/>
              <a:gd name="connsiteY3169" fmla="*/ 946133 h 5670598"/>
              <a:gd name="connsiteX3170" fmla="*/ 1456174 w 4754420"/>
              <a:gd name="connsiteY3170" fmla="*/ 955253 h 5670598"/>
              <a:gd name="connsiteX3171" fmla="*/ 1445534 w 4754420"/>
              <a:gd name="connsiteY3171" fmla="*/ 990594 h 5670598"/>
              <a:gd name="connsiteX3172" fmla="*/ 1434894 w 4754420"/>
              <a:gd name="connsiteY3172" fmla="*/ 1028215 h 5670598"/>
              <a:gd name="connsiteX3173" fmla="*/ 1435274 w 4754420"/>
              <a:gd name="connsiteY3173" fmla="*/ 1031254 h 5670598"/>
              <a:gd name="connsiteX3174" fmla="*/ 1437934 w 4754420"/>
              <a:gd name="connsiteY3174" fmla="*/ 1034295 h 5670598"/>
              <a:gd name="connsiteX3175" fmla="*/ 1444014 w 4754420"/>
              <a:gd name="connsiteY3175" fmla="*/ 1024794 h 5670598"/>
              <a:gd name="connsiteX3176" fmla="*/ 1450094 w 4754420"/>
              <a:gd name="connsiteY3176" fmla="*/ 1013014 h 5670598"/>
              <a:gd name="connsiteX3177" fmla="*/ 1456174 w 4754420"/>
              <a:gd name="connsiteY3177" fmla="*/ 1003894 h 5670598"/>
              <a:gd name="connsiteX3178" fmla="*/ 1456174 w 4754420"/>
              <a:gd name="connsiteY3178" fmla="*/ 991354 h 5670598"/>
              <a:gd name="connsiteX3179" fmla="*/ 1465294 w 4754420"/>
              <a:gd name="connsiteY3179" fmla="*/ 985653 h 5670598"/>
              <a:gd name="connsiteX3180" fmla="*/ 1477454 w 4754420"/>
              <a:gd name="connsiteY3180" fmla="*/ 979573 h 5670598"/>
              <a:gd name="connsiteX3181" fmla="*/ 1507855 w 4754420"/>
              <a:gd name="connsiteY3181" fmla="*/ 976533 h 5670598"/>
              <a:gd name="connsiteX3182" fmla="*/ 1516975 w 4754420"/>
              <a:gd name="connsiteY3182" fmla="*/ 952213 h 5670598"/>
              <a:gd name="connsiteX3183" fmla="*/ 1530275 w 4754420"/>
              <a:gd name="connsiteY3183" fmla="*/ 944233 h 5670598"/>
              <a:gd name="connsiteX3184" fmla="*/ 1541295 w 4754420"/>
              <a:gd name="connsiteY3184" fmla="*/ 933973 h 5670598"/>
              <a:gd name="connsiteX3185" fmla="*/ 1551176 w 4754420"/>
              <a:gd name="connsiteY3185" fmla="*/ 931312 h 5670598"/>
              <a:gd name="connsiteX3186" fmla="*/ 1556496 w 4754420"/>
              <a:gd name="connsiteY3186" fmla="*/ 921812 h 5670598"/>
              <a:gd name="connsiteX3187" fmla="*/ 1553456 w 4754420"/>
              <a:gd name="connsiteY3187" fmla="*/ 909652 h 5670598"/>
              <a:gd name="connsiteX3188" fmla="*/ 1580816 w 4754420"/>
              <a:gd name="connsiteY3188" fmla="*/ 909652 h 5670598"/>
              <a:gd name="connsiteX3189" fmla="*/ 1572076 w 4754420"/>
              <a:gd name="connsiteY3189" fmla="*/ 935873 h 5670598"/>
              <a:gd name="connsiteX3190" fmla="*/ 1574736 w 4754420"/>
              <a:gd name="connsiteY3190" fmla="*/ 955253 h 5670598"/>
              <a:gd name="connsiteX3191" fmla="*/ 1583476 w 4754420"/>
              <a:gd name="connsiteY3191" fmla="*/ 951833 h 5670598"/>
              <a:gd name="connsiteX3192" fmla="*/ 1589936 w 4754420"/>
              <a:gd name="connsiteY3192" fmla="*/ 946133 h 5670598"/>
              <a:gd name="connsiteX3193" fmla="*/ 1596017 w 4754420"/>
              <a:gd name="connsiteY3193" fmla="*/ 909652 h 5670598"/>
              <a:gd name="connsiteX3194" fmla="*/ 1611217 w 4754420"/>
              <a:gd name="connsiteY3194" fmla="*/ 888372 h 5670598"/>
              <a:gd name="connsiteX3195" fmla="*/ 1615777 w 4754420"/>
              <a:gd name="connsiteY3195" fmla="*/ 864811 h 5670598"/>
              <a:gd name="connsiteX3196" fmla="*/ 1629457 w 4754420"/>
              <a:gd name="connsiteY3196" fmla="*/ 845811 h 5670598"/>
              <a:gd name="connsiteX3197" fmla="*/ 1629457 w 4754420"/>
              <a:gd name="connsiteY3197" fmla="*/ 821490 h 5670598"/>
              <a:gd name="connsiteX3198" fmla="*/ 1641618 w 4754420"/>
              <a:gd name="connsiteY3198" fmla="*/ 788050 h 5670598"/>
              <a:gd name="connsiteX3199" fmla="*/ 1655678 w 4754420"/>
              <a:gd name="connsiteY3199" fmla="*/ 786149 h 5670598"/>
              <a:gd name="connsiteX3200" fmla="*/ 1662898 w 4754420"/>
              <a:gd name="connsiteY3200" fmla="*/ 772849 h 5670598"/>
              <a:gd name="connsiteX3201" fmla="*/ 1681138 w 4754420"/>
              <a:gd name="connsiteY3201" fmla="*/ 745489 h 5670598"/>
              <a:gd name="connsiteX3202" fmla="*/ 1705459 w 4754420"/>
              <a:gd name="connsiteY3202" fmla="*/ 754609 h 5670598"/>
              <a:gd name="connsiteX3203" fmla="*/ 1697479 w 4754420"/>
              <a:gd name="connsiteY3203" fmla="*/ 788809 h 5670598"/>
              <a:gd name="connsiteX3204" fmla="*/ 1687219 w 4754420"/>
              <a:gd name="connsiteY3204" fmla="*/ 818450 h 5670598"/>
              <a:gd name="connsiteX3205" fmla="*/ 1675058 w 4754420"/>
              <a:gd name="connsiteY3205" fmla="*/ 833650 h 5670598"/>
              <a:gd name="connsiteX3206" fmla="*/ 1650738 w 4754420"/>
              <a:gd name="connsiteY3206" fmla="*/ 834030 h 5670598"/>
              <a:gd name="connsiteX3207" fmla="*/ 1653778 w 4754420"/>
              <a:gd name="connsiteY3207" fmla="*/ 845811 h 5670598"/>
              <a:gd name="connsiteX3208" fmla="*/ 1641618 w 4754420"/>
              <a:gd name="connsiteY3208" fmla="*/ 876211 h 5670598"/>
              <a:gd name="connsiteX3209" fmla="*/ 1653778 w 4754420"/>
              <a:gd name="connsiteY3209" fmla="*/ 876211 h 5670598"/>
              <a:gd name="connsiteX3210" fmla="*/ 1641618 w 4754420"/>
              <a:gd name="connsiteY3210" fmla="*/ 891412 h 5670598"/>
              <a:gd name="connsiteX3211" fmla="*/ 1641618 w 4754420"/>
              <a:gd name="connsiteY3211" fmla="*/ 921812 h 5670598"/>
              <a:gd name="connsiteX3212" fmla="*/ 1620337 w 4754420"/>
              <a:gd name="connsiteY3212" fmla="*/ 937013 h 5670598"/>
              <a:gd name="connsiteX3213" fmla="*/ 1620337 w 4754420"/>
              <a:gd name="connsiteY3213" fmla="*/ 964373 h 5670598"/>
              <a:gd name="connsiteX3214" fmla="*/ 1599057 w 4754420"/>
              <a:gd name="connsiteY3214" fmla="*/ 988694 h 5670598"/>
              <a:gd name="connsiteX3215" fmla="*/ 1589936 w 4754420"/>
              <a:gd name="connsiteY3215" fmla="*/ 1013014 h 5670598"/>
              <a:gd name="connsiteX3216" fmla="*/ 1599057 w 4754420"/>
              <a:gd name="connsiteY3216" fmla="*/ 1044175 h 5670598"/>
              <a:gd name="connsiteX3217" fmla="*/ 1589936 w 4754420"/>
              <a:gd name="connsiteY3217" fmla="*/ 1079895 h 5670598"/>
              <a:gd name="connsiteX3218" fmla="*/ 1580816 w 4754420"/>
              <a:gd name="connsiteY3218" fmla="*/ 1098896 h 5670598"/>
              <a:gd name="connsiteX3219" fmla="*/ 1580816 w 4754420"/>
              <a:gd name="connsiteY3219" fmla="*/ 1122456 h 5670598"/>
              <a:gd name="connsiteX3220" fmla="*/ 1571316 w 4754420"/>
              <a:gd name="connsiteY3220" fmla="*/ 1132337 h 5670598"/>
              <a:gd name="connsiteX3221" fmla="*/ 1568656 w 4754420"/>
              <a:gd name="connsiteY3221" fmla="*/ 1146777 h 5670598"/>
              <a:gd name="connsiteX3222" fmla="*/ 1574736 w 4754420"/>
              <a:gd name="connsiteY3222" fmla="*/ 1160457 h 5670598"/>
              <a:gd name="connsiteX3223" fmla="*/ 1580816 w 4754420"/>
              <a:gd name="connsiteY3223" fmla="*/ 1174137 h 5670598"/>
              <a:gd name="connsiteX3224" fmla="*/ 1597157 w 4754420"/>
              <a:gd name="connsiteY3224" fmla="*/ 1146777 h 5670598"/>
              <a:gd name="connsiteX3225" fmla="*/ 1611217 w 4754420"/>
              <a:gd name="connsiteY3225" fmla="*/ 1119416 h 5670598"/>
              <a:gd name="connsiteX3226" fmla="*/ 1620717 w 4754420"/>
              <a:gd name="connsiteY3226" fmla="*/ 1093196 h 5670598"/>
              <a:gd name="connsiteX3227" fmla="*/ 1641618 w 4754420"/>
              <a:gd name="connsiteY3227" fmla="*/ 1073815 h 5670598"/>
              <a:gd name="connsiteX3228" fmla="*/ 1641618 w 4754420"/>
              <a:gd name="connsiteY3228" fmla="*/ 1034295 h 5670598"/>
              <a:gd name="connsiteX3229" fmla="*/ 1689119 w 4754420"/>
              <a:gd name="connsiteY3229" fmla="*/ 990594 h 5670598"/>
              <a:gd name="connsiteX3230" fmla="*/ 1711539 w 4754420"/>
              <a:gd name="connsiteY3230" fmla="*/ 921812 h 5670598"/>
              <a:gd name="connsiteX3231" fmla="*/ 1738900 w 4754420"/>
              <a:gd name="connsiteY3231" fmla="*/ 911172 h 5670598"/>
              <a:gd name="connsiteX3232" fmla="*/ 1766260 w 4754420"/>
              <a:gd name="connsiteY3232" fmla="*/ 900532 h 5670598"/>
              <a:gd name="connsiteX3233" fmla="*/ 1766260 w 4754420"/>
              <a:gd name="connsiteY3233" fmla="*/ 867091 h 5670598"/>
              <a:gd name="connsiteX3234" fmla="*/ 1775380 w 4754420"/>
              <a:gd name="connsiteY3234" fmla="*/ 867091 h 5670598"/>
              <a:gd name="connsiteX3235" fmla="*/ 1786021 w 4754420"/>
              <a:gd name="connsiteY3235" fmla="*/ 871651 h 5670598"/>
              <a:gd name="connsiteX3236" fmla="*/ 1787541 w 4754420"/>
              <a:gd name="connsiteY3236" fmla="*/ 885331 h 5670598"/>
              <a:gd name="connsiteX3237" fmla="*/ 1778420 w 4754420"/>
              <a:gd name="connsiteY3237" fmla="*/ 909652 h 5670598"/>
              <a:gd name="connsiteX3238" fmla="*/ 1781840 w 4754420"/>
              <a:gd name="connsiteY3238" fmla="*/ 921432 h 5670598"/>
              <a:gd name="connsiteX3239" fmla="*/ 1787541 w 4754420"/>
              <a:gd name="connsiteY3239" fmla="*/ 930932 h 5670598"/>
              <a:gd name="connsiteX3240" fmla="*/ 1787541 w 4754420"/>
              <a:gd name="connsiteY3240" fmla="*/ 921812 h 5670598"/>
              <a:gd name="connsiteX3241" fmla="*/ 1811861 w 4754420"/>
              <a:gd name="connsiteY3241" fmla="*/ 901292 h 5670598"/>
              <a:gd name="connsiteX3242" fmla="*/ 1827061 w 4754420"/>
              <a:gd name="connsiteY3242" fmla="*/ 876211 h 5670598"/>
              <a:gd name="connsiteX3243" fmla="*/ 1828063 w 4754420"/>
              <a:gd name="connsiteY3243" fmla="*/ 874688 h 5670598"/>
              <a:gd name="connsiteX3244" fmla="*/ 1833264 w 4754420"/>
              <a:gd name="connsiteY3244" fmla="*/ 859828 h 5670598"/>
              <a:gd name="connsiteX3245" fmla="*/ 1836887 w 4754420"/>
              <a:gd name="connsiteY3245" fmla="*/ 859446 h 5670598"/>
              <a:gd name="connsiteX3246" fmla="*/ 1838742 w 4754420"/>
              <a:gd name="connsiteY3246" fmla="*/ 846201 h 5670598"/>
              <a:gd name="connsiteX3247" fmla="*/ 1833264 w 4754420"/>
              <a:gd name="connsiteY3247" fmla="*/ 841588 h 5670598"/>
              <a:gd name="connsiteX3248" fmla="*/ 1861195 w 4754420"/>
              <a:gd name="connsiteY3248" fmla="*/ 826352 h 5670598"/>
              <a:gd name="connsiteX3249" fmla="*/ 1863162 w 4754420"/>
              <a:gd name="connsiteY3249" fmla="*/ 814270 h 5670598"/>
              <a:gd name="connsiteX3250" fmla="*/ 1872662 w 4754420"/>
              <a:gd name="connsiteY3250" fmla="*/ 800210 h 5670598"/>
              <a:gd name="connsiteX3251" fmla="*/ 1872662 w 4754420"/>
              <a:gd name="connsiteY3251" fmla="*/ 775889 h 5670598"/>
              <a:gd name="connsiteX3252" fmla="*/ 1884823 w 4754420"/>
              <a:gd name="connsiteY3252" fmla="*/ 766769 h 5670598"/>
              <a:gd name="connsiteX3253" fmla="*/ 1894323 w 4754420"/>
              <a:gd name="connsiteY3253" fmla="*/ 740168 h 5670598"/>
              <a:gd name="connsiteX3254" fmla="*/ 1915223 w 4754420"/>
              <a:gd name="connsiteY3254" fmla="*/ 718128 h 5670598"/>
              <a:gd name="connsiteX3255" fmla="*/ 1937264 w 4754420"/>
              <a:gd name="connsiteY3255" fmla="*/ 685067 h 5670598"/>
              <a:gd name="connsiteX3256" fmla="*/ 1963864 w 4754420"/>
              <a:gd name="connsiteY3256" fmla="*/ 654287 h 5670598"/>
              <a:gd name="connsiteX3257" fmla="*/ 1965004 w 4754420"/>
              <a:gd name="connsiteY3257" fmla="*/ 639466 h 5670598"/>
              <a:gd name="connsiteX3258" fmla="*/ 1972984 w 4754420"/>
              <a:gd name="connsiteY3258" fmla="*/ 626926 h 5670598"/>
              <a:gd name="connsiteX3259" fmla="*/ 1980585 w 4754420"/>
              <a:gd name="connsiteY3259" fmla="*/ 598806 h 5670598"/>
              <a:gd name="connsiteX3260" fmla="*/ 1997305 w 4754420"/>
              <a:gd name="connsiteY3260" fmla="*/ 575245 h 5670598"/>
              <a:gd name="connsiteX3261" fmla="*/ 1999585 w 4754420"/>
              <a:gd name="connsiteY3261" fmla="*/ 566885 h 5670598"/>
              <a:gd name="connsiteX3262" fmla="*/ 2006425 w 4754420"/>
              <a:gd name="connsiteY3262" fmla="*/ 563085 h 5670598"/>
              <a:gd name="connsiteX3263" fmla="*/ 2015545 w 4754420"/>
              <a:gd name="connsiteY3263" fmla="*/ 566125 h 5670598"/>
              <a:gd name="connsiteX3264" fmla="*/ 2006425 w 4754420"/>
              <a:gd name="connsiteY3264" fmla="*/ 596525 h 5670598"/>
              <a:gd name="connsiteX3265" fmla="*/ 1999585 w 4754420"/>
              <a:gd name="connsiteY3265" fmla="*/ 609066 h 5670598"/>
              <a:gd name="connsiteX3266" fmla="*/ 1997305 w 4754420"/>
              <a:gd name="connsiteY3266" fmla="*/ 623886 h 5670598"/>
              <a:gd name="connsiteX3267" fmla="*/ 1985145 w 4754420"/>
              <a:gd name="connsiteY3267" fmla="*/ 651247 h 5670598"/>
              <a:gd name="connsiteX3268" fmla="*/ 1985905 w 4754420"/>
              <a:gd name="connsiteY3268" fmla="*/ 674047 h 5670598"/>
              <a:gd name="connsiteX3269" fmla="*/ 1972984 w 4754420"/>
              <a:gd name="connsiteY3269" fmla="*/ 687727 h 5670598"/>
              <a:gd name="connsiteX3270" fmla="*/ 1947144 w 4754420"/>
              <a:gd name="connsiteY3270" fmla="*/ 792609 h 5670598"/>
              <a:gd name="connsiteX3271" fmla="*/ 1934596 w 4754420"/>
              <a:gd name="connsiteY3271" fmla="*/ 819297 h 5670598"/>
              <a:gd name="connsiteX3272" fmla="*/ 1948786 w 4754420"/>
              <a:gd name="connsiteY3272" fmla="*/ 805107 h 5670598"/>
              <a:gd name="connsiteX3273" fmla="*/ 1968166 w 4754420"/>
              <a:gd name="connsiteY3273" fmla="*/ 786867 h 5670598"/>
              <a:gd name="connsiteX3274" fmla="*/ 1976147 w 4754420"/>
              <a:gd name="connsiteY3274" fmla="*/ 768626 h 5670598"/>
              <a:gd name="connsiteX3275" fmla="*/ 1988307 w 4754420"/>
              <a:gd name="connsiteY3275" fmla="*/ 768626 h 5670598"/>
              <a:gd name="connsiteX3276" fmla="*/ 1994387 w 4754420"/>
              <a:gd name="connsiteY3276" fmla="*/ 749246 h 5670598"/>
              <a:gd name="connsiteX3277" fmla="*/ 2000467 w 4754420"/>
              <a:gd name="connsiteY3277" fmla="*/ 732145 h 5670598"/>
              <a:gd name="connsiteX3278" fmla="*/ 2021748 w 4754420"/>
              <a:gd name="connsiteY3278" fmla="*/ 713905 h 5670598"/>
              <a:gd name="connsiteX3279" fmla="*/ 2033908 w 4754420"/>
              <a:gd name="connsiteY3279" fmla="*/ 738226 h 5670598"/>
              <a:gd name="connsiteX3280" fmla="*/ 2043028 w 4754420"/>
              <a:gd name="connsiteY3280" fmla="*/ 747346 h 5670598"/>
              <a:gd name="connsiteX3281" fmla="*/ 2032388 w 4754420"/>
              <a:gd name="connsiteY3281" fmla="*/ 782687 h 5670598"/>
              <a:gd name="connsiteX3282" fmla="*/ 2021748 w 4754420"/>
              <a:gd name="connsiteY3282" fmla="*/ 820308 h 5670598"/>
              <a:gd name="connsiteX3283" fmla="*/ 2022128 w 4754420"/>
              <a:gd name="connsiteY3283" fmla="*/ 823347 h 5670598"/>
              <a:gd name="connsiteX3284" fmla="*/ 2024788 w 4754420"/>
              <a:gd name="connsiteY3284" fmla="*/ 826388 h 5670598"/>
              <a:gd name="connsiteX3285" fmla="*/ 2030868 w 4754420"/>
              <a:gd name="connsiteY3285" fmla="*/ 816887 h 5670598"/>
              <a:gd name="connsiteX3286" fmla="*/ 2036948 w 4754420"/>
              <a:gd name="connsiteY3286" fmla="*/ 805107 h 5670598"/>
              <a:gd name="connsiteX3287" fmla="*/ 2043028 w 4754420"/>
              <a:gd name="connsiteY3287" fmla="*/ 795987 h 5670598"/>
              <a:gd name="connsiteX3288" fmla="*/ 2043028 w 4754420"/>
              <a:gd name="connsiteY3288" fmla="*/ 783447 h 5670598"/>
              <a:gd name="connsiteX3289" fmla="*/ 2052148 w 4754420"/>
              <a:gd name="connsiteY3289" fmla="*/ 777746 h 5670598"/>
              <a:gd name="connsiteX3290" fmla="*/ 2064308 w 4754420"/>
              <a:gd name="connsiteY3290" fmla="*/ 771666 h 5670598"/>
              <a:gd name="connsiteX3291" fmla="*/ 2094709 w 4754420"/>
              <a:gd name="connsiteY3291" fmla="*/ 768626 h 5670598"/>
              <a:gd name="connsiteX3292" fmla="*/ 2103829 w 4754420"/>
              <a:gd name="connsiteY3292" fmla="*/ 744306 h 5670598"/>
              <a:gd name="connsiteX3293" fmla="*/ 2117129 w 4754420"/>
              <a:gd name="connsiteY3293" fmla="*/ 736326 h 5670598"/>
              <a:gd name="connsiteX3294" fmla="*/ 2128149 w 4754420"/>
              <a:gd name="connsiteY3294" fmla="*/ 726066 h 5670598"/>
              <a:gd name="connsiteX3295" fmla="*/ 2138030 w 4754420"/>
              <a:gd name="connsiteY3295" fmla="*/ 723405 h 5670598"/>
              <a:gd name="connsiteX3296" fmla="*/ 2143350 w 4754420"/>
              <a:gd name="connsiteY3296" fmla="*/ 713905 h 5670598"/>
              <a:gd name="connsiteX3297" fmla="*/ 2140310 w 4754420"/>
              <a:gd name="connsiteY3297" fmla="*/ 701745 h 5670598"/>
              <a:gd name="connsiteX3298" fmla="*/ 2167670 w 4754420"/>
              <a:gd name="connsiteY3298" fmla="*/ 701745 h 5670598"/>
              <a:gd name="connsiteX3299" fmla="*/ 2158930 w 4754420"/>
              <a:gd name="connsiteY3299" fmla="*/ 727966 h 5670598"/>
              <a:gd name="connsiteX3300" fmla="*/ 2161590 w 4754420"/>
              <a:gd name="connsiteY3300" fmla="*/ 747346 h 5670598"/>
              <a:gd name="connsiteX3301" fmla="*/ 2170330 w 4754420"/>
              <a:gd name="connsiteY3301" fmla="*/ 743926 h 5670598"/>
              <a:gd name="connsiteX3302" fmla="*/ 2176790 w 4754420"/>
              <a:gd name="connsiteY3302" fmla="*/ 738226 h 5670598"/>
              <a:gd name="connsiteX3303" fmla="*/ 2182871 w 4754420"/>
              <a:gd name="connsiteY3303" fmla="*/ 701745 h 5670598"/>
              <a:gd name="connsiteX3304" fmla="*/ 2198071 w 4754420"/>
              <a:gd name="connsiteY3304" fmla="*/ 680465 h 5670598"/>
              <a:gd name="connsiteX3305" fmla="*/ 2202631 w 4754420"/>
              <a:gd name="connsiteY3305" fmla="*/ 656904 h 5670598"/>
              <a:gd name="connsiteX3306" fmla="*/ 2216311 w 4754420"/>
              <a:gd name="connsiteY3306" fmla="*/ 637904 h 5670598"/>
              <a:gd name="connsiteX3307" fmla="*/ 2216311 w 4754420"/>
              <a:gd name="connsiteY3307" fmla="*/ 613583 h 5670598"/>
              <a:gd name="connsiteX3308" fmla="*/ 2228472 w 4754420"/>
              <a:gd name="connsiteY3308" fmla="*/ 580143 h 5670598"/>
              <a:gd name="connsiteX3309" fmla="*/ 2242532 w 4754420"/>
              <a:gd name="connsiteY3309" fmla="*/ 578242 h 5670598"/>
              <a:gd name="connsiteX3310" fmla="*/ 2249752 w 4754420"/>
              <a:gd name="connsiteY3310" fmla="*/ 564942 h 5670598"/>
              <a:gd name="connsiteX3311" fmla="*/ 2267992 w 4754420"/>
              <a:gd name="connsiteY3311" fmla="*/ 537582 h 5670598"/>
              <a:gd name="connsiteX3312" fmla="*/ 2292313 w 4754420"/>
              <a:gd name="connsiteY3312" fmla="*/ 546702 h 5670598"/>
              <a:gd name="connsiteX3313" fmla="*/ 2284333 w 4754420"/>
              <a:gd name="connsiteY3313" fmla="*/ 580902 h 5670598"/>
              <a:gd name="connsiteX3314" fmla="*/ 2274073 w 4754420"/>
              <a:gd name="connsiteY3314" fmla="*/ 610543 h 5670598"/>
              <a:gd name="connsiteX3315" fmla="*/ 2261912 w 4754420"/>
              <a:gd name="connsiteY3315" fmla="*/ 625743 h 5670598"/>
              <a:gd name="connsiteX3316" fmla="*/ 2237592 w 4754420"/>
              <a:gd name="connsiteY3316" fmla="*/ 626123 h 5670598"/>
              <a:gd name="connsiteX3317" fmla="*/ 2240632 w 4754420"/>
              <a:gd name="connsiteY3317" fmla="*/ 637904 h 5670598"/>
              <a:gd name="connsiteX3318" fmla="*/ 2228472 w 4754420"/>
              <a:gd name="connsiteY3318" fmla="*/ 668304 h 5670598"/>
              <a:gd name="connsiteX3319" fmla="*/ 2240632 w 4754420"/>
              <a:gd name="connsiteY3319" fmla="*/ 668304 h 5670598"/>
              <a:gd name="connsiteX3320" fmla="*/ 2228472 w 4754420"/>
              <a:gd name="connsiteY3320" fmla="*/ 683505 h 5670598"/>
              <a:gd name="connsiteX3321" fmla="*/ 2228472 w 4754420"/>
              <a:gd name="connsiteY3321" fmla="*/ 713905 h 5670598"/>
              <a:gd name="connsiteX3322" fmla="*/ 2207191 w 4754420"/>
              <a:gd name="connsiteY3322" fmla="*/ 729106 h 5670598"/>
              <a:gd name="connsiteX3323" fmla="*/ 2207191 w 4754420"/>
              <a:gd name="connsiteY3323" fmla="*/ 756466 h 5670598"/>
              <a:gd name="connsiteX3324" fmla="*/ 2185911 w 4754420"/>
              <a:gd name="connsiteY3324" fmla="*/ 780787 h 5670598"/>
              <a:gd name="connsiteX3325" fmla="*/ 2176790 w 4754420"/>
              <a:gd name="connsiteY3325" fmla="*/ 805107 h 5670598"/>
              <a:gd name="connsiteX3326" fmla="*/ 2185911 w 4754420"/>
              <a:gd name="connsiteY3326" fmla="*/ 836268 h 5670598"/>
              <a:gd name="connsiteX3327" fmla="*/ 2176790 w 4754420"/>
              <a:gd name="connsiteY3327" fmla="*/ 871988 h 5670598"/>
              <a:gd name="connsiteX3328" fmla="*/ 2167670 w 4754420"/>
              <a:gd name="connsiteY3328" fmla="*/ 890989 h 5670598"/>
              <a:gd name="connsiteX3329" fmla="*/ 2167670 w 4754420"/>
              <a:gd name="connsiteY3329" fmla="*/ 914549 h 5670598"/>
              <a:gd name="connsiteX3330" fmla="*/ 2158170 w 4754420"/>
              <a:gd name="connsiteY3330" fmla="*/ 924430 h 5670598"/>
              <a:gd name="connsiteX3331" fmla="*/ 2155510 w 4754420"/>
              <a:gd name="connsiteY3331" fmla="*/ 938870 h 5670598"/>
              <a:gd name="connsiteX3332" fmla="*/ 2161590 w 4754420"/>
              <a:gd name="connsiteY3332" fmla="*/ 952550 h 5670598"/>
              <a:gd name="connsiteX3333" fmla="*/ 2167670 w 4754420"/>
              <a:gd name="connsiteY3333" fmla="*/ 966230 h 5670598"/>
              <a:gd name="connsiteX3334" fmla="*/ 2184011 w 4754420"/>
              <a:gd name="connsiteY3334" fmla="*/ 938870 h 5670598"/>
              <a:gd name="connsiteX3335" fmla="*/ 2198071 w 4754420"/>
              <a:gd name="connsiteY3335" fmla="*/ 911509 h 5670598"/>
              <a:gd name="connsiteX3336" fmla="*/ 2207571 w 4754420"/>
              <a:gd name="connsiteY3336" fmla="*/ 885289 h 5670598"/>
              <a:gd name="connsiteX3337" fmla="*/ 2228472 w 4754420"/>
              <a:gd name="connsiteY3337" fmla="*/ 865908 h 5670598"/>
              <a:gd name="connsiteX3338" fmla="*/ 2228472 w 4754420"/>
              <a:gd name="connsiteY3338" fmla="*/ 826388 h 5670598"/>
              <a:gd name="connsiteX3339" fmla="*/ 2275973 w 4754420"/>
              <a:gd name="connsiteY3339" fmla="*/ 782687 h 5670598"/>
              <a:gd name="connsiteX3340" fmla="*/ 2298393 w 4754420"/>
              <a:gd name="connsiteY3340" fmla="*/ 713905 h 5670598"/>
              <a:gd name="connsiteX3341" fmla="*/ 2325754 w 4754420"/>
              <a:gd name="connsiteY3341" fmla="*/ 703265 h 5670598"/>
              <a:gd name="connsiteX3342" fmla="*/ 2353114 w 4754420"/>
              <a:gd name="connsiteY3342" fmla="*/ 692625 h 5670598"/>
              <a:gd name="connsiteX3343" fmla="*/ 2353114 w 4754420"/>
              <a:gd name="connsiteY3343" fmla="*/ 659184 h 5670598"/>
              <a:gd name="connsiteX3344" fmla="*/ 2362234 w 4754420"/>
              <a:gd name="connsiteY3344" fmla="*/ 659184 h 5670598"/>
              <a:gd name="connsiteX3345" fmla="*/ 2372875 w 4754420"/>
              <a:gd name="connsiteY3345" fmla="*/ 663744 h 5670598"/>
              <a:gd name="connsiteX3346" fmla="*/ 2374395 w 4754420"/>
              <a:gd name="connsiteY3346" fmla="*/ 677424 h 5670598"/>
              <a:gd name="connsiteX3347" fmla="*/ 2365274 w 4754420"/>
              <a:gd name="connsiteY3347" fmla="*/ 701745 h 5670598"/>
              <a:gd name="connsiteX3348" fmla="*/ 2368694 w 4754420"/>
              <a:gd name="connsiteY3348" fmla="*/ 713525 h 5670598"/>
              <a:gd name="connsiteX3349" fmla="*/ 2374395 w 4754420"/>
              <a:gd name="connsiteY3349" fmla="*/ 723025 h 5670598"/>
              <a:gd name="connsiteX3350" fmla="*/ 2374395 w 4754420"/>
              <a:gd name="connsiteY3350" fmla="*/ 713905 h 5670598"/>
              <a:gd name="connsiteX3351" fmla="*/ 2398715 w 4754420"/>
              <a:gd name="connsiteY3351" fmla="*/ 693385 h 5670598"/>
              <a:gd name="connsiteX3352" fmla="*/ 2413915 w 4754420"/>
              <a:gd name="connsiteY3352" fmla="*/ 668304 h 5670598"/>
              <a:gd name="connsiteX3353" fmla="*/ 2423416 w 4754420"/>
              <a:gd name="connsiteY3353" fmla="*/ 653864 h 5670598"/>
              <a:gd name="connsiteX3354" fmla="*/ 2426076 w 4754420"/>
              <a:gd name="connsiteY3354" fmla="*/ 634864 h 5670598"/>
              <a:gd name="connsiteX3355" fmla="*/ 2447356 w 4754420"/>
              <a:gd name="connsiteY3355" fmla="*/ 622703 h 5670598"/>
              <a:gd name="connsiteX3356" fmla="*/ 2450016 w 4754420"/>
              <a:gd name="connsiteY3356" fmla="*/ 606363 h 5670598"/>
              <a:gd name="connsiteX3357" fmla="*/ 2459516 w 4754420"/>
              <a:gd name="connsiteY3357" fmla="*/ 592303 h 5670598"/>
              <a:gd name="connsiteX3358" fmla="*/ 2459516 w 4754420"/>
              <a:gd name="connsiteY3358" fmla="*/ 567982 h 5670598"/>
              <a:gd name="connsiteX3359" fmla="*/ 2471677 w 4754420"/>
              <a:gd name="connsiteY3359" fmla="*/ 558862 h 5670598"/>
              <a:gd name="connsiteX3360" fmla="*/ 2481177 w 4754420"/>
              <a:gd name="connsiteY3360" fmla="*/ 532261 h 5670598"/>
              <a:gd name="connsiteX3361" fmla="*/ 2502077 w 4754420"/>
              <a:gd name="connsiteY3361" fmla="*/ 510221 h 5670598"/>
              <a:gd name="connsiteX3362" fmla="*/ 2524118 w 4754420"/>
              <a:gd name="connsiteY3362" fmla="*/ 477160 h 5670598"/>
              <a:gd name="connsiteX3363" fmla="*/ 2550718 w 4754420"/>
              <a:gd name="connsiteY3363" fmla="*/ 446380 h 5670598"/>
              <a:gd name="connsiteX3364" fmla="*/ 2551858 w 4754420"/>
              <a:gd name="connsiteY3364" fmla="*/ 431559 h 5670598"/>
              <a:gd name="connsiteX3365" fmla="*/ 2559838 w 4754420"/>
              <a:gd name="connsiteY3365" fmla="*/ 419019 h 5670598"/>
              <a:gd name="connsiteX3366" fmla="*/ 2567439 w 4754420"/>
              <a:gd name="connsiteY3366" fmla="*/ 390899 h 5670598"/>
              <a:gd name="connsiteX3367" fmla="*/ 2584159 w 4754420"/>
              <a:gd name="connsiteY3367" fmla="*/ 367338 h 5670598"/>
              <a:gd name="connsiteX3368" fmla="*/ 2586439 w 4754420"/>
              <a:gd name="connsiteY3368" fmla="*/ 358978 h 5670598"/>
              <a:gd name="connsiteX3369" fmla="*/ 2593279 w 4754420"/>
              <a:gd name="connsiteY3369" fmla="*/ 355178 h 5670598"/>
              <a:gd name="connsiteX3370" fmla="*/ 2602399 w 4754420"/>
              <a:gd name="connsiteY3370" fmla="*/ 358218 h 5670598"/>
              <a:gd name="connsiteX3371" fmla="*/ 2593279 w 4754420"/>
              <a:gd name="connsiteY3371" fmla="*/ 388618 h 5670598"/>
              <a:gd name="connsiteX3372" fmla="*/ 2586439 w 4754420"/>
              <a:gd name="connsiteY3372" fmla="*/ 401159 h 5670598"/>
              <a:gd name="connsiteX3373" fmla="*/ 2584159 w 4754420"/>
              <a:gd name="connsiteY3373" fmla="*/ 415979 h 5670598"/>
              <a:gd name="connsiteX3374" fmla="*/ 2571999 w 4754420"/>
              <a:gd name="connsiteY3374" fmla="*/ 443340 h 5670598"/>
              <a:gd name="connsiteX3375" fmla="*/ 2572759 w 4754420"/>
              <a:gd name="connsiteY3375" fmla="*/ 466140 h 5670598"/>
              <a:gd name="connsiteX3376" fmla="*/ 2559838 w 4754420"/>
              <a:gd name="connsiteY3376" fmla="*/ 479820 h 5670598"/>
              <a:gd name="connsiteX3377" fmla="*/ 2533998 w 4754420"/>
              <a:gd name="connsiteY3377" fmla="*/ 584702 h 5670598"/>
              <a:gd name="connsiteX3378" fmla="*/ 2480797 w 4754420"/>
              <a:gd name="connsiteY3378" fmla="*/ 680465 h 5670598"/>
              <a:gd name="connsiteX3379" fmla="*/ 2476237 w 4754420"/>
              <a:gd name="connsiteY3379" fmla="*/ 709345 h 5670598"/>
              <a:gd name="connsiteX3380" fmla="*/ 2471747 w 4754420"/>
              <a:gd name="connsiteY3380" fmla="*/ 737780 h 5670598"/>
              <a:gd name="connsiteX3381" fmla="*/ 2485729 w 4754420"/>
              <a:gd name="connsiteY3381" fmla="*/ 741775 h 5670598"/>
              <a:gd name="connsiteX3382" fmla="*/ 2488769 w 4754420"/>
              <a:gd name="connsiteY3382" fmla="*/ 711374 h 5670598"/>
              <a:gd name="connsiteX3383" fmla="*/ 2500930 w 4754420"/>
              <a:gd name="connsiteY3383" fmla="*/ 680974 h 5670598"/>
              <a:gd name="connsiteX3384" fmla="*/ 2516130 w 4754420"/>
              <a:gd name="connsiteY3384" fmla="*/ 702254 h 5670598"/>
              <a:gd name="connsiteX3385" fmla="*/ 2507010 w 4754420"/>
              <a:gd name="connsiteY3385" fmla="*/ 729615 h 5670598"/>
              <a:gd name="connsiteX3386" fmla="*/ 2512710 w 4754420"/>
              <a:gd name="connsiteY3386" fmla="*/ 734175 h 5670598"/>
              <a:gd name="connsiteX3387" fmla="*/ 2516130 w 4754420"/>
              <a:gd name="connsiteY3387" fmla="*/ 738735 h 5670598"/>
              <a:gd name="connsiteX3388" fmla="*/ 2508150 w 4754420"/>
              <a:gd name="connsiteY3388" fmla="*/ 744055 h 5670598"/>
              <a:gd name="connsiteX3389" fmla="*/ 2497890 w 4754420"/>
              <a:gd name="connsiteY3389" fmla="*/ 744815 h 5670598"/>
              <a:gd name="connsiteX3390" fmla="*/ 2479649 w 4754420"/>
              <a:gd name="connsiteY3390" fmla="*/ 796495 h 5670598"/>
              <a:gd name="connsiteX3391" fmla="*/ 2482689 w 4754420"/>
              <a:gd name="connsiteY3391" fmla="*/ 808657 h 5670598"/>
              <a:gd name="connsiteX3392" fmla="*/ 2494850 w 4754420"/>
              <a:gd name="connsiteY3392" fmla="*/ 823857 h 5670598"/>
              <a:gd name="connsiteX3393" fmla="*/ 2510050 w 4754420"/>
              <a:gd name="connsiteY3393" fmla="*/ 808657 h 5670598"/>
              <a:gd name="connsiteX3394" fmla="*/ 2519170 w 4754420"/>
              <a:gd name="connsiteY3394" fmla="*/ 744815 h 5670598"/>
              <a:gd name="connsiteX3395" fmla="*/ 2545011 w 4754420"/>
              <a:gd name="connsiteY3395" fmla="*/ 709095 h 5670598"/>
              <a:gd name="connsiteX3396" fmla="*/ 2561731 w 4754420"/>
              <a:gd name="connsiteY3396" fmla="*/ 668814 h 5670598"/>
              <a:gd name="connsiteX3397" fmla="*/ 2568571 w 4754420"/>
              <a:gd name="connsiteY3397" fmla="*/ 638413 h 5670598"/>
              <a:gd name="connsiteX3398" fmla="*/ 2579971 w 4754420"/>
              <a:gd name="connsiteY3398" fmla="*/ 608012 h 5670598"/>
              <a:gd name="connsiteX3399" fmla="*/ 2619492 w 4754420"/>
              <a:gd name="connsiteY3399" fmla="*/ 565452 h 5670598"/>
              <a:gd name="connsiteX3400" fmla="*/ 2640773 w 4754420"/>
              <a:gd name="connsiteY3400" fmla="*/ 504650 h 5670598"/>
              <a:gd name="connsiteX3401" fmla="*/ 2647993 w 4754420"/>
              <a:gd name="connsiteY3401" fmla="*/ 503890 h 5670598"/>
              <a:gd name="connsiteX3402" fmla="*/ 2652933 w 4754420"/>
              <a:gd name="connsiteY3402" fmla="*/ 498570 h 5670598"/>
              <a:gd name="connsiteX3403" fmla="*/ 2647993 w 4754420"/>
              <a:gd name="connsiteY3403" fmla="*/ 492490 h 5670598"/>
              <a:gd name="connsiteX3404" fmla="*/ 2640773 w 4754420"/>
              <a:gd name="connsiteY3404" fmla="*/ 486410 h 5670598"/>
              <a:gd name="connsiteX3405" fmla="*/ 2674213 w 4754420"/>
              <a:gd name="connsiteY3405" fmla="*/ 468169 h 5670598"/>
              <a:gd name="connsiteX3406" fmla="*/ 2695494 w 4754420"/>
              <a:gd name="connsiteY3406" fmla="*/ 468169 h 5670598"/>
              <a:gd name="connsiteX3407" fmla="*/ 2690174 w 4754420"/>
              <a:gd name="connsiteY3407" fmla="*/ 500850 h 5670598"/>
              <a:gd name="connsiteX3408" fmla="*/ 2689414 w 4754420"/>
              <a:gd name="connsiteY3408" fmla="*/ 547211 h 5670598"/>
              <a:gd name="connsiteX3409" fmla="*/ 2707654 w 4754420"/>
              <a:gd name="connsiteY3409" fmla="*/ 520610 h 5670598"/>
              <a:gd name="connsiteX3410" fmla="*/ 2716774 w 4754420"/>
              <a:gd name="connsiteY3410" fmla="*/ 489450 h 5670598"/>
              <a:gd name="connsiteX3411" fmla="*/ 2756295 w 4754420"/>
              <a:gd name="connsiteY3411" fmla="*/ 449929 h 5670598"/>
              <a:gd name="connsiteX3412" fmla="*/ 2775675 w 4754420"/>
              <a:gd name="connsiteY3412" fmla="*/ 431689 h 5670598"/>
              <a:gd name="connsiteX3413" fmla="*/ 2783656 w 4754420"/>
              <a:gd name="connsiteY3413" fmla="*/ 413448 h 5670598"/>
              <a:gd name="connsiteX3414" fmla="*/ 2795816 w 4754420"/>
              <a:gd name="connsiteY3414" fmla="*/ 413448 h 5670598"/>
              <a:gd name="connsiteX3415" fmla="*/ 2801896 w 4754420"/>
              <a:gd name="connsiteY3415" fmla="*/ 394068 h 5670598"/>
              <a:gd name="connsiteX3416" fmla="*/ 2807976 w 4754420"/>
              <a:gd name="connsiteY3416" fmla="*/ 376967 h 5670598"/>
              <a:gd name="connsiteX3417" fmla="*/ 2829257 w 4754420"/>
              <a:gd name="connsiteY3417" fmla="*/ 358727 h 5670598"/>
              <a:gd name="connsiteX3418" fmla="*/ 2841417 w 4754420"/>
              <a:gd name="connsiteY3418" fmla="*/ 383048 h 5670598"/>
              <a:gd name="connsiteX3419" fmla="*/ 2850537 w 4754420"/>
              <a:gd name="connsiteY3419" fmla="*/ 392168 h 5670598"/>
              <a:gd name="connsiteX3420" fmla="*/ 2839897 w 4754420"/>
              <a:gd name="connsiteY3420" fmla="*/ 427509 h 5670598"/>
              <a:gd name="connsiteX3421" fmla="*/ 2829257 w 4754420"/>
              <a:gd name="connsiteY3421" fmla="*/ 465130 h 5670598"/>
              <a:gd name="connsiteX3422" fmla="*/ 2829637 w 4754420"/>
              <a:gd name="connsiteY3422" fmla="*/ 468169 h 5670598"/>
              <a:gd name="connsiteX3423" fmla="*/ 2832297 w 4754420"/>
              <a:gd name="connsiteY3423" fmla="*/ 471210 h 5670598"/>
              <a:gd name="connsiteX3424" fmla="*/ 2838377 w 4754420"/>
              <a:gd name="connsiteY3424" fmla="*/ 461709 h 5670598"/>
              <a:gd name="connsiteX3425" fmla="*/ 2844457 w 4754420"/>
              <a:gd name="connsiteY3425" fmla="*/ 449929 h 5670598"/>
              <a:gd name="connsiteX3426" fmla="*/ 2850537 w 4754420"/>
              <a:gd name="connsiteY3426" fmla="*/ 440809 h 5670598"/>
              <a:gd name="connsiteX3427" fmla="*/ 2850537 w 4754420"/>
              <a:gd name="connsiteY3427" fmla="*/ 428269 h 5670598"/>
              <a:gd name="connsiteX3428" fmla="*/ 2859657 w 4754420"/>
              <a:gd name="connsiteY3428" fmla="*/ 422568 h 5670598"/>
              <a:gd name="connsiteX3429" fmla="*/ 2871817 w 4754420"/>
              <a:gd name="connsiteY3429" fmla="*/ 416488 h 5670598"/>
              <a:gd name="connsiteX3430" fmla="*/ 2902218 w 4754420"/>
              <a:gd name="connsiteY3430" fmla="*/ 413448 h 5670598"/>
              <a:gd name="connsiteX3431" fmla="*/ 2911338 w 4754420"/>
              <a:gd name="connsiteY3431" fmla="*/ 389128 h 5670598"/>
              <a:gd name="connsiteX3432" fmla="*/ 2924638 w 4754420"/>
              <a:gd name="connsiteY3432" fmla="*/ 381148 h 5670598"/>
              <a:gd name="connsiteX3433" fmla="*/ 2935658 w 4754420"/>
              <a:gd name="connsiteY3433" fmla="*/ 370888 h 5670598"/>
              <a:gd name="connsiteX3434" fmla="*/ 2945539 w 4754420"/>
              <a:gd name="connsiteY3434" fmla="*/ 368227 h 5670598"/>
              <a:gd name="connsiteX3435" fmla="*/ 2950859 w 4754420"/>
              <a:gd name="connsiteY3435" fmla="*/ 358727 h 5670598"/>
              <a:gd name="connsiteX3436" fmla="*/ 2947819 w 4754420"/>
              <a:gd name="connsiteY3436" fmla="*/ 346567 h 5670598"/>
              <a:gd name="connsiteX3437" fmla="*/ 2975179 w 4754420"/>
              <a:gd name="connsiteY3437" fmla="*/ 346567 h 5670598"/>
              <a:gd name="connsiteX3438" fmla="*/ 2966439 w 4754420"/>
              <a:gd name="connsiteY3438" fmla="*/ 372788 h 5670598"/>
              <a:gd name="connsiteX3439" fmla="*/ 2969099 w 4754420"/>
              <a:gd name="connsiteY3439" fmla="*/ 392168 h 5670598"/>
              <a:gd name="connsiteX3440" fmla="*/ 2977839 w 4754420"/>
              <a:gd name="connsiteY3440" fmla="*/ 388748 h 5670598"/>
              <a:gd name="connsiteX3441" fmla="*/ 2984299 w 4754420"/>
              <a:gd name="connsiteY3441" fmla="*/ 383048 h 5670598"/>
              <a:gd name="connsiteX3442" fmla="*/ 2990380 w 4754420"/>
              <a:gd name="connsiteY3442" fmla="*/ 346567 h 5670598"/>
              <a:gd name="connsiteX3443" fmla="*/ 3005580 w 4754420"/>
              <a:gd name="connsiteY3443" fmla="*/ 325287 h 5670598"/>
              <a:gd name="connsiteX3444" fmla="*/ 3010140 w 4754420"/>
              <a:gd name="connsiteY3444" fmla="*/ 301726 h 5670598"/>
              <a:gd name="connsiteX3445" fmla="*/ 3023820 w 4754420"/>
              <a:gd name="connsiteY3445" fmla="*/ 282726 h 5670598"/>
              <a:gd name="connsiteX3446" fmla="*/ 3023820 w 4754420"/>
              <a:gd name="connsiteY3446" fmla="*/ 258405 h 5670598"/>
              <a:gd name="connsiteX3447" fmla="*/ 3035981 w 4754420"/>
              <a:gd name="connsiteY3447" fmla="*/ 224965 h 5670598"/>
              <a:gd name="connsiteX3448" fmla="*/ 3050041 w 4754420"/>
              <a:gd name="connsiteY3448" fmla="*/ 223064 h 5670598"/>
              <a:gd name="connsiteX3449" fmla="*/ 3057261 w 4754420"/>
              <a:gd name="connsiteY3449" fmla="*/ 209764 h 5670598"/>
              <a:gd name="connsiteX3450" fmla="*/ 3075501 w 4754420"/>
              <a:gd name="connsiteY3450" fmla="*/ 182404 h 5670598"/>
              <a:gd name="connsiteX3451" fmla="*/ 3099822 w 4754420"/>
              <a:gd name="connsiteY3451" fmla="*/ 191524 h 5670598"/>
              <a:gd name="connsiteX3452" fmla="*/ 3091842 w 4754420"/>
              <a:gd name="connsiteY3452" fmla="*/ 225724 h 5670598"/>
              <a:gd name="connsiteX3453" fmla="*/ 3081582 w 4754420"/>
              <a:gd name="connsiteY3453" fmla="*/ 255365 h 5670598"/>
              <a:gd name="connsiteX3454" fmla="*/ 3069421 w 4754420"/>
              <a:gd name="connsiteY3454" fmla="*/ 270565 h 5670598"/>
              <a:gd name="connsiteX3455" fmla="*/ 3045101 w 4754420"/>
              <a:gd name="connsiteY3455" fmla="*/ 270945 h 5670598"/>
              <a:gd name="connsiteX3456" fmla="*/ 3048141 w 4754420"/>
              <a:gd name="connsiteY3456" fmla="*/ 282726 h 5670598"/>
              <a:gd name="connsiteX3457" fmla="*/ 3035981 w 4754420"/>
              <a:gd name="connsiteY3457" fmla="*/ 313126 h 5670598"/>
              <a:gd name="connsiteX3458" fmla="*/ 3048141 w 4754420"/>
              <a:gd name="connsiteY3458" fmla="*/ 313126 h 5670598"/>
              <a:gd name="connsiteX3459" fmla="*/ 3035981 w 4754420"/>
              <a:gd name="connsiteY3459" fmla="*/ 328327 h 5670598"/>
              <a:gd name="connsiteX3460" fmla="*/ 3035981 w 4754420"/>
              <a:gd name="connsiteY3460" fmla="*/ 358727 h 5670598"/>
              <a:gd name="connsiteX3461" fmla="*/ 3014700 w 4754420"/>
              <a:gd name="connsiteY3461" fmla="*/ 373928 h 5670598"/>
              <a:gd name="connsiteX3462" fmla="*/ 3014700 w 4754420"/>
              <a:gd name="connsiteY3462" fmla="*/ 401288 h 5670598"/>
              <a:gd name="connsiteX3463" fmla="*/ 2993420 w 4754420"/>
              <a:gd name="connsiteY3463" fmla="*/ 425609 h 5670598"/>
              <a:gd name="connsiteX3464" fmla="*/ 2984299 w 4754420"/>
              <a:gd name="connsiteY3464" fmla="*/ 449929 h 5670598"/>
              <a:gd name="connsiteX3465" fmla="*/ 2993420 w 4754420"/>
              <a:gd name="connsiteY3465" fmla="*/ 481090 h 5670598"/>
              <a:gd name="connsiteX3466" fmla="*/ 2984299 w 4754420"/>
              <a:gd name="connsiteY3466" fmla="*/ 516809 h 5670598"/>
              <a:gd name="connsiteX3467" fmla="*/ 2975179 w 4754420"/>
              <a:gd name="connsiteY3467" fmla="*/ 535811 h 5670598"/>
              <a:gd name="connsiteX3468" fmla="*/ 2975179 w 4754420"/>
              <a:gd name="connsiteY3468" fmla="*/ 559371 h 5670598"/>
              <a:gd name="connsiteX3469" fmla="*/ 2965679 w 4754420"/>
              <a:gd name="connsiteY3469" fmla="*/ 569252 h 5670598"/>
              <a:gd name="connsiteX3470" fmla="*/ 2963019 w 4754420"/>
              <a:gd name="connsiteY3470" fmla="*/ 583692 h 5670598"/>
              <a:gd name="connsiteX3471" fmla="*/ 2969099 w 4754420"/>
              <a:gd name="connsiteY3471" fmla="*/ 597372 h 5670598"/>
              <a:gd name="connsiteX3472" fmla="*/ 2975179 w 4754420"/>
              <a:gd name="connsiteY3472" fmla="*/ 611052 h 5670598"/>
              <a:gd name="connsiteX3473" fmla="*/ 2991520 w 4754420"/>
              <a:gd name="connsiteY3473" fmla="*/ 583692 h 5670598"/>
              <a:gd name="connsiteX3474" fmla="*/ 3005580 w 4754420"/>
              <a:gd name="connsiteY3474" fmla="*/ 556331 h 5670598"/>
              <a:gd name="connsiteX3475" fmla="*/ 3015080 w 4754420"/>
              <a:gd name="connsiteY3475" fmla="*/ 530111 h 5670598"/>
              <a:gd name="connsiteX3476" fmla="*/ 3035981 w 4754420"/>
              <a:gd name="connsiteY3476" fmla="*/ 510730 h 5670598"/>
              <a:gd name="connsiteX3477" fmla="*/ 3035981 w 4754420"/>
              <a:gd name="connsiteY3477" fmla="*/ 471210 h 5670598"/>
              <a:gd name="connsiteX3478" fmla="*/ 3083482 w 4754420"/>
              <a:gd name="connsiteY3478" fmla="*/ 427509 h 5670598"/>
              <a:gd name="connsiteX3479" fmla="*/ 3105902 w 4754420"/>
              <a:gd name="connsiteY3479" fmla="*/ 358727 h 5670598"/>
              <a:gd name="connsiteX3480" fmla="*/ 3133263 w 4754420"/>
              <a:gd name="connsiteY3480" fmla="*/ 348087 h 5670598"/>
              <a:gd name="connsiteX3481" fmla="*/ 3160623 w 4754420"/>
              <a:gd name="connsiteY3481" fmla="*/ 337447 h 5670598"/>
              <a:gd name="connsiteX3482" fmla="*/ 3160623 w 4754420"/>
              <a:gd name="connsiteY3482" fmla="*/ 304006 h 5670598"/>
              <a:gd name="connsiteX3483" fmla="*/ 3169743 w 4754420"/>
              <a:gd name="connsiteY3483" fmla="*/ 304006 h 5670598"/>
              <a:gd name="connsiteX3484" fmla="*/ 3180384 w 4754420"/>
              <a:gd name="connsiteY3484" fmla="*/ 308566 h 5670598"/>
              <a:gd name="connsiteX3485" fmla="*/ 3181904 w 4754420"/>
              <a:gd name="connsiteY3485" fmla="*/ 322246 h 5670598"/>
              <a:gd name="connsiteX3486" fmla="*/ 3172783 w 4754420"/>
              <a:gd name="connsiteY3486" fmla="*/ 346567 h 5670598"/>
              <a:gd name="connsiteX3487" fmla="*/ 3176203 w 4754420"/>
              <a:gd name="connsiteY3487" fmla="*/ 358347 h 5670598"/>
              <a:gd name="connsiteX3488" fmla="*/ 3181904 w 4754420"/>
              <a:gd name="connsiteY3488" fmla="*/ 367847 h 5670598"/>
              <a:gd name="connsiteX3489" fmla="*/ 3181904 w 4754420"/>
              <a:gd name="connsiteY3489" fmla="*/ 358727 h 5670598"/>
              <a:gd name="connsiteX3490" fmla="*/ 3206224 w 4754420"/>
              <a:gd name="connsiteY3490" fmla="*/ 338207 h 5670598"/>
              <a:gd name="connsiteX3491" fmla="*/ 3221424 w 4754420"/>
              <a:gd name="connsiteY3491" fmla="*/ 313126 h 5670598"/>
              <a:gd name="connsiteX3492" fmla="*/ 3230925 w 4754420"/>
              <a:gd name="connsiteY3492" fmla="*/ 298686 h 5670598"/>
              <a:gd name="connsiteX3493" fmla="*/ 3233585 w 4754420"/>
              <a:gd name="connsiteY3493" fmla="*/ 279686 h 5670598"/>
              <a:gd name="connsiteX3494" fmla="*/ 3254865 w 4754420"/>
              <a:gd name="connsiteY3494" fmla="*/ 267525 h 5670598"/>
              <a:gd name="connsiteX3495" fmla="*/ 3257525 w 4754420"/>
              <a:gd name="connsiteY3495" fmla="*/ 251185 h 5670598"/>
              <a:gd name="connsiteX3496" fmla="*/ 3267025 w 4754420"/>
              <a:gd name="connsiteY3496" fmla="*/ 237125 h 5670598"/>
              <a:gd name="connsiteX3497" fmla="*/ 3267025 w 4754420"/>
              <a:gd name="connsiteY3497" fmla="*/ 212804 h 5670598"/>
              <a:gd name="connsiteX3498" fmla="*/ 3279186 w 4754420"/>
              <a:gd name="connsiteY3498" fmla="*/ 203684 h 5670598"/>
              <a:gd name="connsiteX3499" fmla="*/ 3288686 w 4754420"/>
              <a:gd name="connsiteY3499" fmla="*/ 177083 h 5670598"/>
              <a:gd name="connsiteX3500" fmla="*/ 3309586 w 4754420"/>
              <a:gd name="connsiteY3500" fmla="*/ 155043 h 5670598"/>
              <a:gd name="connsiteX3501" fmla="*/ 3331627 w 4754420"/>
              <a:gd name="connsiteY3501" fmla="*/ 121982 h 5670598"/>
              <a:gd name="connsiteX3502" fmla="*/ 3358227 w 4754420"/>
              <a:gd name="connsiteY3502" fmla="*/ 91202 h 5670598"/>
              <a:gd name="connsiteX3503" fmla="*/ 3359367 w 4754420"/>
              <a:gd name="connsiteY3503" fmla="*/ 76381 h 5670598"/>
              <a:gd name="connsiteX3504" fmla="*/ 3367347 w 4754420"/>
              <a:gd name="connsiteY3504" fmla="*/ 63841 h 5670598"/>
              <a:gd name="connsiteX3505" fmla="*/ 3374948 w 4754420"/>
              <a:gd name="connsiteY3505" fmla="*/ 35721 h 5670598"/>
              <a:gd name="connsiteX3506" fmla="*/ 3391668 w 4754420"/>
              <a:gd name="connsiteY3506" fmla="*/ 12160 h 5670598"/>
              <a:gd name="connsiteX3507" fmla="*/ 3393948 w 4754420"/>
              <a:gd name="connsiteY3507" fmla="*/ 3800 h 5670598"/>
              <a:gd name="connsiteX3508" fmla="*/ 3400788 w 4754420"/>
              <a:gd name="connsiteY3508" fmla="*/ 0 h 567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Lst>
            <a:rect l="l" t="t" r="r" b="b"/>
            <a:pathLst>
              <a:path w="4754420" h="5670598">
                <a:moveTo>
                  <a:pt x="2997015" y="5066981"/>
                </a:moveTo>
                <a:lnTo>
                  <a:pt x="2996941" y="5067246"/>
                </a:lnTo>
                <a:lnTo>
                  <a:pt x="2997280" y="5067246"/>
                </a:lnTo>
                <a:close/>
                <a:moveTo>
                  <a:pt x="617673" y="5066885"/>
                </a:moveTo>
                <a:lnTo>
                  <a:pt x="603497" y="5084077"/>
                </a:lnTo>
                <a:lnTo>
                  <a:pt x="602907" y="5086377"/>
                </a:lnTo>
                <a:lnTo>
                  <a:pt x="617617" y="5067021"/>
                </a:lnTo>
                <a:close/>
                <a:moveTo>
                  <a:pt x="2032815" y="5034029"/>
                </a:moveTo>
                <a:lnTo>
                  <a:pt x="2011535" y="5037069"/>
                </a:lnTo>
                <a:lnTo>
                  <a:pt x="2008495" y="5037069"/>
                </a:lnTo>
                <a:lnTo>
                  <a:pt x="2011535" y="5067470"/>
                </a:lnTo>
                <a:lnTo>
                  <a:pt x="1984174" y="5088750"/>
                </a:lnTo>
                <a:lnTo>
                  <a:pt x="1975054" y="5113071"/>
                </a:lnTo>
                <a:lnTo>
                  <a:pt x="1987215" y="5116110"/>
                </a:lnTo>
                <a:lnTo>
                  <a:pt x="2020655" y="5085710"/>
                </a:lnTo>
                <a:cubicBezTo>
                  <a:pt x="2029902" y="5075957"/>
                  <a:pt x="2033449" y="5065823"/>
                  <a:pt x="2031295" y="5055309"/>
                </a:cubicBezTo>
                <a:cubicBezTo>
                  <a:pt x="2029142" y="5044796"/>
                  <a:pt x="2029649" y="5037702"/>
                  <a:pt x="2032815" y="5034029"/>
                </a:cubicBezTo>
                <a:close/>
                <a:moveTo>
                  <a:pt x="3255685" y="5015565"/>
                </a:moveTo>
                <a:cubicBezTo>
                  <a:pt x="3255622" y="5017275"/>
                  <a:pt x="3255748" y="5019175"/>
                  <a:pt x="3256065" y="5021265"/>
                </a:cubicBezTo>
                <a:cubicBezTo>
                  <a:pt x="3256382" y="5023355"/>
                  <a:pt x="3257269" y="5024495"/>
                  <a:pt x="3258725" y="5024685"/>
                </a:cubicBezTo>
                <a:lnTo>
                  <a:pt x="3267845" y="5021645"/>
                </a:lnTo>
                <a:close/>
                <a:moveTo>
                  <a:pt x="3486730" y="5003405"/>
                </a:moveTo>
                <a:lnTo>
                  <a:pt x="3498890" y="5024685"/>
                </a:lnTo>
                <a:lnTo>
                  <a:pt x="3495850" y="5049006"/>
                </a:lnTo>
                <a:cubicBezTo>
                  <a:pt x="3488313" y="5049892"/>
                  <a:pt x="3484386" y="5053439"/>
                  <a:pt x="3484070" y="5059646"/>
                </a:cubicBezTo>
                <a:cubicBezTo>
                  <a:pt x="3483753" y="5065852"/>
                  <a:pt x="3477546" y="5069399"/>
                  <a:pt x="3465449" y="5070286"/>
                </a:cubicBezTo>
                <a:cubicBezTo>
                  <a:pt x="3466336" y="5058379"/>
                  <a:pt x="3469883" y="5047232"/>
                  <a:pt x="3476090" y="5036845"/>
                </a:cubicBezTo>
                <a:cubicBezTo>
                  <a:pt x="3482296" y="5026458"/>
                  <a:pt x="3485843" y="5015311"/>
                  <a:pt x="3486730" y="5003405"/>
                </a:cubicBezTo>
                <a:close/>
                <a:moveTo>
                  <a:pt x="1669452" y="4985225"/>
                </a:moveTo>
                <a:lnTo>
                  <a:pt x="1662713" y="4997740"/>
                </a:lnTo>
                <a:lnTo>
                  <a:pt x="1661537" y="5000387"/>
                </a:lnTo>
                <a:lnTo>
                  <a:pt x="1671048" y="4985388"/>
                </a:lnTo>
                <a:close/>
                <a:moveTo>
                  <a:pt x="3319526" y="4927403"/>
                </a:moveTo>
                <a:cubicBezTo>
                  <a:pt x="3319400" y="4929113"/>
                  <a:pt x="3319653" y="4931013"/>
                  <a:pt x="3320286" y="4933103"/>
                </a:cubicBezTo>
                <a:cubicBezTo>
                  <a:pt x="3320920" y="4935193"/>
                  <a:pt x="3322693" y="4936333"/>
                  <a:pt x="3325607" y="4936523"/>
                </a:cubicBezTo>
                <a:lnTo>
                  <a:pt x="3331687" y="4936523"/>
                </a:lnTo>
                <a:cubicBezTo>
                  <a:pt x="3331560" y="4933483"/>
                  <a:pt x="3330293" y="4931203"/>
                  <a:pt x="3327887" y="4929683"/>
                </a:cubicBezTo>
                <a:cubicBezTo>
                  <a:pt x="3325480" y="4928163"/>
                  <a:pt x="3322693" y="4927403"/>
                  <a:pt x="3319526" y="4927403"/>
                </a:cubicBezTo>
                <a:close/>
                <a:moveTo>
                  <a:pt x="3517130" y="4827081"/>
                </a:moveTo>
                <a:cubicBezTo>
                  <a:pt x="3517194" y="4828918"/>
                  <a:pt x="3517827" y="4831324"/>
                  <a:pt x="3519031" y="4834301"/>
                </a:cubicBezTo>
                <a:cubicBezTo>
                  <a:pt x="3520234" y="4837278"/>
                  <a:pt x="3521627" y="4838924"/>
                  <a:pt x="3523211" y="4839241"/>
                </a:cubicBezTo>
                <a:cubicBezTo>
                  <a:pt x="3526124" y="4839051"/>
                  <a:pt x="3527897" y="4837911"/>
                  <a:pt x="3528531" y="4835821"/>
                </a:cubicBezTo>
                <a:cubicBezTo>
                  <a:pt x="3529164" y="4833731"/>
                  <a:pt x="3529417" y="4831831"/>
                  <a:pt x="3529291" y="4830121"/>
                </a:cubicBezTo>
                <a:close/>
                <a:moveTo>
                  <a:pt x="994205" y="4803676"/>
                </a:moveTo>
                <a:lnTo>
                  <a:pt x="972925" y="4806716"/>
                </a:lnTo>
                <a:lnTo>
                  <a:pt x="969885" y="4806716"/>
                </a:lnTo>
                <a:lnTo>
                  <a:pt x="972925" y="4837117"/>
                </a:lnTo>
                <a:lnTo>
                  <a:pt x="945564" y="4858397"/>
                </a:lnTo>
                <a:lnTo>
                  <a:pt x="936444" y="4882718"/>
                </a:lnTo>
                <a:lnTo>
                  <a:pt x="948605" y="4885757"/>
                </a:lnTo>
                <a:lnTo>
                  <a:pt x="982045" y="4855357"/>
                </a:lnTo>
                <a:cubicBezTo>
                  <a:pt x="991292" y="4845604"/>
                  <a:pt x="994839" y="4835470"/>
                  <a:pt x="992685" y="4824956"/>
                </a:cubicBezTo>
                <a:cubicBezTo>
                  <a:pt x="990532" y="4814443"/>
                  <a:pt x="991039" y="4807349"/>
                  <a:pt x="994205" y="4803676"/>
                </a:cubicBezTo>
                <a:close/>
                <a:moveTo>
                  <a:pt x="3200964" y="4790600"/>
                </a:moveTo>
                <a:lnTo>
                  <a:pt x="3200964" y="4805800"/>
                </a:lnTo>
                <a:cubicBezTo>
                  <a:pt x="3201091" y="4810171"/>
                  <a:pt x="3202358" y="4812831"/>
                  <a:pt x="3204764" y="4813781"/>
                </a:cubicBezTo>
                <a:cubicBezTo>
                  <a:pt x="3207171" y="4814731"/>
                  <a:pt x="3209958" y="4815111"/>
                  <a:pt x="3213125" y="4814921"/>
                </a:cubicBezTo>
                <a:close/>
                <a:moveTo>
                  <a:pt x="2918007" y="4787172"/>
                </a:moveTo>
                <a:lnTo>
                  <a:pt x="2896727" y="4790212"/>
                </a:lnTo>
                <a:lnTo>
                  <a:pt x="2893687" y="4790212"/>
                </a:lnTo>
                <a:lnTo>
                  <a:pt x="2896727" y="4820613"/>
                </a:lnTo>
                <a:lnTo>
                  <a:pt x="2869366" y="4841893"/>
                </a:lnTo>
                <a:lnTo>
                  <a:pt x="2860246" y="4866214"/>
                </a:lnTo>
                <a:lnTo>
                  <a:pt x="2872407" y="4869253"/>
                </a:lnTo>
                <a:lnTo>
                  <a:pt x="2905847" y="4838853"/>
                </a:lnTo>
                <a:cubicBezTo>
                  <a:pt x="2915094" y="4829100"/>
                  <a:pt x="2918641" y="4818966"/>
                  <a:pt x="2916487" y="4808452"/>
                </a:cubicBezTo>
                <a:cubicBezTo>
                  <a:pt x="2914334" y="4797939"/>
                  <a:pt x="2914841" y="4790845"/>
                  <a:pt x="2918007" y="4787172"/>
                </a:cubicBezTo>
                <a:close/>
                <a:moveTo>
                  <a:pt x="3419848" y="4769320"/>
                </a:moveTo>
                <a:cubicBezTo>
                  <a:pt x="3410728" y="4769573"/>
                  <a:pt x="3403888" y="4772866"/>
                  <a:pt x="3399328" y="4779200"/>
                </a:cubicBezTo>
                <a:cubicBezTo>
                  <a:pt x="3394768" y="4785533"/>
                  <a:pt x="3392488" y="4793387"/>
                  <a:pt x="3392488" y="4802760"/>
                </a:cubicBezTo>
                <a:lnTo>
                  <a:pt x="3392488" y="4805800"/>
                </a:lnTo>
                <a:cubicBezTo>
                  <a:pt x="3391855" y="4805737"/>
                  <a:pt x="3389321" y="4805864"/>
                  <a:pt x="3384888" y="4806181"/>
                </a:cubicBezTo>
                <a:cubicBezTo>
                  <a:pt x="3380454" y="4806497"/>
                  <a:pt x="3377921" y="4807384"/>
                  <a:pt x="3377288" y="4808841"/>
                </a:cubicBezTo>
                <a:cubicBezTo>
                  <a:pt x="3378238" y="4810424"/>
                  <a:pt x="3382418" y="4811817"/>
                  <a:pt x="3389828" y="4813021"/>
                </a:cubicBezTo>
                <a:cubicBezTo>
                  <a:pt x="3397238" y="4814224"/>
                  <a:pt x="3402178" y="4814857"/>
                  <a:pt x="3404648" y="4814921"/>
                </a:cubicBezTo>
                <a:lnTo>
                  <a:pt x="3422889" y="4799720"/>
                </a:lnTo>
                <a:cubicBezTo>
                  <a:pt x="3418392" y="4799340"/>
                  <a:pt x="3415225" y="4797060"/>
                  <a:pt x="3413388" y="4792880"/>
                </a:cubicBezTo>
                <a:cubicBezTo>
                  <a:pt x="3411552" y="4788700"/>
                  <a:pt x="3410665" y="4784900"/>
                  <a:pt x="3410728" y="4781480"/>
                </a:cubicBezTo>
                <a:close/>
                <a:moveTo>
                  <a:pt x="3231365" y="4757159"/>
                </a:moveTo>
                <a:cubicBezTo>
                  <a:pt x="3229971" y="4757286"/>
                  <a:pt x="3228958" y="4757793"/>
                  <a:pt x="3228325" y="4758679"/>
                </a:cubicBezTo>
                <a:cubicBezTo>
                  <a:pt x="3227691" y="4759566"/>
                  <a:pt x="3226678" y="4760073"/>
                  <a:pt x="3225285" y="4760200"/>
                </a:cubicBezTo>
                <a:cubicBezTo>
                  <a:pt x="3225348" y="4762036"/>
                  <a:pt x="3225981" y="4764443"/>
                  <a:pt x="3227185" y="4767420"/>
                </a:cubicBezTo>
                <a:cubicBezTo>
                  <a:pt x="3228388" y="4770396"/>
                  <a:pt x="3229781" y="4772043"/>
                  <a:pt x="3231365" y="4772360"/>
                </a:cubicBezTo>
                <a:cubicBezTo>
                  <a:pt x="3234278" y="4772170"/>
                  <a:pt x="3236051" y="4771030"/>
                  <a:pt x="3236685" y="4768940"/>
                </a:cubicBezTo>
                <a:cubicBezTo>
                  <a:pt x="3237318" y="4766850"/>
                  <a:pt x="3237572" y="4764950"/>
                  <a:pt x="3237445" y="4763240"/>
                </a:cubicBezTo>
                <a:cubicBezTo>
                  <a:pt x="3236938" y="4759693"/>
                  <a:pt x="3234911" y="4757666"/>
                  <a:pt x="3231365" y="4757159"/>
                </a:cubicBezTo>
                <a:close/>
                <a:moveTo>
                  <a:pt x="3587052" y="4726759"/>
                </a:moveTo>
                <a:cubicBezTo>
                  <a:pt x="3576982" y="4727582"/>
                  <a:pt x="3571282" y="4732776"/>
                  <a:pt x="3569952" y="4742339"/>
                </a:cubicBezTo>
                <a:cubicBezTo>
                  <a:pt x="3568622" y="4751903"/>
                  <a:pt x="3568242" y="4760896"/>
                  <a:pt x="3568812" y="4769320"/>
                </a:cubicBezTo>
                <a:cubicBezTo>
                  <a:pt x="3564062" y="4769320"/>
                  <a:pt x="3559121" y="4770080"/>
                  <a:pt x="3553991" y="4771600"/>
                </a:cubicBezTo>
                <a:cubicBezTo>
                  <a:pt x="3548861" y="4773120"/>
                  <a:pt x="3544681" y="4775400"/>
                  <a:pt x="3541451" y="4778440"/>
                </a:cubicBezTo>
                <a:lnTo>
                  <a:pt x="3547531" y="4805800"/>
                </a:lnTo>
                <a:cubicBezTo>
                  <a:pt x="3548988" y="4797630"/>
                  <a:pt x="3552155" y="4789650"/>
                  <a:pt x="3557031" y="4781860"/>
                </a:cubicBezTo>
                <a:cubicBezTo>
                  <a:pt x="3561908" y="4774070"/>
                  <a:pt x="3568875" y="4769890"/>
                  <a:pt x="3577932" y="4769320"/>
                </a:cubicBezTo>
                <a:cubicBezTo>
                  <a:pt x="3578312" y="4761846"/>
                  <a:pt x="3579832" y="4754753"/>
                  <a:pt x="3582492" y="4748039"/>
                </a:cubicBezTo>
                <a:cubicBezTo>
                  <a:pt x="3585152" y="4741326"/>
                  <a:pt x="3586672" y="4734232"/>
                  <a:pt x="3587052" y="4726759"/>
                </a:cubicBezTo>
                <a:close/>
                <a:moveTo>
                  <a:pt x="3459369" y="4675078"/>
                </a:moveTo>
                <a:cubicBezTo>
                  <a:pt x="3456456" y="4675521"/>
                  <a:pt x="3454683" y="4677674"/>
                  <a:pt x="3454049" y="4681538"/>
                </a:cubicBezTo>
                <a:cubicBezTo>
                  <a:pt x="3453416" y="4685401"/>
                  <a:pt x="3453163" y="4688315"/>
                  <a:pt x="3453289" y="4690278"/>
                </a:cubicBezTo>
                <a:cubicBezTo>
                  <a:pt x="3453163" y="4697941"/>
                  <a:pt x="3451136" y="4704655"/>
                  <a:pt x="3447209" y="4710419"/>
                </a:cubicBezTo>
                <a:cubicBezTo>
                  <a:pt x="3443282" y="4716182"/>
                  <a:pt x="3438216" y="4720615"/>
                  <a:pt x="3432009" y="4723719"/>
                </a:cubicBezTo>
                <a:cubicBezTo>
                  <a:pt x="3431629" y="4731192"/>
                  <a:pt x="3430109" y="4738286"/>
                  <a:pt x="3427449" y="4744999"/>
                </a:cubicBezTo>
                <a:cubicBezTo>
                  <a:pt x="3424789" y="4751713"/>
                  <a:pt x="3423269" y="4758806"/>
                  <a:pt x="3422889" y="4766280"/>
                </a:cubicBezTo>
                <a:cubicBezTo>
                  <a:pt x="3431882" y="4755576"/>
                  <a:pt x="3439736" y="4744303"/>
                  <a:pt x="3446449" y="4732459"/>
                </a:cubicBezTo>
                <a:cubicBezTo>
                  <a:pt x="3453163" y="4720615"/>
                  <a:pt x="3459496" y="4708582"/>
                  <a:pt x="3465449" y="4696358"/>
                </a:cubicBezTo>
                <a:cubicBezTo>
                  <a:pt x="3465386" y="4694141"/>
                  <a:pt x="3464753" y="4690215"/>
                  <a:pt x="3463549" y="4684578"/>
                </a:cubicBezTo>
                <a:cubicBezTo>
                  <a:pt x="3462346" y="4678941"/>
                  <a:pt x="3460953" y="4675775"/>
                  <a:pt x="3459369" y="4675078"/>
                </a:cubicBezTo>
                <a:close/>
                <a:moveTo>
                  <a:pt x="3267845" y="4647717"/>
                </a:moveTo>
                <a:lnTo>
                  <a:pt x="3255685" y="4684198"/>
                </a:lnTo>
                <a:cubicBezTo>
                  <a:pt x="3255178" y="4684134"/>
                  <a:pt x="3253152" y="4684261"/>
                  <a:pt x="3249605" y="4684578"/>
                </a:cubicBezTo>
                <a:cubicBezTo>
                  <a:pt x="3246058" y="4684895"/>
                  <a:pt x="3244032" y="4685781"/>
                  <a:pt x="3243525" y="4687238"/>
                </a:cubicBezTo>
                <a:cubicBezTo>
                  <a:pt x="3244158" y="4690468"/>
                  <a:pt x="3247452" y="4693888"/>
                  <a:pt x="3253405" y="4697498"/>
                </a:cubicBezTo>
                <a:cubicBezTo>
                  <a:pt x="3259359" y="4701108"/>
                  <a:pt x="3264172" y="4703768"/>
                  <a:pt x="3267845" y="4705478"/>
                </a:cubicBezTo>
                <a:lnTo>
                  <a:pt x="3289126" y="4675078"/>
                </a:lnTo>
                <a:close/>
                <a:moveTo>
                  <a:pt x="1725189" y="4629654"/>
                </a:moveTo>
                <a:lnTo>
                  <a:pt x="1723514" y="4629893"/>
                </a:lnTo>
                <a:lnTo>
                  <a:pt x="1720474" y="4629893"/>
                </a:lnTo>
                <a:lnTo>
                  <a:pt x="1721127" y="4636424"/>
                </a:lnTo>
                <a:close/>
                <a:moveTo>
                  <a:pt x="671959" y="4557431"/>
                </a:moveTo>
                <a:cubicBezTo>
                  <a:pt x="665499" y="4565031"/>
                  <a:pt x="659419" y="4573391"/>
                  <a:pt x="653718" y="4582511"/>
                </a:cubicBezTo>
                <a:lnTo>
                  <a:pt x="652966" y="4584953"/>
                </a:lnTo>
                <a:lnTo>
                  <a:pt x="655179" y="4585506"/>
                </a:lnTo>
                <a:lnTo>
                  <a:pt x="667811" y="4574022"/>
                </a:lnTo>
                <a:close/>
                <a:moveTo>
                  <a:pt x="3310406" y="4541315"/>
                </a:moveTo>
                <a:cubicBezTo>
                  <a:pt x="3297739" y="4565129"/>
                  <a:pt x="3286592" y="4590463"/>
                  <a:pt x="3276966" y="4617316"/>
                </a:cubicBezTo>
                <a:cubicBezTo>
                  <a:pt x="3278549" y="4623523"/>
                  <a:pt x="3281462" y="4628590"/>
                  <a:pt x="3285706" y="4632517"/>
                </a:cubicBezTo>
                <a:cubicBezTo>
                  <a:pt x="3289949" y="4636443"/>
                  <a:pt x="3295143" y="4638470"/>
                  <a:pt x="3301286" y="4638597"/>
                </a:cubicBezTo>
                <a:cubicBezTo>
                  <a:pt x="3304453" y="4629224"/>
                  <a:pt x="3308760" y="4615290"/>
                  <a:pt x="3314206" y="4596796"/>
                </a:cubicBezTo>
                <a:cubicBezTo>
                  <a:pt x="3319653" y="4578302"/>
                  <a:pt x="3325480" y="4565889"/>
                  <a:pt x="3331687" y="4559555"/>
                </a:cubicBezTo>
                <a:close/>
                <a:moveTo>
                  <a:pt x="3368167" y="4434913"/>
                </a:moveTo>
                <a:lnTo>
                  <a:pt x="3352967" y="4453153"/>
                </a:lnTo>
                <a:lnTo>
                  <a:pt x="3352967" y="4462273"/>
                </a:lnTo>
                <a:lnTo>
                  <a:pt x="3359047" y="4462273"/>
                </a:lnTo>
                <a:cubicBezTo>
                  <a:pt x="3365001" y="4462527"/>
                  <a:pt x="3369054" y="4462020"/>
                  <a:pt x="3371208" y="4460753"/>
                </a:cubicBezTo>
                <a:cubicBezTo>
                  <a:pt x="3373361" y="4459487"/>
                  <a:pt x="3374374" y="4455940"/>
                  <a:pt x="3374248" y="4450113"/>
                </a:cubicBezTo>
                <a:close/>
                <a:moveTo>
                  <a:pt x="3729935" y="4413632"/>
                </a:moveTo>
                <a:lnTo>
                  <a:pt x="3705614" y="4453153"/>
                </a:lnTo>
                <a:cubicBezTo>
                  <a:pt x="3711694" y="4462780"/>
                  <a:pt x="3714735" y="4473927"/>
                  <a:pt x="3714735" y="4486594"/>
                </a:cubicBezTo>
                <a:cubicBezTo>
                  <a:pt x="3713025" y="4486467"/>
                  <a:pt x="3711125" y="4486721"/>
                  <a:pt x="3709034" y="4487354"/>
                </a:cubicBezTo>
                <a:cubicBezTo>
                  <a:pt x="3706944" y="4487987"/>
                  <a:pt x="3705804" y="4489761"/>
                  <a:pt x="3705614" y="4492674"/>
                </a:cubicBezTo>
                <a:cubicBezTo>
                  <a:pt x="3705804" y="4495714"/>
                  <a:pt x="3706944" y="4498754"/>
                  <a:pt x="3709034" y="4501794"/>
                </a:cubicBezTo>
                <a:cubicBezTo>
                  <a:pt x="3711125" y="4504834"/>
                  <a:pt x="3713025" y="4507874"/>
                  <a:pt x="3714735" y="4510915"/>
                </a:cubicBezTo>
                <a:lnTo>
                  <a:pt x="3736015" y="4520035"/>
                </a:lnTo>
                <a:lnTo>
                  <a:pt x="3739055" y="4510915"/>
                </a:lnTo>
                <a:lnTo>
                  <a:pt x="3723855" y="4498754"/>
                </a:lnTo>
                <a:cubicBezTo>
                  <a:pt x="3723792" y="4494067"/>
                  <a:pt x="3724678" y="4489761"/>
                  <a:pt x="3726515" y="4485834"/>
                </a:cubicBezTo>
                <a:cubicBezTo>
                  <a:pt x="3728352" y="4481907"/>
                  <a:pt x="3731518" y="4479120"/>
                  <a:pt x="3736015" y="4477474"/>
                </a:cubicBezTo>
                <a:cubicBezTo>
                  <a:pt x="3736332" y="4466834"/>
                  <a:pt x="3736458" y="4456193"/>
                  <a:pt x="3736395" y="4445553"/>
                </a:cubicBezTo>
                <a:cubicBezTo>
                  <a:pt x="3736332" y="4434913"/>
                  <a:pt x="3734178" y="4424273"/>
                  <a:pt x="3729935" y="4413632"/>
                </a:cubicBezTo>
                <a:close/>
                <a:moveTo>
                  <a:pt x="3401608" y="4386272"/>
                </a:moveTo>
                <a:lnTo>
                  <a:pt x="3395528" y="4398432"/>
                </a:lnTo>
                <a:cubicBezTo>
                  <a:pt x="3399075" y="4395392"/>
                  <a:pt x="3401102" y="4392352"/>
                  <a:pt x="3401608" y="4389312"/>
                </a:cubicBezTo>
                <a:close/>
                <a:moveTo>
                  <a:pt x="3793776" y="4307230"/>
                </a:moveTo>
                <a:cubicBezTo>
                  <a:pt x="3793270" y="4310270"/>
                  <a:pt x="3794283" y="4313310"/>
                  <a:pt x="3796816" y="4316350"/>
                </a:cubicBezTo>
                <a:lnTo>
                  <a:pt x="3796816" y="4307230"/>
                </a:lnTo>
                <a:close/>
                <a:moveTo>
                  <a:pt x="3830257" y="4273789"/>
                </a:moveTo>
                <a:cubicBezTo>
                  <a:pt x="3824684" y="4273789"/>
                  <a:pt x="3820630" y="4276830"/>
                  <a:pt x="3818097" y="4282910"/>
                </a:cubicBezTo>
                <a:lnTo>
                  <a:pt x="3827217" y="4282910"/>
                </a:lnTo>
                <a:cubicBezTo>
                  <a:pt x="3827344" y="4281390"/>
                  <a:pt x="3827850" y="4279870"/>
                  <a:pt x="3828737" y="4278350"/>
                </a:cubicBezTo>
                <a:cubicBezTo>
                  <a:pt x="3829624" y="4276830"/>
                  <a:pt x="3830130" y="4275309"/>
                  <a:pt x="3830257" y="4273789"/>
                </a:cubicBezTo>
                <a:close/>
                <a:moveTo>
                  <a:pt x="2688342" y="4273350"/>
                </a:moveTo>
                <a:lnTo>
                  <a:pt x="2674802" y="4297722"/>
                </a:lnTo>
                <a:lnTo>
                  <a:pt x="2689512" y="4309490"/>
                </a:lnTo>
                <a:lnTo>
                  <a:pt x="2690003" y="4308789"/>
                </a:lnTo>
                <a:lnTo>
                  <a:pt x="2690003" y="4288602"/>
                </a:lnTo>
                <a:cubicBezTo>
                  <a:pt x="2693169" y="4288602"/>
                  <a:pt x="2695956" y="4287841"/>
                  <a:pt x="2698363" y="4286322"/>
                </a:cubicBezTo>
                <a:lnTo>
                  <a:pt x="2698392" y="4286271"/>
                </a:lnTo>
                <a:close/>
                <a:moveTo>
                  <a:pt x="3848497" y="4228188"/>
                </a:moveTo>
                <a:lnTo>
                  <a:pt x="3848497" y="4243389"/>
                </a:lnTo>
                <a:lnTo>
                  <a:pt x="3827217" y="4243389"/>
                </a:lnTo>
                <a:lnTo>
                  <a:pt x="3827217" y="4255549"/>
                </a:lnTo>
                <a:lnTo>
                  <a:pt x="3833297" y="4264669"/>
                </a:lnTo>
                <a:lnTo>
                  <a:pt x="3857618" y="4243389"/>
                </a:lnTo>
                <a:lnTo>
                  <a:pt x="3857618" y="4231229"/>
                </a:lnTo>
                <a:close/>
                <a:moveTo>
                  <a:pt x="2705203" y="4224760"/>
                </a:moveTo>
                <a:cubicBezTo>
                  <a:pt x="2702670" y="4225267"/>
                  <a:pt x="2701656" y="4227293"/>
                  <a:pt x="2702163" y="4230840"/>
                </a:cubicBezTo>
                <a:cubicBezTo>
                  <a:pt x="2702163" y="4233754"/>
                  <a:pt x="2702923" y="4235527"/>
                  <a:pt x="2704443" y="4236160"/>
                </a:cubicBezTo>
                <a:cubicBezTo>
                  <a:pt x="2705963" y="4236794"/>
                  <a:pt x="2708243" y="4237047"/>
                  <a:pt x="2711283" y="4236920"/>
                </a:cubicBezTo>
                <a:lnTo>
                  <a:pt x="2714323" y="4236920"/>
                </a:lnTo>
                <a:cubicBezTo>
                  <a:pt x="2714830" y="4231347"/>
                  <a:pt x="2713817" y="4227293"/>
                  <a:pt x="2711283" y="4224760"/>
                </a:cubicBezTo>
                <a:close/>
                <a:moveTo>
                  <a:pt x="3869778" y="4197788"/>
                </a:moveTo>
                <a:lnTo>
                  <a:pt x="3860658" y="4200828"/>
                </a:lnTo>
                <a:lnTo>
                  <a:pt x="3860658" y="4225149"/>
                </a:lnTo>
                <a:cubicBezTo>
                  <a:pt x="3865028" y="4221919"/>
                  <a:pt x="3867688" y="4217739"/>
                  <a:pt x="3868638" y="4212608"/>
                </a:cubicBezTo>
                <a:cubicBezTo>
                  <a:pt x="3869588" y="4207478"/>
                  <a:pt x="3869968" y="4202538"/>
                  <a:pt x="3869778" y="4197788"/>
                </a:cubicBezTo>
                <a:close/>
                <a:moveTo>
                  <a:pt x="364792" y="4132117"/>
                </a:moveTo>
                <a:lnTo>
                  <a:pt x="346551" y="4150358"/>
                </a:lnTo>
                <a:cubicBezTo>
                  <a:pt x="343384" y="4153398"/>
                  <a:pt x="341358" y="4156438"/>
                  <a:pt x="340471" y="4159478"/>
                </a:cubicBezTo>
                <a:cubicBezTo>
                  <a:pt x="339584" y="4162518"/>
                  <a:pt x="340598" y="4165558"/>
                  <a:pt x="343511" y="4168598"/>
                </a:cubicBezTo>
                <a:cubicBezTo>
                  <a:pt x="340281" y="4171828"/>
                  <a:pt x="336861" y="4176008"/>
                  <a:pt x="333251" y="4181138"/>
                </a:cubicBezTo>
                <a:cubicBezTo>
                  <a:pt x="329641" y="4186268"/>
                  <a:pt x="326981" y="4191208"/>
                  <a:pt x="325271" y="4195958"/>
                </a:cubicBezTo>
                <a:lnTo>
                  <a:pt x="322447" y="4202311"/>
                </a:lnTo>
                <a:lnTo>
                  <a:pt x="347372" y="4169398"/>
                </a:lnTo>
                <a:lnTo>
                  <a:pt x="362106" y="4147743"/>
                </a:lnTo>
                <a:lnTo>
                  <a:pt x="362131" y="4147697"/>
                </a:lnTo>
                <a:cubicBezTo>
                  <a:pt x="366248" y="4140794"/>
                  <a:pt x="367135" y="4135600"/>
                  <a:pt x="364792" y="4132117"/>
                </a:cubicBezTo>
                <a:close/>
                <a:moveTo>
                  <a:pt x="3894098" y="4124826"/>
                </a:moveTo>
                <a:cubicBezTo>
                  <a:pt x="3891185" y="4134453"/>
                  <a:pt x="3887892" y="4143320"/>
                  <a:pt x="3884218" y="4151427"/>
                </a:cubicBezTo>
                <a:cubicBezTo>
                  <a:pt x="3880545" y="4159534"/>
                  <a:pt x="3875731" y="4163841"/>
                  <a:pt x="3869778" y="4164347"/>
                </a:cubicBezTo>
                <a:cubicBezTo>
                  <a:pt x="3869968" y="4166690"/>
                  <a:pt x="3871108" y="4171124"/>
                  <a:pt x="3873198" y="4177648"/>
                </a:cubicBezTo>
                <a:cubicBezTo>
                  <a:pt x="3875288" y="4184171"/>
                  <a:pt x="3877188" y="4187844"/>
                  <a:pt x="3878898" y="4188668"/>
                </a:cubicBezTo>
                <a:cubicBezTo>
                  <a:pt x="3880355" y="4188478"/>
                  <a:pt x="3881241" y="4187338"/>
                  <a:pt x="3881558" y="4185248"/>
                </a:cubicBezTo>
                <a:cubicBezTo>
                  <a:pt x="3881875" y="4183158"/>
                  <a:pt x="3882001" y="4181258"/>
                  <a:pt x="3881938" y="4179548"/>
                </a:cubicBezTo>
                <a:cubicBezTo>
                  <a:pt x="3886941" y="4172897"/>
                  <a:pt x="3892135" y="4164157"/>
                  <a:pt x="3897518" y="4153327"/>
                </a:cubicBezTo>
                <a:cubicBezTo>
                  <a:pt x="3902902" y="4142497"/>
                  <a:pt x="3905815" y="4132997"/>
                  <a:pt x="3906258" y="4124826"/>
                </a:cubicBezTo>
                <a:close/>
                <a:moveTo>
                  <a:pt x="2782856" y="4054950"/>
                </a:moveTo>
                <a:lnTo>
                  <a:pt x="2778165" y="4066677"/>
                </a:lnTo>
                <a:lnTo>
                  <a:pt x="2784866" y="4059976"/>
                </a:lnTo>
                <a:close/>
                <a:moveTo>
                  <a:pt x="3994420" y="4027544"/>
                </a:moveTo>
                <a:cubicBezTo>
                  <a:pt x="3992964" y="4030458"/>
                  <a:pt x="3992077" y="4032991"/>
                  <a:pt x="3991760" y="4035145"/>
                </a:cubicBezTo>
                <a:cubicBezTo>
                  <a:pt x="3991444" y="4037298"/>
                  <a:pt x="3991317" y="4039831"/>
                  <a:pt x="3991380" y="4042745"/>
                </a:cubicBezTo>
                <a:cubicBezTo>
                  <a:pt x="3994927" y="4039198"/>
                  <a:pt x="3996954" y="4034131"/>
                  <a:pt x="3997460" y="4027544"/>
                </a:cubicBezTo>
                <a:close/>
                <a:moveTo>
                  <a:pt x="2814755" y="4002455"/>
                </a:moveTo>
                <a:lnTo>
                  <a:pt x="2808675" y="4014615"/>
                </a:lnTo>
                <a:cubicBezTo>
                  <a:pt x="2812222" y="4011575"/>
                  <a:pt x="2814249" y="4008535"/>
                  <a:pt x="2814755" y="4005495"/>
                </a:cubicBezTo>
                <a:close/>
                <a:moveTo>
                  <a:pt x="3976180" y="3966743"/>
                </a:moveTo>
                <a:cubicBezTo>
                  <a:pt x="3975167" y="3978397"/>
                  <a:pt x="3971113" y="3988530"/>
                  <a:pt x="3964020" y="3997144"/>
                </a:cubicBezTo>
                <a:cubicBezTo>
                  <a:pt x="3956926" y="4005757"/>
                  <a:pt x="3952873" y="4015891"/>
                  <a:pt x="3951860" y="4027544"/>
                </a:cubicBezTo>
                <a:lnTo>
                  <a:pt x="3933619" y="4051865"/>
                </a:lnTo>
                <a:cubicBezTo>
                  <a:pt x="3932352" y="4053575"/>
                  <a:pt x="3932606" y="4055475"/>
                  <a:pt x="3934379" y="4057565"/>
                </a:cubicBezTo>
                <a:cubicBezTo>
                  <a:pt x="3936152" y="4059655"/>
                  <a:pt x="3937926" y="4060795"/>
                  <a:pt x="3939699" y="4060985"/>
                </a:cubicBezTo>
                <a:lnTo>
                  <a:pt x="3957940" y="4057945"/>
                </a:lnTo>
                <a:cubicBezTo>
                  <a:pt x="3961233" y="4050282"/>
                  <a:pt x="3964526" y="4042048"/>
                  <a:pt x="3967820" y="4033245"/>
                </a:cubicBezTo>
                <a:cubicBezTo>
                  <a:pt x="3971113" y="4024441"/>
                  <a:pt x="3972887" y="4015447"/>
                  <a:pt x="3973140" y="4006264"/>
                </a:cubicBezTo>
                <a:cubicBezTo>
                  <a:pt x="3976117" y="3999867"/>
                  <a:pt x="3979283" y="3992901"/>
                  <a:pt x="3982640" y="3985363"/>
                </a:cubicBezTo>
                <a:cubicBezTo>
                  <a:pt x="3985997" y="3977827"/>
                  <a:pt x="3989924" y="3971620"/>
                  <a:pt x="3994420" y="3966743"/>
                </a:cubicBezTo>
                <a:close/>
                <a:moveTo>
                  <a:pt x="4030901" y="3927222"/>
                </a:moveTo>
                <a:lnTo>
                  <a:pt x="4012661" y="3945463"/>
                </a:lnTo>
                <a:cubicBezTo>
                  <a:pt x="4013357" y="3940903"/>
                  <a:pt x="4011204" y="3938623"/>
                  <a:pt x="4006200" y="3938623"/>
                </a:cubicBezTo>
                <a:cubicBezTo>
                  <a:pt x="4001197" y="3938623"/>
                  <a:pt x="3998284" y="3940903"/>
                  <a:pt x="3997460" y="3945463"/>
                </a:cubicBezTo>
                <a:lnTo>
                  <a:pt x="4018741" y="3972823"/>
                </a:lnTo>
                <a:lnTo>
                  <a:pt x="4030901" y="3972823"/>
                </a:lnTo>
                <a:lnTo>
                  <a:pt x="4033941" y="3945463"/>
                </a:lnTo>
                <a:close/>
                <a:moveTo>
                  <a:pt x="4064342" y="3872501"/>
                </a:moveTo>
                <a:lnTo>
                  <a:pt x="4049142" y="3896822"/>
                </a:lnTo>
                <a:lnTo>
                  <a:pt x="4058262" y="3896822"/>
                </a:lnTo>
                <a:cubicBezTo>
                  <a:pt x="4061808" y="3890235"/>
                  <a:pt x="4063835" y="3882128"/>
                  <a:pt x="4064342" y="3872501"/>
                </a:cubicBezTo>
                <a:close/>
                <a:moveTo>
                  <a:pt x="4000500" y="3863381"/>
                </a:moveTo>
                <a:cubicBezTo>
                  <a:pt x="4000374" y="3864774"/>
                  <a:pt x="3999867" y="3865788"/>
                  <a:pt x="3998980" y="3866421"/>
                </a:cubicBezTo>
                <a:cubicBezTo>
                  <a:pt x="3998094" y="3867054"/>
                  <a:pt x="3997587" y="3868068"/>
                  <a:pt x="3997460" y="3869461"/>
                </a:cubicBezTo>
                <a:lnTo>
                  <a:pt x="3997460" y="3884661"/>
                </a:lnTo>
                <a:cubicBezTo>
                  <a:pt x="3997460" y="3890932"/>
                  <a:pt x="3998220" y="3897392"/>
                  <a:pt x="3999740" y="3904042"/>
                </a:cubicBezTo>
                <a:cubicBezTo>
                  <a:pt x="4001260" y="3910692"/>
                  <a:pt x="4003540" y="3916392"/>
                  <a:pt x="4006581" y="3921142"/>
                </a:cubicBezTo>
                <a:lnTo>
                  <a:pt x="4015701" y="3866421"/>
                </a:lnTo>
                <a:close/>
                <a:moveTo>
                  <a:pt x="407352" y="3825071"/>
                </a:moveTo>
                <a:lnTo>
                  <a:pt x="386072" y="3828111"/>
                </a:lnTo>
                <a:lnTo>
                  <a:pt x="383032" y="3828111"/>
                </a:lnTo>
                <a:lnTo>
                  <a:pt x="386072" y="3858512"/>
                </a:lnTo>
                <a:lnTo>
                  <a:pt x="358711" y="3879792"/>
                </a:lnTo>
                <a:lnTo>
                  <a:pt x="349591" y="3904113"/>
                </a:lnTo>
                <a:lnTo>
                  <a:pt x="361752" y="3907152"/>
                </a:lnTo>
                <a:lnTo>
                  <a:pt x="395192" y="3876752"/>
                </a:lnTo>
                <a:cubicBezTo>
                  <a:pt x="404439" y="3866999"/>
                  <a:pt x="407986" y="3856865"/>
                  <a:pt x="405832" y="3846351"/>
                </a:cubicBezTo>
                <a:cubicBezTo>
                  <a:pt x="403679" y="3835838"/>
                  <a:pt x="404186" y="3828744"/>
                  <a:pt x="407352" y="3825071"/>
                </a:cubicBezTo>
                <a:close/>
                <a:moveTo>
                  <a:pt x="4033941" y="3817780"/>
                </a:moveTo>
                <a:lnTo>
                  <a:pt x="4021781" y="3823860"/>
                </a:lnTo>
                <a:lnTo>
                  <a:pt x="4009621" y="3845141"/>
                </a:lnTo>
                <a:lnTo>
                  <a:pt x="4024821" y="3839060"/>
                </a:lnTo>
                <a:lnTo>
                  <a:pt x="4033941" y="3823860"/>
                </a:lnTo>
                <a:close/>
                <a:moveTo>
                  <a:pt x="4073462" y="3696178"/>
                </a:moveTo>
                <a:cubicBezTo>
                  <a:pt x="4073715" y="3705805"/>
                  <a:pt x="4073969" y="3716951"/>
                  <a:pt x="4074222" y="3729618"/>
                </a:cubicBezTo>
                <a:cubicBezTo>
                  <a:pt x="4074475" y="3742285"/>
                  <a:pt x="4073209" y="3753432"/>
                  <a:pt x="4070422" y="3763059"/>
                </a:cubicBezTo>
                <a:cubicBezTo>
                  <a:pt x="4076502" y="3756979"/>
                  <a:pt x="4079542" y="3747859"/>
                  <a:pt x="4079542" y="3735699"/>
                </a:cubicBezTo>
                <a:lnTo>
                  <a:pt x="4094742" y="3705298"/>
                </a:lnTo>
                <a:close/>
                <a:moveTo>
                  <a:pt x="4170744" y="3504654"/>
                </a:moveTo>
                <a:lnTo>
                  <a:pt x="4167704" y="3525934"/>
                </a:lnTo>
                <a:cubicBezTo>
                  <a:pt x="4163080" y="3530684"/>
                  <a:pt x="4158647" y="3536384"/>
                  <a:pt x="4154404" y="3543035"/>
                </a:cubicBezTo>
                <a:cubicBezTo>
                  <a:pt x="4150160" y="3549685"/>
                  <a:pt x="4146487" y="3556145"/>
                  <a:pt x="4143383" y="3562415"/>
                </a:cubicBezTo>
                <a:cubicBezTo>
                  <a:pt x="4143890" y="3575082"/>
                  <a:pt x="4139837" y="3586229"/>
                  <a:pt x="4131223" y="3595856"/>
                </a:cubicBezTo>
                <a:cubicBezTo>
                  <a:pt x="4127676" y="3593386"/>
                  <a:pt x="4124130" y="3593766"/>
                  <a:pt x="4120583" y="3596996"/>
                </a:cubicBezTo>
                <a:cubicBezTo>
                  <a:pt x="4117036" y="3600226"/>
                  <a:pt x="4116530" y="3602886"/>
                  <a:pt x="4119063" y="3604976"/>
                </a:cubicBezTo>
                <a:lnTo>
                  <a:pt x="4100822" y="3626256"/>
                </a:lnTo>
                <a:lnTo>
                  <a:pt x="4091702" y="3656657"/>
                </a:lnTo>
                <a:lnTo>
                  <a:pt x="4085622" y="3656657"/>
                </a:lnTo>
                <a:lnTo>
                  <a:pt x="4085622" y="3677937"/>
                </a:lnTo>
                <a:lnTo>
                  <a:pt x="4100822" y="3684018"/>
                </a:lnTo>
                <a:cubicBezTo>
                  <a:pt x="4099429" y="3682371"/>
                  <a:pt x="4099176" y="3681104"/>
                  <a:pt x="4100062" y="3680217"/>
                </a:cubicBezTo>
                <a:cubicBezTo>
                  <a:pt x="4100949" y="3679331"/>
                  <a:pt x="4102216" y="3679584"/>
                  <a:pt x="4103863" y="3680977"/>
                </a:cubicBezTo>
                <a:lnTo>
                  <a:pt x="4109943" y="3668817"/>
                </a:lnTo>
                <a:cubicBezTo>
                  <a:pt x="4111653" y="3669767"/>
                  <a:pt x="4113553" y="3668627"/>
                  <a:pt x="4115643" y="3665397"/>
                </a:cubicBezTo>
                <a:cubicBezTo>
                  <a:pt x="4117733" y="3662167"/>
                  <a:pt x="4118873" y="3660267"/>
                  <a:pt x="4119063" y="3659697"/>
                </a:cubicBezTo>
                <a:lnTo>
                  <a:pt x="4140343" y="3623216"/>
                </a:lnTo>
                <a:cubicBezTo>
                  <a:pt x="4140913" y="3614983"/>
                  <a:pt x="4144333" y="3601049"/>
                  <a:pt x="4150604" y="3581416"/>
                </a:cubicBezTo>
                <a:cubicBezTo>
                  <a:pt x="4156874" y="3561781"/>
                  <a:pt x="4162574" y="3549368"/>
                  <a:pt x="4167704" y="3544175"/>
                </a:cubicBezTo>
                <a:lnTo>
                  <a:pt x="4182904" y="3553295"/>
                </a:lnTo>
                <a:cubicBezTo>
                  <a:pt x="4184298" y="3547025"/>
                  <a:pt x="4186071" y="3540564"/>
                  <a:pt x="4188224" y="3533914"/>
                </a:cubicBezTo>
                <a:cubicBezTo>
                  <a:pt x="4190378" y="3527264"/>
                  <a:pt x="4193671" y="3521564"/>
                  <a:pt x="4198104" y="3516814"/>
                </a:cubicBezTo>
                <a:lnTo>
                  <a:pt x="4182904" y="3513774"/>
                </a:lnTo>
                <a:close/>
                <a:moveTo>
                  <a:pt x="4219385" y="3474253"/>
                </a:moveTo>
                <a:cubicBezTo>
                  <a:pt x="4219892" y="3477800"/>
                  <a:pt x="4218878" y="3479827"/>
                  <a:pt x="4216345" y="3480333"/>
                </a:cubicBezTo>
                <a:lnTo>
                  <a:pt x="4213305" y="3504654"/>
                </a:lnTo>
                <a:lnTo>
                  <a:pt x="4216345" y="3513774"/>
                </a:lnTo>
                <a:cubicBezTo>
                  <a:pt x="4219512" y="3509087"/>
                  <a:pt x="4222298" y="3504021"/>
                  <a:pt x="4224705" y="3498574"/>
                </a:cubicBezTo>
                <a:cubicBezTo>
                  <a:pt x="4227112" y="3493127"/>
                  <a:pt x="4228378" y="3488060"/>
                  <a:pt x="4228505" y="3483373"/>
                </a:cubicBezTo>
                <a:cubicBezTo>
                  <a:pt x="4228505" y="3477293"/>
                  <a:pt x="4225465" y="3474253"/>
                  <a:pt x="4219385" y="3474253"/>
                </a:cubicBezTo>
                <a:close/>
                <a:moveTo>
                  <a:pt x="4192024" y="3465133"/>
                </a:moveTo>
                <a:lnTo>
                  <a:pt x="4192024" y="3477293"/>
                </a:lnTo>
                <a:cubicBezTo>
                  <a:pt x="4193608" y="3475646"/>
                  <a:pt x="4195001" y="3473620"/>
                  <a:pt x="4196204" y="3471213"/>
                </a:cubicBezTo>
                <a:cubicBezTo>
                  <a:pt x="4197408" y="3468806"/>
                  <a:pt x="4198041" y="3466780"/>
                  <a:pt x="4198104" y="3465133"/>
                </a:cubicBezTo>
                <a:close/>
                <a:moveTo>
                  <a:pt x="4240665" y="3358731"/>
                </a:moveTo>
                <a:cubicBezTo>
                  <a:pt x="4238702" y="3358731"/>
                  <a:pt x="4235789" y="3359491"/>
                  <a:pt x="4231925" y="3361011"/>
                </a:cubicBezTo>
                <a:cubicBezTo>
                  <a:pt x="4228062" y="3362531"/>
                  <a:pt x="4225908" y="3364811"/>
                  <a:pt x="4225465" y="3367851"/>
                </a:cubicBezTo>
                <a:cubicBezTo>
                  <a:pt x="4225655" y="3369308"/>
                  <a:pt x="4226795" y="3370194"/>
                  <a:pt x="4228885" y="3370511"/>
                </a:cubicBezTo>
                <a:cubicBezTo>
                  <a:pt x="4230975" y="3370828"/>
                  <a:pt x="4232875" y="3370954"/>
                  <a:pt x="4234585" y="3370891"/>
                </a:cubicBezTo>
                <a:close/>
                <a:moveTo>
                  <a:pt x="179348" y="3356901"/>
                </a:moveTo>
                <a:lnTo>
                  <a:pt x="164147" y="3369061"/>
                </a:lnTo>
                <a:lnTo>
                  <a:pt x="164147" y="3378182"/>
                </a:lnTo>
                <a:cubicBezTo>
                  <a:pt x="164084" y="3378562"/>
                  <a:pt x="164211" y="3380082"/>
                  <a:pt x="164527" y="3382742"/>
                </a:cubicBezTo>
                <a:cubicBezTo>
                  <a:pt x="164844" y="3385402"/>
                  <a:pt x="165731" y="3386922"/>
                  <a:pt x="167188" y="3387302"/>
                </a:cubicBezTo>
                <a:lnTo>
                  <a:pt x="167188" y="3378182"/>
                </a:lnTo>
                <a:lnTo>
                  <a:pt x="179348" y="3362981"/>
                </a:lnTo>
                <a:close/>
                <a:moveTo>
                  <a:pt x="182388" y="3302180"/>
                </a:moveTo>
                <a:cubicBezTo>
                  <a:pt x="180931" y="3302433"/>
                  <a:pt x="180044" y="3303447"/>
                  <a:pt x="179728" y="3305220"/>
                </a:cubicBezTo>
                <a:cubicBezTo>
                  <a:pt x="179411" y="3306993"/>
                  <a:pt x="179284" y="3308007"/>
                  <a:pt x="179348" y="3308260"/>
                </a:cubicBezTo>
                <a:lnTo>
                  <a:pt x="164147" y="3335621"/>
                </a:lnTo>
                <a:lnTo>
                  <a:pt x="179348" y="3347781"/>
                </a:lnTo>
                <a:lnTo>
                  <a:pt x="179348" y="3326501"/>
                </a:lnTo>
                <a:cubicBezTo>
                  <a:pt x="182514" y="3326501"/>
                  <a:pt x="185301" y="3325740"/>
                  <a:pt x="187708" y="3324221"/>
                </a:cubicBezTo>
                <a:cubicBezTo>
                  <a:pt x="190115" y="3322700"/>
                  <a:pt x="191381" y="3320421"/>
                  <a:pt x="191508" y="3317380"/>
                </a:cubicBezTo>
                <a:cubicBezTo>
                  <a:pt x="191508" y="3314087"/>
                  <a:pt x="190748" y="3310793"/>
                  <a:pt x="189228" y="3307500"/>
                </a:cubicBezTo>
                <a:cubicBezTo>
                  <a:pt x="187708" y="3304207"/>
                  <a:pt x="185428" y="3302433"/>
                  <a:pt x="182388" y="3302180"/>
                </a:cubicBezTo>
                <a:close/>
                <a:moveTo>
                  <a:pt x="194548" y="3262659"/>
                </a:moveTo>
                <a:cubicBezTo>
                  <a:pt x="192015" y="3263166"/>
                  <a:pt x="191001" y="3265192"/>
                  <a:pt x="191508" y="3268739"/>
                </a:cubicBezTo>
                <a:cubicBezTo>
                  <a:pt x="191508" y="3271653"/>
                  <a:pt x="192268" y="3273426"/>
                  <a:pt x="193788" y="3274059"/>
                </a:cubicBezTo>
                <a:cubicBezTo>
                  <a:pt x="195308" y="3274693"/>
                  <a:pt x="197588" y="3274946"/>
                  <a:pt x="200628" y="3274819"/>
                </a:cubicBezTo>
                <a:lnTo>
                  <a:pt x="203668" y="3274819"/>
                </a:lnTo>
                <a:cubicBezTo>
                  <a:pt x="204175" y="3269246"/>
                  <a:pt x="203162" y="3265192"/>
                  <a:pt x="200628" y="3262659"/>
                </a:cubicBezTo>
                <a:close/>
                <a:moveTo>
                  <a:pt x="243189" y="3207938"/>
                </a:moveTo>
                <a:cubicBezTo>
                  <a:pt x="238819" y="3214018"/>
                  <a:pt x="235399" y="3220098"/>
                  <a:pt x="232929" y="3226179"/>
                </a:cubicBezTo>
                <a:cubicBezTo>
                  <a:pt x="230459" y="3232259"/>
                  <a:pt x="227799" y="3238339"/>
                  <a:pt x="224949" y="3244419"/>
                </a:cubicBezTo>
                <a:lnTo>
                  <a:pt x="237109" y="3238339"/>
                </a:lnTo>
                <a:cubicBezTo>
                  <a:pt x="237616" y="3226685"/>
                  <a:pt x="239642" y="3216552"/>
                  <a:pt x="243189" y="3207938"/>
                </a:cubicBezTo>
                <a:close/>
                <a:moveTo>
                  <a:pt x="268940" y="3141593"/>
                </a:moveTo>
                <a:lnTo>
                  <a:pt x="261429" y="3144097"/>
                </a:lnTo>
                <a:lnTo>
                  <a:pt x="267510" y="3144097"/>
                </a:lnTo>
                <a:close/>
                <a:moveTo>
                  <a:pt x="237109" y="3113696"/>
                </a:moveTo>
                <a:lnTo>
                  <a:pt x="227989" y="3144097"/>
                </a:lnTo>
                <a:cubicBezTo>
                  <a:pt x="226279" y="3145744"/>
                  <a:pt x="224379" y="3147770"/>
                  <a:pt x="222289" y="3150177"/>
                </a:cubicBezTo>
                <a:cubicBezTo>
                  <a:pt x="220198" y="3152584"/>
                  <a:pt x="219058" y="3154610"/>
                  <a:pt x="218868" y="3156257"/>
                </a:cubicBezTo>
                <a:cubicBezTo>
                  <a:pt x="219249" y="3159044"/>
                  <a:pt x="221528" y="3160311"/>
                  <a:pt x="225709" y="3160057"/>
                </a:cubicBezTo>
                <a:cubicBezTo>
                  <a:pt x="229889" y="3159804"/>
                  <a:pt x="233689" y="3159550"/>
                  <a:pt x="237109" y="3159297"/>
                </a:cubicBezTo>
                <a:cubicBezTo>
                  <a:pt x="239959" y="3153217"/>
                  <a:pt x="242619" y="3147137"/>
                  <a:pt x="245089" y="3141057"/>
                </a:cubicBezTo>
                <a:cubicBezTo>
                  <a:pt x="247559" y="3134976"/>
                  <a:pt x="250979" y="3128897"/>
                  <a:pt x="255349" y="3122816"/>
                </a:cubicBezTo>
                <a:cubicBezTo>
                  <a:pt x="249269" y="3122816"/>
                  <a:pt x="243189" y="3119776"/>
                  <a:pt x="237109" y="3113696"/>
                </a:cubicBezTo>
                <a:close/>
                <a:moveTo>
                  <a:pt x="4368348" y="3097285"/>
                </a:moveTo>
                <a:lnTo>
                  <a:pt x="4368348" y="3109446"/>
                </a:lnTo>
                <a:lnTo>
                  <a:pt x="4371388" y="3100326"/>
                </a:lnTo>
                <a:close/>
                <a:moveTo>
                  <a:pt x="4383548" y="3015204"/>
                </a:moveTo>
                <a:lnTo>
                  <a:pt x="4383548" y="3018244"/>
                </a:lnTo>
                <a:cubicBezTo>
                  <a:pt x="4383042" y="3027871"/>
                  <a:pt x="4387095" y="3032937"/>
                  <a:pt x="4395709" y="3033444"/>
                </a:cubicBezTo>
                <a:close/>
                <a:moveTo>
                  <a:pt x="358711" y="3001214"/>
                </a:moveTo>
                <a:lnTo>
                  <a:pt x="370872" y="3019454"/>
                </a:lnTo>
                <a:lnTo>
                  <a:pt x="370872" y="3016414"/>
                </a:lnTo>
                <a:cubicBezTo>
                  <a:pt x="371378" y="3006787"/>
                  <a:pt x="367325" y="3001721"/>
                  <a:pt x="358711" y="3001214"/>
                </a:cubicBezTo>
                <a:close/>
                <a:moveTo>
                  <a:pt x="4486910" y="2930082"/>
                </a:moveTo>
                <a:lnTo>
                  <a:pt x="4477790" y="2939202"/>
                </a:lnTo>
                <a:cubicBezTo>
                  <a:pt x="4479437" y="2940595"/>
                  <a:pt x="4480704" y="2941609"/>
                  <a:pt x="4481590" y="2942242"/>
                </a:cubicBezTo>
                <a:cubicBezTo>
                  <a:pt x="4482477" y="2942876"/>
                  <a:pt x="4482224" y="2943889"/>
                  <a:pt x="4480830" y="2945282"/>
                </a:cubicBezTo>
                <a:cubicBezTo>
                  <a:pt x="4480324" y="2948322"/>
                  <a:pt x="4478297" y="2951363"/>
                  <a:pt x="4474750" y="2954403"/>
                </a:cubicBezTo>
                <a:lnTo>
                  <a:pt x="4459550" y="2963523"/>
                </a:lnTo>
                <a:lnTo>
                  <a:pt x="4453470" y="2957443"/>
                </a:lnTo>
                <a:cubicBezTo>
                  <a:pt x="4449923" y="2966563"/>
                  <a:pt x="4447896" y="2972643"/>
                  <a:pt x="4447390" y="2975683"/>
                </a:cubicBezTo>
                <a:cubicBezTo>
                  <a:pt x="4440803" y="2984550"/>
                  <a:pt x="4434216" y="2993417"/>
                  <a:pt x="4427629" y="3002283"/>
                </a:cubicBezTo>
                <a:cubicBezTo>
                  <a:pt x="4421042" y="3011150"/>
                  <a:pt x="4417496" y="3021537"/>
                  <a:pt x="4416989" y="3033444"/>
                </a:cubicBezTo>
                <a:lnTo>
                  <a:pt x="4404829" y="3060805"/>
                </a:lnTo>
                <a:cubicBezTo>
                  <a:pt x="4400459" y="3064035"/>
                  <a:pt x="4397799" y="3068215"/>
                  <a:pt x="4396849" y="3073345"/>
                </a:cubicBezTo>
                <a:cubicBezTo>
                  <a:pt x="4395898" y="3078475"/>
                  <a:pt x="4395519" y="3083415"/>
                  <a:pt x="4395709" y="3088165"/>
                </a:cubicBezTo>
                <a:cubicBezTo>
                  <a:pt x="4394189" y="3101846"/>
                  <a:pt x="4388108" y="3115526"/>
                  <a:pt x="4377468" y="3129206"/>
                </a:cubicBezTo>
                <a:cubicBezTo>
                  <a:pt x="4366828" y="3142886"/>
                  <a:pt x="4360748" y="3156567"/>
                  <a:pt x="4359228" y="3170247"/>
                </a:cubicBezTo>
                <a:lnTo>
                  <a:pt x="4347068" y="3179367"/>
                </a:lnTo>
                <a:cubicBezTo>
                  <a:pt x="4345358" y="3185447"/>
                  <a:pt x="4342697" y="3191527"/>
                  <a:pt x="4339088" y="3197608"/>
                </a:cubicBezTo>
                <a:cubicBezTo>
                  <a:pt x="4335477" y="3203688"/>
                  <a:pt x="4332057" y="3209768"/>
                  <a:pt x="4328827" y="3215848"/>
                </a:cubicBezTo>
                <a:lnTo>
                  <a:pt x="4328827" y="3237128"/>
                </a:lnTo>
                <a:cubicBezTo>
                  <a:pt x="4339911" y="3233202"/>
                  <a:pt x="4349664" y="3225095"/>
                  <a:pt x="4358088" y="3212808"/>
                </a:cubicBezTo>
                <a:cubicBezTo>
                  <a:pt x="4366511" y="3200521"/>
                  <a:pt x="4370945" y="3189374"/>
                  <a:pt x="4371388" y="3179367"/>
                </a:cubicBezTo>
                <a:cubicBezTo>
                  <a:pt x="4374555" y="3179494"/>
                  <a:pt x="4377342" y="3179241"/>
                  <a:pt x="4379748" y="3178607"/>
                </a:cubicBezTo>
                <a:cubicBezTo>
                  <a:pt x="4382155" y="3177974"/>
                  <a:pt x="4383422" y="3176201"/>
                  <a:pt x="4383548" y="3173287"/>
                </a:cubicBezTo>
                <a:cubicBezTo>
                  <a:pt x="4383168" y="3168537"/>
                  <a:pt x="4383168" y="3164357"/>
                  <a:pt x="4383548" y="3160747"/>
                </a:cubicBezTo>
                <a:cubicBezTo>
                  <a:pt x="4383928" y="3157137"/>
                  <a:pt x="4386968" y="3155237"/>
                  <a:pt x="4392668" y="3155047"/>
                </a:cubicBezTo>
                <a:lnTo>
                  <a:pt x="4429149" y="3057765"/>
                </a:lnTo>
                <a:cubicBezTo>
                  <a:pt x="4438776" y="3057765"/>
                  <a:pt x="4443843" y="3054725"/>
                  <a:pt x="4444350" y="3048645"/>
                </a:cubicBezTo>
                <a:cubicBezTo>
                  <a:pt x="4444096" y="3042691"/>
                  <a:pt x="4444603" y="3038638"/>
                  <a:pt x="4445870" y="3036484"/>
                </a:cubicBezTo>
                <a:cubicBezTo>
                  <a:pt x="4447136" y="3034331"/>
                  <a:pt x="4450683" y="3033318"/>
                  <a:pt x="4456510" y="3033444"/>
                </a:cubicBezTo>
                <a:lnTo>
                  <a:pt x="4471710" y="3003044"/>
                </a:lnTo>
                <a:cubicBezTo>
                  <a:pt x="4471710" y="2998167"/>
                  <a:pt x="4472470" y="2990440"/>
                  <a:pt x="4473990" y="2979863"/>
                </a:cubicBezTo>
                <a:cubicBezTo>
                  <a:pt x="4475510" y="2969286"/>
                  <a:pt x="4477790" y="2957759"/>
                  <a:pt x="4480830" y="2945282"/>
                </a:cubicBezTo>
                <a:cubicBezTo>
                  <a:pt x="4484377" y="2938695"/>
                  <a:pt x="4486404" y="2933629"/>
                  <a:pt x="4486910" y="2930082"/>
                </a:cubicBezTo>
                <a:close/>
                <a:moveTo>
                  <a:pt x="386072" y="2925212"/>
                </a:moveTo>
                <a:lnTo>
                  <a:pt x="383032" y="2934332"/>
                </a:lnTo>
                <a:lnTo>
                  <a:pt x="386072" y="2937373"/>
                </a:lnTo>
                <a:close/>
                <a:moveTo>
                  <a:pt x="4486910" y="2890561"/>
                </a:moveTo>
                <a:lnTo>
                  <a:pt x="4485480" y="2893065"/>
                </a:lnTo>
                <a:lnTo>
                  <a:pt x="4492991" y="2890561"/>
                </a:lnTo>
                <a:close/>
                <a:moveTo>
                  <a:pt x="4528711" y="2874601"/>
                </a:moveTo>
                <a:cubicBezTo>
                  <a:pt x="4524531" y="2874854"/>
                  <a:pt x="4520731" y="2875108"/>
                  <a:pt x="4517311" y="2875361"/>
                </a:cubicBezTo>
                <a:cubicBezTo>
                  <a:pt x="4514461" y="2881441"/>
                  <a:pt x="4511801" y="2887521"/>
                  <a:pt x="4509331" y="2893601"/>
                </a:cubicBezTo>
                <a:cubicBezTo>
                  <a:pt x="4506861" y="2899682"/>
                  <a:pt x="4503441" y="2905761"/>
                  <a:pt x="4499071" y="2911842"/>
                </a:cubicBezTo>
                <a:cubicBezTo>
                  <a:pt x="4505151" y="2911842"/>
                  <a:pt x="4511231" y="2914882"/>
                  <a:pt x="4517311" y="2920962"/>
                </a:cubicBezTo>
                <a:lnTo>
                  <a:pt x="4526431" y="2890561"/>
                </a:lnTo>
                <a:cubicBezTo>
                  <a:pt x="4528141" y="2888914"/>
                  <a:pt x="4530041" y="2886888"/>
                  <a:pt x="4532131" y="2884481"/>
                </a:cubicBezTo>
                <a:cubicBezTo>
                  <a:pt x="4534222" y="2882074"/>
                  <a:pt x="4535362" y="2880048"/>
                  <a:pt x="4535552" y="2878401"/>
                </a:cubicBezTo>
                <a:cubicBezTo>
                  <a:pt x="4535171" y="2875614"/>
                  <a:pt x="4532892" y="2874347"/>
                  <a:pt x="4528711" y="2874601"/>
                </a:cubicBezTo>
                <a:close/>
                <a:moveTo>
                  <a:pt x="425593" y="2797530"/>
                </a:moveTo>
                <a:cubicBezTo>
                  <a:pt x="414509" y="2801456"/>
                  <a:pt x="404756" y="2809563"/>
                  <a:pt x="396332" y="2821850"/>
                </a:cubicBezTo>
                <a:cubicBezTo>
                  <a:pt x="387909" y="2834137"/>
                  <a:pt x="383475" y="2845284"/>
                  <a:pt x="383032" y="2855291"/>
                </a:cubicBezTo>
                <a:cubicBezTo>
                  <a:pt x="379865" y="2855164"/>
                  <a:pt x="377078" y="2855417"/>
                  <a:pt x="374672" y="2856051"/>
                </a:cubicBezTo>
                <a:cubicBezTo>
                  <a:pt x="372265" y="2856684"/>
                  <a:pt x="370998" y="2858457"/>
                  <a:pt x="370872" y="2861371"/>
                </a:cubicBezTo>
                <a:cubicBezTo>
                  <a:pt x="371252" y="2866121"/>
                  <a:pt x="371252" y="2870301"/>
                  <a:pt x="370872" y="2873911"/>
                </a:cubicBezTo>
                <a:cubicBezTo>
                  <a:pt x="370492" y="2877521"/>
                  <a:pt x="367452" y="2879421"/>
                  <a:pt x="361752" y="2879611"/>
                </a:cubicBezTo>
                <a:lnTo>
                  <a:pt x="325271" y="2976893"/>
                </a:lnTo>
                <a:cubicBezTo>
                  <a:pt x="315644" y="2976893"/>
                  <a:pt x="310577" y="2979933"/>
                  <a:pt x="310070" y="2986013"/>
                </a:cubicBezTo>
                <a:cubicBezTo>
                  <a:pt x="310324" y="2991967"/>
                  <a:pt x="309817" y="2996020"/>
                  <a:pt x="308550" y="2998174"/>
                </a:cubicBezTo>
                <a:cubicBezTo>
                  <a:pt x="307284" y="3000327"/>
                  <a:pt x="303737" y="3001340"/>
                  <a:pt x="297910" y="3001214"/>
                </a:cubicBezTo>
                <a:lnTo>
                  <a:pt x="282710" y="3031614"/>
                </a:lnTo>
                <a:cubicBezTo>
                  <a:pt x="282710" y="3036491"/>
                  <a:pt x="281950" y="3044218"/>
                  <a:pt x="280430" y="3054795"/>
                </a:cubicBezTo>
                <a:cubicBezTo>
                  <a:pt x="278910" y="3065372"/>
                  <a:pt x="276630" y="3076899"/>
                  <a:pt x="273590" y="3089376"/>
                </a:cubicBezTo>
                <a:cubicBezTo>
                  <a:pt x="270043" y="3095963"/>
                  <a:pt x="268016" y="3101029"/>
                  <a:pt x="267510" y="3104576"/>
                </a:cubicBezTo>
                <a:lnTo>
                  <a:pt x="276630" y="3095456"/>
                </a:lnTo>
                <a:cubicBezTo>
                  <a:pt x="274983" y="3094063"/>
                  <a:pt x="273716" y="3093049"/>
                  <a:pt x="272830" y="3092416"/>
                </a:cubicBezTo>
                <a:cubicBezTo>
                  <a:pt x="271943" y="3091782"/>
                  <a:pt x="272196" y="3090769"/>
                  <a:pt x="273590" y="3089376"/>
                </a:cubicBezTo>
                <a:cubicBezTo>
                  <a:pt x="274096" y="3086336"/>
                  <a:pt x="276123" y="3083295"/>
                  <a:pt x="279670" y="3080255"/>
                </a:cubicBezTo>
                <a:lnTo>
                  <a:pt x="294870" y="3071135"/>
                </a:lnTo>
                <a:lnTo>
                  <a:pt x="300950" y="3077215"/>
                </a:lnTo>
                <a:cubicBezTo>
                  <a:pt x="304497" y="3068095"/>
                  <a:pt x="306524" y="3062015"/>
                  <a:pt x="307030" y="3058975"/>
                </a:cubicBezTo>
                <a:cubicBezTo>
                  <a:pt x="313617" y="3050108"/>
                  <a:pt x="320204" y="3041241"/>
                  <a:pt x="326791" y="3032375"/>
                </a:cubicBezTo>
                <a:cubicBezTo>
                  <a:pt x="333378" y="3023508"/>
                  <a:pt x="336924" y="3013121"/>
                  <a:pt x="337431" y="3001214"/>
                </a:cubicBezTo>
                <a:lnTo>
                  <a:pt x="349591" y="2973853"/>
                </a:lnTo>
                <a:cubicBezTo>
                  <a:pt x="353961" y="2970623"/>
                  <a:pt x="356621" y="2966443"/>
                  <a:pt x="357571" y="2961313"/>
                </a:cubicBezTo>
                <a:cubicBezTo>
                  <a:pt x="358522" y="2956183"/>
                  <a:pt x="358901" y="2951243"/>
                  <a:pt x="358711" y="2946493"/>
                </a:cubicBezTo>
                <a:cubicBezTo>
                  <a:pt x="360231" y="2932812"/>
                  <a:pt x="366312" y="2919132"/>
                  <a:pt x="376952" y="2905452"/>
                </a:cubicBezTo>
                <a:cubicBezTo>
                  <a:pt x="387592" y="2891772"/>
                  <a:pt x="393672" y="2878091"/>
                  <a:pt x="395192" y="2864411"/>
                </a:cubicBezTo>
                <a:lnTo>
                  <a:pt x="407352" y="2855291"/>
                </a:lnTo>
                <a:cubicBezTo>
                  <a:pt x="409062" y="2849211"/>
                  <a:pt x="411723" y="2843131"/>
                  <a:pt x="415332" y="2837050"/>
                </a:cubicBezTo>
                <a:cubicBezTo>
                  <a:pt x="418943" y="2830970"/>
                  <a:pt x="422363" y="2824890"/>
                  <a:pt x="425593" y="2818810"/>
                </a:cubicBezTo>
                <a:close/>
                <a:moveTo>
                  <a:pt x="4529471" y="2790239"/>
                </a:moveTo>
                <a:lnTo>
                  <a:pt x="4517311" y="2796319"/>
                </a:lnTo>
                <a:cubicBezTo>
                  <a:pt x="4516804" y="2807973"/>
                  <a:pt x="4514778" y="2818106"/>
                  <a:pt x="4511231" y="2826720"/>
                </a:cubicBezTo>
                <a:cubicBezTo>
                  <a:pt x="4515601" y="2820640"/>
                  <a:pt x="4519021" y="2814560"/>
                  <a:pt x="4521491" y="2808479"/>
                </a:cubicBezTo>
                <a:cubicBezTo>
                  <a:pt x="4523961" y="2802399"/>
                  <a:pt x="4526621" y="2796319"/>
                  <a:pt x="4529471" y="2790239"/>
                </a:cubicBezTo>
                <a:close/>
                <a:moveTo>
                  <a:pt x="4550752" y="2759839"/>
                </a:moveTo>
                <a:cubicBezTo>
                  <a:pt x="4550245" y="2765412"/>
                  <a:pt x="4551258" y="2769466"/>
                  <a:pt x="4553792" y="2771999"/>
                </a:cubicBezTo>
                <a:lnTo>
                  <a:pt x="4559872" y="2771999"/>
                </a:lnTo>
                <a:cubicBezTo>
                  <a:pt x="4562405" y="2771492"/>
                  <a:pt x="4563419" y="2769466"/>
                  <a:pt x="4562912" y="2765919"/>
                </a:cubicBezTo>
                <a:cubicBezTo>
                  <a:pt x="4562912" y="2763005"/>
                  <a:pt x="4562152" y="2761232"/>
                  <a:pt x="4560632" y="2760599"/>
                </a:cubicBezTo>
                <a:cubicBezTo>
                  <a:pt x="4559112" y="2759965"/>
                  <a:pt x="4556832" y="2759712"/>
                  <a:pt x="4553792" y="2759839"/>
                </a:cubicBezTo>
                <a:close/>
                <a:moveTo>
                  <a:pt x="4575072" y="2686877"/>
                </a:moveTo>
                <a:lnTo>
                  <a:pt x="4575072" y="2708157"/>
                </a:lnTo>
                <a:cubicBezTo>
                  <a:pt x="4571906" y="2708157"/>
                  <a:pt x="4569119" y="2708918"/>
                  <a:pt x="4566712" y="2710437"/>
                </a:cubicBezTo>
                <a:cubicBezTo>
                  <a:pt x="4564305" y="2711958"/>
                  <a:pt x="4563039" y="2714237"/>
                  <a:pt x="4562912" y="2717278"/>
                </a:cubicBezTo>
                <a:cubicBezTo>
                  <a:pt x="4562912" y="2720571"/>
                  <a:pt x="4563672" y="2723865"/>
                  <a:pt x="4565192" y="2727158"/>
                </a:cubicBezTo>
                <a:cubicBezTo>
                  <a:pt x="4566712" y="2730451"/>
                  <a:pt x="4568992" y="2732225"/>
                  <a:pt x="4572032" y="2732478"/>
                </a:cubicBezTo>
                <a:cubicBezTo>
                  <a:pt x="4573489" y="2732225"/>
                  <a:pt x="4574376" y="2731211"/>
                  <a:pt x="4574692" y="2729438"/>
                </a:cubicBezTo>
                <a:cubicBezTo>
                  <a:pt x="4575009" y="2727665"/>
                  <a:pt x="4575136" y="2726651"/>
                  <a:pt x="4575072" y="2726398"/>
                </a:cubicBezTo>
                <a:lnTo>
                  <a:pt x="4590273" y="2699037"/>
                </a:lnTo>
                <a:close/>
                <a:moveTo>
                  <a:pt x="519835" y="2663767"/>
                </a:moveTo>
                <a:lnTo>
                  <a:pt x="513755" y="2675927"/>
                </a:lnTo>
                <a:cubicBezTo>
                  <a:pt x="515718" y="2675927"/>
                  <a:pt x="518631" y="2675167"/>
                  <a:pt x="522495" y="2673647"/>
                </a:cubicBezTo>
                <a:cubicBezTo>
                  <a:pt x="526358" y="2672127"/>
                  <a:pt x="528512" y="2669847"/>
                  <a:pt x="528955" y="2666807"/>
                </a:cubicBezTo>
                <a:cubicBezTo>
                  <a:pt x="528765" y="2665350"/>
                  <a:pt x="527625" y="2664464"/>
                  <a:pt x="525535" y="2664147"/>
                </a:cubicBezTo>
                <a:cubicBezTo>
                  <a:pt x="523445" y="2663830"/>
                  <a:pt x="521545" y="2663704"/>
                  <a:pt x="519835" y="2663767"/>
                </a:cubicBezTo>
                <a:close/>
                <a:moveTo>
                  <a:pt x="4587232" y="2647356"/>
                </a:moveTo>
                <a:lnTo>
                  <a:pt x="4587232" y="2656476"/>
                </a:lnTo>
                <a:lnTo>
                  <a:pt x="4575072" y="2671677"/>
                </a:lnTo>
                <a:lnTo>
                  <a:pt x="4575072" y="2677757"/>
                </a:lnTo>
                <a:lnTo>
                  <a:pt x="4590273" y="2665597"/>
                </a:lnTo>
                <a:lnTo>
                  <a:pt x="4590273" y="2656476"/>
                </a:lnTo>
                <a:cubicBezTo>
                  <a:pt x="4590336" y="2656096"/>
                  <a:pt x="4590209" y="2654576"/>
                  <a:pt x="4589893" y="2651916"/>
                </a:cubicBezTo>
                <a:cubicBezTo>
                  <a:pt x="4589576" y="2649256"/>
                  <a:pt x="4588689" y="2647736"/>
                  <a:pt x="4587232" y="2647356"/>
                </a:cubicBezTo>
                <a:close/>
                <a:moveTo>
                  <a:pt x="3869547" y="2598327"/>
                </a:moveTo>
                <a:cubicBezTo>
                  <a:pt x="3866000" y="2601367"/>
                  <a:pt x="3863973" y="2604407"/>
                  <a:pt x="3863467" y="2607447"/>
                </a:cubicBezTo>
                <a:lnTo>
                  <a:pt x="3863467" y="2610487"/>
                </a:lnTo>
                <a:close/>
                <a:moveTo>
                  <a:pt x="562396" y="2557365"/>
                </a:moveTo>
                <a:cubicBezTo>
                  <a:pt x="560812" y="2559012"/>
                  <a:pt x="559419" y="2561038"/>
                  <a:pt x="558216" y="2563445"/>
                </a:cubicBezTo>
                <a:cubicBezTo>
                  <a:pt x="557012" y="2565852"/>
                  <a:pt x="556379" y="2567878"/>
                  <a:pt x="556316" y="2569525"/>
                </a:cubicBezTo>
                <a:lnTo>
                  <a:pt x="562396" y="2569525"/>
                </a:lnTo>
                <a:close/>
                <a:moveTo>
                  <a:pt x="3900057" y="2546265"/>
                </a:moveTo>
                <a:lnTo>
                  <a:pt x="3893356" y="2552967"/>
                </a:lnTo>
                <a:lnTo>
                  <a:pt x="3895366" y="2557992"/>
                </a:lnTo>
                <a:close/>
                <a:moveTo>
                  <a:pt x="538075" y="2520886"/>
                </a:moveTo>
                <a:cubicBezTo>
                  <a:pt x="534908" y="2525571"/>
                  <a:pt x="532122" y="2530637"/>
                  <a:pt x="529715" y="2536084"/>
                </a:cubicBezTo>
                <a:cubicBezTo>
                  <a:pt x="527308" y="2541531"/>
                  <a:pt x="526042" y="2546598"/>
                  <a:pt x="525915" y="2551285"/>
                </a:cubicBezTo>
                <a:cubicBezTo>
                  <a:pt x="525915" y="2557365"/>
                  <a:pt x="528955" y="2560405"/>
                  <a:pt x="535035" y="2560405"/>
                </a:cubicBezTo>
                <a:cubicBezTo>
                  <a:pt x="534528" y="2556858"/>
                  <a:pt x="535542" y="2554831"/>
                  <a:pt x="538075" y="2554325"/>
                </a:cubicBezTo>
                <a:lnTo>
                  <a:pt x="541115" y="2530004"/>
                </a:lnTo>
                <a:close/>
                <a:moveTo>
                  <a:pt x="3963899" y="2376023"/>
                </a:moveTo>
                <a:cubicBezTo>
                  <a:pt x="3963392" y="2381597"/>
                  <a:pt x="3964405" y="2385651"/>
                  <a:pt x="3966939" y="2388183"/>
                </a:cubicBezTo>
                <a:lnTo>
                  <a:pt x="3973019" y="2388183"/>
                </a:lnTo>
                <a:cubicBezTo>
                  <a:pt x="3975552" y="2387677"/>
                  <a:pt x="3976566" y="2385651"/>
                  <a:pt x="3976059" y="2382104"/>
                </a:cubicBezTo>
                <a:cubicBezTo>
                  <a:pt x="3976059" y="2379190"/>
                  <a:pt x="3975299" y="2377417"/>
                  <a:pt x="3973779" y="2376783"/>
                </a:cubicBezTo>
                <a:cubicBezTo>
                  <a:pt x="3972259" y="2376149"/>
                  <a:pt x="3969979" y="2375897"/>
                  <a:pt x="3966939" y="2376023"/>
                </a:cubicBezTo>
                <a:close/>
                <a:moveTo>
                  <a:pt x="653598" y="2350641"/>
                </a:moveTo>
                <a:cubicBezTo>
                  <a:pt x="654991" y="2352288"/>
                  <a:pt x="655244" y="2353555"/>
                  <a:pt x="654358" y="2354442"/>
                </a:cubicBezTo>
                <a:cubicBezTo>
                  <a:pt x="653471" y="2355328"/>
                  <a:pt x="652204" y="2355075"/>
                  <a:pt x="650557" y="2353682"/>
                </a:cubicBezTo>
                <a:lnTo>
                  <a:pt x="644477" y="2365842"/>
                </a:lnTo>
                <a:cubicBezTo>
                  <a:pt x="642767" y="2364892"/>
                  <a:pt x="640867" y="2366032"/>
                  <a:pt x="638777" y="2369262"/>
                </a:cubicBezTo>
                <a:cubicBezTo>
                  <a:pt x="636687" y="2372492"/>
                  <a:pt x="635547" y="2374392"/>
                  <a:pt x="635357" y="2374962"/>
                </a:cubicBezTo>
                <a:lnTo>
                  <a:pt x="614077" y="2411443"/>
                </a:lnTo>
                <a:cubicBezTo>
                  <a:pt x="613507" y="2419676"/>
                  <a:pt x="610087" y="2433610"/>
                  <a:pt x="603816" y="2453243"/>
                </a:cubicBezTo>
                <a:cubicBezTo>
                  <a:pt x="597546" y="2472878"/>
                  <a:pt x="591846" y="2485291"/>
                  <a:pt x="586716" y="2490484"/>
                </a:cubicBezTo>
                <a:lnTo>
                  <a:pt x="571516" y="2481364"/>
                </a:lnTo>
                <a:cubicBezTo>
                  <a:pt x="570122" y="2487634"/>
                  <a:pt x="568349" y="2494095"/>
                  <a:pt x="566196" y="2500745"/>
                </a:cubicBezTo>
                <a:cubicBezTo>
                  <a:pt x="564042" y="2507396"/>
                  <a:pt x="560749" y="2513095"/>
                  <a:pt x="556316" y="2517846"/>
                </a:cubicBezTo>
                <a:lnTo>
                  <a:pt x="571516" y="2520886"/>
                </a:lnTo>
                <a:lnTo>
                  <a:pt x="583676" y="2530004"/>
                </a:lnTo>
                <a:lnTo>
                  <a:pt x="586716" y="2508725"/>
                </a:lnTo>
                <a:cubicBezTo>
                  <a:pt x="591340" y="2503975"/>
                  <a:pt x="595773" y="2498275"/>
                  <a:pt x="600016" y="2491624"/>
                </a:cubicBezTo>
                <a:cubicBezTo>
                  <a:pt x="604260" y="2484974"/>
                  <a:pt x="607933" y="2478514"/>
                  <a:pt x="611037" y="2472244"/>
                </a:cubicBezTo>
                <a:cubicBezTo>
                  <a:pt x="610530" y="2459577"/>
                  <a:pt x="614583" y="2448430"/>
                  <a:pt x="623197" y="2438804"/>
                </a:cubicBezTo>
                <a:cubicBezTo>
                  <a:pt x="626744" y="2441273"/>
                  <a:pt x="630290" y="2440893"/>
                  <a:pt x="633837" y="2437663"/>
                </a:cubicBezTo>
                <a:cubicBezTo>
                  <a:pt x="637384" y="2434434"/>
                  <a:pt x="637890" y="2431773"/>
                  <a:pt x="635357" y="2429683"/>
                </a:cubicBezTo>
                <a:lnTo>
                  <a:pt x="653598" y="2408403"/>
                </a:lnTo>
                <a:lnTo>
                  <a:pt x="662718" y="2378003"/>
                </a:lnTo>
                <a:lnTo>
                  <a:pt x="668798" y="2378003"/>
                </a:lnTo>
                <a:lnTo>
                  <a:pt x="668798" y="2356722"/>
                </a:lnTo>
                <a:close/>
                <a:moveTo>
                  <a:pt x="3988709" y="2303453"/>
                </a:moveTo>
                <a:lnTo>
                  <a:pt x="3988219" y="2304154"/>
                </a:lnTo>
                <a:lnTo>
                  <a:pt x="3988219" y="2324341"/>
                </a:lnTo>
                <a:cubicBezTo>
                  <a:pt x="3985053" y="2324341"/>
                  <a:pt x="3982266" y="2325102"/>
                  <a:pt x="3979859" y="2326622"/>
                </a:cubicBezTo>
                <a:lnTo>
                  <a:pt x="3979831" y="2326672"/>
                </a:lnTo>
                <a:lnTo>
                  <a:pt x="3989880" y="2339593"/>
                </a:lnTo>
                <a:lnTo>
                  <a:pt x="4003420" y="2315221"/>
                </a:lnTo>
                <a:close/>
                <a:moveTo>
                  <a:pt x="683998" y="2271600"/>
                </a:moveTo>
                <a:cubicBezTo>
                  <a:pt x="677918" y="2277680"/>
                  <a:pt x="674878" y="2286800"/>
                  <a:pt x="674878" y="2298960"/>
                </a:cubicBezTo>
                <a:lnTo>
                  <a:pt x="659678" y="2329361"/>
                </a:lnTo>
                <a:lnTo>
                  <a:pt x="680958" y="2338481"/>
                </a:lnTo>
                <a:cubicBezTo>
                  <a:pt x="680705" y="2328854"/>
                  <a:pt x="680451" y="2317709"/>
                  <a:pt x="680198" y="2305041"/>
                </a:cubicBezTo>
                <a:cubicBezTo>
                  <a:pt x="679945" y="2292374"/>
                  <a:pt x="681211" y="2281227"/>
                  <a:pt x="683998" y="2271600"/>
                </a:cubicBezTo>
                <a:close/>
                <a:moveTo>
                  <a:pt x="744799" y="2189518"/>
                </a:moveTo>
                <a:lnTo>
                  <a:pt x="729599" y="2195599"/>
                </a:lnTo>
                <a:lnTo>
                  <a:pt x="720479" y="2210799"/>
                </a:lnTo>
                <a:lnTo>
                  <a:pt x="720479" y="2216879"/>
                </a:lnTo>
                <a:lnTo>
                  <a:pt x="732639" y="2210799"/>
                </a:lnTo>
                <a:close/>
                <a:moveTo>
                  <a:pt x="696158" y="2137837"/>
                </a:moveTo>
                <a:cubicBezTo>
                  <a:pt x="692612" y="2144424"/>
                  <a:pt x="690585" y="2152532"/>
                  <a:pt x="690078" y="2162158"/>
                </a:cubicBezTo>
                <a:lnTo>
                  <a:pt x="705278" y="2137837"/>
                </a:lnTo>
                <a:close/>
                <a:moveTo>
                  <a:pt x="4392668" y="2127507"/>
                </a:moveTo>
                <a:lnTo>
                  <a:pt x="4359228" y="2157907"/>
                </a:lnTo>
                <a:cubicBezTo>
                  <a:pt x="4349981" y="2167660"/>
                  <a:pt x="4346434" y="2177794"/>
                  <a:pt x="4348588" y="2188309"/>
                </a:cubicBezTo>
                <a:cubicBezTo>
                  <a:pt x="4350741" y="2198821"/>
                  <a:pt x="4350234" y="2205915"/>
                  <a:pt x="4347068" y="2209588"/>
                </a:cubicBezTo>
                <a:lnTo>
                  <a:pt x="4368348" y="2206549"/>
                </a:lnTo>
                <a:lnTo>
                  <a:pt x="4371388" y="2206549"/>
                </a:lnTo>
                <a:lnTo>
                  <a:pt x="4368348" y="2176147"/>
                </a:lnTo>
                <a:lnTo>
                  <a:pt x="4395709" y="2154867"/>
                </a:lnTo>
                <a:lnTo>
                  <a:pt x="4404829" y="2130546"/>
                </a:lnTo>
                <a:close/>
                <a:moveTo>
                  <a:pt x="747839" y="2113517"/>
                </a:moveTo>
                <a:lnTo>
                  <a:pt x="738719" y="2168238"/>
                </a:lnTo>
                <a:lnTo>
                  <a:pt x="753920" y="2171278"/>
                </a:lnTo>
                <a:cubicBezTo>
                  <a:pt x="754046" y="2169885"/>
                  <a:pt x="754553" y="2168871"/>
                  <a:pt x="755440" y="2168238"/>
                </a:cubicBezTo>
                <a:cubicBezTo>
                  <a:pt x="756326" y="2167605"/>
                  <a:pt x="756833" y="2166591"/>
                  <a:pt x="756960" y="2165198"/>
                </a:cubicBezTo>
                <a:lnTo>
                  <a:pt x="756960" y="2149998"/>
                </a:lnTo>
                <a:cubicBezTo>
                  <a:pt x="756960" y="2143728"/>
                  <a:pt x="756200" y="2137267"/>
                  <a:pt x="754680" y="2130617"/>
                </a:cubicBezTo>
                <a:cubicBezTo>
                  <a:pt x="753160" y="2123967"/>
                  <a:pt x="750880" y="2118267"/>
                  <a:pt x="747839" y="2113517"/>
                </a:cubicBezTo>
                <a:close/>
                <a:moveTo>
                  <a:pt x="723519" y="2061836"/>
                </a:moveTo>
                <a:lnTo>
                  <a:pt x="720479" y="2089196"/>
                </a:lnTo>
                <a:lnTo>
                  <a:pt x="723519" y="2107437"/>
                </a:lnTo>
                <a:lnTo>
                  <a:pt x="741759" y="2089196"/>
                </a:lnTo>
                <a:cubicBezTo>
                  <a:pt x="741063" y="2093756"/>
                  <a:pt x="743216" y="2096036"/>
                  <a:pt x="748220" y="2096036"/>
                </a:cubicBezTo>
                <a:cubicBezTo>
                  <a:pt x="753223" y="2096036"/>
                  <a:pt x="756136" y="2093756"/>
                  <a:pt x="756960" y="2089196"/>
                </a:cubicBezTo>
                <a:lnTo>
                  <a:pt x="735679" y="2061836"/>
                </a:lnTo>
                <a:close/>
                <a:moveTo>
                  <a:pt x="763040" y="1991914"/>
                </a:moveTo>
                <a:cubicBezTo>
                  <a:pt x="759493" y="1995461"/>
                  <a:pt x="757466" y="2000528"/>
                  <a:pt x="756960" y="2007115"/>
                </a:cubicBezTo>
                <a:lnTo>
                  <a:pt x="760000" y="2007115"/>
                </a:lnTo>
                <a:cubicBezTo>
                  <a:pt x="761456" y="2004201"/>
                  <a:pt x="762343" y="2001668"/>
                  <a:pt x="762660" y="1999514"/>
                </a:cubicBezTo>
                <a:cubicBezTo>
                  <a:pt x="762976" y="1997361"/>
                  <a:pt x="763103" y="1994828"/>
                  <a:pt x="763040" y="1991914"/>
                </a:cubicBezTo>
                <a:close/>
                <a:moveTo>
                  <a:pt x="814721" y="1973675"/>
                </a:moveTo>
                <a:lnTo>
                  <a:pt x="796480" y="1976714"/>
                </a:lnTo>
                <a:cubicBezTo>
                  <a:pt x="793187" y="1984377"/>
                  <a:pt x="789894" y="1992611"/>
                  <a:pt x="786600" y="2001414"/>
                </a:cubicBezTo>
                <a:cubicBezTo>
                  <a:pt x="783307" y="2010218"/>
                  <a:pt x="781533" y="2019212"/>
                  <a:pt x="781280" y="2028395"/>
                </a:cubicBezTo>
                <a:cubicBezTo>
                  <a:pt x="778303" y="2034792"/>
                  <a:pt x="775137" y="2041758"/>
                  <a:pt x="771780" y="2049296"/>
                </a:cubicBezTo>
                <a:cubicBezTo>
                  <a:pt x="768423" y="2056832"/>
                  <a:pt x="764496" y="2063039"/>
                  <a:pt x="760000" y="2067916"/>
                </a:cubicBezTo>
                <a:lnTo>
                  <a:pt x="778240" y="2067916"/>
                </a:lnTo>
                <a:cubicBezTo>
                  <a:pt x="779253" y="2056262"/>
                  <a:pt x="783307" y="2046129"/>
                  <a:pt x="790400" y="2037515"/>
                </a:cubicBezTo>
                <a:cubicBezTo>
                  <a:pt x="797494" y="2028902"/>
                  <a:pt x="801547" y="2018768"/>
                  <a:pt x="802560" y="2007115"/>
                </a:cubicBezTo>
                <a:lnTo>
                  <a:pt x="820801" y="1982794"/>
                </a:lnTo>
                <a:cubicBezTo>
                  <a:pt x="822068" y="1981084"/>
                  <a:pt x="821814" y="1979184"/>
                  <a:pt x="820041" y="1977094"/>
                </a:cubicBezTo>
                <a:cubicBezTo>
                  <a:pt x="818268" y="1975004"/>
                  <a:pt x="816494" y="1973864"/>
                  <a:pt x="814721" y="1973675"/>
                </a:cubicBezTo>
                <a:close/>
                <a:moveTo>
                  <a:pt x="4267795" y="1929513"/>
                </a:moveTo>
                <a:lnTo>
                  <a:pt x="4268061" y="1929779"/>
                </a:lnTo>
                <a:lnTo>
                  <a:pt x="4268135" y="1929513"/>
                </a:lnTo>
                <a:close/>
                <a:moveTo>
                  <a:pt x="875522" y="1845991"/>
                </a:moveTo>
                <a:cubicBezTo>
                  <a:pt x="874065" y="1846181"/>
                  <a:pt x="873179" y="1847321"/>
                  <a:pt x="872862" y="1849411"/>
                </a:cubicBezTo>
                <a:cubicBezTo>
                  <a:pt x="872545" y="1851501"/>
                  <a:pt x="872419" y="1853401"/>
                  <a:pt x="872482" y="1855111"/>
                </a:cubicBezTo>
                <a:cubicBezTo>
                  <a:pt x="867479" y="1861762"/>
                  <a:pt x="862285" y="1870502"/>
                  <a:pt x="856902" y="1881332"/>
                </a:cubicBezTo>
                <a:cubicBezTo>
                  <a:pt x="851518" y="1892162"/>
                  <a:pt x="848605" y="1901662"/>
                  <a:pt x="848162" y="1909833"/>
                </a:cubicBezTo>
                <a:lnTo>
                  <a:pt x="860322" y="1909833"/>
                </a:lnTo>
                <a:cubicBezTo>
                  <a:pt x="863235" y="1900206"/>
                  <a:pt x="866528" y="1891339"/>
                  <a:pt x="870202" y="1883232"/>
                </a:cubicBezTo>
                <a:cubicBezTo>
                  <a:pt x="873875" y="1875125"/>
                  <a:pt x="878689" y="1870818"/>
                  <a:pt x="884642" y="1870312"/>
                </a:cubicBezTo>
                <a:cubicBezTo>
                  <a:pt x="884452" y="1867969"/>
                  <a:pt x="883312" y="1863535"/>
                  <a:pt x="881222" y="1857011"/>
                </a:cubicBezTo>
                <a:cubicBezTo>
                  <a:pt x="879132" y="1850488"/>
                  <a:pt x="877232" y="1846815"/>
                  <a:pt x="875522" y="1845991"/>
                </a:cubicBezTo>
                <a:close/>
                <a:moveTo>
                  <a:pt x="893762" y="1809510"/>
                </a:moveTo>
                <a:cubicBezTo>
                  <a:pt x="889392" y="1812740"/>
                  <a:pt x="886732" y="1816920"/>
                  <a:pt x="885782" y="1822051"/>
                </a:cubicBezTo>
                <a:cubicBezTo>
                  <a:pt x="884832" y="1827181"/>
                  <a:pt x="884452" y="1832121"/>
                  <a:pt x="884642" y="1836871"/>
                </a:cubicBezTo>
                <a:lnTo>
                  <a:pt x="893762" y="1833831"/>
                </a:lnTo>
                <a:close/>
                <a:moveTo>
                  <a:pt x="921123" y="1769990"/>
                </a:moveTo>
                <a:lnTo>
                  <a:pt x="896802" y="1791270"/>
                </a:lnTo>
                <a:lnTo>
                  <a:pt x="896802" y="1803430"/>
                </a:lnTo>
                <a:lnTo>
                  <a:pt x="905923" y="1806471"/>
                </a:lnTo>
                <a:lnTo>
                  <a:pt x="905923" y="1791270"/>
                </a:lnTo>
                <a:lnTo>
                  <a:pt x="927203" y="1791270"/>
                </a:lnTo>
                <a:lnTo>
                  <a:pt x="927203" y="1779110"/>
                </a:lnTo>
                <a:close/>
                <a:moveTo>
                  <a:pt x="927203" y="1751749"/>
                </a:moveTo>
                <a:cubicBezTo>
                  <a:pt x="927076" y="1753269"/>
                  <a:pt x="926570" y="1754789"/>
                  <a:pt x="925683" y="1756309"/>
                </a:cubicBezTo>
                <a:cubicBezTo>
                  <a:pt x="924796" y="1757829"/>
                  <a:pt x="924290" y="1759350"/>
                  <a:pt x="924163" y="1760870"/>
                </a:cubicBezTo>
                <a:cubicBezTo>
                  <a:pt x="929736" y="1760870"/>
                  <a:pt x="933790" y="1757829"/>
                  <a:pt x="936323" y="1751749"/>
                </a:cubicBezTo>
                <a:close/>
                <a:moveTo>
                  <a:pt x="3802274" y="1746910"/>
                </a:moveTo>
                <a:lnTo>
                  <a:pt x="3779713" y="1767419"/>
                </a:lnTo>
                <a:lnTo>
                  <a:pt x="3793981" y="1774553"/>
                </a:lnTo>
                <a:close/>
                <a:moveTo>
                  <a:pt x="957604" y="1718309"/>
                </a:moveTo>
                <a:lnTo>
                  <a:pt x="957604" y="1727429"/>
                </a:lnTo>
                <a:lnTo>
                  <a:pt x="960644" y="1727429"/>
                </a:lnTo>
                <a:cubicBezTo>
                  <a:pt x="961150" y="1724389"/>
                  <a:pt x="960137" y="1721349"/>
                  <a:pt x="957604" y="1718309"/>
                </a:cubicBezTo>
                <a:close/>
                <a:moveTo>
                  <a:pt x="1358892" y="1636227"/>
                </a:moveTo>
                <a:cubicBezTo>
                  <a:pt x="1355345" y="1639267"/>
                  <a:pt x="1353318" y="1642307"/>
                  <a:pt x="1352812" y="1645347"/>
                </a:cubicBezTo>
                <a:lnTo>
                  <a:pt x="1352812" y="1648387"/>
                </a:lnTo>
                <a:close/>
                <a:moveTo>
                  <a:pt x="1395373" y="1572386"/>
                </a:moveTo>
                <a:cubicBezTo>
                  <a:pt x="1389419" y="1572132"/>
                  <a:pt x="1385366" y="1572639"/>
                  <a:pt x="1383212" y="1573906"/>
                </a:cubicBezTo>
                <a:cubicBezTo>
                  <a:pt x="1381059" y="1575172"/>
                  <a:pt x="1380046" y="1578719"/>
                  <a:pt x="1380172" y="1584546"/>
                </a:cubicBezTo>
                <a:lnTo>
                  <a:pt x="1386253" y="1599746"/>
                </a:lnTo>
                <a:lnTo>
                  <a:pt x="1393933" y="1590530"/>
                </a:lnTo>
                <a:lnTo>
                  <a:pt x="1393975" y="1590203"/>
                </a:lnTo>
                <a:lnTo>
                  <a:pt x="1401453" y="1573170"/>
                </a:lnTo>
                <a:lnTo>
                  <a:pt x="1401453" y="1572386"/>
                </a:lnTo>
                <a:close/>
                <a:moveTo>
                  <a:pt x="1018405" y="1514624"/>
                </a:moveTo>
                <a:lnTo>
                  <a:pt x="1015365" y="1523744"/>
                </a:lnTo>
                <a:lnTo>
                  <a:pt x="1030565" y="1535905"/>
                </a:lnTo>
                <a:cubicBezTo>
                  <a:pt x="1030628" y="1540592"/>
                  <a:pt x="1029742" y="1544898"/>
                  <a:pt x="1027905" y="1548825"/>
                </a:cubicBezTo>
                <a:cubicBezTo>
                  <a:pt x="1026068" y="1552752"/>
                  <a:pt x="1022902" y="1555539"/>
                  <a:pt x="1018405" y="1557185"/>
                </a:cubicBezTo>
                <a:cubicBezTo>
                  <a:pt x="1018088" y="1567825"/>
                  <a:pt x="1017962" y="1578466"/>
                  <a:pt x="1018025" y="1589106"/>
                </a:cubicBezTo>
                <a:cubicBezTo>
                  <a:pt x="1018088" y="1599746"/>
                  <a:pt x="1020242" y="1610386"/>
                  <a:pt x="1024485" y="1621027"/>
                </a:cubicBezTo>
                <a:lnTo>
                  <a:pt x="1048806" y="1581506"/>
                </a:lnTo>
                <a:cubicBezTo>
                  <a:pt x="1042726" y="1571879"/>
                  <a:pt x="1039685" y="1560732"/>
                  <a:pt x="1039685" y="1548065"/>
                </a:cubicBezTo>
                <a:cubicBezTo>
                  <a:pt x="1041395" y="1548192"/>
                  <a:pt x="1043295" y="1547938"/>
                  <a:pt x="1045386" y="1547305"/>
                </a:cubicBezTo>
                <a:cubicBezTo>
                  <a:pt x="1047476" y="1546672"/>
                  <a:pt x="1048616" y="1544898"/>
                  <a:pt x="1048806" y="1541985"/>
                </a:cubicBezTo>
                <a:cubicBezTo>
                  <a:pt x="1048616" y="1538945"/>
                  <a:pt x="1047476" y="1535905"/>
                  <a:pt x="1045386" y="1532865"/>
                </a:cubicBezTo>
                <a:cubicBezTo>
                  <a:pt x="1043295" y="1529825"/>
                  <a:pt x="1041395" y="1526785"/>
                  <a:pt x="1039685" y="1523744"/>
                </a:cubicBezTo>
                <a:close/>
                <a:moveTo>
                  <a:pt x="1945746" y="1428320"/>
                </a:moveTo>
                <a:cubicBezTo>
                  <a:pt x="1942199" y="1431360"/>
                  <a:pt x="1940172" y="1434400"/>
                  <a:pt x="1939666" y="1437440"/>
                </a:cubicBezTo>
                <a:lnTo>
                  <a:pt x="1939666" y="1440480"/>
                </a:lnTo>
                <a:close/>
                <a:moveTo>
                  <a:pt x="1453134" y="1396062"/>
                </a:moveTo>
                <a:cubicBezTo>
                  <a:pt x="1449967" y="1405435"/>
                  <a:pt x="1445660" y="1419369"/>
                  <a:pt x="1440214" y="1437863"/>
                </a:cubicBezTo>
                <a:cubicBezTo>
                  <a:pt x="1434767" y="1456357"/>
                  <a:pt x="1428940" y="1468770"/>
                  <a:pt x="1422733" y="1475104"/>
                </a:cubicBezTo>
                <a:lnTo>
                  <a:pt x="1444014" y="1493344"/>
                </a:lnTo>
                <a:cubicBezTo>
                  <a:pt x="1456681" y="1469530"/>
                  <a:pt x="1467828" y="1444196"/>
                  <a:pt x="1477454" y="1417343"/>
                </a:cubicBezTo>
                <a:cubicBezTo>
                  <a:pt x="1475871" y="1411136"/>
                  <a:pt x="1472958" y="1406069"/>
                  <a:pt x="1468714" y="1402142"/>
                </a:cubicBezTo>
                <a:cubicBezTo>
                  <a:pt x="1464471" y="1398216"/>
                  <a:pt x="1459277" y="1396189"/>
                  <a:pt x="1453134" y="1396062"/>
                </a:cubicBezTo>
                <a:close/>
                <a:moveTo>
                  <a:pt x="1982227" y="1364479"/>
                </a:moveTo>
                <a:cubicBezTo>
                  <a:pt x="1976273" y="1364225"/>
                  <a:pt x="1972220" y="1364732"/>
                  <a:pt x="1970066" y="1365999"/>
                </a:cubicBezTo>
                <a:cubicBezTo>
                  <a:pt x="1967913" y="1367265"/>
                  <a:pt x="1966900" y="1370812"/>
                  <a:pt x="1967026" y="1376639"/>
                </a:cubicBezTo>
                <a:lnTo>
                  <a:pt x="1973107" y="1391839"/>
                </a:lnTo>
                <a:lnTo>
                  <a:pt x="1988307" y="1373599"/>
                </a:lnTo>
                <a:lnTo>
                  <a:pt x="1988307" y="1364479"/>
                </a:lnTo>
                <a:close/>
                <a:moveTo>
                  <a:pt x="1486575" y="1329181"/>
                </a:moveTo>
                <a:lnTo>
                  <a:pt x="1465294" y="1359581"/>
                </a:lnTo>
                <a:lnTo>
                  <a:pt x="1486575" y="1386942"/>
                </a:lnTo>
                <a:lnTo>
                  <a:pt x="1498735" y="1350461"/>
                </a:lnTo>
                <a:cubicBezTo>
                  <a:pt x="1499242" y="1350525"/>
                  <a:pt x="1501268" y="1350398"/>
                  <a:pt x="1504815" y="1350081"/>
                </a:cubicBezTo>
                <a:cubicBezTo>
                  <a:pt x="1508362" y="1349764"/>
                  <a:pt x="1510388" y="1348878"/>
                  <a:pt x="1510895" y="1347421"/>
                </a:cubicBezTo>
                <a:cubicBezTo>
                  <a:pt x="1510262" y="1344191"/>
                  <a:pt x="1506968" y="1340771"/>
                  <a:pt x="1501015" y="1337161"/>
                </a:cubicBezTo>
                <a:cubicBezTo>
                  <a:pt x="1495061" y="1333551"/>
                  <a:pt x="1490248" y="1330891"/>
                  <a:pt x="1486575" y="1329181"/>
                </a:cubicBezTo>
                <a:close/>
                <a:moveTo>
                  <a:pt x="2269885" y="1282905"/>
                </a:moveTo>
                <a:cubicBezTo>
                  <a:pt x="2268428" y="1283096"/>
                  <a:pt x="2267542" y="1284235"/>
                  <a:pt x="2267225" y="1286325"/>
                </a:cubicBezTo>
                <a:cubicBezTo>
                  <a:pt x="2266908" y="1288415"/>
                  <a:pt x="2266782" y="1290315"/>
                  <a:pt x="2266845" y="1292025"/>
                </a:cubicBezTo>
                <a:cubicBezTo>
                  <a:pt x="2261842" y="1298676"/>
                  <a:pt x="2256648" y="1307416"/>
                  <a:pt x="2251265" y="1318246"/>
                </a:cubicBezTo>
                <a:cubicBezTo>
                  <a:pt x="2245881" y="1329076"/>
                  <a:pt x="2242968" y="1338576"/>
                  <a:pt x="2242525" y="1346747"/>
                </a:cubicBezTo>
                <a:lnTo>
                  <a:pt x="2245100" y="1346747"/>
                </a:lnTo>
                <a:lnTo>
                  <a:pt x="2257291" y="1332641"/>
                </a:lnTo>
                <a:cubicBezTo>
                  <a:pt x="2257101" y="1327891"/>
                  <a:pt x="2257481" y="1322951"/>
                  <a:pt x="2258431" y="1317820"/>
                </a:cubicBezTo>
                <a:cubicBezTo>
                  <a:pt x="2259381" y="1312690"/>
                  <a:pt x="2262041" y="1308510"/>
                  <a:pt x="2266411" y="1305280"/>
                </a:cubicBezTo>
                <a:lnTo>
                  <a:pt x="2271576" y="1286174"/>
                </a:lnTo>
                <a:close/>
                <a:moveTo>
                  <a:pt x="3965887" y="1278942"/>
                </a:moveTo>
                <a:lnTo>
                  <a:pt x="3960859" y="1284640"/>
                </a:lnTo>
                <a:lnTo>
                  <a:pt x="3961932" y="1287496"/>
                </a:lnTo>
                <a:lnTo>
                  <a:pt x="3964225" y="1284343"/>
                </a:lnTo>
                <a:close/>
                <a:moveTo>
                  <a:pt x="1331531" y="1268379"/>
                </a:moveTo>
                <a:cubicBezTo>
                  <a:pt x="1322538" y="1279083"/>
                  <a:pt x="1314684" y="1290356"/>
                  <a:pt x="1307971" y="1302200"/>
                </a:cubicBezTo>
                <a:cubicBezTo>
                  <a:pt x="1301257" y="1314044"/>
                  <a:pt x="1294924" y="1326077"/>
                  <a:pt x="1288971" y="1338301"/>
                </a:cubicBezTo>
                <a:cubicBezTo>
                  <a:pt x="1289034" y="1340518"/>
                  <a:pt x="1289667" y="1344444"/>
                  <a:pt x="1290871" y="1350081"/>
                </a:cubicBezTo>
                <a:cubicBezTo>
                  <a:pt x="1292074" y="1355718"/>
                  <a:pt x="1293467" y="1358884"/>
                  <a:pt x="1295051" y="1359581"/>
                </a:cubicBezTo>
                <a:cubicBezTo>
                  <a:pt x="1297964" y="1359138"/>
                  <a:pt x="1299737" y="1356985"/>
                  <a:pt x="1300371" y="1353121"/>
                </a:cubicBezTo>
                <a:cubicBezTo>
                  <a:pt x="1301004" y="1349258"/>
                  <a:pt x="1301257" y="1346344"/>
                  <a:pt x="1301131" y="1344381"/>
                </a:cubicBezTo>
                <a:cubicBezTo>
                  <a:pt x="1301257" y="1336718"/>
                  <a:pt x="1303284" y="1330004"/>
                  <a:pt x="1307211" y="1324240"/>
                </a:cubicBezTo>
                <a:cubicBezTo>
                  <a:pt x="1311138" y="1318477"/>
                  <a:pt x="1316204" y="1314044"/>
                  <a:pt x="1322411" y="1310940"/>
                </a:cubicBezTo>
                <a:cubicBezTo>
                  <a:pt x="1322791" y="1303467"/>
                  <a:pt x="1324311" y="1296373"/>
                  <a:pt x="1326971" y="1289660"/>
                </a:cubicBezTo>
                <a:cubicBezTo>
                  <a:pt x="1329631" y="1282946"/>
                  <a:pt x="1331151" y="1275853"/>
                  <a:pt x="1331531" y="1268379"/>
                </a:cubicBezTo>
                <a:close/>
                <a:moveTo>
                  <a:pt x="1523055" y="1262299"/>
                </a:moveTo>
                <a:cubicBezTo>
                  <a:pt x="1520142" y="1262489"/>
                  <a:pt x="1518369" y="1263629"/>
                  <a:pt x="1517735" y="1265719"/>
                </a:cubicBezTo>
                <a:cubicBezTo>
                  <a:pt x="1517102" y="1267809"/>
                  <a:pt x="1516848" y="1269709"/>
                  <a:pt x="1516975" y="1271419"/>
                </a:cubicBezTo>
                <a:cubicBezTo>
                  <a:pt x="1517482" y="1274966"/>
                  <a:pt x="1519509" y="1276993"/>
                  <a:pt x="1523055" y="1277500"/>
                </a:cubicBezTo>
                <a:cubicBezTo>
                  <a:pt x="1524449" y="1277373"/>
                  <a:pt x="1525462" y="1276866"/>
                  <a:pt x="1526095" y="1275980"/>
                </a:cubicBezTo>
                <a:cubicBezTo>
                  <a:pt x="1526729" y="1275093"/>
                  <a:pt x="1527742" y="1274586"/>
                  <a:pt x="1529135" y="1274459"/>
                </a:cubicBezTo>
                <a:cubicBezTo>
                  <a:pt x="1529072" y="1272623"/>
                  <a:pt x="1528439" y="1270216"/>
                  <a:pt x="1527235" y="1267239"/>
                </a:cubicBezTo>
                <a:cubicBezTo>
                  <a:pt x="1526032" y="1264263"/>
                  <a:pt x="1524639" y="1262616"/>
                  <a:pt x="1523055" y="1262299"/>
                </a:cubicBezTo>
                <a:close/>
                <a:moveTo>
                  <a:pt x="2288125" y="1246425"/>
                </a:moveTo>
                <a:cubicBezTo>
                  <a:pt x="2283755" y="1249655"/>
                  <a:pt x="2281095" y="1253835"/>
                  <a:pt x="2280145" y="1258965"/>
                </a:cubicBezTo>
                <a:lnTo>
                  <a:pt x="2279321" y="1269679"/>
                </a:lnTo>
                <a:lnTo>
                  <a:pt x="2288125" y="1257272"/>
                </a:lnTo>
                <a:close/>
                <a:moveTo>
                  <a:pt x="1206889" y="1228859"/>
                </a:moveTo>
                <a:cubicBezTo>
                  <a:pt x="1205432" y="1237029"/>
                  <a:pt x="1202265" y="1245009"/>
                  <a:pt x="1197389" y="1252799"/>
                </a:cubicBezTo>
                <a:cubicBezTo>
                  <a:pt x="1192512" y="1260589"/>
                  <a:pt x="1185545" y="1264769"/>
                  <a:pt x="1176488" y="1265339"/>
                </a:cubicBezTo>
                <a:cubicBezTo>
                  <a:pt x="1176108" y="1272813"/>
                  <a:pt x="1174588" y="1279906"/>
                  <a:pt x="1171928" y="1286620"/>
                </a:cubicBezTo>
                <a:cubicBezTo>
                  <a:pt x="1169268" y="1293333"/>
                  <a:pt x="1167748" y="1300427"/>
                  <a:pt x="1167368" y="1307900"/>
                </a:cubicBezTo>
                <a:cubicBezTo>
                  <a:pt x="1177438" y="1307077"/>
                  <a:pt x="1183138" y="1301883"/>
                  <a:pt x="1184468" y="1292320"/>
                </a:cubicBezTo>
                <a:cubicBezTo>
                  <a:pt x="1185798" y="1282756"/>
                  <a:pt x="1186178" y="1273763"/>
                  <a:pt x="1185608" y="1265339"/>
                </a:cubicBezTo>
                <a:cubicBezTo>
                  <a:pt x="1190358" y="1265339"/>
                  <a:pt x="1195299" y="1264579"/>
                  <a:pt x="1200429" y="1263059"/>
                </a:cubicBezTo>
                <a:cubicBezTo>
                  <a:pt x="1205559" y="1261539"/>
                  <a:pt x="1209739" y="1259259"/>
                  <a:pt x="1212969" y="1256219"/>
                </a:cubicBezTo>
                <a:close/>
                <a:moveTo>
                  <a:pt x="1541295" y="1219738"/>
                </a:moveTo>
                <a:lnTo>
                  <a:pt x="1553456" y="1244059"/>
                </a:lnTo>
                <a:lnTo>
                  <a:pt x="1553456" y="1228859"/>
                </a:lnTo>
                <a:cubicBezTo>
                  <a:pt x="1553329" y="1224488"/>
                  <a:pt x="1552062" y="1221828"/>
                  <a:pt x="1549656" y="1220878"/>
                </a:cubicBezTo>
                <a:cubicBezTo>
                  <a:pt x="1547249" y="1219928"/>
                  <a:pt x="1544462" y="1219548"/>
                  <a:pt x="1541295" y="1219738"/>
                </a:cubicBezTo>
                <a:close/>
                <a:moveTo>
                  <a:pt x="1349772" y="1219738"/>
                </a:moveTo>
                <a:lnTo>
                  <a:pt x="1331531" y="1234939"/>
                </a:lnTo>
                <a:cubicBezTo>
                  <a:pt x="1336028" y="1235319"/>
                  <a:pt x="1339195" y="1237599"/>
                  <a:pt x="1341032" y="1241779"/>
                </a:cubicBezTo>
                <a:cubicBezTo>
                  <a:pt x="1342868" y="1245959"/>
                  <a:pt x="1343755" y="1249759"/>
                  <a:pt x="1343692" y="1253179"/>
                </a:cubicBezTo>
                <a:lnTo>
                  <a:pt x="1334572" y="1265339"/>
                </a:lnTo>
                <a:cubicBezTo>
                  <a:pt x="1343692" y="1265086"/>
                  <a:pt x="1350532" y="1261793"/>
                  <a:pt x="1355092" y="1255459"/>
                </a:cubicBezTo>
                <a:cubicBezTo>
                  <a:pt x="1359652" y="1249126"/>
                  <a:pt x="1361932" y="1241272"/>
                  <a:pt x="1361932" y="1231899"/>
                </a:cubicBezTo>
                <a:lnTo>
                  <a:pt x="1361932" y="1228859"/>
                </a:lnTo>
                <a:cubicBezTo>
                  <a:pt x="1362565" y="1228922"/>
                  <a:pt x="1365099" y="1228795"/>
                  <a:pt x="1369532" y="1228478"/>
                </a:cubicBezTo>
                <a:cubicBezTo>
                  <a:pt x="1373966" y="1228162"/>
                  <a:pt x="1376499" y="1227275"/>
                  <a:pt x="1377132" y="1225818"/>
                </a:cubicBezTo>
                <a:cubicBezTo>
                  <a:pt x="1376182" y="1224235"/>
                  <a:pt x="1372002" y="1222842"/>
                  <a:pt x="1364592" y="1221638"/>
                </a:cubicBezTo>
                <a:cubicBezTo>
                  <a:pt x="1357182" y="1220435"/>
                  <a:pt x="1352242" y="1219802"/>
                  <a:pt x="1349772" y="1219738"/>
                </a:cubicBezTo>
                <a:close/>
                <a:moveTo>
                  <a:pt x="2315486" y="1206904"/>
                </a:moveTo>
                <a:lnTo>
                  <a:pt x="2291165" y="1228184"/>
                </a:lnTo>
                <a:lnTo>
                  <a:pt x="2291165" y="1240345"/>
                </a:lnTo>
                <a:lnTo>
                  <a:pt x="2297825" y="1242565"/>
                </a:lnTo>
                <a:lnTo>
                  <a:pt x="2299852" y="1241439"/>
                </a:lnTo>
                <a:lnTo>
                  <a:pt x="2300286" y="1241583"/>
                </a:lnTo>
                <a:lnTo>
                  <a:pt x="2300286" y="1228184"/>
                </a:lnTo>
                <a:lnTo>
                  <a:pt x="2321566" y="1228184"/>
                </a:lnTo>
                <a:lnTo>
                  <a:pt x="2321566" y="1216025"/>
                </a:lnTo>
                <a:close/>
                <a:moveTo>
                  <a:pt x="1231209" y="1195418"/>
                </a:moveTo>
                <a:cubicBezTo>
                  <a:pt x="1228296" y="1195608"/>
                  <a:pt x="1226523" y="1196748"/>
                  <a:pt x="1225889" y="1198838"/>
                </a:cubicBezTo>
                <a:cubicBezTo>
                  <a:pt x="1225256" y="1200928"/>
                  <a:pt x="1225003" y="1202828"/>
                  <a:pt x="1225129" y="1204538"/>
                </a:cubicBezTo>
                <a:lnTo>
                  <a:pt x="1237290" y="1207578"/>
                </a:lnTo>
                <a:cubicBezTo>
                  <a:pt x="1237226" y="1205741"/>
                  <a:pt x="1236593" y="1203335"/>
                  <a:pt x="1235389" y="1200358"/>
                </a:cubicBezTo>
                <a:cubicBezTo>
                  <a:pt x="1234186" y="1197381"/>
                  <a:pt x="1232793" y="1195735"/>
                  <a:pt x="1231209" y="1195418"/>
                </a:cubicBezTo>
                <a:close/>
                <a:moveTo>
                  <a:pt x="2321566" y="1188663"/>
                </a:moveTo>
                <a:cubicBezTo>
                  <a:pt x="2321439" y="1190183"/>
                  <a:pt x="2320933" y="1191704"/>
                  <a:pt x="2320046" y="1193224"/>
                </a:cubicBezTo>
                <a:cubicBezTo>
                  <a:pt x="2319159" y="1194743"/>
                  <a:pt x="2318653" y="1196265"/>
                  <a:pt x="2318526" y="1197784"/>
                </a:cubicBezTo>
                <a:cubicBezTo>
                  <a:pt x="2324099" y="1197784"/>
                  <a:pt x="2328153" y="1194743"/>
                  <a:pt x="2330686" y="1188663"/>
                </a:cubicBezTo>
                <a:close/>
                <a:moveTo>
                  <a:pt x="2039988" y="1188155"/>
                </a:moveTo>
                <a:cubicBezTo>
                  <a:pt x="2036821" y="1197528"/>
                  <a:pt x="2032514" y="1211462"/>
                  <a:pt x="2027068" y="1229956"/>
                </a:cubicBezTo>
                <a:cubicBezTo>
                  <a:pt x="2021621" y="1248450"/>
                  <a:pt x="2015794" y="1260863"/>
                  <a:pt x="2009587" y="1267197"/>
                </a:cubicBezTo>
                <a:lnTo>
                  <a:pt x="2030868" y="1285437"/>
                </a:lnTo>
                <a:cubicBezTo>
                  <a:pt x="2043535" y="1261623"/>
                  <a:pt x="2054682" y="1236289"/>
                  <a:pt x="2064308" y="1209436"/>
                </a:cubicBezTo>
                <a:cubicBezTo>
                  <a:pt x="2062725" y="1203229"/>
                  <a:pt x="2059812" y="1198162"/>
                  <a:pt x="2055568" y="1194235"/>
                </a:cubicBezTo>
                <a:cubicBezTo>
                  <a:pt x="2051325" y="1190309"/>
                  <a:pt x="2046131" y="1188282"/>
                  <a:pt x="2039988" y="1188155"/>
                </a:cubicBezTo>
                <a:close/>
                <a:moveTo>
                  <a:pt x="2351967" y="1155224"/>
                </a:moveTo>
                <a:lnTo>
                  <a:pt x="2351967" y="1164344"/>
                </a:lnTo>
                <a:lnTo>
                  <a:pt x="2355007" y="1164344"/>
                </a:lnTo>
                <a:cubicBezTo>
                  <a:pt x="2355513" y="1161304"/>
                  <a:pt x="2354500" y="1158263"/>
                  <a:pt x="2351967" y="1155224"/>
                </a:cubicBezTo>
                <a:close/>
                <a:moveTo>
                  <a:pt x="2073429" y="1121274"/>
                </a:moveTo>
                <a:lnTo>
                  <a:pt x="2052148" y="1151674"/>
                </a:lnTo>
                <a:lnTo>
                  <a:pt x="2073429" y="1179035"/>
                </a:lnTo>
                <a:lnTo>
                  <a:pt x="2085589" y="1142554"/>
                </a:lnTo>
                <a:cubicBezTo>
                  <a:pt x="2086096" y="1142618"/>
                  <a:pt x="2088122" y="1142491"/>
                  <a:pt x="2091669" y="1142174"/>
                </a:cubicBezTo>
                <a:cubicBezTo>
                  <a:pt x="2095216" y="1141857"/>
                  <a:pt x="2097242" y="1140971"/>
                  <a:pt x="2097749" y="1139514"/>
                </a:cubicBezTo>
                <a:cubicBezTo>
                  <a:pt x="2097116" y="1136284"/>
                  <a:pt x="2093822" y="1132864"/>
                  <a:pt x="2087869" y="1129254"/>
                </a:cubicBezTo>
                <a:cubicBezTo>
                  <a:pt x="2081915" y="1125644"/>
                  <a:pt x="2077102" y="1122984"/>
                  <a:pt x="2073429" y="1121274"/>
                </a:cubicBezTo>
                <a:close/>
                <a:moveTo>
                  <a:pt x="1422733" y="1098136"/>
                </a:moveTo>
                <a:cubicBezTo>
                  <a:pt x="1422860" y="1101176"/>
                  <a:pt x="1424127" y="1103456"/>
                  <a:pt x="1426533" y="1104976"/>
                </a:cubicBezTo>
                <a:cubicBezTo>
                  <a:pt x="1428940" y="1106496"/>
                  <a:pt x="1431727" y="1107256"/>
                  <a:pt x="1434894" y="1107256"/>
                </a:cubicBezTo>
                <a:cubicBezTo>
                  <a:pt x="1435020" y="1105546"/>
                  <a:pt x="1434767" y="1103646"/>
                  <a:pt x="1434134" y="1101556"/>
                </a:cubicBezTo>
                <a:cubicBezTo>
                  <a:pt x="1433500" y="1099466"/>
                  <a:pt x="1431727" y="1098326"/>
                  <a:pt x="1428813" y="1098136"/>
                </a:cubicBezTo>
                <a:close/>
                <a:moveTo>
                  <a:pt x="2753255" y="1073141"/>
                </a:moveTo>
                <a:cubicBezTo>
                  <a:pt x="2749708" y="1076181"/>
                  <a:pt x="2747681" y="1079221"/>
                  <a:pt x="2747175" y="1082261"/>
                </a:cubicBezTo>
                <a:lnTo>
                  <a:pt x="2747175" y="1085302"/>
                </a:lnTo>
                <a:close/>
                <a:moveTo>
                  <a:pt x="1918385" y="1060472"/>
                </a:moveTo>
                <a:cubicBezTo>
                  <a:pt x="1909392" y="1071176"/>
                  <a:pt x="1901538" y="1082449"/>
                  <a:pt x="1894825" y="1094293"/>
                </a:cubicBezTo>
                <a:cubicBezTo>
                  <a:pt x="1888111" y="1106137"/>
                  <a:pt x="1881778" y="1118170"/>
                  <a:pt x="1875825" y="1130394"/>
                </a:cubicBezTo>
                <a:cubicBezTo>
                  <a:pt x="1875888" y="1132611"/>
                  <a:pt x="1876521" y="1136537"/>
                  <a:pt x="1877725" y="1142174"/>
                </a:cubicBezTo>
                <a:cubicBezTo>
                  <a:pt x="1878928" y="1147811"/>
                  <a:pt x="1880321" y="1150977"/>
                  <a:pt x="1881905" y="1151674"/>
                </a:cubicBezTo>
                <a:cubicBezTo>
                  <a:pt x="1884818" y="1151231"/>
                  <a:pt x="1886591" y="1149078"/>
                  <a:pt x="1887225" y="1145214"/>
                </a:cubicBezTo>
                <a:cubicBezTo>
                  <a:pt x="1887858" y="1141351"/>
                  <a:pt x="1888111" y="1138437"/>
                  <a:pt x="1887985" y="1136474"/>
                </a:cubicBezTo>
                <a:cubicBezTo>
                  <a:pt x="1888111" y="1128811"/>
                  <a:pt x="1890138" y="1122097"/>
                  <a:pt x="1894065" y="1116333"/>
                </a:cubicBezTo>
                <a:cubicBezTo>
                  <a:pt x="1897992" y="1110570"/>
                  <a:pt x="1903058" y="1106137"/>
                  <a:pt x="1909265" y="1103033"/>
                </a:cubicBezTo>
                <a:cubicBezTo>
                  <a:pt x="1909645" y="1095560"/>
                  <a:pt x="1911165" y="1088466"/>
                  <a:pt x="1913825" y="1081753"/>
                </a:cubicBezTo>
                <a:cubicBezTo>
                  <a:pt x="1916485" y="1075039"/>
                  <a:pt x="1918005" y="1067946"/>
                  <a:pt x="1918385" y="1060472"/>
                </a:cubicBezTo>
                <a:close/>
                <a:moveTo>
                  <a:pt x="2109909" y="1054392"/>
                </a:moveTo>
                <a:cubicBezTo>
                  <a:pt x="2106996" y="1054582"/>
                  <a:pt x="2105223" y="1055722"/>
                  <a:pt x="2104589" y="1057812"/>
                </a:cubicBezTo>
                <a:cubicBezTo>
                  <a:pt x="2103956" y="1059902"/>
                  <a:pt x="2103702" y="1061802"/>
                  <a:pt x="2103829" y="1063512"/>
                </a:cubicBezTo>
                <a:cubicBezTo>
                  <a:pt x="2104336" y="1067059"/>
                  <a:pt x="2106363" y="1069086"/>
                  <a:pt x="2109909" y="1069593"/>
                </a:cubicBezTo>
                <a:cubicBezTo>
                  <a:pt x="2111303" y="1069466"/>
                  <a:pt x="2112316" y="1068959"/>
                  <a:pt x="2112949" y="1068073"/>
                </a:cubicBezTo>
                <a:cubicBezTo>
                  <a:pt x="2113583" y="1067186"/>
                  <a:pt x="2114596" y="1066679"/>
                  <a:pt x="2115989" y="1066552"/>
                </a:cubicBezTo>
                <a:cubicBezTo>
                  <a:pt x="2115926" y="1064716"/>
                  <a:pt x="2115293" y="1062309"/>
                  <a:pt x="2114089" y="1059332"/>
                </a:cubicBezTo>
                <a:cubicBezTo>
                  <a:pt x="2112886" y="1056356"/>
                  <a:pt x="2111493" y="1054709"/>
                  <a:pt x="2109909" y="1054392"/>
                </a:cubicBezTo>
                <a:close/>
                <a:moveTo>
                  <a:pt x="2128149" y="1011831"/>
                </a:moveTo>
                <a:lnTo>
                  <a:pt x="2140310" y="1036152"/>
                </a:lnTo>
                <a:lnTo>
                  <a:pt x="2140310" y="1020952"/>
                </a:lnTo>
                <a:cubicBezTo>
                  <a:pt x="2140183" y="1016581"/>
                  <a:pt x="2138916" y="1013921"/>
                  <a:pt x="2136510" y="1012971"/>
                </a:cubicBezTo>
                <a:cubicBezTo>
                  <a:pt x="2134103" y="1012021"/>
                  <a:pt x="2131316" y="1011641"/>
                  <a:pt x="2128149" y="1011831"/>
                </a:cubicBezTo>
                <a:close/>
                <a:moveTo>
                  <a:pt x="1936626" y="1011831"/>
                </a:moveTo>
                <a:lnTo>
                  <a:pt x="1918385" y="1027032"/>
                </a:lnTo>
                <a:cubicBezTo>
                  <a:pt x="1922882" y="1027412"/>
                  <a:pt x="1926049" y="1029692"/>
                  <a:pt x="1927886" y="1033872"/>
                </a:cubicBezTo>
                <a:cubicBezTo>
                  <a:pt x="1929722" y="1038052"/>
                  <a:pt x="1930609" y="1041852"/>
                  <a:pt x="1930546" y="1045272"/>
                </a:cubicBezTo>
                <a:lnTo>
                  <a:pt x="1921426" y="1057432"/>
                </a:lnTo>
                <a:cubicBezTo>
                  <a:pt x="1930546" y="1057179"/>
                  <a:pt x="1937386" y="1053886"/>
                  <a:pt x="1941946" y="1047552"/>
                </a:cubicBezTo>
                <a:cubicBezTo>
                  <a:pt x="1946506" y="1041219"/>
                  <a:pt x="1948786" y="1033365"/>
                  <a:pt x="1948786" y="1023992"/>
                </a:cubicBezTo>
                <a:lnTo>
                  <a:pt x="1948786" y="1020952"/>
                </a:lnTo>
                <a:cubicBezTo>
                  <a:pt x="1949419" y="1021015"/>
                  <a:pt x="1951953" y="1020888"/>
                  <a:pt x="1956386" y="1020571"/>
                </a:cubicBezTo>
                <a:cubicBezTo>
                  <a:pt x="1960820" y="1020255"/>
                  <a:pt x="1963353" y="1019368"/>
                  <a:pt x="1963986" y="1017911"/>
                </a:cubicBezTo>
                <a:cubicBezTo>
                  <a:pt x="1963036" y="1016328"/>
                  <a:pt x="1958856" y="1014935"/>
                  <a:pt x="1951446" y="1013731"/>
                </a:cubicBezTo>
                <a:cubicBezTo>
                  <a:pt x="1944036" y="1012528"/>
                  <a:pt x="1939096" y="1011895"/>
                  <a:pt x="1936626" y="1011831"/>
                </a:cubicBezTo>
                <a:close/>
                <a:moveTo>
                  <a:pt x="1495695" y="1009974"/>
                </a:moveTo>
                <a:lnTo>
                  <a:pt x="1486575" y="1013014"/>
                </a:lnTo>
                <a:lnTo>
                  <a:pt x="1498735" y="1019094"/>
                </a:lnTo>
                <a:cubicBezTo>
                  <a:pt x="1498798" y="1017384"/>
                  <a:pt x="1498672" y="1015484"/>
                  <a:pt x="1498355" y="1013394"/>
                </a:cubicBezTo>
                <a:cubicBezTo>
                  <a:pt x="1498038" y="1011304"/>
                  <a:pt x="1497151" y="1010164"/>
                  <a:pt x="1495695" y="1009974"/>
                </a:cubicBezTo>
                <a:close/>
                <a:moveTo>
                  <a:pt x="2789736" y="1009300"/>
                </a:moveTo>
                <a:cubicBezTo>
                  <a:pt x="2783782" y="1009046"/>
                  <a:pt x="2779729" y="1009553"/>
                  <a:pt x="2777575" y="1010821"/>
                </a:cubicBezTo>
                <a:cubicBezTo>
                  <a:pt x="2775422" y="1012086"/>
                  <a:pt x="2774409" y="1015634"/>
                  <a:pt x="2774535" y="1021461"/>
                </a:cubicBezTo>
                <a:lnTo>
                  <a:pt x="2780616" y="1036661"/>
                </a:lnTo>
                <a:lnTo>
                  <a:pt x="2792720" y="1022136"/>
                </a:lnTo>
                <a:lnTo>
                  <a:pt x="2792720" y="1020998"/>
                </a:lnTo>
                <a:lnTo>
                  <a:pt x="2795816" y="1012484"/>
                </a:lnTo>
                <a:lnTo>
                  <a:pt x="2795816" y="1009300"/>
                </a:lnTo>
                <a:close/>
                <a:moveTo>
                  <a:pt x="3423906" y="1000968"/>
                </a:moveTo>
                <a:cubicBezTo>
                  <a:pt x="3420739" y="1010341"/>
                  <a:pt x="3416432" y="1024275"/>
                  <a:pt x="3410986" y="1042769"/>
                </a:cubicBezTo>
                <a:lnTo>
                  <a:pt x="3410437" y="1044276"/>
                </a:lnTo>
                <a:lnTo>
                  <a:pt x="3414790" y="1042583"/>
                </a:lnTo>
                <a:lnTo>
                  <a:pt x="3429124" y="1017260"/>
                </a:lnTo>
                <a:lnTo>
                  <a:pt x="3429124" y="1003567"/>
                </a:lnTo>
                <a:lnTo>
                  <a:pt x="3430566" y="1003567"/>
                </a:lnTo>
                <a:close/>
                <a:moveTo>
                  <a:pt x="2371697" y="995590"/>
                </a:moveTo>
                <a:lnTo>
                  <a:pt x="2365274" y="1008791"/>
                </a:lnTo>
                <a:lnTo>
                  <a:pt x="2365500" y="1015218"/>
                </a:lnTo>
                <a:lnTo>
                  <a:pt x="2373247" y="997139"/>
                </a:lnTo>
                <a:close/>
                <a:moveTo>
                  <a:pt x="3117114" y="971790"/>
                </a:moveTo>
                <a:lnTo>
                  <a:pt x="3110407" y="992117"/>
                </a:lnTo>
                <a:lnTo>
                  <a:pt x="3109703" y="993614"/>
                </a:lnTo>
                <a:lnTo>
                  <a:pt x="3110780" y="991848"/>
                </a:lnTo>
                <a:close/>
                <a:moveTo>
                  <a:pt x="1757140" y="967413"/>
                </a:moveTo>
                <a:cubicBezTo>
                  <a:pt x="1757140" y="973493"/>
                  <a:pt x="1760180" y="976533"/>
                  <a:pt x="1766260" y="976533"/>
                </a:cubicBezTo>
                <a:cubicBezTo>
                  <a:pt x="1766387" y="974823"/>
                  <a:pt x="1766133" y="972923"/>
                  <a:pt x="1765500" y="970833"/>
                </a:cubicBezTo>
                <a:cubicBezTo>
                  <a:pt x="1764867" y="968743"/>
                  <a:pt x="1763093" y="967603"/>
                  <a:pt x="1760180" y="967413"/>
                </a:cubicBezTo>
                <a:close/>
                <a:moveTo>
                  <a:pt x="1288971" y="964373"/>
                </a:moveTo>
                <a:cubicBezTo>
                  <a:pt x="1288084" y="976280"/>
                  <a:pt x="1284537" y="987427"/>
                  <a:pt x="1278330" y="997814"/>
                </a:cubicBezTo>
                <a:cubicBezTo>
                  <a:pt x="1272124" y="1008201"/>
                  <a:pt x="1268577" y="1019348"/>
                  <a:pt x="1267690" y="1031254"/>
                </a:cubicBezTo>
                <a:lnTo>
                  <a:pt x="1255530" y="1009974"/>
                </a:lnTo>
                <a:lnTo>
                  <a:pt x="1258570" y="985653"/>
                </a:lnTo>
                <a:cubicBezTo>
                  <a:pt x="1266107" y="984767"/>
                  <a:pt x="1270034" y="981220"/>
                  <a:pt x="1270350" y="975013"/>
                </a:cubicBezTo>
                <a:cubicBezTo>
                  <a:pt x="1270667" y="968807"/>
                  <a:pt x="1276874" y="965260"/>
                  <a:pt x="1288971" y="964373"/>
                </a:cubicBezTo>
                <a:close/>
                <a:moveTo>
                  <a:pt x="2382971" y="964096"/>
                </a:moveTo>
                <a:lnTo>
                  <a:pt x="2374395" y="978391"/>
                </a:lnTo>
                <a:lnTo>
                  <a:pt x="2373266" y="986486"/>
                </a:lnTo>
                <a:lnTo>
                  <a:pt x="2379327" y="981940"/>
                </a:lnTo>
                <a:lnTo>
                  <a:pt x="2385407" y="969780"/>
                </a:lnTo>
                <a:close/>
                <a:moveTo>
                  <a:pt x="2412768" y="951538"/>
                </a:moveTo>
                <a:lnTo>
                  <a:pt x="2409728" y="960659"/>
                </a:lnTo>
                <a:lnTo>
                  <a:pt x="2424928" y="972820"/>
                </a:lnTo>
                <a:cubicBezTo>
                  <a:pt x="2424991" y="977506"/>
                  <a:pt x="2424105" y="981813"/>
                  <a:pt x="2422268" y="985740"/>
                </a:cubicBezTo>
                <a:cubicBezTo>
                  <a:pt x="2420431" y="989667"/>
                  <a:pt x="2417265" y="992454"/>
                  <a:pt x="2412768" y="994099"/>
                </a:cubicBezTo>
                <a:cubicBezTo>
                  <a:pt x="2412451" y="1004740"/>
                  <a:pt x="2412325" y="1015380"/>
                  <a:pt x="2412388" y="1026020"/>
                </a:cubicBezTo>
                <a:cubicBezTo>
                  <a:pt x="2412451" y="1036661"/>
                  <a:pt x="2414605" y="1047300"/>
                  <a:pt x="2418848" y="1057941"/>
                </a:cubicBezTo>
                <a:lnTo>
                  <a:pt x="2443169" y="1018421"/>
                </a:lnTo>
                <a:cubicBezTo>
                  <a:pt x="2437089" y="1008794"/>
                  <a:pt x="2434048" y="997647"/>
                  <a:pt x="2434048" y="984980"/>
                </a:cubicBezTo>
                <a:cubicBezTo>
                  <a:pt x="2435758" y="985107"/>
                  <a:pt x="2437658" y="984853"/>
                  <a:pt x="2439749" y="984219"/>
                </a:cubicBezTo>
                <a:cubicBezTo>
                  <a:pt x="2441839" y="983587"/>
                  <a:pt x="2442979" y="981813"/>
                  <a:pt x="2443169" y="978900"/>
                </a:cubicBezTo>
                <a:cubicBezTo>
                  <a:pt x="2442979" y="975859"/>
                  <a:pt x="2441839" y="972820"/>
                  <a:pt x="2439749" y="969780"/>
                </a:cubicBezTo>
                <a:cubicBezTo>
                  <a:pt x="2437658" y="966740"/>
                  <a:pt x="2435758" y="963700"/>
                  <a:pt x="2434048" y="960659"/>
                </a:cubicBezTo>
                <a:close/>
                <a:moveTo>
                  <a:pt x="1772340" y="943093"/>
                </a:moveTo>
                <a:cubicBezTo>
                  <a:pt x="1768794" y="943599"/>
                  <a:pt x="1766767" y="945626"/>
                  <a:pt x="1766260" y="949173"/>
                </a:cubicBezTo>
                <a:lnTo>
                  <a:pt x="1778420" y="952213"/>
                </a:lnTo>
                <a:cubicBezTo>
                  <a:pt x="1778357" y="950503"/>
                  <a:pt x="1777724" y="948603"/>
                  <a:pt x="1776520" y="946513"/>
                </a:cubicBezTo>
                <a:cubicBezTo>
                  <a:pt x="1775317" y="944423"/>
                  <a:pt x="1773924" y="943283"/>
                  <a:pt x="1772340" y="943093"/>
                </a:cubicBezTo>
                <a:close/>
                <a:moveTo>
                  <a:pt x="3457347" y="934087"/>
                </a:moveTo>
                <a:lnTo>
                  <a:pt x="3436066" y="964487"/>
                </a:lnTo>
                <a:lnTo>
                  <a:pt x="3450322" y="982816"/>
                </a:lnTo>
                <a:lnTo>
                  <a:pt x="3475155" y="945565"/>
                </a:lnTo>
                <a:lnTo>
                  <a:pt x="3471787" y="942067"/>
                </a:lnTo>
                <a:cubicBezTo>
                  <a:pt x="3465833" y="938457"/>
                  <a:pt x="3461020" y="935797"/>
                  <a:pt x="3457347" y="934087"/>
                </a:cubicBezTo>
                <a:close/>
                <a:moveTo>
                  <a:pt x="3130866" y="923347"/>
                </a:moveTo>
                <a:lnTo>
                  <a:pt x="3129027" y="935686"/>
                </a:lnTo>
                <a:lnTo>
                  <a:pt x="3120095" y="962756"/>
                </a:lnTo>
                <a:lnTo>
                  <a:pt x="3138140" y="943207"/>
                </a:lnTo>
                <a:cubicBezTo>
                  <a:pt x="3137760" y="940863"/>
                  <a:pt x="3136240" y="936430"/>
                  <a:pt x="3133580" y="929906"/>
                </a:cubicBezTo>
                <a:close/>
                <a:moveTo>
                  <a:pt x="3082090" y="912229"/>
                </a:moveTo>
                <a:lnTo>
                  <a:pt x="3074834" y="912767"/>
                </a:lnTo>
                <a:lnTo>
                  <a:pt x="3071693" y="920190"/>
                </a:lnTo>
                <a:lnTo>
                  <a:pt x="3069102" y="927531"/>
                </a:lnTo>
                <a:lnTo>
                  <a:pt x="3078486" y="917636"/>
                </a:lnTo>
                <a:close/>
                <a:moveTo>
                  <a:pt x="2009587" y="890229"/>
                </a:moveTo>
                <a:cubicBezTo>
                  <a:pt x="2009714" y="893269"/>
                  <a:pt x="2010981" y="895549"/>
                  <a:pt x="2013387" y="897069"/>
                </a:cubicBezTo>
                <a:cubicBezTo>
                  <a:pt x="2015794" y="898589"/>
                  <a:pt x="2018581" y="899349"/>
                  <a:pt x="2021748" y="899349"/>
                </a:cubicBezTo>
                <a:cubicBezTo>
                  <a:pt x="2021874" y="897639"/>
                  <a:pt x="2021621" y="895739"/>
                  <a:pt x="2020988" y="893649"/>
                </a:cubicBezTo>
                <a:cubicBezTo>
                  <a:pt x="2020354" y="891559"/>
                  <a:pt x="2018581" y="890419"/>
                  <a:pt x="2015667" y="890229"/>
                </a:cubicBezTo>
                <a:close/>
                <a:moveTo>
                  <a:pt x="3302303" y="873285"/>
                </a:moveTo>
                <a:cubicBezTo>
                  <a:pt x="3293310" y="883989"/>
                  <a:pt x="3285456" y="895262"/>
                  <a:pt x="3278743" y="907106"/>
                </a:cubicBezTo>
                <a:cubicBezTo>
                  <a:pt x="3272029" y="918950"/>
                  <a:pt x="3265696" y="930983"/>
                  <a:pt x="3259743" y="943207"/>
                </a:cubicBezTo>
                <a:cubicBezTo>
                  <a:pt x="3259806" y="945424"/>
                  <a:pt x="3260439" y="949351"/>
                  <a:pt x="3261643" y="954987"/>
                </a:cubicBezTo>
                <a:cubicBezTo>
                  <a:pt x="3262846" y="960624"/>
                  <a:pt x="3264239" y="963790"/>
                  <a:pt x="3265823" y="964487"/>
                </a:cubicBezTo>
                <a:cubicBezTo>
                  <a:pt x="3268736" y="964044"/>
                  <a:pt x="3270509" y="961891"/>
                  <a:pt x="3271143" y="958027"/>
                </a:cubicBezTo>
                <a:cubicBezTo>
                  <a:pt x="3271776" y="954164"/>
                  <a:pt x="3272029" y="951250"/>
                  <a:pt x="3271903" y="949287"/>
                </a:cubicBezTo>
                <a:cubicBezTo>
                  <a:pt x="3272029" y="941624"/>
                  <a:pt x="3274056" y="934910"/>
                  <a:pt x="3277983" y="929146"/>
                </a:cubicBezTo>
                <a:cubicBezTo>
                  <a:pt x="3281910" y="923383"/>
                  <a:pt x="3286976" y="918950"/>
                  <a:pt x="3293183" y="915846"/>
                </a:cubicBezTo>
                <a:cubicBezTo>
                  <a:pt x="3293563" y="908373"/>
                  <a:pt x="3295083" y="901279"/>
                  <a:pt x="3297743" y="894566"/>
                </a:cubicBezTo>
                <a:cubicBezTo>
                  <a:pt x="3300403" y="887852"/>
                  <a:pt x="3301923" y="880759"/>
                  <a:pt x="3302303" y="873285"/>
                </a:cubicBezTo>
                <a:close/>
                <a:moveTo>
                  <a:pt x="3493827" y="867205"/>
                </a:moveTo>
                <a:cubicBezTo>
                  <a:pt x="3490914" y="867395"/>
                  <a:pt x="3489141" y="868535"/>
                  <a:pt x="3488507" y="870626"/>
                </a:cubicBezTo>
                <a:cubicBezTo>
                  <a:pt x="3487874" y="872715"/>
                  <a:pt x="3487620" y="874615"/>
                  <a:pt x="3487747" y="876325"/>
                </a:cubicBezTo>
                <a:cubicBezTo>
                  <a:pt x="3488254" y="879872"/>
                  <a:pt x="3490281" y="881899"/>
                  <a:pt x="3493827" y="882406"/>
                </a:cubicBezTo>
                <a:cubicBezTo>
                  <a:pt x="3495221" y="882279"/>
                  <a:pt x="3496234" y="881772"/>
                  <a:pt x="3496867" y="880886"/>
                </a:cubicBezTo>
                <a:cubicBezTo>
                  <a:pt x="3497501" y="879999"/>
                  <a:pt x="3498514" y="879492"/>
                  <a:pt x="3499907" y="879365"/>
                </a:cubicBezTo>
                <a:cubicBezTo>
                  <a:pt x="3499844" y="877529"/>
                  <a:pt x="3499211" y="875122"/>
                  <a:pt x="3498007" y="872145"/>
                </a:cubicBezTo>
                <a:cubicBezTo>
                  <a:pt x="3496804" y="869169"/>
                  <a:pt x="3495411" y="867522"/>
                  <a:pt x="3493827" y="867205"/>
                </a:cubicBezTo>
                <a:close/>
                <a:moveTo>
                  <a:pt x="3745548" y="848317"/>
                </a:moveTo>
                <a:lnTo>
                  <a:pt x="3737032" y="858085"/>
                </a:lnTo>
                <a:cubicBezTo>
                  <a:pt x="3735955" y="866445"/>
                  <a:pt x="3730509" y="880126"/>
                  <a:pt x="3720692" y="899126"/>
                </a:cubicBezTo>
                <a:cubicBezTo>
                  <a:pt x="3715784" y="908626"/>
                  <a:pt x="3711398" y="916036"/>
                  <a:pt x="3707534" y="921357"/>
                </a:cubicBezTo>
                <a:lnTo>
                  <a:pt x="3702253" y="926463"/>
                </a:lnTo>
                <a:lnTo>
                  <a:pt x="3702019" y="930555"/>
                </a:lnTo>
                <a:cubicBezTo>
                  <a:pt x="3702906" y="935939"/>
                  <a:pt x="3704173" y="939612"/>
                  <a:pt x="3705819" y="941576"/>
                </a:cubicBezTo>
                <a:cubicBezTo>
                  <a:pt x="3707529" y="944426"/>
                  <a:pt x="3709429" y="945566"/>
                  <a:pt x="3711519" y="944996"/>
                </a:cubicBezTo>
                <a:cubicBezTo>
                  <a:pt x="3713610" y="944426"/>
                  <a:pt x="3714749" y="943286"/>
                  <a:pt x="3714940" y="941576"/>
                </a:cubicBezTo>
                <a:cubicBezTo>
                  <a:pt x="3708733" y="932455"/>
                  <a:pt x="3709746" y="924855"/>
                  <a:pt x="3717980" y="918775"/>
                </a:cubicBezTo>
                <a:cubicBezTo>
                  <a:pt x="3726213" y="912695"/>
                  <a:pt x="3733306" y="908135"/>
                  <a:pt x="3739260" y="905095"/>
                </a:cubicBezTo>
                <a:lnTo>
                  <a:pt x="3739260" y="859494"/>
                </a:lnTo>
                <a:lnTo>
                  <a:pt x="3742300" y="859494"/>
                </a:lnTo>
                <a:cubicBezTo>
                  <a:pt x="3744010" y="856327"/>
                  <a:pt x="3745150" y="852780"/>
                  <a:pt x="3745720" y="848854"/>
                </a:cubicBezTo>
                <a:close/>
                <a:moveTo>
                  <a:pt x="3177661" y="833766"/>
                </a:moveTo>
                <a:cubicBezTo>
                  <a:pt x="3176204" y="841935"/>
                  <a:pt x="3173037" y="849915"/>
                  <a:pt x="3168161" y="857705"/>
                </a:cubicBezTo>
                <a:lnTo>
                  <a:pt x="3149022" y="869188"/>
                </a:lnTo>
                <a:lnTo>
                  <a:pt x="3149168" y="873555"/>
                </a:lnTo>
                <a:lnTo>
                  <a:pt x="3145783" y="877138"/>
                </a:lnTo>
                <a:lnTo>
                  <a:pt x="3142700" y="891526"/>
                </a:lnTo>
                <a:cubicBezTo>
                  <a:pt x="3140040" y="898239"/>
                  <a:pt x="3138520" y="905333"/>
                  <a:pt x="3138140" y="912807"/>
                </a:cubicBezTo>
                <a:cubicBezTo>
                  <a:pt x="3148210" y="911983"/>
                  <a:pt x="3153910" y="906789"/>
                  <a:pt x="3155240" y="897226"/>
                </a:cubicBezTo>
                <a:cubicBezTo>
                  <a:pt x="3156570" y="887662"/>
                  <a:pt x="3156950" y="878669"/>
                  <a:pt x="3156380" y="870245"/>
                </a:cubicBezTo>
                <a:cubicBezTo>
                  <a:pt x="3161130" y="870245"/>
                  <a:pt x="3166071" y="869485"/>
                  <a:pt x="3171201" y="867966"/>
                </a:cubicBezTo>
                <a:cubicBezTo>
                  <a:pt x="3176331" y="866445"/>
                  <a:pt x="3180511" y="864165"/>
                  <a:pt x="3183741" y="861125"/>
                </a:cubicBezTo>
                <a:close/>
                <a:moveTo>
                  <a:pt x="2847497" y="832977"/>
                </a:moveTo>
                <a:cubicBezTo>
                  <a:pt x="2844330" y="842349"/>
                  <a:pt x="2840023" y="856284"/>
                  <a:pt x="2834577" y="874778"/>
                </a:cubicBezTo>
                <a:cubicBezTo>
                  <a:pt x="2829130" y="893272"/>
                  <a:pt x="2823303" y="905685"/>
                  <a:pt x="2817096" y="912019"/>
                </a:cubicBezTo>
                <a:lnTo>
                  <a:pt x="2838377" y="930258"/>
                </a:lnTo>
                <a:cubicBezTo>
                  <a:pt x="2851044" y="906445"/>
                  <a:pt x="2862191" y="881111"/>
                  <a:pt x="2871817" y="854257"/>
                </a:cubicBezTo>
                <a:cubicBezTo>
                  <a:pt x="2870234" y="848050"/>
                  <a:pt x="2867321" y="842984"/>
                  <a:pt x="2863077" y="839057"/>
                </a:cubicBezTo>
                <a:cubicBezTo>
                  <a:pt x="2858834" y="835130"/>
                  <a:pt x="2853640" y="833104"/>
                  <a:pt x="2847497" y="832977"/>
                </a:cubicBezTo>
                <a:close/>
                <a:moveTo>
                  <a:pt x="3512067" y="824644"/>
                </a:moveTo>
                <a:lnTo>
                  <a:pt x="3517665" y="835841"/>
                </a:lnTo>
                <a:lnTo>
                  <a:pt x="3520755" y="827193"/>
                </a:lnTo>
                <a:lnTo>
                  <a:pt x="3520939" y="826857"/>
                </a:lnTo>
                <a:lnTo>
                  <a:pt x="3520428" y="825784"/>
                </a:lnTo>
                <a:cubicBezTo>
                  <a:pt x="3518021" y="824834"/>
                  <a:pt x="3515234" y="824454"/>
                  <a:pt x="3512067" y="824644"/>
                </a:cubicBezTo>
                <a:close/>
                <a:moveTo>
                  <a:pt x="3320544" y="824644"/>
                </a:moveTo>
                <a:lnTo>
                  <a:pt x="3302303" y="839845"/>
                </a:lnTo>
                <a:cubicBezTo>
                  <a:pt x="3306800" y="840225"/>
                  <a:pt x="3309967" y="842505"/>
                  <a:pt x="3311804" y="846685"/>
                </a:cubicBezTo>
                <a:cubicBezTo>
                  <a:pt x="3313640" y="850865"/>
                  <a:pt x="3314527" y="854665"/>
                  <a:pt x="3314464" y="858085"/>
                </a:cubicBezTo>
                <a:lnTo>
                  <a:pt x="3305344" y="870245"/>
                </a:lnTo>
                <a:cubicBezTo>
                  <a:pt x="3314464" y="869992"/>
                  <a:pt x="3321304" y="866699"/>
                  <a:pt x="3325864" y="860365"/>
                </a:cubicBezTo>
                <a:cubicBezTo>
                  <a:pt x="3330424" y="854032"/>
                  <a:pt x="3332704" y="846178"/>
                  <a:pt x="3332704" y="836805"/>
                </a:cubicBezTo>
                <a:lnTo>
                  <a:pt x="3332704" y="833766"/>
                </a:lnTo>
                <a:cubicBezTo>
                  <a:pt x="3333337" y="833828"/>
                  <a:pt x="3335871" y="833701"/>
                  <a:pt x="3340304" y="833384"/>
                </a:cubicBezTo>
                <a:cubicBezTo>
                  <a:pt x="3344738" y="833068"/>
                  <a:pt x="3347271" y="832181"/>
                  <a:pt x="3347904" y="830724"/>
                </a:cubicBezTo>
                <a:cubicBezTo>
                  <a:pt x="3346954" y="829141"/>
                  <a:pt x="3342774" y="827748"/>
                  <a:pt x="3335364" y="826544"/>
                </a:cubicBezTo>
                <a:cubicBezTo>
                  <a:pt x="3327954" y="825341"/>
                  <a:pt x="3323014" y="824709"/>
                  <a:pt x="3320544" y="824644"/>
                </a:cubicBezTo>
                <a:close/>
                <a:moveTo>
                  <a:pt x="2082549" y="802067"/>
                </a:moveTo>
                <a:lnTo>
                  <a:pt x="2073429" y="805107"/>
                </a:lnTo>
                <a:lnTo>
                  <a:pt x="2085589" y="811187"/>
                </a:lnTo>
                <a:cubicBezTo>
                  <a:pt x="2085652" y="809477"/>
                  <a:pt x="2085526" y="807577"/>
                  <a:pt x="2085209" y="805487"/>
                </a:cubicBezTo>
                <a:cubicBezTo>
                  <a:pt x="2084892" y="803397"/>
                  <a:pt x="2084005" y="802257"/>
                  <a:pt x="2082549" y="802067"/>
                </a:cubicBezTo>
                <a:close/>
                <a:moveTo>
                  <a:pt x="3201981" y="800324"/>
                </a:moveTo>
                <a:cubicBezTo>
                  <a:pt x="3199068" y="800514"/>
                  <a:pt x="3197295" y="801654"/>
                  <a:pt x="3196661" y="803744"/>
                </a:cubicBezTo>
                <a:cubicBezTo>
                  <a:pt x="3196028" y="805834"/>
                  <a:pt x="3195775" y="807734"/>
                  <a:pt x="3195901" y="809444"/>
                </a:cubicBezTo>
                <a:lnTo>
                  <a:pt x="3208062" y="812484"/>
                </a:lnTo>
                <a:cubicBezTo>
                  <a:pt x="3207998" y="810647"/>
                  <a:pt x="3207365" y="808241"/>
                  <a:pt x="3206161" y="805264"/>
                </a:cubicBezTo>
                <a:cubicBezTo>
                  <a:pt x="3204958" y="802287"/>
                  <a:pt x="3203565" y="800641"/>
                  <a:pt x="3201981" y="800324"/>
                </a:cubicBezTo>
                <a:close/>
                <a:moveTo>
                  <a:pt x="3772991" y="771835"/>
                </a:moveTo>
                <a:lnTo>
                  <a:pt x="3767433" y="776003"/>
                </a:lnTo>
                <a:lnTo>
                  <a:pt x="3758313" y="791204"/>
                </a:lnTo>
                <a:cubicBezTo>
                  <a:pt x="3758313" y="796080"/>
                  <a:pt x="3757553" y="801527"/>
                  <a:pt x="3756033" y="807544"/>
                </a:cubicBezTo>
                <a:cubicBezTo>
                  <a:pt x="3754512" y="813561"/>
                  <a:pt x="3752232" y="818248"/>
                  <a:pt x="3749192" y="821604"/>
                </a:cubicBezTo>
                <a:lnTo>
                  <a:pt x="3749451" y="828999"/>
                </a:lnTo>
                <a:lnTo>
                  <a:pt x="3762060" y="812753"/>
                </a:lnTo>
                <a:cubicBezTo>
                  <a:pt x="3766747" y="803696"/>
                  <a:pt x="3773334" y="795969"/>
                  <a:pt x="3781821" y="789572"/>
                </a:cubicBezTo>
                <a:cubicBezTo>
                  <a:pt x="3776817" y="784664"/>
                  <a:pt x="3773619" y="780468"/>
                  <a:pt x="3772226" y="776985"/>
                </a:cubicBezTo>
                <a:close/>
                <a:moveTo>
                  <a:pt x="2880938" y="766096"/>
                </a:moveTo>
                <a:lnTo>
                  <a:pt x="2859657" y="796495"/>
                </a:lnTo>
                <a:lnTo>
                  <a:pt x="2880938" y="823857"/>
                </a:lnTo>
                <a:lnTo>
                  <a:pt x="2893098" y="787375"/>
                </a:lnTo>
                <a:cubicBezTo>
                  <a:pt x="2893605" y="787440"/>
                  <a:pt x="2895631" y="787313"/>
                  <a:pt x="2899178" y="786996"/>
                </a:cubicBezTo>
                <a:cubicBezTo>
                  <a:pt x="2902725" y="786679"/>
                  <a:pt x="2904751" y="785793"/>
                  <a:pt x="2905258" y="784336"/>
                </a:cubicBezTo>
                <a:cubicBezTo>
                  <a:pt x="2904625" y="781106"/>
                  <a:pt x="2901331" y="777686"/>
                  <a:pt x="2895378" y="774076"/>
                </a:cubicBezTo>
                <a:cubicBezTo>
                  <a:pt x="2889424" y="770466"/>
                  <a:pt x="2884611" y="767806"/>
                  <a:pt x="2880938" y="766096"/>
                </a:cubicBezTo>
                <a:close/>
                <a:moveTo>
                  <a:pt x="2343994" y="759506"/>
                </a:moveTo>
                <a:cubicBezTo>
                  <a:pt x="2343994" y="765586"/>
                  <a:pt x="2347034" y="768626"/>
                  <a:pt x="2353114" y="768626"/>
                </a:cubicBezTo>
                <a:cubicBezTo>
                  <a:pt x="2353241" y="766916"/>
                  <a:pt x="2352987" y="765016"/>
                  <a:pt x="2352354" y="762926"/>
                </a:cubicBezTo>
                <a:cubicBezTo>
                  <a:pt x="2351721" y="760836"/>
                  <a:pt x="2349947" y="759696"/>
                  <a:pt x="2347034" y="759506"/>
                </a:cubicBezTo>
                <a:close/>
                <a:moveTo>
                  <a:pt x="1875825" y="756466"/>
                </a:moveTo>
                <a:cubicBezTo>
                  <a:pt x="1874938" y="768373"/>
                  <a:pt x="1871391" y="779520"/>
                  <a:pt x="1865184" y="789907"/>
                </a:cubicBezTo>
                <a:cubicBezTo>
                  <a:pt x="1858978" y="800294"/>
                  <a:pt x="1855431" y="811441"/>
                  <a:pt x="1854544" y="823347"/>
                </a:cubicBezTo>
                <a:lnTo>
                  <a:pt x="1842384" y="802067"/>
                </a:lnTo>
                <a:lnTo>
                  <a:pt x="1845424" y="777746"/>
                </a:lnTo>
                <a:cubicBezTo>
                  <a:pt x="1852961" y="776860"/>
                  <a:pt x="1856888" y="773313"/>
                  <a:pt x="1857204" y="767106"/>
                </a:cubicBezTo>
                <a:cubicBezTo>
                  <a:pt x="1857521" y="760900"/>
                  <a:pt x="1863728" y="757353"/>
                  <a:pt x="1875825" y="756466"/>
                </a:cubicBezTo>
                <a:close/>
                <a:moveTo>
                  <a:pt x="2465841" y="741727"/>
                </a:moveTo>
                <a:lnTo>
                  <a:pt x="2462176" y="743926"/>
                </a:lnTo>
                <a:cubicBezTo>
                  <a:pt x="2460340" y="747536"/>
                  <a:pt x="2459453" y="751716"/>
                  <a:pt x="2459516" y="756466"/>
                </a:cubicBezTo>
                <a:cubicBezTo>
                  <a:pt x="2459010" y="768816"/>
                  <a:pt x="2456983" y="776036"/>
                  <a:pt x="2453436" y="778127"/>
                </a:cubicBezTo>
                <a:cubicBezTo>
                  <a:pt x="2449889" y="780217"/>
                  <a:pt x="2447863" y="785157"/>
                  <a:pt x="2447356" y="792947"/>
                </a:cubicBezTo>
                <a:lnTo>
                  <a:pt x="2432156" y="823347"/>
                </a:lnTo>
                <a:cubicBezTo>
                  <a:pt x="2427659" y="824994"/>
                  <a:pt x="2424492" y="827781"/>
                  <a:pt x="2422656" y="831708"/>
                </a:cubicBezTo>
                <a:cubicBezTo>
                  <a:pt x="2420819" y="835635"/>
                  <a:pt x="2419932" y="839941"/>
                  <a:pt x="2419996" y="844628"/>
                </a:cubicBezTo>
                <a:lnTo>
                  <a:pt x="2423036" y="859828"/>
                </a:lnTo>
                <a:lnTo>
                  <a:pt x="2411310" y="900216"/>
                </a:lnTo>
                <a:lnTo>
                  <a:pt x="2412768" y="899859"/>
                </a:lnTo>
                <a:lnTo>
                  <a:pt x="2412768" y="915059"/>
                </a:lnTo>
                <a:lnTo>
                  <a:pt x="2421888" y="912019"/>
                </a:lnTo>
                <a:cubicBezTo>
                  <a:pt x="2423788" y="907712"/>
                  <a:pt x="2426828" y="900365"/>
                  <a:pt x="2431008" y="889978"/>
                </a:cubicBezTo>
                <a:cubicBezTo>
                  <a:pt x="2435189" y="879590"/>
                  <a:pt x="2438229" y="873764"/>
                  <a:pt x="2440129" y="872498"/>
                </a:cubicBezTo>
                <a:cubicBezTo>
                  <a:pt x="2441585" y="872751"/>
                  <a:pt x="2442472" y="873764"/>
                  <a:pt x="2442789" y="875538"/>
                </a:cubicBezTo>
                <a:cubicBezTo>
                  <a:pt x="2443105" y="877311"/>
                  <a:pt x="2443232" y="878325"/>
                  <a:pt x="2443169" y="878578"/>
                </a:cubicBezTo>
                <a:cubicBezTo>
                  <a:pt x="2451529" y="879085"/>
                  <a:pt x="2454569" y="881871"/>
                  <a:pt x="2452289" y="886938"/>
                </a:cubicBezTo>
                <a:cubicBezTo>
                  <a:pt x="2450009" y="892004"/>
                  <a:pt x="2446969" y="896311"/>
                  <a:pt x="2443169" y="899859"/>
                </a:cubicBezTo>
                <a:lnTo>
                  <a:pt x="2455329" y="927219"/>
                </a:lnTo>
                <a:lnTo>
                  <a:pt x="2443169" y="948499"/>
                </a:lnTo>
                <a:lnTo>
                  <a:pt x="2464449" y="957620"/>
                </a:lnTo>
                <a:cubicBezTo>
                  <a:pt x="2465336" y="947423"/>
                  <a:pt x="2468883" y="938175"/>
                  <a:pt x="2475089" y="929879"/>
                </a:cubicBezTo>
                <a:cubicBezTo>
                  <a:pt x="2481296" y="921582"/>
                  <a:pt x="2484843" y="911575"/>
                  <a:pt x="2485729" y="899859"/>
                </a:cubicBezTo>
                <a:cubicBezTo>
                  <a:pt x="2494786" y="887571"/>
                  <a:pt x="2503273" y="874904"/>
                  <a:pt x="2511190" y="861858"/>
                </a:cubicBezTo>
                <a:cubicBezTo>
                  <a:pt x="2519107" y="848811"/>
                  <a:pt x="2526834" y="836144"/>
                  <a:pt x="2534371" y="823857"/>
                </a:cubicBezTo>
                <a:cubicBezTo>
                  <a:pt x="2535891" y="816510"/>
                  <a:pt x="2538931" y="806883"/>
                  <a:pt x="2543491" y="794976"/>
                </a:cubicBezTo>
                <a:cubicBezTo>
                  <a:pt x="2548051" y="783069"/>
                  <a:pt x="2554131" y="776482"/>
                  <a:pt x="2561731" y="775216"/>
                </a:cubicBezTo>
                <a:cubicBezTo>
                  <a:pt x="2561351" y="772872"/>
                  <a:pt x="2559831" y="768439"/>
                  <a:pt x="2557171" y="761915"/>
                </a:cubicBezTo>
                <a:cubicBezTo>
                  <a:pt x="2554511" y="755392"/>
                  <a:pt x="2552991" y="751719"/>
                  <a:pt x="2552611" y="750895"/>
                </a:cubicBezTo>
                <a:cubicBezTo>
                  <a:pt x="2551154" y="751275"/>
                  <a:pt x="2550267" y="752794"/>
                  <a:pt x="2549951" y="755454"/>
                </a:cubicBezTo>
                <a:cubicBezTo>
                  <a:pt x="2549634" y="758114"/>
                  <a:pt x="2549507" y="759635"/>
                  <a:pt x="2549571" y="760016"/>
                </a:cubicBezTo>
                <a:cubicBezTo>
                  <a:pt x="2540957" y="777939"/>
                  <a:pt x="2530824" y="795292"/>
                  <a:pt x="2519170" y="812077"/>
                </a:cubicBezTo>
                <a:cubicBezTo>
                  <a:pt x="2507517" y="828860"/>
                  <a:pt x="2500423" y="846974"/>
                  <a:pt x="2497890" y="866418"/>
                </a:cubicBezTo>
                <a:lnTo>
                  <a:pt x="2482689" y="866418"/>
                </a:lnTo>
                <a:cubicBezTo>
                  <a:pt x="2475723" y="866734"/>
                  <a:pt x="2467616" y="866100"/>
                  <a:pt x="2458369" y="864518"/>
                </a:cubicBezTo>
                <a:cubicBezTo>
                  <a:pt x="2449122" y="862934"/>
                  <a:pt x="2444055" y="858500"/>
                  <a:pt x="2443169" y="851217"/>
                </a:cubicBezTo>
                <a:cubicBezTo>
                  <a:pt x="2443485" y="837410"/>
                  <a:pt x="2446652" y="823983"/>
                  <a:pt x="2452669" y="810937"/>
                </a:cubicBezTo>
                <a:cubicBezTo>
                  <a:pt x="2458686" y="797890"/>
                  <a:pt x="2465652" y="785983"/>
                  <a:pt x="2473569" y="775216"/>
                </a:cubicBezTo>
                <a:cubicBezTo>
                  <a:pt x="2473189" y="767868"/>
                  <a:pt x="2471669" y="761281"/>
                  <a:pt x="2469009" y="755454"/>
                </a:cubicBezTo>
                <a:close/>
                <a:moveTo>
                  <a:pt x="2359194" y="735186"/>
                </a:moveTo>
                <a:cubicBezTo>
                  <a:pt x="2355648" y="735692"/>
                  <a:pt x="2353621" y="737719"/>
                  <a:pt x="2353114" y="741266"/>
                </a:cubicBezTo>
                <a:lnTo>
                  <a:pt x="2365274" y="744306"/>
                </a:lnTo>
                <a:cubicBezTo>
                  <a:pt x="2365211" y="742596"/>
                  <a:pt x="2364578" y="740696"/>
                  <a:pt x="2363374" y="738606"/>
                </a:cubicBezTo>
                <a:cubicBezTo>
                  <a:pt x="2362171" y="736516"/>
                  <a:pt x="2360778" y="735376"/>
                  <a:pt x="2359194" y="735186"/>
                </a:cubicBezTo>
                <a:close/>
                <a:moveTo>
                  <a:pt x="2725894" y="705294"/>
                </a:moveTo>
                <a:cubicBezTo>
                  <a:pt x="2716901" y="715998"/>
                  <a:pt x="2709047" y="727271"/>
                  <a:pt x="2702334" y="739114"/>
                </a:cubicBezTo>
                <a:cubicBezTo>
                  <a:pt x="2695620" y="750959"/>
                  <a:pt x="2689287" y="762992"/>
                  <a:pt x="2683334" y="775216"/>
                </a:cubicBezTo>
                <a:cubicBezTo>
                  <a:pt x="2683397" y="777432"/>
                  <a:pt x="2684030" y="781359"/>
                  <a:pt x="2685234" y="786996"/>
                </a:cubicBezTo>
                <a:cubicBezTo>
                  <a:pt x="2686437" y="792632"/>
                  <a:pt x="2687830" y="795798"/>
                  <a:pt x="2689414" y="796495"/>
                </a:cubicBezTo>
                <a:cubicBezTo>
                  <a:pt x="2692327" y="796053"/>
                  <a:pt x="2694100" y="793900"/>
                  <a:pt x="2694734" y="790035"/>
                </a:cubicBezTo>
                <a:cubicBezTo>
                  <a:pt x="2695367" y="786173"/>
                  <a:pt x="2695620" y="783259"/>
                  <a:pt x="2695494" y="781296"/>
                </a:cubicBezTo>
                <a:cubicBezTo>
                  <a:pt x="2695620" y="773632"/>
                  <a:pt x="2697647" y="766919"/>
                  <a:pt x="2701574" y="761155"/>
                </a:cubicBezTo>
                <a:cubicBezTo>
                  <a:pt x="2705501" y="755392"/>
                  <a:pt x="2710567" y="750959"/>
                  <a:pt x="2716774" y="747855"/>
                </a:cubicBezTo>
                <a:cubicBezTo>
                  <a:pt x="2717154" y="740382"/>
                  <a:pt x="2718674" y="733288"/>
                  <a:pt x="2721334" y="726574"/>
                </a:cubicBezTo>
                <a:cubicBezTo>
                  <a:pt x="2723994" y="719861"/>
                  <a:pt x="2725514" y="712768"/>
                  <a:pt x="2725894" y="705294"/>
                </a:cubicBezTo>
                <a:close/>
                <a:moveTo>
                  <a:pt x="3393505" y="703042"/>
                </a:moveTo>
                <a:cubicBezTo>
                  <a:pt x="3393632" y="706083"/>
                  <a:pt x="3394899" y="708362"/>
                  <a:pt x="3397305" y="709882"/>
                </a:cubicBezTo>
                <a:cubicBezTo>
                  <a:pt x="3399712" y="711402"/>
                  <a:pt x="3402499" y="712162"/>
                  <a:pt x="3405666" y="712162"/>
                </a:cubicBezTo>
                <a:cubicBezTo>
                  <a:pt x="3405792" y="710453"/>
                  <a:pt x="3405539" y="708552"/>
                  <a:pt x="3404906" y="706462"/>
                </a:cubicBezTo>
                <a:cubicBezTo>
                  <a:pt x="3404272" y="704373"/>
                  <a:pt x="3402499" y="703232"/>
                  <a:pt x="3399585" y="703042"/>
                </a:cubicBezTo>
                <a:close/>
                <a:moveTo>
                  <a:pt x="2917418" y="699213"/>
                </a:moveTo>
                <a:cubicBezTo>
                  <a:pt x="2914505" y="699404"/>
                  <a:pt x="2912732" y="700544"/>
                  <a:pt x="2912098" y="702634"/>
                </a:cubicBezTo>
                <a:cubicBezTo>
                  <a:pt x="2911465" y="704724"/>
                  <a:pt x="2911211" y="706624"/>
                  <a:pt x="2911338" y="708334"/>
                </a:cubicBezTo>
                <a:cubicBezTo>
                  <a:pt x="2911845" y="711881"/>
                  <a:pt x="2913872" y="713907"/>
                  <a:pt x="2917418" y="714415"/>
                </a:cubicBezTo>
                <a:cubicBezTo>
                  <a:pt x="2918812" y="714287"/>
                  <a:pt x="2919825" y="713781"/>
                  <a:pt x="2920458" y="712895"/>
                </a:cubicBezTo>
                <a:cubicBezTo>
                  <a:pt x="2921092" y="712008"/>
                  <a:pt x="2922105" y="711500"/>
                  <a:pt x="2923498" y="711374"/>
                </a:cubicBezTo>
                <a:cubicBezTo>
                  <a:pt x="2923435" y="709537"/>
                  <a:pt x="2922802" y="707130"/>
                  <a:pt x="2921598" y="704154"/>
                </a:cubicBezTo>
                <a:cubicBezTo>
                  <a:pt x="2920395" y="701178"/>
                  <a:pt x="2919002" y="699530"/>
                  <a:pt x="2917418" y="699213"/>
                </a:cubicBezTo>
                <a:close/>
                <a:moveTo>
                  <a:pt x="2601252" y="665774"/>
                </a:moveTo>
                <a:cubicBezTo>
                  <a:pt x="2599795" y="673944"/>
                  <a:pt x="2596628" y="681924"/>
                  <a:pt x="2591752" y="689714"/>
                </a:cubicBezTo>
                <a:cubicBezTo>
                  <a:pt x="2586875" y="697504"/>
                  <a:pt x="2579908" y="701684"/>
                  <a:pt x="2570851" y="702254"/>
                </a:cubicBezTo>
                <a:cubicBezTo>
                  <a:pt x="2570471" y="709728"/>
                  <a:pt x="2568951" y="716820"/>
                  <a:pt x="2566291" y="723534"/>
                </a:cubicBezTo>
                <a:cubicBezTo>
                  <a:pt x="2563631" y="730247"/>
                  <a:pt x="2562111" y="737342"/>
                  <a:pt x="2561731" y="744815"/>
                </a:cubicBezTo>
                <a:cubicBezTo>
                  <a:pt x="2571801" y="743992"/>
                  <a:pt x="2577501" y="738798"/>
                  <a:pt x="2578831" y="729235"/>
                </a:cubicBezTo>
                <a:cubicBezTo>
                  <a:pt x="2580161" y="719671"/>
                  <a:pt x="2580541" y="710677"/>
                  <a:pt x="2579971" y="702254"/>
                </a:cubicBezTo>
                <a:cubicBezTo>
                  <a:pt x="2584721" y="702254"/>
                  <a:pt x="2589662" y="701494"/>
                  <a:pt x="2594792" y="699974"/>
                </a:cubicBezTo>
                <a:cubicBezTo>
                  <a:pt x="2599922" y="698454"/>
                  <a:pt x="2604102" y="696174"/>
                  <a:pt x="2607332" y="693134"/>
                </a:cubicBezTo>
                <a:close/>
                <a:moveTo>
                  <a:pt x="2935658" y="656653"/>
                </a:moveTo>
                <a:lnTo>
                  <a:pt x="2947819" y="680974"/>
                </a:lnTo>
                <a:lnTo>
                  <a:pt x="2947819" y="665774"/>
                </a:lnTo>
                <a:cubicBezTo>
                  <a:pt x="2947692" y="661403"/>
                  <a:pt x="2946425" y="658743"/>
                  <a:pt x="2944019" y="657793"/>
                </a:cubicBezTo>
                <a:cubicBezTo>
                  <a:pt x="2941612" y="656843"/>
                  <a:pt x="2938825" y="656463"/>
                  <a:pt x="2935658" y="656653"/>
                </a:cubicBezTo>
                <a:close/>
                <a:moveTo>
                  <a:pt x="2744135" y="656653"/>
                </a:moveTo>
                <a:lnTo>
                  <a:pt x="2725894" y="671854"/>
                </a:lnTo>
                <a:cubicBezTo>
                  <a:pt x="2730391" y="672234"/>
                  <a:pt x="2733558" y="674514"/>
                  <a:pt x="2735395" y="678694"/>
                </a:cubicBezTo>
                <a:cubicBezTo>
                  <a:pt x="2737231" y="682873"/>
                  <a:pt x="2738118" y="686674"/>
                  <a:pt x="2738055" y="690094"/>
                </a:cubicBezTo>
                <a:lnTo>
                  <a:pt x="2728935" y="702254"/>
                </a:lnTo>
                <a:cubicBezTo>
                  <a:pt x="2738055" y="702001"/>
                  <a:pt x="2744895" y="698708"/>
                  <a:pt x="2749455" y="692374"/>
                </a:cubicBezTo>
                <a:cubicBezTo>
                  <a:pt x="2754015" y="686041"/>
                  <a:pt x="2756295" y="678187"/>
                  <a:pt x="2756295" y="668814"/>
                </a:cubicBezTo>
                <a:lnTo>
                  <a:pt x="2756295" y="665774"/>
                </a:lnTo>
                <a:cubicBezTo>
                  <a:pt x="2756928" y="665837"/>
                  <a:pt x="2759462" y="665710"/>
                  <a:pt x="2763895" y="665393"/>
                </a:cubicBezTo>
                <a:cubicBezTo>
                  <a:pt x="2768329" y="665077"/>
                  <a:pt x="2770862" y="664190"/>
                  <a:pt x="2771495" y="662733"/>
                </a:cubicBezTo>
                <a:cubicBezTo>
                  <a:pt x="2770545" y="661150"/>
                  <a:pt x="2766365" y="659757"/>
                  <a:pt x="2758955" y="658553"/>
                </a:cubicBezTo>
                <a:cubicBezTo>
                  <a:pt x="2751545" y="657350"/>
                  <a:pt x="2746605" y="656717"/>
                  <a:pt x="2744135" y="656653"/>
                </a:cubicBezTo>
                <a:close/>
                <a:moveTo>
                  <a:pt x="2625572" y="632333"/>
                </a:moveTo>
                <a:cubicBezTo>
                  <a:pt x="2622659" y="632523"/>
                  <a:pt x="2620886" y="633662"/>
                  <a:pt x="2620252" y="635753"/>
                </a:cubicBezTo>
                <a:cubicBezTo>
                  <a:pt x="2619619" y="637843"/>
                  <a:pt x="2619366" y="639743"/>
                  <a:pt x="2619492" y="641453"/>
                </a:cubicBezTo>
                <a:lnTo>
                  <a:pt x="2631653" y="644492"/>
                </a:lnTo>
                <a:cubicBezTo>
                  <a:pt x="2631589" y="642656"/>
                  <a:pt x="2630956" y="640250"/>
                  <a:pt x="2629752" y="637273"/>
                </a:cubicBezTo>
                <a:cubicBezTo>
                  <a:pt x="2628549" y="634296"/>
                  <a:pt x="2627156" y="632650"/>
                  <a:pt x="2625572" y="632333"/>
                </a:cubicBezTo>
                <a:close/>
                <a:moveTo>
                  <a:pt x="3466467" y="614880"/>
                </a:moveTo>
                <a:lnTo>
                  <a:pt x="3457347" y="617920"/>
                </a:lnTo>
                <a:lnTo>
                  <a:pt x="3469507" y="624000"/>
                </a:lnTo>
                <a:cubicBezTo>
                  <a:pt x="3469570" y="622290"/>
                  <a:pt x="3469444" y="620390"/>
                  <a:pt x="3469127" y="618300"/>
                </a:cubicBezTo>
                <a:cubicBezTo>
                  <a:pt x="3468810" y="616210"/>
                  <a:pt x="3467923" y="615071"/>
                  <a:pt x="3466467" y="614880"/>
                </a:cubicBezTo>
                <a:close/>
                <a:moveTo>
                  <a:pt x="3727912" y="572320"/>
                </a:moveTo>
                <a:cubicBezTo>
                  <a:pt x="3727912" y="578400"/>
                  <a:pt x="3730952" y="581439"/>
                  <a:pt x="3737032" y="581439"/>
                </a:cubicBezTo>
                <a:cubicBezTo>
                  <a:pt x="3737159" y="579729"/>
                  <a:pt x="3736905" y="577829"/>
                  <a:pt x="3736272" y="575740"/>
                </a:cubicBezTo>
                <a:cubicBezTo>
                  <a:pt x="3735639" y="573649"/>
                  <a:pt x="3733865" y="572509"/>
                  <a:pt x="3730952" y="572320"/>
                </a:cubicBezTo>
                <a:close/>
                <a:moveTo>
                  <a:pt x="3259743" y="569279"/>
                </a:moveTo>
                <a:cubicBezTo>
                  <a:pt x="3258856" y="581186"/>
                  <a:pt x="3255309" y="592333"/>
                  <a:pt x="3249102" y="602720"/>
                </a:cubicBezTo>
                <a:cubicBezTo>
                  <a:pt x="3242896" y="613107"/>
                  <a:pt x="3239349" y="624254"/>
                  <a:pt x="3238462" y="636160"/>
                </a:cubicBezTo>
                <a:lnTo>
                  <a:pt x="3226302" y="614880"/>
                </a:lnTo>
                <a:lnTo>
                  <a:pt x="3229342" y="590559"/>
                </a:lnTo>
                <a:cubicBezTo>
                  <a:pt x="3236879" y="589673"/>
                  <a:pt x="3240806" y="586126"/>
                  <a:pt x="3241122" y="579919"/>
                </a:cubicBezTo>
                <a:cubicBezTo>
                  <a:pt x="3241439" y="573713"/>
                  <a:pt x="3247646" y="570166"/>
                  <a:pt x="3259743" y="569279"/>
                </a:cubicBezTo>
                <a:close/>
                <a:moveTo>
                  <a:pt x="3743112" y="547999"/>
                </a:moveTo>
                <a:cubicBezTo>
                  <a:pt x="3739566" y="548505"/>
                  <a:pt x="3737539" y="550533"/>
                  <a:pt x="3737032" y="554080"/>
                </a:cubicBezTo>
                <a:lnTo>
                  <a:pt x="3749192" y="557120"/>
                </a:lnTo>
                <a:cubicBezTo>
                  <a:pt x="3749129" y="555409"/>
                  <a:pt x="3748496" y="553509"/>
                  <a:pt x="3747292" y="551419"/>
                </a:cubicBezTo>
                <a:cubicBezTo>
                  <a:pt x="3746089" y="549329"/>
                  <a:pt x="3744696" y="548189"/>
                  <a:pt x="3743112" y="547999"/>
                </a:cubicBezTo>
                <a:close/>
                <a:moveTo>
                  <a:pt x="2817096" y="535051"/>
                </a:moveTo>
                <a:cubicBezTo>
                  <a:pt x="2817223" y="538091"/>
                  <a:pt x="2818490" y="540371"/>
                  <a:pt x="2820896" y="541891"/>
                </a:cubicBezTo>
                <a:cubicBezTo>
                  <a:pt x="2823303" y="543411"/>
                  <a:pt x="2826090" y="544171"/>
                  <a:pt x="2829257" y="544171"/>
                </a:cubicBezTo>
                <a:cubicBezTo>
                  <a:pt x="2829383" y="542461"/>
                  <a:pt x="2829130" y="540561"/>
                  <a:pt x="2828497" y="538471"/>
                </a:cubicBezTo>
                <a:cubicBezTo>
                  <a:pt x="2827863" y="536381"/>
                  <a:pt x="2826090" y="535241"/>
                  <a:pt x="2823176" y="535051"/>
                </a:cubicBezTo>
                <a:close/>
                <a:moveTo>
                  <a:pt x="2890058" y="446889"/>
                </a:moveTo>
                <a:lnTo>
                  <a:pt x="2880938" y="449929"/>
                </a:lnTo>
                <a:lnTo>
                  <a:pt x="2893098" y="456009"/>
                </a:lnTo>
                <a:cubicBezTo>
                  <a:pt x="2893161" y="454299"/>
                  <a:pt x="2893035" y="452399"/>
                  <a:pt x="2892718" y="450309"/>
                </a:cubicBezTo>
                <a:cubicBezTo>
                  <a:pt x="2892401" y="448219"/>
                  <a:pt x="2891514" y="447079"/>
                  <a:pt x="2890058" y="446889"/>
                </a:cubicBezTo>
                <a:close/>
                <a:moveTo>
                  <a:pt x="3151503" y="404328"/>
                </a:moveTo>
                <a:cubicBezTo>
                  <a:pt x="3151503" y="410408"/>
                  <a:pt x="3154543" y="413448"/>
                  <a:pt x="3160623" y="413448"/>
                </a:cubicBezTo>
                <a:cubicBezTo>
                  <a:pt x="3160750" y="411738"/>
                  <a:pt x="3160496" y="409838"/>
                  <a:pt x="3159863" y="407748"/>
                </a:cubicBezTo>
                <a:cubicBezTo>
                  <a:pt x="3159230" y="405658"/>
                  <a:pt x="3157456" y="404518"/>
                  <a:pt x="3154543" y="404328"/>
                </a:cubicBezTo>
                <a:close/>
                <a:moveTo>
                  <a:pt x="2683334" y="401288"/>
                </a:moveTo>
                <a:cubicBezTo>
                  <a:pt x="2682447" y="413195"/>
                  <a:pt x="2678900" y="424342"/>
                  <a:pt x="2672693" y="434729"/>
                </a:cubicBezTo>
                <a:cubicBezTo>
                  <a:pt x="2666487" y="445116"/>
                  <a:pt x="2662940" y="456263"/>
                  <a:pt x="2662053" y="468169"/>
                </a:cubicBezTo>
                <a:lnTo>
                  <a:pt x="2649893" y="446889"/>
                </a:lnTo>
                <a:lnTo>
                  <a:pt x="2652933" y="422568"/>
                </a:lnTo>
                <a:cubicBezTo>
                  <a:pt x="2660470" y="421682"/>
                  <a:pt x="2664397" y="418135"/>
                  <a:pt x="2664713" y="411928"/>
                </a:cubicBezTo>
                <a:cubicBezTo>
                  <a:pt x="2665030" y="405722"/>
                  <a:pt x="2671237" y="402175"/>
                  <a:pt x="2683334" y="401288"/>
                </a:cubicBezTo>
                <a:close/>
                <a:moveTo>
                  <a:pt x="3166703" y="380008"/>
                </a:moveTo>
                <a:cubicBezTo>
                  <a:pt x="3163157" y="380514"/>
                  <a:pt x="3161130" y="382541"/>
                  <a:pt x="3160623" y="386088"/>
                </a:cubicBezTo>
                <a:lnTo>
                  <a:pt x="3172783" y="389128"/>
                </a:lnTo>
                <a:cubicBezTo>
                  <a:pt x="3172720" y="387418"/>
                  <a:pt x="3172087" y="385518"/>
                  <a:pt x="3170883" y="383428"/>
                </a:cubicBezTo>
                <a:cubicBezTo>
                  <a:pt x="3169680" y="381338"/>
                  <a:pt x="3168287" y="380198"/>
                  <a:pt x="3166703" y="380008"/>
                </a:cubicBezTo>
                <a:close/>
                <a:moveTo>
                  <a:pt x="3400788" y="0"/>
                </a:moveTo>
                <a:lnTo>
                  <a:pt x="3409908" y="3040"/>
                </a:lnTo>
                <a:lnTo>
                  <a:pt x="3400788" y="33440"/>
                </a:lnTo>
                <a:cubicBezTo>
                  <a:pt x="3397748" y="36671"/>
                  <a:pt x="3395468" y="40851"/>
                  <a:pt x="3393948" y="45981"/>
                </a:cubicBezTo>
                <a:cubicBezTo>
                  <a:pt x="3392428" y="51111"/>
                  <a:pt x="3391668" y="56051"/>
                  <a:pt x="3391668" y="60801"/>
                </a:cubicBezTo>
                <a:lnTo>
                  <a:pt x="3379508" y="88162"/>
                </a:lnTo>
                <a:cubicBezTo>
                  <a:pt x="3380141" y="95002"/>
                  <a:pt x="3380394" y="102602"/>
                  <a:pt x="3380268" y="110962"/>
                </a:cubicBezTo>
                <a:cubicBezTo>
                  <a:pt x="3380141" y="119322"/>
                  <a:pt x="3375834" y="123882"/>
                  <a:pt x="3367347" y="124642"/>
                </a:cubicBezTo>
                <a:cubicBezTo>
                  <a:pt x="3366334" y="154283"/>
                  <a:pt x="3357720" y="189244"/>
                  <a:pt x="3341507" y="229524"/>
                </a:cubicBezTo>
                <a:cubicBezTo>
                  <a:pt x="3325293" y="269805"/>
                  <a:pt x="3307559" y="301726"/>
                  <a:pt x="3288306" y="325287"/>
                </a:cubicBezTo>
                <a:cubicBezTo>
                  <a:pt x="3287926" y="335673"/>
                  <a:pt x="3286406" y="345300"/>
                  <a:pt x="3283746" y="354167"/>
                </a:cubicBezTo>
                <a:cubicBezTo>
                  <a:pt x="3281086" y="363034"/>
                  <a:pt x="3279566" y="372661"/>
                  <a:pt x="3279186" y="383048"/>
                </a:cubicBezTo>
                <a:cubicBezTo>
                  <a:pt x="3274689" y="383238"/>
                  <a:pt x="3271522" y="385138"/>
                  <a:pt x="3269685" y="388748"/>
                </a:cubicBezTo>
                <a:cubicBezTo>
                  <a:pt x="3267849" y="392358"/>
                  <a:pt x="3266962" y="396538"/>
                  <a:pt x="3267025" y="401288"/>
                </a:cubicBezTo>
                <a:cubicBezTo>
                  <a:pt x="3266519" y="413638"/>
                  <a:pt x="3264492" y="420858"/>
                  <a:pt x="3260945" y="422949"/>
                </a:cubicBezTo>
                <a:cubicBezTo>
                  <a:pt x="3257398" y="425039"/>
                  <a:pt x="3255372" y="429979"/>
                  <a:pt x="3254865" y="437769"/>
                </a:cubicBezTo>
                <a:lnTo>
                  <a:pt x="3239665" y="468169"/>
                </a:lnTo>
                <a:cubicBezTo>
                  <a:pt x="3235168" y="469816"/>
                  <a:pt x="3232001" y="472603"/>
                  <a:pt x="3230165" y="476530"/>
                </a:cubicBezTo>
                <a:cubicBezTo>
                  <a:pt x="3228328" y="480457"/>
                  <a:pt x="3227441" y="484763"/>
                  <a:pt x="3227505" y="489450"/>
                </a:cubicBezTo>
                <a:lnTo>
                  <a:pt x="3230545" y="504650"/>
                </a:lnTo>
                <a:lnTo>
                  <a:pt x="3203184" y="598892"/>
                </a:lnTo>
                <a:lnTo>
                  <a:pt x="3191024" y="608012"/>
                </a:lnTo>
                <a:lnTo>
                  <a:pt x="3181904" y="623213"/>
                </a:lnTo>
                <a:cubicBezTo>
                  <a:pt x="3181904" y="628089"/>
                  <a:pt x="3181144" y="633536"/>
                  <a:pt x="3179624" y="639553"/>
                </a:cubicBezTo>
                <a:cubicBezTo>
                  <a:pt x="3178103" y="645570"/>
                  <a:pt x="3175823" y="650257"/>
                  <a:pt x="3172783" y="653612"/>
                </a:cubicBezTo>
                <a:cubicBezTo>
                  <a:pt x="3174557" y="659124"/>
                  <a:pt x="3174810" y="666343"/>
                  <a:pt x="3173543" y="675274"/>
                </a:cubicBezTo>
                <a:cubicBezTo>
                  <a:pt x="3172277" y="684204"/>
                  <a:pt x="3167970" y="689144"/>
                  <a:pt x="3160623" y="690094"/>
                </a:cubicBezTo>
                <a:cubicBezTo>
                  <a:pt x="3159546" y="698454"/>
                  <a:pt x="3154100" y="712134"/>
                  <a:pt x="3144283" y="731134"/>
                </a:cubicBezTo>
                <a:cubicBezTo>
                  <a:pt x="3134466" y="750134"/>
                  <a:pt x="3126739" y="760775"/>
                  <a:pt x="3121102" y="763056"/>
                </a:cubicBezTo>
                <a:lnTo>
                  <a:pt x="3111982" y="784336"/>
                </a:lnTo>
                <a:cubicBezTo>
                  <a:pt x="3111095" y="803336"/>
                  <a:pt x="3107549" y="820057"/>
                  <a:pt x="3101342" y="834497"/>
                </a:cubicBezTo>
                <a:cubicBezTo>
                  <a:pt x="3095135" y="848937"/>
                  <a:pt x="3091588" y="865658"/>
                  <a:pt x="3090702" y="884658"/>
                </a:cubicBezTo>
                <a:lnTo>
                  <a:pt x="3085362" y="891778"/>
                </a:lnTo>
                <a:lnTo>
                  <a:pt x="3083419" y="897606"/>
                </a:lnTo>
                <a:lnTo>
                  <a:pt x="3088910" y="901999"/>
                </a:lnTo>
                <a:lnTo>
                  <a:pt x="3100527" y="884575"/>
                </a:lnTo>
                <a:cubicBezTo>
                  <a:pt x="3109013" y="872225"/>
                  <a:pt x="3117880" y="861965"/>
                  <a:pt x="3127127" y="853795"/>
                </a:cubicBezTo>
                <a:cubicBezTo>
                  <a:pt x="3126937" y="849045"/>
                  <a:pt x="3127317" y="844105"/>
                  <a:pt x="3128267" y="838974"/>
                </a:cubicBezTo>
                <a:cubicBezTo>
                  <a:pt x="3129217" y="833844"/>
                  <a:pt x="3131877" y="829664"/>
                  <a:pt x="3136247" y="826434"/>
                </a:cubicBezTo>
                <a:cubicBezTo>
                  <a:pt x="3136501" y="817061"/>
                  <a:pt x="3139034" y="807687"/>
                  <a:pt x="3143848" y="798314"/>
                </a:cubicBezTo>
                <a:lnTo>
                  <a:pt x="3152682" y="785865"/>
                </a:lnTo>
                <a:lnTo>
                  <a:pt x="3156380" y="776003"/>
                </a:lnTo>
                <a:lnTo>
                  <a:pt x="3161826" y="770138"/>
                </a:lnTo>
                <a:lnTo>
                  <a:pt x="3162848" y="766393"/>
                </a:lnTo>
                <a:lnTo>
                  <a:pt x="3167922" y="763573"/>
                </a:lnTo>
                <a:lnTo>
                  <a:pt x="3195901" y="733443"/>
                </a:lnTo>
                <a:lnTo>
                  <a:pt x="3217182" y="672641"/>
                </a:lnTo>
                <a:cubicBezTo>
                  <a:pt x="3219018" y="672768"/>
                  <a:pt x="3221425" y="672515"/>
                  <a:pt x="3224402" y="671881"/>
                </a:cubicBezTo>
                <a:cubicBezTo>
                  <a:pt x="3227379" y="671249"/>
                  <a:pt x="3229025" y="669474"/>
                  <a:pt x="3229342" y="666561"/>
                </a:cubicBezTo>
                <a:cubicBezTo>
                  <a:pt x="3229025" y="664916"/>
                  <a:pt x="3227379" y="662888"/>
                  <a:pt x="3224402" y="660481"/>
                </a:cubicBezTo>
                <a:cubicBezTo>
                  <a:pt x="3221425" y="658075"/>
                  <a:pt x="3219018" y="656048"/>
                  <a:pt x="3217182" y="654401"/>
                </a:cubicBezTo>
                <a:lnTo>
                  <a:pt x="3250622" y="636160"/>
                </a:lnTo>
                <a:lnTo>
                  <a:pt x="3271903" y="636160"/>
                </a:lnTo>
                <a:cubicBezTo>
                  <a:pt x="3271270" y="647434"/>
                  <a:pt x="3269496" y="658328"/>
                  <a:pt x="3266583" y="668841"/>
                </a:cubicBezTo>
                <a:cubicBezTo>
                  <a:pt x="3263669" y="679355"/>
                  <a:pt x="3263416" y="694808"/>
                  <a:pt x="3265823" y="715203"/>
                </a:cubicBezTo>
                <a:cubicBezTo>
                  <a:pt x="3272283" y="706335"/>
                  <a:pt x="3278363" y="697468"/>
                  <a:pt x="3284063" y="688601"/>
                </a:cubicBezTo>
                <a:cubicBezTo>
                  <a:pt x="3289763" y="679735"/>
                  <a:pt x="3292803" y="669348"/>
                  <a:pt x="3293183" y="657441"/>
                </a:cubicBezTo>
                <a:cubicBezTo>
                  <a:pt x="3307877" y="645788"/>
                  <a:pt x="3321050" y="632615"/>
                  <a:pt x="3332704" y="617920"/>
                </a:cubicBezTo>
                <a:cubicBezTo>
                  <a:pt x="3349614" y="616400"/>
                  <a:pt x="3356075" y="610321"/>
                  <a:pt x="3352084" y="599680"/>
                </a:cubicBezTo>
                <a:cubicBezTo>
                  <a:pt x="3348094" y="589041"/>
                  <a:pt x="3350754" y="582959"/>
                  <a:pt x="3360065" y="581439"/>
                </a:cubicBezTo>
                <a:lnTo>
                  <a:pt x="3372225" y="581439"/>
                </a:lnTo>
                <a:cubicBezTo>
                  <a:pt x="3372732" y="572890"/>
                  <a:pt x="3374758" y="566429"/>
                  <a:pt x="3378305" y="562060"/>
                </a:cubicBezTo>
                <a:cubicBezTo>
                  <a:pt x="3381852" y="557690"/>
                  <a:pt x="3383878" y="551989"/>
                  <a:pt x="3384385" y="544958"/>
                </a:cubicBezTo>
                <a:lnTo>
                  <a:pt x="3405666" y="526718"/>
                </a:lnTo>
                <a:lnTo>
                  <a:pt x="3417826" y="551039"/>
                </a:lnTo>
                <a:cubicBezTo>
                  <a:pt x="3423906" y="551039"/>
                  <a:pt x="3426946" y="554080"/>
                  <a:pt x="3426946" y="560159"/>
                </a:cubicBezTo>
                <a:cubicBezTo>
                  <a:pt x="3426059" y="572129"/>
                  <a:pt x="3422513" y="583910"/>
                  <a:pt x="3416306" y="595501"/>
                </a:cubicBezTo>
                <a:cubicBezTo>
                  <a:pt x="3410099" y="607090"/>
                  <a:pt x="3406552" y="619630"/>
                  <a:pt x="3405666" y="633121"/>
                </a:cubicBezTo>
                <a:cubicBezTo>
                  <a:pt x="3405602" y="633374"/>
                  <a:pt x="3405729" y="634387"/>
                  <a:pt x="3406046" y="636160"/>
                </a:cubicBezTo>
                <a:cubicBezTo>
                  <a:pt x="3406362" y="637935"/>
                  <a:pt x="3407249" y="638947"/>
                  <a:pt x="3408706" y="639201"/>
                </a:cubicBezTo>
                <a:cubicBezTo>
                  <a:pt x="3410352" y="638504"/>
                  <a:pt x="3412379" y="635337"/>
                  <a:pt x="3414786" y="629701"/>
                </a:cubicBezTo>
                <a:cubicBezTo>
                  <a:pt x="3417192" y="624064"/>
                  <a:pt x="3419219" y="620137"/>
                  <a:pt x="3420866" y="617920"/>
                </a:cubicBezTo>
                <a:cubicBezTo>
                  <a:pt x="3424413" y="614880"/>
                  <a:pt x="3426439" y="611840"/>
                  <a:pt x="3426946" y="608800"/>
                </a:cubicBezTo>
                <a:cubicBezTo>
                  <a:pt x="3426566" y="604050"/>
                  <a:pt x="3426566" y="599871"/>
                  <a:pt x="3426946" y="596260"/>
                </a:cubicBezTo>
                <a:cubicBezTo>
                  <a:pt x="3427326" y="592649"/>
                  <a:pt x="3430366" y="590751"/>
                  <a:pt x="3436066" y="590559"/>
                </a:cubicBezTo>
                <a:lnTo>
                  <a:pt x="3448226" y="584479"/>
                </a:lnTo>
                <a:lnTo>
                  <a:pt x="3478627" y="581439"/>
                </a:lnTo>
                <a:lnTo>
                  <a:pt x="3487747" y="557120"/>
                </a:lnTo>
                <a:cubicBezTo>
                  <a:pt x="3492371" y="555409"/>
                  <a:pt x="3496804" y="552749"/>
                  <a:pt x="3501047" y="549139"/>
                </a:cubicBezTo>
                <a:cubicBezTo>
                  <a:pt x="3505291" y="545529"/>
                  <a:pt x="3508964" y="542109"/>
                  <a:pt x="3512067" y="538879"/>
                </a:cubicBezTo>
                <a:cubicBezTo>
                  <a:pt x="3515361" y="538943"/>
                  <a:pt x="3518654" y="538056"/>
                  <a:pt x="3521948" y="536218"/>
                </a:cubicBezTo>
                <a:cubicBezTo>
                  <a:pt x="3525241" y="534382"/>
                  <a:pt x="3527015" y="531215"/>
                  <a:pt x="3527268" y="526718"/>
                </a:cubicBezTo>
                <a:lnTo>
                  <a:pt x="3524228" y="514558"/>
                </a:lnTo>
                <a:lnTo>
                  <a:pt x="3551588" y="514558"/>
                </a:lnTo>
                <a:cubicBezTo>
                  <a:pt x="3550385" y="520449"/>
                  <a:pt x="3547472" y="529189"/>
                  <a:pt x="3542848" y="540780"/>
                </a:cubicBezTo>
                <a:cubicBezTo>
                  <a:pt x="3538225" y="552370"/>
                  <a:pt x="3539111" y="558829"/>
                  <a:pt x="3545508" y="560159"/>
                </a:cubicBezTo>
                <a:cubicBezTo>
                  <a:pt x="3548612" y="559969"/>
                  <a:pt x="3551525" y="558829"/>
                  <a:pt x="3554248" y="556740"/>
                </a:cubicBezTo>
                <a:cubicBezTo>
                  <a:pt x="3556972" y="554649"/>
                  <a:pt x="3559125" y="552749"/>
                  <a:pt x="3560708" y="551039"/>
                </a:cubicBezTo>
                <a:lnTo>
                  <a:pt x="3566789" y="514558"/>
                </a:lnTo>
                <a:lnTo>
                  <a:pt x="3581989" y="493279"/>
                </a:lnTo>
                <a:cubicBezTo>
                  <a:pt x="3581989" y="484284"/>
                  <a:pt x="3583509" y="476431"/>
                  <a:pt x="3586549" y="469717"/>
                </a:cubicBezTo>
                <a:cubicBezTo>
                  <a:pt x="3589589" y="463004"/>
                  <a:pt x="3594149" y="456671"/>
                  <a:pt x="3600229" y="450717"/>
                </a:cubicBezTo>
                <a:lnTo>
                  <a:pt x="3600229" y="426397"/>
                </a:lnTo>
                <a:cubicBezTo>
                  <a:pt x="3608843" y="416770"/>
                  <a:pt x="3612896" y="405623"/>
                  <a:pt x="3612390" y="392957"/>
                </a:cubicBezTo>
                <a:cubicBezTo>
                  <a:pt x="3617266" y="394412"/>
                  <a:pt x="3621953" y="393779"/>
                  <a:pt x="3626450" y="391056"/>
                </a:cubicBezTo>
                <a:cubicBezTo>
                  <a:pt x="3630947" y="388332"/>
                  <a:pt x="3633353" y="383899"/>
                  <a:pt x="3633670" y="377755"/>
                </a:cubicBezTo>
                <a:lnTo>
                  <a:pt x="3651910" y="350396"/>
                </a:lnTo>
                <a:lnTo>
                  <a:pt x="3676231" y="359516"/>
                </a:lnTo>
                <a:cubicBezTo>
                  <a:pt x="3672241" y="369396"/>
                  <a:pt x="3669581" y="380796"/>
                  <a:pt x="3668251" y="393716"/>
                </a:cubicBezTo>
                <a:cubicBezTo>
                  <a:pt x="3666921" y="406637"/>
                  <a:pt x="3663501" y="416517"/>
                  <a:pt x="3657991" y="423356"/>
                </a:cubicBezTo>
                <a:cubicBezTo>
                  <a:pt x="3658497" y="432984"/>
                  <a:pt x="3654444" y="438050"/>
                  <a:pt x="3645830" y="438556"/>
                </a:cubicBezTo>
                <a:cubicBezTo>
                  <a:pt x="3639243" y="438113"/>
                  <a:pt x="3631137" y="438241"/>
                  <a:pt x="3621510" y="438937"/>
                </a:cubicBezTo>
                <a:cubicBezTo>
                  <a:pt x="3611883" y="439634"/>
                  <a:pt x="3612896" y="443561"/>
                  <a:pt x="3624550" y="450717"/>
                </a:cubicBezTo>
                <a:lnTo>
                  <a:pt x="3612390" y="481117"/>
                </a:lnTo>
                <a:lnTo>
                  <a:pt x="3624550" y="481117"/>
                </a:lnTo>
                <a:lnTo>
                  <a:pt x="3612390" y="496318"/>
                </a:lnTo>
                <a:lnTo>
                  <a:pt x="3612390" y="526718"/>
                </a:lnTo>
                <a:lnTo>
                  <a:pt x="3591109" y="541919"/>
                </a:lnTo>
                <a:lnTo>
                  <a:pt x="3591109" y="569279"/>
                </a:lnTo>
                <a:cubicBezTo>
                  <a:pt x="3585536" y="578906"/>
                  <a:pt x="3578442" y="587014"/>
                  <a:pt x="3569829" y="593600"/>
                </a:cubicBezTo>
                <a:lnTo>
                  <a:pt x="3560708" y="617920"/>
                </a:lnTo>
                <a:cubicBezTo>
                  <a:pt x="3570209" y="620328"/>
                  <a:pt x="3573249" y="630714"/>
                  <a:pt x="3569829" y="649082"/>
                </a:cubicBezTo>
                <a:cubicBezTo>
                  <a:pt x="3566409" y="667448"/>
                  <a:pt x="3563369" y="679355"/>
                  <a:pt x="3560708" y="684801"/>
                </a:cubicBezTo>
                <a:cubicBezTo>
                  <a:pt x="3555008" y="686196"/>
                  <a:pt x="3551968" y="692528"/>
                  <a:pt x="3551588" y="703802"/>
                </a:cubicBezTo>
                <a:cubicBezTo>
                  <a:pt x="3551208" y="715075"/>
                  <a:pt x="3551208" y="722929"/>
                  <a:pt x="3551588" y="727362"/>
                </a:cubicBezTo>
                <a:cubicBezTo>
                  <a:pt x="3547092" y="729136"/>
                  <a:pt x="3543925" y="732429"/>
                  <a:pt x="3542088" y="737243"/>
                </a:cubicBezTo>
                <a:cubicBezTo>
                  <a:pt x="3540251" y="742056"/>
                  <a:pt x="3539365" y="746869"/>
                  <a:pt x="3539428" y="751683"/>
                </a:cubicBezTo>
                <a:cubicBezTo>
                  <a:pt x="3539935" y="757383"/>
                  <a:pt x="3541961" y="761943"/>
                  <a:pt x="3545508" y="765363"/>
                </a:cubicBezTo>
                <a:lnTo>
                  <a:pt x="3548117" y="771234"/>
                </a:lnTo>
                <a:lnTo>
                  <a:pt x="3549256" y="767152"/>
                </a:lnTo>
                <a:cubicBezTo>
                  <a:pt x="3552296" y="762085"/>
                  <a:pt x="3556856" y="757398"/>
                  <a:pt x="3562936" y="753092"/>
                </a:cubicBezTo>
                <a:cubicBezTo>
                  <a:pt x="3558883" y="747012"/>
                  <a:pt x="3558630" y="741691"/>
                  <a:pt x="3562176" y="737131"/>
                </a:cubicBezTo>
                <a:cubicBezTo>
                  <a:pt x="3565723" y="732571"/>
                  <a:pt x="3570030" y="728771"/>
                  <a:pt x="3575097" y="725731"/>
                </a:cubicBezTo>
                <a:lnTo>
                  <a:pt x="3612390" y="660216"/>
                </a:lnTo>
                <a:lnTo>
                  <a:pt x="3612390" y="639201"/>
                </a:lnTo>
                <a:lnTo>
                  <a:pt x="3631298" y="627000"/>
                </a:lnTo>
                <a:lnTo>
                  <a:pt x="3673833" y="552275"/>
                </a:lnTo>
                <a:lnTo>
                  <a:pt x="3682311" y="526718"/>
                </a:lnTo>
                <a:lnTo>
                  <a:pt x="3690591" y="523498"/>
                </a:lnTo>
                <a:lnTo>
                  <a:pt x="3703159" y="504187"/>
                </a:lnTo>
                <a:cubicBezTo>
                  <a:pt x="3706643" y="496017"/>
                  <a:pt x="3712596" y="488796"/>
                  <a:pt x="3721020" y="482526"/>
                </a:cubicBezTo>
                <a:cubicBezTo>
                  <a:pt x="3721146" y="477776"/>
                  <a:pt x="3722413" y="472836"/>
                  <a:pt x="3724820" y="467706"/>
                </a:cubicBezTo>
                <a:cubicBezTo>
                  <a:pt x="3727226" y="462576"/>
                  <a:pt x="3730013" y="458396"/>
                  <a:pt x="3733180" y="455166"/>
                </a:cubicBezTo>
                <a:lnTo>
                  <a:pt x="3745340" y="433885"/>
                </a:lnTo>
                <a:cubicBezTo>
                  <a:pt x="3748634" y="430782"/>
                  <a:pt x="3752687" y="428628"/>
                  <a:pt x="3757500" y="427425"/>
                </a:cubicBezTo>
                <a:cubicBezTo>
                  <a:pt x="3762314" y="426222"/>
                  <a:pt x="3766367" y="426348"/>
                  <a:pt x="3769661" y="427805"/>
                </a:cubicBezTo>
                <a:cubicBezTo>
                  <a:pt x="3770421" y="431510"/>
                  <a:pt x="3769471" y="437448"/>
                  <a:pt x="3766811" y="445618"/>
                </a:cubicBezTo>
                <a:lnTo>
                  <a:pt x="3754267" y="475475"/>
                </a:lnTo>
                <a:lnTo>
                  <a:pt x="3756793" y="476558"/>
                </a:lnTo>
                <a:cubicBezTo>
                  <a:pt x="3758059" y="479597"/>
                  <a:pt x="3758566" y="484157"/>
                  <a:pt x="3758313" y="490238"/>
                </a:cubicBezTo>
                <a:lnTo>
                  <a:pt x="3749192" y="514558"/>
                </a:lnTo>
                <a:cubicBezTo>
                  <a:pt x="3749382" y="516775"/>
                  <a:pt x="3750522" y="520703"/>
                  <a:pt x="3752612" y="526338"/>
                </a:cubicBezTo>
                <a:cubicBezTo>
                  <a:pt x="3754702" y="531975"/>
                  <a:pt x="3756603" y="535143"/>
                  <a:pt x="3758313" y="535838"/>
                </a:cubicBezTo>
                <a:lnTo>
                  <a:pt x="3758313" y="526718"/>
                </a:lnTo>
                <a:cubicBezTo>
                  <a:pt x="3765279" y="521778"/>
                  <a:pt x="3773386" y="514939"/>
                  <a:pt x="3782633" y="506199"/>
                </a:cubicBezTo>
                <a:cubicBezTo>
                  <a:pt x="3791880" y="497458"/>
                  <a:pt x="3796947" y="489098"/>
                  <a:pt x="3797833" y="481117"/>
                </a:cubicBezTo>
                <a:cubicBezTo>
                  <a:pt x="3802330" y="477824"/>
                  <a:pt x="3805497" y="473011"/>
                  <a:pt x="3807334" y="466678"/>
                </a:cubicBezTo>
                <a:cubicBezTo>
                  <a:pt x="3809170" y="460344"/>
                  <a:pt x="3810057" y="454011"/>
                  <a:pt x="3809994" y="447678"/>
                </a:cubicBezTo>
                <a:lnTo>
                  <a:pt x="3831274" y="435517"/>
                </a:lnTo>
                <a:cubicBezTo>
                  <a:pt x="3831211" y="430641"/>
                  <a:pt x="3832097" y="425194"/>
                  <a:pt x="3833934" y="419177"/>
                </a:cubicBezTo>
                <a:cubicBezTo>
                  <a:pt x="3835771" y="413159"/>
                  <a:pt x="3838938" y="408473"/>
                  <a:pt x="3843434" y="405116"/>
                </a:cubicBezTo>
                <a:lnTo>
                  <a:pt x="3843434" y="380796"/>
                </a:lnTo>
                <a:lnTo>
                  <a:pt x="3855595" y="371676"/>
                </a:lnTo>
                <a:cubicBezTo>
                  <a:pt x="3855911" y="362429"/>
                  <a:pt x="3859078" y="353561"/>
                  <a:pt x="3865095" y="345074"/>
                </a:cubicBezTo>
                <a:cubicBezTo>
                  <a:pt x="3871112" y="336589"/>
                  <a:pt x="3878078" y="329241"/>
                  <a:pt x="3885995" y="323034"/>
                </a:cubicBezTo>
                <a:cubicBezTo>
                  <a:pt x="3892202" y="313344"/>
                  <a:pt x="3899549" y="302324"/>
                  <a:pt x="3908036" y="289973"/>
                </a:cubicBezTo>
                <a:cubicBezTo>
                  <a:pt x="3916522" y="277623"/>
                  <a:pt x="3925389" y="267363"/>
                  <a:pt x="3934636" y="259193"/>
                </a:cubicBezTo>
                <a:cubicBezTo>
                  <a:pt x="3934446" y="254444"/>
                  <a:pt x="3934826" y="249504"/>
                  <a:pt x="3935776" y="244373"/>
                </a:cubicBezTo>
                <a:cubicBezTo>
                  <a:pt x="3936726" y="239242"/>
                  <a:pt x="3939386" y="235063"/>
                  <a:pt x="3943756" y="231833"/>
                </a:cubicBezTo>
                <a:cubicBezTo>
                  <a:pt x="3944010" y="222460"/>
                  <a:pt x="3946543" y="213086"/>
                  <a:pt x="3951357" y="203713"/>
                </a:cubicBezTo>
                <a:cubicBezTo>
                  <a:pt x="3956170" y="194339"/>
                  <a:pt x="3961743" y="186486"/>
                  <a:pt x="3968077" y="180151"/>
                </a:cubicBezTo>
                <a:cubicBezTo>
                  <a:pt x="3968077" y="176985"/>
                  <a:pt x="3968837" y="174199"/>
                  <a:pt x="3970357" y="171792"/>
                </a:cubicBezTo>
                <a:cubicBezTo>
                  <a:pt x="3971877" y="169384"/>
                  <a:pt x="3974157" y="168119"/>
                  <a:pt x="3977197" y="167992"/>
                </a:cubicBezTo>
                <a:lnTo>
                  <a:pt x="3986317" y="171031"/>
                </a:lnTo>
                <a:lnTo>
                  <a:pt x="3977197" y="201431"/>
                </a:lnTo>
                <a:cubicBezTo>
                  <a:pt x="3974157" y="204663"/>
                  <a:pt x="3971877" y="208843"/>
                  <a:pt x="3970357" y="213972"/>
                </a:cubicBezTo>
                <a:cubicBezTo>
                  <a:pt x="3968837" y="219102"/>
                  <a:pt x="3968077" y="224043"/>
                  <a:pt x="3968077" y="228793"/>
                </a:cubicBezTo>
                <a:lnTo>
                  <a:pt x="3955917" y="256154"/>
                </a:lnTo>
                <a:cubicBezTo>
                  <a:pt x="3956550" y="262993"/>
                  <a:pt x="3956803" y="270593"/>
                  <a:pt x="3956677" y="278954"/>
                </a:cubicBezTo>
                <a:cubicBezTo>
                  <a:pt x="3956550" y="287313"/>
                  <a:pt x="3952243" y="291874"/>
                  <a:pt x="3943756" y="292634"/>
                </a:cubicBezTo>
                <a:cubicBezTo>
                  <a:pt x="3942743" y="322274"/>
                  <a:pt x="3934129" y="357235"/>
                  <a:pt x="3917916" y="397516"/>
                </a:cubicBezTo>
                <a:cubicBezTo>
                  <a:pt x="3901702" y="437796"/>
                  <a:pt x="3883968" y="469717"/>
                  <a:pt x="3864715" y="493279"/>
                </a:cubicBezTo>
                <a:cubicBezTo>
                  <a:pt x="3864335" y="503664"/>
                  <a:pt x="3862815" y="513291"/>
                  <a:pt x="3860155" y="522159"/>
                </a:cubicBezTo>
                <a:cubicBezTo>
                  <a:pt x="3857495" y="531026"/>
                  <a:pt x="3855975" y="540653"/>
                  <a:pt x="3855595" y="551039"/>
                </a:cubicBezTo>
                <a:cubicBezTo>
                  <a:pt x="3851098" y="551230"/>
                  <a:pt x="3847931" y="553129"/>
                  <a:pt x="3846094" y="556740"/>
                </a:cubicBezTo>
                <a:cubicBezTo>
                  <a:pt x="3844258" y="560350"/>
                  <a:pt x="3843371" y="564529"/>
                  <a:pt x="3843434" y="569279"/>
                </a:cubicBezTo>
                <a:cubicBezTo>
                  <a:pt x="3842928" y="581629"/>
                  <a:pt x="3840901" y="588849"/>
                  <a:pt x="3837354" y="590940"/>
                </a:cubicBezTo>
                <a:cubicBezTo>
                  <a:pt x="3833807" y="593030"/>
                  <a:pt x="3831781" y="597970"/>
                  <a:pt x="3831274" y="605760"/>
                </a:cubicBezTo>
                <a:lnTo>
                  <a:pt x="3816074" y="636160"/>
                </a:lnTo>
                <a:cubicBezTo>
                  <a:pt x="3811577" y="637807"/>
                  <a:pt x="3808410" y="640594"/>
                  <a:pt x="3806574" y="644521"/>
                </a:cubicBezTo>
                <a:cubicBezTo>
                  <a:pt x="3804737" y="648448"/>
                  <a:pt x="3803850" y="652754"/>
                  <a:pt x="3803914" y="657441"/>
                </a:cubicBezTo>
                <a:lnTo>
                  <a:pt x="3806954" y="672641"/>
                </a:lnTo>
                <a:lnTo>
                  <a:pt x="3780745" y="762915"/>
                </a:lnTo>
                <a:lnTo>
                  <a:pt x="3797021" y="750052"/>
                </a:lnTo>
                <a:cubicBezTo>
                  <a:pt x="3803925" y="741881"/>
                  <a:pt x="3809118" y="727061"/>
                  <a:pt x="3812602" y="705591"/>
                </a:cubicBezTo>
                <a:cubicBezTo>
                  <a:pt x="3816085" y="684120"/>
                  <a:pt x="3822038" y="668540"/>
                  <a:pt x="3830462" y="658850"/>
                </a:cubicBezTo>
                <a:cubicBezTo>
                  <a:pt x="3833565" y="657456"/>
                  <a:pt x="3836479" y="657203"/>
                  <a:pt x="3839202" y="658090"/>
                </a:cubicBezTo>
                <a:cubicBezTo>
                  <a:pt x="3841926" y="658977"/>
                  <a:pt x="3844079" y="660243"/>
                  <a:pt x="3845662" y="661890"/>
                </a:cubicBezTo>
                <a:cubicBezTo>
                  <a:pt x="3852566" y="670250"/>
                  <a:pt x="3853959" y="680130"/>
                  <a:pt x="3849842" y="691530"/>
                </a:cubicBezTo>
                <a:cubicBezTo>
                  <a:pt x="3845726" y="702931"/>
                  <a:pt x="3840279" y="711291"/>
                  <a:pt x="3833502" y="716611"/>
                </a:cubicBezTo>
                <a:cubicBezTo>
                  <a:pt x="3826282" y="736181"/>
                  <a:pt x="3820202" y="754802"/>
                  <a:pt x="3815262" y="772472"/>
                </a:cubicBezTo>
                <a:cubicBezTo>
                  <a:pt x="3810322" y="790142"/>
                  <a:pt x="3804241" y="808003"/>
                  <a:pt x="3797021" y="826053"/>
                </a:cubicBezTo>
                <a:cubicBezTo>
                  <a:pt x="3799808" y="828967"/>
                  <a:pt x="3800315" y="831500"/>
                  <a:pt x="3798541" y="833653"/>
                </a:cubicBezTo>
                <a:cubicBezTo>
                  <a:pt x="3796768" y="835807"/>
                  <a:pt x="3794234" y="838340"/>
                  <a:pt x="3790941" y="841254"/>
                </a:cubicBezTo>
                <a:cubicBezTo>
                  <a:pt x="3788028" y="844357"/>
                  <a:pt x="3787014" y="847270"/>
                  <a:pt x="3787901" y="849994"/>
                </a:cubicBezTo>
                <a:cubicBezTo>
                  <a:pt x="3788788" y="852717"/>
                  <a:pt x="3790814" y="854870"/>
                  <a:pt x="3793981" y="856454"/>
                </a:cubicBezTo>
                <a:cubicBezTo>
                  <a:pt x="3789231" y="861141"/>
                  <a:pt x="3785051" y="866207"/>
                  <a:pt x="3781441" y="871654"/>
                </a:cubicBezTo>
                <a:cubicBezTo>
                  <a:pt x="3777831" y="877101"/>
                  <a:pt x="3775931" y="882168"/>
                  <a:pt x="3775741" y="886855"/>
                </a:cubicBezTo>
                <a:lnTo>
                  <a:pt x="3763580" y="908135"/>
                </a:lnTo>
                <a:cubicBezTo>
                  <a:pt x="3768014" y="914342"/>
                  <a:pt x="3769787" y="920169"/>
                  <a:pt x="3768901" y="925615"/>
                </a:cubicBezTo>
                <a:cubicBezTo>
                  <a:pt x="3768014" y="931062"/>
                  <a:pt x="3765227" y="935369"/>
                  <a:pt x="3760540" y="938535"/>
                </a:cubicBezTo>
                <a:cubicBezTo>
                  <a:pt x="3770864" y="937776"/>
                  <a:pt x="3784418" y="937016"/>
                  <a:pt x="3801201" y="936255"/>
                </a:cubicBezTo>
                <a:cubicBezTo>
                  <a:pt x="3817985" y="935496"/>
                  <a:pt x="3830778" y="939296"/>
                  <a:pt x="3839582" y="947656"/>
                </a:cubicBezTo>
                <a:cubicBezTo>
                  <a:pt x="3844142" y="954053"/>
                  <a:pt x="3846422" y="960259"/>
                  <a:pt x="3846422" y="966276"/>
                </a:cubicBezTo>
                <a:cubicBezTo>
                  <a:pt x="3846422" y="972293"/>
                  <a:pt x="3844142" y="976220"/>
                  <a:pt x="3839582" y="978056"/>
                </a:cubicBezTo>
                <a:cubicBezTo>
                  <a:pt x="3839266" y="979830"/>
                  <a:pt x="3838379" y="982363"/>
                  <a:pt x="3836922" y="985656"/>
                </a:cubicBezTo>
                <a:cubicBezTo>
                  <a:pt x="3835465" y="988950"/>
                  <a:pt x="3835338" y="991483"/>
                  <a:pt x="3836542" y="993256"/>
                </a:cubicBezTo>
                <a:lnTo>
                  <a:pt x="3845662" y="987177"/>
                </a:lnTo>
                <a:lnTo>
                  <a:pt x="3885183" y="956776"/>
                </a:lnTo>
                <a:lnTo>
                  <a:pt x="3891263" y="935496"/>
                </a:lnTo>
                <a:cubicBezTo>
                  <a:pt x="3888476" y="931252"/>
                  <a:pt x="3887970" y="928339"/>
                  <a:pt x="3889743" y="926755"/>
                </a:cubicBezTo>
                <a:cubicBezTo>
                  <a:pt x="3891516" y="925172"/>
                  <a:pt x="3894050" y="923018"/>
                  <a:pt x="3897343" y="920295"/>
                </a:cubicBezTo>
                <a:cubicBezTo>
                  <a:pt x="3898737" y="917318"/>
                  <a:pt x="3898990" y="914912"/>
                  <a:pt x="3898103" y="913075"/>
                </a:cubicBezTo>
                <a:cubicBezTo>
                  <a:pt x="3897217" y="911238"/>
                  <a:pt x="3895950" y="909592"/>
                  <a:pt x="3894303" y="908135"/>
                </a:cubicBezTo>
                <a:cubicBezTo>
                  <a:pt x="3903170" y="898761"/>
                  <a:pt x="3911277" y="888628"/>
                  <a:pt x="3918624" y="877734"/>
                </a:cubicBezTo>
                <a:cubicBezTo>
                  <a:pt x="3925970" y="866841"/>
                  <a:pt x="3934077" y="856707"/>
                  <a:pt x="3942944" y="847334"/>
                </a:cubicBezTo>
                <a:cubicBezTo>
                  <a:pt x="3946111" y="833337"/>
                  <a:pt x="3951938" y="820290"/>
                  <a:pt x="3960424" y="808193"/>
                </a:cubicBezTo>
                <a:cubicBezTo>
                  <a:pt x="3968911" y="796096"/>
                  <a:pt x="3979298" y="786849"/>
                  <a:pt x="3991585" y="780452"/>
                </a:cubicBezTo>
                <a:lnTo>
                  <a:pt x="3988545" y="765252"/>
                </a:lnTo>
                <a:cubicBezTo>
                  <a:pt x="3987152" y="760629"/>
                  <a:pt x="3987658" y="756195"/>
                  <a:pt x="3990065" y="751952"/>
                </a:cubicBezTo>
                <a:cubicBezTo>
                  <a:pt x="3992472" y="747708"/>
                  <a:pt x="3996019" y="744035"/>
                  <a:pt x="4000705" y="740932"/>
                </a:cubicBezTo>
                <a:cubicBezTo>
                  <a:pt x="4006786" y="728265"/>
                  <a:pt x="4012866" y="726238"/>
                  <a:pt x="4018946" y="734851"/>
                </a:cubicBezTo>
                <a:cubicBezTo>
                  <a:pt x="4025342" y="740741"/>
                  <a:pt x="4029269" y="746442"/>
                  <a:pt x="4030726" y="751952"/>
                </a:cubicBezTo>
                <a:cubicBezTo>
                  <a:pt x="4032183" y="757462"/>
                  <a:pt x="4029269" y="763922"/>
                  <a:pt x="4021986" y="771332"/>
                </a:cubicBezTo>
                <a:cubicBezTo>
                  <a:pt x="4016096" y="776842"/>
                  <a:pt x="4008876" y="786342"/>
                  <a:pt x="4000326" y="799833"/>
                </a:cubicBezTo>
                <a:cubicBezTo>
                  <a:pt x="3991775" y="813323"/>
                  <a:pt x="3989875" y="825103"/>
                  <a:pt x="3994625" y="835173"/>
                </a:cubicBezTo>
                <a:cubicBezTo>
                  <a:pt x="3992915" y="844357"/>
                  <a:pt x="3988735" y="858671"/>
                  <a:pt x="3982085" y="878114"/>
                </a:cubicBezTo>
                <a:cubicBezTo>
                  <a:pt x="3975435" y="897558"/>
                  <a:pt x="3967455" y="912632"/>
                  <a:pt x="3958145" y="923335"/>
                </a:cubicBezTo>
                <a:cubicBezTo>
                  <a:pt x="3962388" y="927895"/>
                  <a:pt x="3963781" y="931695"/>
                  <a:pt x="3962324" y="934735"/>
                </a:cubicBezTo>
                <a:cubicBezTo>
                  <a:pt x="3960868" y="937776"/>
                  <a:pt x="3958461" y="940056"/>
                  <a:pt x="3955104" y="941576"/>
                </a:cubicBezTo>
                <a:cubicBezTo>
                  <a:pt x="3950228" y="947086"/>
                  <a:pt x="3950861" y="955066"/>
                  <a:pt x="3957004" y="965516"/>
                </a:cubicBezTo>
                <a:cubicBezTo>
                  <a:pt x="3963148" y="975966"/>
                  <a:pt x="3967581" y="983187"/>
                  <a:pt x="3970305" y="987177"/>
                </a:cubicBezTo>
                <a:cubicBezTo>
                  <a:pt x="3963528" y="996930"/>
                  <a:pt x="3952761" y="1017704"/>
                  <a:pt x="3938004" y="1049498"/>
                </a:cubicBezTo>
                <a:cubicBezTo>
                  <a:pt x="3923247" y="1081292"/>
                  <a:pt x="3917800" y="1102066"/>
                  <a:pt x="3921664" y="1111819"/>
                </a:cubicBezTo>
                <a:lnTo>
                  <a:pt x="3911512" y="1120702"/>
                </a:lnTo>
                <a:lnTo>
                  <a:pt x="3907968" y="1124454"/>
                </a:lnTo>
                <a:lnTo>
                  <a:pt x="3902908" y="1158414"/>
                </a:lnTo>
                <a:lnTo>
                  <a:pt x="3907271" y="1150295"/>
                </a:lnTo>
                <a:cubicBezTo>
                  <a:pt x="3911261" y="1145988"/>
                  <a:pt x="3916059" y="1143296"/>
                  <a:pt x="3921664" y="1142220"/>
                </a:cubicBezTo>
                <a:cubicBezTo>
                  <a:pt x="3927237" y="1141713"/>
                  <a:pt x="3934331" y="1139686"/>
                  <a:pt x="3942944" y="1136140"/>
                </a:cubicBezTo>
                <a:lnTo>
                  <a:pt x="3921664" y="1127019"/>
                </a:lnTo>
                <a:lnTo>
                  <a:pt x="3930784" y="1120939"/>
                </a:lnTo>
                <a:cubicBezTo>
                  <a:pt x="3935281" y="1118153"/>
                  <a:pt x="3939208" y="1117646"/>
                  <a:pt x="3942564" y="1119419"/>
                </a:cubicBezTo>
                <a:cubicBezTo>
                  <a:pt x="3945921" y="1121193"/>
                  <a:pt x="3949088" y="1123726"/>
                  <a:pt x="3952064" y="1127019"/>
                </a:cubicBezTo>
                <a:cubicBezTo>
                  <a:pt x="3955231" y="1122586"/>
                  <a:pt x="3958018" y="1118532"/>
                  <a:pt x="3960424" y="1114859"/>
                </a:cubicBezTo>
                <a:cubicBezTo>
                  <a:pt x="3962831" y="1111186"/>
                  <a:pt x="3964098" y="1107132"/>
                  <a:pt x="3964225" y="1102699"/>
                </a:cubicBezTo>
                <a:cubicBezTo>
                  <a:pt x="3967075" y="1099406"/>
                  <a:pt x="3968975" y="1094592"/>
                  <a:pt x="3969925" y="1088259"/>
                </a:cubicBezTo>
                <a:cubicBezTo>
                  <a:pt x="3970875" y="1081925"/>
                  <a:pt x="3972015" y="1075592"/>
                  <a:pt x="3973345" y="1069258"/>
                </a:cubicBezTo>
                <a:cubicBezTo>
                  <a:pt x="3963718" y="1068752"/>
                  <a:pt x="3955611" y="1063685"/>
                  <a:pt x="3949024" y="1054058"/>
                </a:cubicBezTo>
                <a:cubicBezTo>
                  <a:pt x="3958651" y="1047978"/>
                  <a:pt x="3963718" y="1038857"/>
                  <a:pt x="3964225" y="1026697"/>
                </a:cubicBezTo>
                <a:lnTo>
                  <a:pt x="3994625" y="1032777"/>
                </a:lnTo>
                <a:cubicBezTo>
                  <a:pt x="3990382" y="1037338"/>
                  <a:pt x="3987468" y="1041898"/>
                  <a:pt x="3985885" y="1046458"/>
                </a:cubicBezTo>
                <a:cubicBezTo>
                  <a:pt x="3984302" y="1051018"/>
                  <a:pt x="3982148" y="1055578"/>
                  <a:pt x="3979425" y="1060138"/>
                </a:cubicBezTo>
                <a:lnTo>
                  <a:pt x="3991585" y="1069258"/>
                </a:lnTo>
                <a:cubicBezTo>
                  <a:pt x="3997665" y="1069258"/>
                  <a:pt x="4000705" y="1072298"/>
                  <a:pt x="4000705" y="1078379"/>
                </a:cubicBezTo>
                <a:cubicBezTo>
                  <a:pt x="4000452" y="1084522"/>
                  <a:pt x="3998679" y="1090475"/>
                  <a:pt x="3995385" y="1096239"/>
                </a:cubicBezTo>
                <a:cubicBezTo>
                  <a:pt x="3992092" y="1102002"/>
                  <a:pt x="3988798" y="1107196"/>
                  <a:pt x="3985505" y="1111819"/>
                </a:cubicBezTo>
                <a:cubicBezTo>
                  <a:pt x="3990255" y="1113086"/>
                  <a:pt x="3995195" y="1113592"/>
                  <a:pt x="4000326" y="1113339"/>
                </a:cubicBezTo>
                <a:cubicBezTo>
                  <a:pt x="4005456" y="1113086"/>
                  <a:pt x="4009636" y="1113592"/>
                  <a:pt x="4012866" y="1114859"/>
                </a:cubicBezTo>
                <a:cubicBezTo>
                  <a:pt x="4015082" y="1119926"/>
                  <a:pt x="4012929" y="1126513"/>
                  <a:pt x="4006406" y="1134620"/>
                </a:cubicBezTo>
                <a:cubicBezTo>
                  <a:pt x="3999882" y="1142726"/>
                  <a:pt x="3993928" y="1149313"/>
                  <a:pt x="3988545" y="1154380"/>
                </a:cubicBezTo>
                <a:cubicBezTo>
                  <a:pt x="3988418" y="1160713"/>
                  <a:pt x="3987152" y="1166287"/>
                  <a:pt x="3984745" y="1171100"/>
                </a:cubicBezTo>
                <a:cubicBezTo>
                  <a:pt x="3982338" y="1175914"/>
                  <a:pt x="3979552" y="1178447"/>
                  <a:pt x="3976385" y="1178700"/>
                </a:cubicBezTo>
                <a:lnTo>
                  <a:pt x="3961184" y="1199981"/>
                </a:lnTo>
                <a:lnTo>
                  <a:pt x="3961184" y="1227342"/>
                </a:lnTo>
                <a:lnTo>
                  <a:pt x="3970305" y="1218221"/>
                </a:lnTo>
                <a:lnTo>
                  <a:pt x="3982465" y="1193901"/>
                </a:lnTo>
                <a:cubicBezTo>
                  <a:pt x="3984112" y="1190861"/>
                  <a:pt x="3986138" y="1188581"/>
                  <a:pt x="3988545" y="1187061"/>
                </a:cubicBezTo>
                <a:cubicBezTo>
                  <a:pt x="3990952" y="1185541"/>
                  <a:pt x="3992979" y="1184781"/>
                  <a:pt x="3994625" y="1184781"/>
                </a:cubicBezTo>
                <a:cubicBezTo>
                  <a:pt x="3994372" y="1186491"/>
                  <a:pt x="3993358" y="1189151"/>
                  <a:pt x="3991585" y="1192761"/>
                </a:cubicBezTo>
                <a:cubicBezTo>
                  <a:pt x="3989812" y="1196371"/>
                  <a:pt x="3988798" y="1199791"/>
                  <a:pt x="3988545" y="1203021"/>
                </a:cubicBezTo>
                <a:cubicBezTo>
                  <a:pt x="3992092" y="1211255"/>
                  <a:pt x="3988038" y="1221388"/>
                  <a:pt x="3976385" y="1233422"/>
                </a:cubicBezTo>
                <a:cubicBezTo>
                  <a:pt x="3970558" y="1239439"/>
                  <a:pt x="3966631" y="1244980"/>
                  <a:pt x="3964605" y="1250047"/>
                </a:cubicBezTo>
                <a:lnTo>
                  <a:pt x="3964342" y="1259580"/>
                </a:lnTo>
                <a:lnTo>
                  <a:pt x="3969439" y="1267396"/>
                </a:lnTo>
                <a:lnTo>
                  <a:pt x="3973345" y="1254702"/>
                </a:lnTo>
                <a:lnTo>
                  <a:pt x="3997665" y="1263822"/>
                </a:lnTo>
                <a:lnTo>
                  <a:pt x="3991585" y="1297263"/>
                </a:lnTo>
                <a:lnTo>
                  <a:pt x="4006786" y="1294223"/>
                </a:lnTo>
                <a:lnTo>
                  <a:pt x="4021986" y="1312463"/>
                </a:lnTo>
                <a:lnTo>
                  <a:pt x="4006786" y="1358064"/>
                </a:lnTo>
                <a:cubicBezTo>
                  <a:pt x="3995005" y="1369401"/>
                  <a:pt x="3985125" y="1382448"/>
                  <a:pt x="3977145" y="1397205"/>
                </a:cubicBezTo>
                <a:cubicBezTo>
                  <a:pt x="3969165" y="1411962"/>
                  <a:pt x="3960805" y="1424249"/>
                  <a:pt x="3952064" y="1434066"/>
                </a:cubicBezTo>
                <a:lnTo>
                  <a:pt x="3945984" y="1434066"/>
                </a:lnTo>
                <a:lnTo>
                  <a:pt x="3945984" y="1443186"/>
                </a:lnTo>
                <a:lnTo>
                  <a:pt x="3927744" y="1473587"/>
                </a:lnTo>
                <a:cubicBezTo>
                  <a:pt x="3926477" y="1486507"/>
                  <a:pt x="3921410" y="1497907"/>
                  <a:pt x="3912544" y="1507787"/>
                </a:cubicBezTo>
                <a:cubicBezTo>
                  <a:pt x="3903677" y="1517668"/>
                  <a:pt x="3898610" y="1530588"/>
                  <a:pt x="3897343" y="1546548"/>
                </a:cubicBezTo>
                <a:cubicBezTo>
                  <a:pt x="3893670" y="1552945"/>
                  <a:pt x="3888096" y="1563712"/>
                  <a:pt x="3880623" y="1578849"/>
                </a:cubicBezTo>
                <a:lnTo>
                  <a:pt x="3874207" y="1588619"/>
                </a:lnTo>
                <a:lnTo>
                  <a:pt x="3878777" y="1600806"/>
                </a:lnTo>
                <a:lnTo>
                  <a:pt x="3863210" y="1611926"/>
                </a:lnTo>
                <a:lnTo>
                  <a:pt x="3860863" y="1637750"/>
                </a:lnTo>
                <a:lnTo>
                  <a:pt x="3863902" y="1637750"/>
                </a:lnTo>
                <a:cubicBezTo>
                  <a:pt x="3867449" y="1640790"/>
                  <a:pt x="3866436" y="1643830"/>
                  <a:pt x="3860863" y="1646870"/>
                </a:cubicBezTo>
                <a:lnTo>
                  <a:pt x="3857497" y="1646870"/>
                </a:lnTo>
                <a:lnTo>
                  <a:pt x="3857497" y="1649449"/>
                </a:lnTo>
                <a:cubicBezTo>
                  <a:pt x="3853507" y="1655654"/>
                  <a:pt x="3850847" y="1661481"/>
                  <a:pt x="3849517" y="1666928"/>
                </a:cubicBezTo>
                <a:cubicBezTo>
                  <a:pt x="3848187" y="1672375"/>
                  <a:pt x="3844766" y="1676681"/>
                  <a:pt x="3839256" y="1679848"/>
                </a:cubicBezTo>
                <a:cubicBezTo>
                  <a:pt x="3837863" y="1683332"/>
                  <a:pt x="3837609" y="1687765"/>
                  <a:pt x="3838496" y="1693148"/>
                </a:cubicBezTo>
                <a:cubicBezTo>
                  <a:pt x="3839383" y="1698532"/>
                  <a:pt x="3840650" y="1702205"/>
                  <a:pt x="3842296" y="1704169"/>
                </a:cubicBezTo>
                <a:cubicBezTo>
                  <a:pt x="3844006" y="1707019"/>
                  <a:pt x="3845906" y="1708159"/>
                  <a:pt x="3847996" y="1707589"/>
                </a:cubicBezTo>
                <a:cubicBezTo>
                  <a:pt x="3850087" y="1707019"/>
                  <a:pt x="3851226" y="1705879"/>
                  <a:pt x="3851417" y="1704169"/>
                </a:cubicBezTo>
                <a:cubicBezTo>
                  <a:pt x="3845210" y="1695048"/>
                  <a:pt x="3846223" y="1687448"/>
                  <a:pt x="3854457" y="1681368"/>
                </a:cubicBezTo>
                <a:cubicBezTo>
                  <a:pt x="3862690" y="1675289"/>
                  <a:pt x="3869783" y="1670728"/>
                  <a:pt x="3875737" y="1667688"/>
                </a:cubicBezTo>
                <a:lnTo>
                  <a:pt x="3875737" y="1622087"/>
                </a:lnTo>
                <a:lnTo>
                  <a:pt x="3878777" y="1622087"/>
                </a:lnTo>
                <a:cubicBezTo>
                  <a:pt x="3880487" y="1618920"/>
                  <a:pt x="3881627" y="1615373"/>
                  <a:pt x="3882197" y="1611447"/>
                </a:cubicBezTo>
                <a:cubicBezTo>
                  <a:pt x="3882767" y="1607521"/>
                  <a:pt x="3881627" y="1603974"/>
                  <a:pt x="3878777" y="1600806"/>
                </a:cubicBezTo>
                <a:cubicBezTo>
                  <a:pt x="3887264" y="1592890"/>
                  <a:pt x="3893851" y="1584403"/>
                  <a:pt x="3898537" y="1575346"/>
                </a:cubicBezTo>
                <a:cubicBezTo>
                  <a:pt x="3903224" y="1566289"/>
                  <a:pt x="3909811" y="1558562"/>
                  <a:pt x="3918298" y="1552165"/>
                </a:cubicBezTo>
                <a:cubicBezTo>
                  <a:pt x="3908291" y="1542349"/>
                  <a:pt x="3905504" y="1535382"/>
                  <a:pt x="3909938" y="1531265"/>
                </a:cubicBezTo>
                <a:cubicBezTo>
                  <a:pt x="3914371" y="1527148"/>
                  <a:pt x="3922225" y="1520941"/>
                  <a:pt x="3933498" y="1512645"/>
                </a:cubicBezTo>
                <a:cubicBezTo>
                  <a:pt x="3940402" y="1504474"/>
                  <a:pt x="3945595" y="1489654"/>
                  <a:pt x="3949079" y="1468184"/>
                </a:cubicBezTo>
                <a:cubicBezTo>
                  <a:pt x="3952562" y="1446713"/>
                  <a:pt x="3958515" y="1431133"/>
                  <a:pt x="3966939" y="1421443"/>
                </a:cubicBezTo>
                <a:cubicBezTo>
                  <a:pt x="3970042" y="1420049"/>
                  <a:pt x="3972956" y="1419796"/>
                  <a:pt x="3975679" y="1420683"/>
                </a:cubicBezTo>
                <a:cubicBezTo>
                  <a:pt x="3978403" y="1421570"/>
                  <a:pt x="3980556" y="1422836"/>
                  <a:pt x="3982139" y="1424483"/>
                </a:cubicBezTo>
                <a:cubicBezTo>
                  <a:pt x="3989043" y="1432843"/>
                  <a:pt x="3990436" y="1442723"/>
                  <a:pt x="3986319" y="1454123"/>
                </a:cubicBezTo>
                <a:cubicBezTo>
                  <a:pt x="3982203" y="1465524"/>
                  <a:pt x="3976756" y="1473884"/>
                  <a:pt x="3969979" y="1479204"/>
                </a:cubicBezTo>
                <a:cubicBezTo>
                  <a:pt x="3962759" y="1498774"/>
                  <a:pt x="3956679" y="1517395"/>
                  <a:pt x="3951739" y="1535065"/>
                </a:cubicBezTo>
                <a:cubicBezTo>
                  <a:pt x="3946799" y="1552735"/>
                  <a:pt x="3940718" y="1570596"/>
                  <a:pt x="3933498" y="1588646"/>
                </a:cubicBezTo>
                <a:cubicBezTo>
                  <a:pt x="3936285" y="1591560"/>
                  <a:pt x="3936792" y="1594093"/>
                  <a:pt x="3935018" y="1596246"/>
                </a:cubicBezTo>
                <a:cubicBezTo>
                  <a:pt x="3933245" y="1598400"/>
                  <a:pt x="3930711" y="1600933"/>
                  <a:pt x="3927418" y="1603847"/>
                </a:cubicBezTo>
                <a:cubicBezTo>
                  <a:pt x="3924505" y="1606950"/>
                  <a:pt x="3923491" y="1609863"/>
                  <a:pt x="3924378" y="1612587"/>
                </a:cubicBezTo>
                <a:cubicBezTo>
                  <a:pt x="3925265" y="1615310"/>
                  <a:pt x="3927291" y="1617463"/>
                  <a:pt x="3930458" y="1619047"/>
                </a:cubicBezTo>
                <a:cubicBezTo>
                  <a:pt x="3925708" y="1623734"/>
                  <a:pt x="3921528" y="1628800"/>
                  <a:pt x="3917918" y="1634247"/>
                </a:cubicBezTo>
                <a:cubicBezTo>
                  <a:pt x="3914308" y="1639694"/>
                  <a:pt x="3912408" y="1644761"/>
                  <a:pt x="3912218" y="1649449"/>
                </a:cubicBezTo>
                <a:lnTo>
                  <a:pt x="3900057" y="1670728"/>
                </a:lnTo>
                <a:cubicBezTo>
                  <a:pt x="3904491" y="1676935"/>
                  <a:pt x="3906264" y="1682762"/>
                  <a:pt x="3905378" y="1688208"/>
                </a:cubicBezTo>
                <a:cubicBezTo>
                  <a:pt x="3904491" y="1693655"/>
                  <a:pt x="3901704" y="1697962"/>
                  <a:pt x="3897017" y="1701128"/>
                </a:cubicBezTo>
                <a:cubicBezTo>
                  <a:pt x="3907341" y="1700370"/>
                  <a:pt x="3920895" y="1699609"/>
                  <a:pt x="3937678" y="1698848"/>
                </a:cubicBezTo>
                <a:cubicBezTo>
                  <a:pt x="3954462" y="1698089"/>
                  <a:pt x="3967255" y="1701889"/>
                  <a:pt x="3976059" y="1710249"/>
                </a:cubicBezTo>
                <a:cubicBezTo>
                  <a:pt x="3980619" y="1716646"/>
                  <a:pt x="3982899" y="1722853"/>
                  <a:pt x="3982899" y="1728869"/>
                </a:cubicBezTo>
                <a:cubicBezTo>
                  <a:pt x="3982899" y="1734886"/>
                  <a:pt x="3980619" y="1738813"/>
                  <a:pt x="3976059" y="1740649"/>
                </a:cubicBezTo>
                <a:cubicBezTo>
                  <a:pt x="3975743" y="1742423"/>
                  <a:pt x="3974856" y="1744956"/>
                  <a:pt x="3973399" y="1748249"/>
                </a:cubicBezTo>
                <a:cubicBezTo>
                  <a:pt x="3971942" y="1751543"/>
                  <a:pt x="3971815" y="1754076"/>
                  <a:pt x="3973019" y="1755849"/>
                </a:cubicBezTo>
                <a:lnTo>
                  <a:pt x="3982139" y="1749770"/>
                </a:lnTo>
                <a:lnTo>
                  <a:pt x="4021660" y="1719369"/>
                </a:lnTo>
                <a:lnTo>
                  <a:pt x="4027740" y="1698089"/>
                </a:lnTo>
                <a:cubicBezTo>
                  <a:pt x="4024953" y="1693845"/>
                  <a:pt x="4024447" y="1690932"/>
                  <a:pt x="4026220" y="1689348"/>
                </a:cubicBezTo>
                <a:cubicBezTo>
                  <a:pt x="4027993" y="1687765"/>
                  <a:pt x="4030527" y="1685612"/>
                  <a:pt x="4033820" y="1682888"/>
                </a:cubicBezTo>
                <a:cubicBezTo>
                  <a:pt x="4035214" y="1679911"/>
                  <a:pt x="4035467" y="1677505"/>
                  <a:pt x="4034580" y="1675668"/>
                </a:cubicBezTo>
                <a:cubicBezTo>
                  <a:pt x="4033694" y="1673831"/>
                  <a:pt x="4032427" y="1672185"/>
                  <a:pt x="4030780" y="1670728"/>
                </a:cubicBezTo>
                <a:cubicBezTo>
                  <a:pt x="4039647" y="1661355"/>
                  <a:pt x="4047754" y="1651221"/>
                  <a:pt x="4055101" y="1640327"/>
                </a:cubicBezTo>
                <a:cubicBezTo>
                  <a:pt x="4062447" y="1629434"/>
                  <a:pt x="4070554" y="1619300"/>
                  <a:pt x="4079421" y="1609927"/>
                </a:cubicBezTo>
                <a:cubicBezTo>
                  <a:pt x="4082588" y="1595930"/>
                  <a:pt x="4088415" y="1582883"/>
                  <a:pt x="4096901" y="1570786"/>
                </a:cubicBezTo>
                <a:cubicBezTo>
                  <a:pt x="4105388" y="1558689"/>
                  <a:pt x="4115775" y="1549442"/>
                  <a:pt x="4128062" y="1543045"/>
                </a:cubicBezTo>
                <a:lnTo>
                  <a:pt x="4125022" y="1527845"/>
                </a:lnTo>
                <a:cubicBezTo>
                  <a:pt x="4123629" y="1523222"/>
                  <a:pt x="4124135" y="1518788"/>
                  <a:pt x="4126542" y="1514545"/>
                </a:cubicBezTo>
                <a:cubicBezTo>
                  <a:pt x="4128949" y="1510301"/>
                  <a:pt x="4132496" y="1506628"/>
                  <a:pt x="4137182" y="1503525"/>
                </a:cubicBezTo>
                <a:cubicBezTo>
                  <a:pt x="4143263" y="1490858"/>
                  <a:pt x="4149343" y="1488831"/>
                  <a:pt x="4155423" y="1497444"/>
                </a:cubicBezTo>
                <a:cubicBezTo>
                  <a:pt x="4161819" y="1503334"/>
                  <a:pt x="4165746" y="1509035"/>
                  <a:pt x="4167203" y="1514545"/>
                </a:cubicBezTo>
                <a:cubicBezTo>
                  <a:pt x="4168660" y="1520055"/>
                  <a:pt x="4165746" y="1526515"/>
                  <a:pt x="4158463" y="1533925"/>
                </a:cubicBezTo>
                <a:cubicBezTo>
                  <a:pt x="4152573" y="1539435"/>
                  <a:pt x="4145353" y="1548935"/>
                  <a:pt x="4136803" y="1562426"/>
                </a:cubicBezTo>
                <a:cubicBezTo>
                  <a:pt x="4128252" y="1575916"/>
                  <a:pt x="4126352" y="1587696"/>
                  <a:pt x="4131102" y="1597766"/>
                </a:cubicBezTo>
                <a:cubicBezTo>
                  <a:pt x="4129392" y="1606950"/>
                  <a:pt x="4125212" y="1621264"/>
                  <a:pt x="4118562" y="1640707"/>
                </a:cubicBezTo>
                <a:cubicBezTo>
                  <a:pt x="4111912" y="1660151"/>
                  <a:pt x="4103932" y="1675225"/>
                  <a:pt x="4094622" y="1685928"/>
                </a:cubicBezTo>
                <a:cubicBezTo>
                  <a:pt x="4098865" y="1690488"/>
                  <a:pt x="4100258" y="1694289"/>
                  <a:pt x="4098801" y="1697328"/>
                </a:cubicBezTo>
                <a:cubicBezTo>
                  <a:pt x="4097345" y="1700370"/>
                  <a:pt x="4094938" y="1702649"/>
                  <a:pt x="4091581" y="1704169"/>
                </a:cubicBezTo>
                <a:cubicBezTo>
                  <a:pt x="4086705" y="1709679"/>
                  <a:pt x="4087338" y="1717659"/>
                  <a:pt x="4093481" y="1728109"/>
                </a:cubicBezTo>
                <a:cubicBezTo>
                  <a:pt x="4099625" y="1738559"/>
                  <a:pt x="4104058" y="1745780"/>
                  <a:pt x="4106782" y="1749770"/>
                </a:cubicBezTo>
                <a:cubicBezTo>
                  <a:pt x="4100005" y="1759523"/>
                  <a:pt x="4089238" y="1780297"/>
                  <a:pt x="4074481" y="1812092"/>
                </a:cubicBezTo>
                <a:cubicBezTo>
                  <a:pt x="4059724" y="1843885"/>
                  <a:pt x="4054277" y="1864659"/>
                  <a:pt x="4058141" y="1874413"/>
                </a:cubicBezTo>
                <a:lnTo>
                  <a:pt x="4033820" y="1895693"/>
                </a:lnTo>
                <a:cubicBezTo>
                  <a:pt x="4029197" y="1904686"/>
                  <a:pt x="4024763" y="1913300"/>
                  <a:pt x="4020520" y="1921533"/>
                </a:cubicBezTo>
                <a:lnTo>
                  <a:pt x="4012992" y="1939185"/>
                </a:lnTo>
                <a:lnTo>
                  <a:pt x="4018510" y="1938633"/>
                </a:lnTo>
                <a:lnTo>
                  <a:pt x="4027630" y="1914313"/>
                </a:lnTo>
                <a:cubicBezTo>
                  <a:pt x="4032254" y="1912603"/>
                  <a:pt x="4036687" y="1909943"/>
                  <a:pt x="4040930" y="1906333"/>
                </a:cubicBezTo>
                <a:cubicBezTo>
                  <a:pt x="4045174" y="1902723"/>
                  <a:pt x="4048847" y="1899303"/>
                  <a:pt x="4051950" y="1896073"/>
                </a:cubicBezTo>
                <a:cubicBezTo>
                  <a:pt x="4055244" y="1896136"/>
                  <a:pt x="4058537" y="1895249"/>
                  <a:pt x="4061831" y="1893412"/>
                </a:cubicBezTo>
                <a:lnTo>
                  <a:pt x="4062833" y="1891623"/>
                </a:lnTo>
                <a:lnTo>
                  <a:pt x="4058141" y="1889612"/>
                </a:lnTo>
                <a:lnTo>
                  <a:pt x="4067085" y="1883649"/>
                </a:lnTo>
                <a:lnTo>
                  <a:pt x="4064111" y="1871752"/>
                </a:lnTo>
                <a:lnTo>
                  <a:pt x="4091471" y="1871752"/>
                </a:lnTo>
                <a:lnTo>
                  <a:pt x="4086154" y="1887703"/>
                </a:lnTo>
                <a:lnTo>
                  <a:pt x="4088541" y="1889612"/>
                </a:lnTo>
                <a:cubicBezTo>
                  <a:pt x="4091708" y="1885179"/>
                  <a:pt x="4094495" y="1881125"/>
                  <a:pt x="4096901" y="1877452"/>
                </a:cubicBezTo>
                <a:cubicBezTo>
                  <a:pt x="4099308" y="1873779"/>
                  <a:pt x="4100575" y="1869725"/>
                  <a:pt x="4100702" y="1865292"/>
                </a:cubicBezTo>
                <a:cubicBezTo>
                  <a:pt x="4103552" y="1862000"/>
                  <a:pt x="4105452" y="1857185"/>
                  <a:pt x="4106402" y="1850852"/>
                </a:cubicBezTo>
                <a:cubicBezTo>
                  <a:pt x="4107352" y="1844518"/>
                  <a:pt x="4108492" y="1838185"/>
                  <a:pt x="4109822" y="1831851"/>
                </a:cubicBezTo>
                <a:cubicBezTo>
                  <a:pt x="4100195" y="1831345"/>
                  <a:pt x="4092088" y="1826278"/>
                  <a:pt x="4085501" y="1816651"/>
                </a:cubicBezTo>
                <a:cubicBezTo>
                  <a:pt x="4095128" y="1810572"/>
                  <a:pt x="4100195" y="1801450"/>
                  <a:pt x="4100702" y="1789290"/>
                </a:cubicBezTo>
                <a:lnTo>
                  <a:pt x="4131102" y="1795371"/>
                </a:lnTo>
                <a:cubicBezTo>
                  <a:pt x="4126859" y="1799931"/>
                  <a:pt x="4123945" y="1804491"/>
                  <a:pt x="4122362" y="1809051"/>
                </a:cubicBezTo>
                <a:cubicBezTo>
                  <a:pt x="4120779" y="1813611"/>
                  <a:pt x="4118625" y="1818171"/>
                  <a:pt x="4115902" y="1822731"/>
                </a:cubicBezTo>
                <a:lnTo>
                  <a:pt x="4125804" y="1830158"/>
                </a:lnTo>
                <a:lnTo>
                  <a:pt x="4126432" y="1826911"/>
                </a:lnTo>
                <a:cubicBezTo>
                  <a:pt x="4129472" y="1820198"/>
                  <a:pt x="4134032" y="1813864"/>
                  <a:pt x="4140112" y="1807911"/>
                </a:cubicBezTo>
                <a:lnTo>
                  <a:pt x="4140112" y="1783590"/>
                </a:lnTo>
                <a:cubicBezTo>
                  <a:pt x="4148726" y="1773963"/>
                  <a:pt x="4152779" y="1762817"/>
                  <a:pt x="4152273" y="1750150"/>
                </a:cubicBezTo>
                <a:cubicBezTo>
                  <a:pt x="4157149" y="1751606"/>
                  <a:pt x="4161836" y="1750973"/>
                  <a:pt x="4166333" y="1748249"/>
                </a:cubicBezTo>
                <a:cubicBezTo>
                  <a:pt x="4170830" y="1745526"/>
                  <a:pt x="4173236" y="1741093"/>
                  <a:pt x="4173553" y="1734949"/>
                </a:cubicBezTo>
                <a:lnTo>
                  <a:pt x="4191793" y="1707589"/>
                </a:lnTo>
                <a:lnTo>
                  <a:pt x="4216114" y="1716709"/>
                </a:lnTo>
                <a:cubicBezTo>
                  <a:pt x="4212124" y="1726589"/>
                  <a:pt x="4209464" y="1737989"/>
                  <a:pt x="4208134" y="1750909"/>
                </a:cubicBezTo>
                <a:cubicBezTo>
                  <a:pt x="4206804" y="1763830"/>
                  <a:pt x="4203384" y="1773710"/>
                  <a:pt x="4197874" y="1780550"/>
                </a:cubicBezTo>
                <a:cubicBezTo>
                  <a:pt x="4198380" y="1790177"/>
                  <a:pt x="4194327" y="1795244"/>
                  <a:pt x="4185713" y="1795750"/>
                </a:cubicBezTo>
                <a:cubicBezTo>
                  <a:pt x="4179126" y="1795307"/>
                  <a:pt x="4171020" y="1795434"/>
                  <a:pt x="4161393" y="1796130"/>
                </a:cubicBezTo>
                <a:cubicBezTo>
                  <a:pt x="4151766" y="1796827"/>
                  <a:pt x="4152779" y="1800754"/>
                  <a:pt x="4164433" y="1807911"/>
                </a:cubicBezTo>
                <a:lnTo>
                  <a:pt x="4152273" y="1838311"/>
                </a:lnTo>
                <a:lnTo>
                  <a:pt x="4164433" y="1838311"/>
                </a:lnTo>
                <a:lnTo>
                  <a:pt x="4152273" y="1853512"/>
                </a:lnTo>
                <a:lnTo>
                  <a:pt x="4152273" y="1883912"/>
                </a:lnTo>
                <a:lnTo>
                  <a:pt x="4145695" y="1888611"/>
                </a:lnTo>
                <a:lnTo>
                  <a:pt x="4142883" y="1897213"/>
                </a:lnTo>
                <a:lnTo>
                  <a:pt x="4130992" y="1910369"/>
                </a:lnTo>
                <a:lnTo>
                  <a:pt x="4130992" y="1926473"/>
                </a:lnTo>
                <a:cubicBezTo>
                  <a:pt x="4125419" y="1936100"/>
                  <a:pt x="4118325" y="1944207"/>
                  <a:pt x="4109712" y="1950794"/>
                </a:cubicBezTo>
                <a:lnTo>
                  <a:pt x="4100591" y="1975114"/>
                </a:lnTo>
                <a:lnTo>
                  <a:pt x="4106477" y="1981119"/>
                </a:lnTo>
                <a:lnTo>
                  <a:pt x="4106782" y="1980814"/>
                </a:lnTo>
                <a:lnTo>
                  <a:pt x="4118942" y="1956494"/>
                </a:lnTo>
                <a:cubicBezTo>
                  <a:pt x="4120589" y="1953454"/>
                  <a:pt x="4122615" y="1951174"/>
                  <a:pt x="4125022" y="1949654"/>
                </a:cubicBezTo>
                <a:cubicBezTo>
                  <a:pt x="4127429" y="1948134"/>
                  <a:pt x="4129456" y="1947375"/>
                  <a:pt x="4131102" y="1947375"/>
                </a:cubicBezTo>
                <a:cubicBezTo>
                  <a:pt x="4130849" y="1949084"/>
                  <a:pt x="4129835" y="1951744"/>
                  <a:pt x="4128062" y="1955354"/>
                </a:cubicBezTo>
                <a:cubicBezTo>
                  <a:pt x="4126289" y="1958964"/>
                  <a:pt x="4125275" y="1962385"/>
                  <a:pt x="4125022" y="1965614"/>
                </a:cubicBezTo>
                <a:cubicBezTo>
                  <a:pt x="4128569" y="1973848"/>
                  <a:pt x="4124515" y="1983981"/>
                  <a:pt x="4112862" y="1996015"/>
                </a:cubicBezTo>
                <a:lnTo>
                  <a:pt x="4109790" y="2000350"/>
                </a:lnTo>
                <a:lnTo>
                  <a:pt x="4109712" y="2006275"/>
                </a:lnTo>
                <a:cubicBezTo>
                  <a:pt x="4106292" y="2024642"/>
                  <a:pt x="4103252" y="2036549"/>
                  <a:pt x="4100591" y="2041995"/>
                </a:cubicBezTo>
                <a:lnTo>
                  <a:pt x="4093402" y="2056973"/>
                </a:lnTo>
                <a:lnTo>
                  <a:pt x="4100702" y="2046936"/>
                </a:lnTo>
                <a:cubicBezTo>
                  <a:pt x="4106402" y="2037816"/>
                  <a:pt x="4109442" y="2027936"/>
                  <a:pt x="4109822" y="2017295"/>
                </a:cubicBezTo>
                <a:lnTo>
                  <a:pt x="4134142" y="2026415"/>
                </a:lnTo>
                <a:lnTo>
                  <a:pt x="4128062" y="2059856"/>
                </a:lnTo>
                <a:lnTo>
                  <a:pt x="4129849" y="2059499"/>
                </a:lnTo>
                <a:lnTo>
                  <a:pt x="4131372" y="2055296"/>
                </a:lnTo>
                <a:cubicBezTo>
                  <a:pt x="4137389" y="2047126"/>
                  <a:pt x="4144356" y="2040666"/>
                  <a:pt x="4152273" y="2035915"/>
                </a:cubicBezTo>
                <a:lnTo>
                  <a:pt x="4152273" y="1996395"/>
                </a:lnTo>
                <a:cubicBezTo>
                  <a:pt x="4178936" y="1983538"/>
                  <a:pt x="4194770" y="1968971"/>
                  <a:pt x="4199774" y="1952694"/>
                </a:cubicBezTo>
                <a:cubicBezTo>
                  <a:pt x="4204777" y="1936417"/>
                  <a:pt x="4212250" y="1913490"/>
                  <a:pt x="4222194" y="1883912"/>
                </a:cubicBezTo>
                <a:cubicBezTo>
                  <a:pt x="4232454" y="1883025"/>
                  <a:pt x="4241574" y="1879479"/>
                  <a:pt x="4249555" y="1873272"/>
                </a:cubicBezTo>
                <a:cubicBezTo>
                  <a:pt x="4257535" y="1867065"/>
                  <a:pt x="4266655" y="1863518"/>
                  <a:pt x="4276915" y="1862632"/>
                </a:cubicBezTo>
                <a:lnTo>
                  <a:pt x="4276915" y="1829191"/>
                </a:lnTo>
                <a:lnTo>
                  <a:pt x="4286035" y="1829191"/>
                </a:lnTo>
                <a:cubicBezTo>
                  <a:pt x="4291862" y="1829191"/>
                  <a:pt x="4295409" y="1830711"/>
                  <a:pt x="4296676" y="1833751"/>
                </a:cubicBezTo>
                <a:cubicBezTo>
                  <a:pt x="4297942" y="1836791"/>
                  <a:pt x="4298449" y="1841351"/>
                  <a:pt x="4298196" y="1847431"/>
                </a:cubicBezTo>
                <a:lnTo>
                  <a:pt x="4289075" y="1871752"/>
                </a:lnTo>
                <a:lnTo>
                  <a:pt x="4291072" y="1878631"/>
                </a:lnTo>
                <a:lnTo>
                  <a:pt x="4298427" y="1872141"/>
                </a:lnTo>
                <a:lnTo>
                  <a:pt x="4410909" y="1674537"/>
                </a:lnTo>
                <a:cubicBezTo>
                  <a:pt x="4417812" y="1666747"/>
                  <a:pt x="4423006" y="1658767"/>
                  <a:pt x="4426489" y="1650597"/>
                </a:cubicBezTo>
                <a:cubicBezTo>
                  <a:pt x="4429973" y="1642427"/>
                  <a:pt x="4435926" y="1635206"/>
                  <a:pt x="4444350" y="1628937"/>
                </a:cubicBezTo>
                <a:cubicBezTo>
                  <a:pt x="4444476" y="1624187"/>
                  <a:pt x="4445743" y="1619246"/>
                  <a:pt x="4448150" y="1614117"/>
                </a:cubicBezTo>
                <a:cubicBezTo>
                  <a:pt x="4450556" y="1608986"/>
                  <a:pt x="4453343" y="1604806"/>
                  <a:pt x="4456510" y="1601576"/>
                </a:cubicBezTo>
                <a:lnTo>
                  <a:pt x="4468670" y="1580295"/>
                </a:lnTo>
                <a:cubicBezTo>
                  <a:pt x="4471964" y="1577192"/>
                  <a:pt x="4476017" y="1575038"/>
                  <a:pt x="4480830" y="1573835"/>
                </a:cubicBezTo>
                <a:lnTo>
                  <a:pt x="4487687" y="1574049"/>
                </a:lnTo>
                <a:lnTo>
                  <a:pt x="4491240" y="1560906"/>
                </a:lnTo>
                <a:cubicBezTo>
                  <a:pt x="4496053" y="1551532"/>
                  <a:pt x="4501626" y="1543679"/>
                  <a:pt x="4507960" y="1537345"/>
                </a:cubicBezTo>
                <a:cubicBezTo>
                  <a:pt x="4507960" y="1534178"/>
                  <a:pt x="4508720" y="1531392"/>
                  <a:pt x="4510240" y="1528985"/>
                </a:cubicBezTo>
                <a:cubicBezTo>
                  <a:pt x="4511760" y="1526578"/>
                  <a:pt x="4514040" y="1525312"/>
                  <a:pt x="4517080" y="1525185"/>
                </a:cubicBezTo>
                <a:lnTo>
                  <a:pt x="4526200" y="1528225"/>
                </a:lnTo>
                <a:lnTo>
                  <a:pt x="4517080" y="1558625"/>
                </a:lnTo>
                <a:cubicBezTo>
                  <a:pt x="4514040" y="1561856"/>
                  <a:pt x="4511760" y="1566036"/>
                  <a:pt x="4510240" y="1571166"/>
                </a:cubicBezTo>
                <a:cubicBezTo>
                  <a:pt x="4508720" y="1576296"/>
                  <a:pt x="4507960" y="1581236"/>
                  <a:pt x="4507960" y="1585986"/>
                </a:cubicBezTo>
                <a:lnTo>
                  <a:pt x="4495800" y="1613347"/>
                </a:lnTo>
                <a:cubicBezTo>
                  <a:pt x="4496433" y="1620187"/>
                  <a:pt x="4496686" y="1627787"/>
                  <a:pt x="4496560" y="1636147"/>
                </a:cubicBezTo>
                <a:cubicBezTo>
                  <a:pt x="4496433" y="1644507"/>
                  <a:pt x="4492126" y="1649067"/>
                  <a:pt x="4483639" y="1649827"/>
                </a:cubicBezTo>
                <a:cubicBezTo>
                  <a:pt x="4482626" y="1679468"/>
                  <a:pt x="4474012" y="1714429"/>
                  <a:pt x="4457799" y="1754709"/>
                </a:cubicBezTo>
                <a:cubicBezTo>
                  <a:pt x="4449692" y="1774850"/>
                  <a:pt x="4441205" y="1792900"/>
                  <a:pt x="4432338" y="1808861"/>
                </a:cubicBezTo>
                <a:lnTo>
                  <a:pt x="4408286" y="1844940"/>
                </a:lnTo>
                <a:lnTo>
                  <a:pt x="4409009" y="1850481"/>
                </a:lnTo>
                <a:lnTo>
                  <a:pt x="4404109" y="1853566"/>
                </a:lnTo>
                <a:lnTo>
                  <a:pt x="4401675" y="1868987"/>
                </a:lnTo>
                <a:lnTo>
                  <a:pt x="4401789" y="1869101"/>
                </a:lnTo>
                <a:lnTo>
                  <a:pt x="4401601" y="1869455"/>
                </a:lnTo>
                <a:lnTo>
                  <a:pt x="4400038" y="1879352"/>
                </a:lnTo>
                <a:lnTo>
                  <a:pt x="4397642" y="1894529"/>
                </a:lnTo>
                <a:lnTo>
                  <a:pt x="4407869" y="1884301"/>
                </a:lnTo>
                <a:cubicBezTo>
                  <a:pt x="4411036" y="1881261"/>
                  <a:pt x="4413062" y="1878221"/>
                  <a:pt x="4413949" y="1875181"/>
                </a:cubicBezTo>
                <a:cubicBezTo>
                  <a:pt x="4414836" y="1872141"/>
                  <a:pt x="4413822" y="1869101"/>
                  <a:pt x="4410909" y="1866061"/>
                </a:cubicBezTo>
                <a:cubicBezTo>
                  <a:pt x="4414139" y="1862831"/>
                  <a:pt x="4417559" y="1858651"/>
                  <a:pt x="4421169" y="1853521"/>
                </a:cubicBezTo>
                <a:cubicBezTo>
                  <a:pt x="4424779" y="1848391"/>
                  <a:pt x="4427439" y="1843451"/>
                  <a:pt x="4429149" y="1838702"/>
                </a:cubicBezTo>
                <a:lnTo>
                  <a:pt x="4453470" y="1783979"/>
                </a:lnTo>
                <a:lnTo>
                  <a:pt x="4471710" y="1768779"/>
                </a:lnTo>
                <a:cubicBezTo>
                  <a:pt x="4475004" y="1765612"/>
                  <a:pt x="4477537" y="1762066"/>
                  <a:pt x="4479310" y="1758139"/>
                </a:cubicBezTo>
                <a:cubicBezTo>
                  <a:pt x="4481084" y="1754212"/>
                  <a:pt x="4480577" y="1750666"/>
                  <a:pt x="4477790" y="1747499"/>
                </a:cubicBezTo>
                <a:lnTo>
                  <a:pt x="4489950" y="1723178"/>
                </a:lnTo>
                <a:cubicBezTo>
                  <a:pt x="4488430" y="1713045"/>
                  <a:pt x="4491471" y="1704431"/>
                  <a:pt x="4499071" y="1697337"/>
                </a:cubicBezTo>
                <a:cubicBezTo>
                  <a:pt x="4506671" y="1690244"/>
                  <a:pt x="4509711" y="1681630"/>
                  <a:pt x="4508191" y="1671497"/>
                </a:cubicBezTo>
                <a:lnTo>
                  <a:pt x="4547712" y="1638057"/>
                </a:lnTo>
                <a:cubicBezTo>
                  <a:pt x="4555312" y="1646543"/>
                  <a:pt x="4559112" y="1652370"/>
                  <a:pt x="4559112" y="1655537"/>
                </a:cubicBezTo>
                <a:cubicBezTo>
                  <a:pt x="4559112" y="1658704"/>
                  <a:pt x="4555312" y="1663010"/>
                  <a:pt x="4547712" y="1668457"/>
                </a:cubicBezTo>
                <a:cubicBezTo>
                  <a:pt x="4553475" y="1677007"/>
                  <a:pt x="4553348" y="1683467"/>
                  <a:pt x="4547332" y="1687837"/>
                </a:cubicBezTo>
                <a:cubicBezTo>
                  <a:pt x="4541315" y="1692208"/>
                  <a:pt x="4540428" y="1697907"/>
                  <a:pt x="4544672" y="1704938"/>
                </a:cubicBezTo>
                <a:cubicBezTo>
                  <a:pt x="4539288" y="1712855"/>
                  <a:pt x="4533335" y="1725901"/>
                  <a:pt x="4526811" y="1744078"/>
                </a:cubicBezTo>
                <a:cubicBezTo>
                  <a:pt x="4520288" y="1762256"/>
                  <a:pt x="4518134" y="1774542"/>
                  <a:pt x="4520351" y="1780939"/>
                </a:cubicBezTo>
                <a:lnTo>
                  <a:pt x="4496031" y="1838702"/>
                </a:lnTo>
                <a:cubicBezTo>
                  <a:pt x="4502364" y="1846427"/>
                  <a:pt x="4505658" y="1854534"/>
                  <a:pt x="4505911" y="1863021"/>
                </a:cubicBezTo>
                <a:cubicBezTo>
                  <a:pt x="4506164" y="1871508"/>
                  <a:pt x="4501858" y="1879616"/>
                  <a:pt x="4492991" y="1887342"/>
                </a:cubicBezTo>
                <a:cubicBezTo>
                  <a:pt x="4489950" y="1899882"/>
                  <a:pt x="4485390" y="1912802"/>
                  <a:pt x="4479310" y="1926102"/>
                </a:cubicBezTo>
                <a:cubicBezTo>
                  <a:pt x="4473230" y="1939403"/>
                  <a:pt x="4465630" y="1950803"/>
                  <a:pt x="4456510" y="1960303"/>
                </a:cubicBezTo>
                <a:lnTo>
                  <a:pt x="4465630" y="1984623"/>
                </a:lnTo>
                <a:lnTo>
                  <a:pt x="4444350" y="1999824"/>
                </a:lnTo>
                <a:lnTo>
                  <a:pt x="4444350" y="2033265"/>
                </a:lnTo>
                <a:cubicBezTo>
                  <a:pt x="4440360" y="2039471"/>
                  <a:pt x="4437700" y="2045298"/>
                  <a:pt x="4436370" y="2050745"/>
                </a:cubicBezTo>
                <a:cubicBezTo>
                  <a:pt x="4435040" y="2056192"/>
                  <a:pt x="4431619" y="2060498"/>
                  <a:pt x="4426109" y="2063665"/>
                </a:cubicBezTo>
                <a:cubicBezTo>
                  <a:pt x="4424716" y="2067149"/>
                  <a:pt x="4424462" y="2071582"/>
                  <a:pt x="4425349" y="2076965"/>
                </a:cubicBezTo>
                <a:cubicBezTo>
                  <a:pt x="4426236" y="2082349"/>
                  <a:pt x="4427503" y="2086022"/>
                  <a:pt x="4429149" y="2087986"/>
                </a:cubicBezTo>
                <a:cubicBezTo>
                  <a:pt x="4430859" y="2090836"/>
                  <a:pt x="4432759" y="2091977"/>
                  <a:pt x="4434849" y="2091406"/>
                </a:cubicBezTo>
                <a:cubicBezTo>
                  <a:pt x="4436940" y="2090836"/>
                  <a:pt x="4438079" y="2089696"/>
                  <a:pt x="4438270" y="2087986"/>
                </a:cubicBezTo>
                <a:cubicBezTo>
                  <a:pt x="4432063" y="2078865"/>
                  <a:pt x="4433076" y="2071265"/>
                  <a:pt x="4441310" y="2065185"/>
                </a:cubicBezTo>
                <a:cubicBezTo>
                  <a:pt x="4449543" y="2059105"/>
                  <a:pt x="4456636" y="2054545"/>
                  <a:pt x="4462590" y="2051505"/>
                </a:cubicBezTo>
                <a:lnTo>
                  <a:pt x="4462590" y="2005904"/>
                </a:lnTo>
                <a:lnTo>
                  <a:pt x="4465630" y="2005904"/>
                </a:lnTo>
                <a:cubicBezTo>
                  <a:pt x="4467340" y="2002737"/>
                  <a:pt x="4468480" y="1999191"/>
                  <a:pt x="4469050" y="1995265"/>
                </a:cubicBezTo>
                <a:cubicBezTo>
                  <a:pt x="4469620" y="1991337"/>
                  <a:pt x="4468480" y="1987790"/>
                  <a:pt x="4465630" y="1984623"/>
                </a:cubicBezTo>
                <a:cubicBezTo>
                  <a:pt x="4474117" y="1976707"/>
                  <a:pt x="4480704" y="1968220"/>
                  <a:pt x="4485390" y="1959163"/>
                </a:cubicBezTo>
                <a:cubicBezTo>
                  <a:pt x="4490077" y="1950106"/>
                  <a:pt x="4496664" y="1942379"/>
                  <a:pt x="4505151" y="1935982"/>
                </a:cubicBezTo>
                <a:cubicBezTo>
                  <a:pt x="4495144" y="1926166"/>
                  <a:pt x="4492357" y="1919200"/>
                  <a:pt x="4496791" y="1915082"/>
                </a:cubicBezTo>
                <a:cubicBezTo>
                  <a:pt x="4501224" y="1910965"/>
                  <a:pt x="4509078" y="1904758"/>
                  <a:pt x="4520351" y="1896462"/>
                </a:cubicBezTo>
                <a:cubicBezTo>
                  <a:pt x="4527255" y="1888291"/>
                  <a:pt x="4532448" y="1873471"/>
                  <a:pt x="4535932" y="1852001"/>
                </a:cubicBezTo>
                <a:cubicBezTo>
                  <a:pt x="4539415" y="1830530"/>
                  <a:pt x="4545368" y="1814951"/>
                  <a:pt x="4553792" y="1805260"/>
                </a:cubicBezTo>
                <a:cubicBezTo>
                  <a:pt x="4556895" y="1803866"/>
                  <a:pt x="4559809" y="1803613"/>
                  <a:pt x="4562532" y="1804500"/>
                </a:cubicBezTo>
                <a:cubicBezTo>
                  <a:pt x="4565256" y="1805387"/>
                  <a:pt x="4567409" y="1806653"/>
                  <a:pt x="4568992" y="1808300"/>
                </a:cubicBezTo>
                <a:cubicBezTo>
                  <a:pt x="4575896" y="1816660"/>
                  <a:pt x="4577289" y="1826540"/>
                  <a:pt x="4573172" y="1837940"/>
                </a:cubicBezTo>
                <a:cubicBezTo>
                  <a:pt x="4569056" y="1849342"/>
                  <a:pt x="4563609" y="1857701"/>
                  <a:pt x="4556832" y="1863021"/>
                </a:cubicBezTo>
                <a:cubicBezTo>
                  <a:pt x="4549612" y="1882591"/>
                  <a:pt x="4543532" y="1901212"/>
                  <a:pt x="4538592" y="1918882"/>
                </a:cubicBezTo>
                <a:cubicBezTo>
                  <a:pt x="4533652" y="1936553"/>
                  <a:pt x="4527571" y="1954413"/>
                  <a:pt x="4520351" y="1972463"/>
                </a:cubicBezTo>
                <a:cubicBezTo>
                  <a:pt x="4523138" y="1975377"/>
                  <a:pt x="4523645" y="1977910"/>
                  <a:pt x="4521871" y="1980063"/>
                </a:cubicBezTo>
                <a:cubicBezTo>
                  <a:pt x="4520098" y="1982217"/>
                  <a:pt x="4517564" y="1984751"/>
                  <a:pt x="4514271" y="1987664"/>
                </a:cubicBezTo>
                <a:cubicBezTo>
                  <a:pt x="4511358" y="1990767"/>
                  <a:pt x="4510344" y="1993680"/>
                  <a:pt x="4511231" y="1996405"/>
                </a:cubicBezTo>
                <a:cubicBezTo>
                  <a:pt x="4512118" y="1999128"/>
                  <a:pt x="4514144" y="2001280"/>
                  <a:pt x="4517311" y="2002864"/>
                </a:cubicBezTo>
                <a:cubicBezTo>
                  <a:pt x="4512561" y="2007551"/>
                  <a:pt x="4508381" y="2012617"/>
                  <a:pt x="4504771" y="2018064"/>
                </a:cubicBezTo>
                <a:cubicBezTo>
                  <a:pt x="4501161" y="2023511"/>
                  <a:pt x="4499261" y="2028578"/>
                  <a:pt x="4499071" y="2033265"/>
                </a:cubicBezTo>
                <a:lnTo>
                  <a:pt x="4486910" y="2054545"/>
                </a:lnTo>
                <a:cubicBezTo>
                  <a:pt x="4491344" y="2060752"/>
                  <a:pt x="4493117" y="2066580"/>
                  <a:pt x="4492231" y="2072025"/>
                </a:cubicBezTo>
                <a:cubicBezTo>
                  <a:pt x="4491344" y="2077472"/>
                  <a:pt x="4488557" y="2081779"/>
                  <a:pt x="4483870" y="2084945"/>
                </a:cubicBezTo>
                <a:cubicBezTo>
                  <a:pt x="4494194" y="2084186"/>
                  <a:pt x="4507748" y="2083426"/>
                  <a:pt x="4524531" y="2082665"/>
                </a:cubicBezTo>
                <a:cubicBezTo>
                  <a:pt x="4541315" y="2081907"/>
                  <a:pt x="4554108" y="2085707"/>
                  <a:pt x="4562912" y="2094066"/>
                </a:cubicBezTo>
                <a:cubicBezTo>
                  <a:pt x="4567472" y="2100464"/>
                  <a:pt x="4569752" y="2106670"/>
                  <a:pt x="4569752" y="2112686"/>
                </a:cubicBezTo>
                <a:cubicBezTo>
                  <a:pt x="4569752" y="2118703"/>
                  <a:pt x="4567472" y="2122631"/>
                  <a:pt x="4562912" y="2124467"/>
                </a:cubicBezTo>
                <a:cubicBezTo>
                  <a:pt x="4562596" y="2126240"/>
                  <a:pt x="4561709" y="2128773"/>
                  <a:pt x="4560252" y="2132066"/>
                </a:cubicBezTo>
                <a:cubicBezTo>
                  <a:pt x="4558795" y="2135360"/>
                  <a:pt x="4558668" y="2137894"/>
                  <a:pt x="4559872" y="2139666"/>
                </a:cubicBezTo>
                <a:lnTo>
                  <a:pt x="4568992" y="2133588"/>
                </a:lnTo>
                <a:lnTo>
                  <a:pt x="4608513" y="2103186"/>
                </a:lnTo>
                <a:lnTo>
                  <a:pt x="4614593" y="2081907"/>
                </a:lnTo>
                <a:cubicBezTo>
                  <a:pt x="4611806" y="2077662"/>
                  <a:pt x="4611300" y="2074749"/>
                  <a:pt x="4613073" y="2073165"/>
                </a:cubicBezTo>
                <a:cubicBezTo>
                  <a:pt x="4614846" y="2071582"/>
                  <a:pt x="4617380" y="2069428"/>
                  <a:pt x="4620673" y="2066706"/>
                </a:cubicBezTo>
                <a:cubicBezTo>
                  <a:pt x="4622067" y="2063728"/>
                  <a:pt x="4622320" y="2061322"/>
                  <a:pt x="4621433" y="2059485"/>
                </a:cubicBezTo>
                <a:cubicBezTo>
                  <a:pt x="4620547" y="2057648"/>
                  <a:pt x="4619280" y="2056002"/>
                  <a:pt x="4617633" y="2054545"/>
                </a:cubicBezTo>
                <a:cubicBezTo>
                  <a:pt x="4626500" y="2045171"/>
                  <a:pt x="4634607" y="2035038"/>
                  <a:pt x="4641954" y="2024144"/>
                </a:cubicBezTo>
                <a:cubicBezTo>
                  <a:pt x="4649300" y="2013251"/>
                  <a:pt x="4657407" y="2003118"/>
                  <a:pt x="4666274" y="1993744"/>
                </a:cubicBezTo>
                <a:cubicBezTo>
                  <a:pt x="4669441" y="1979748"/>
                  <a:pt x="4675268" y="1966701"/>
                  <a:pt x="4683754" y="1954603"/>
                </a:cubicBezTo>
                <a:cubicBezTo>
                  <a:pt x="4692241" y="1942506"/>
                  <a:pt x="4702628" y="1933259"/>
                  <a:pt x="4714915" y="1926862"/>
                </a:cubicBezTo>
                <a:lnTo>
                  <a:pt x="4711875" y="1911663"/>
                </a:lnTo>
                <a:cubicBezTo>
                  <a:pt x="4710482" y="1907039"/>
                  <a:pt x="4710988" y="1902605"/>
                  <a:pt x="4713395" y="1898362"/>
                </a:cubicBezTo>
                <a:cubicBezTo>
                  <a:pt x="4715802" y="1894118"/>
                  <a:pt x="4719349" y="1890445"/>
                  <a:pt x="4724035" y="1887342"/>
                </a:cubicBezTo>
                <a:cubicBezTo>
                  <a:pt x="4730116" y="1874675"/>
                  <a:pt x="4736196" y="1872648"/>
                  <a:pt x="4742276" y="1881261"/>
                </a:cubicBezTo>
                <a:cubicBezTo>
                  <a:pt x="4748672" y="1887151"/>
                  <a:pt x="4752599" y="1892852"/>
                  <a:pt x="4754056" y="1898362"/>
                </a:cubicBezTo>
                <a:cubicBezTo>
                  <a:pt x="4755513" y="1903872"/>
                  <a:pt x="4752599" y="1910333"/>
                  <a:pt x="4745316" y="1917742"/>
                </a:cubicBezTo>
                <a:cubicBezTo>
                  <a:pt x="4739426" y="1923253"/>
                  <a:pt x="4732206" y="1932752"/>
                  <a:pt x="4723656" y="1946243"/>
                </a:cubicBezTo>
                <a:cubicBezTo>
                  <a:pt x="4715105" y="1959733"/>
                  <a:pt x="4713205" y="1971513"/>
                  <a:pt x="4717955" y="1981583"/>
                </a:cubicBezTo>
                <a:cubicBezTo>
                  <a:pt x="4716245" y="1990767"/>
                  <a:pt x="4712065" y="2005081"/>
                  <a:pt x="4705415" y="2024524"/>
                </a:cubicBezTo>
                <a:cubicBezTo>
                  <a:pt x="4698765" y="2043968"/>
                  <a:pt x="4690785" y="2059043"/>
                  <a:pt x="4681475" y="2069745"/>
                </a:cubicBezTo>
                <a:cubicBezTo>
                  <a:pt x="4685718" y="2074305"/>
                  <a:pt x="4687111" y="2078105"/>
                  <a:pt x="4685654" y="2081146"/>
                </a:cubicBezTo>
                <a:cubicBezTo>
                  <a:pt x="4684198" y="2084186"/>
                  <a:pt x="4681791" y="2086466"/>
                  <a:pt x="4678434" y="2087986"/>
                </a:cubicBezTo>
                <a:cubicBezTo>
                  <a:pt x="4673558" y="2093496"/>
                  <a:pt x="4674191" y="2101477"/>
                  <a:pt x="4680334" y="2111926"/>
                </a:cubicBezTo>
                <a:cubicBezTo>
                  <a:pt x="4686478" y="2122377"/>
                  <a:pt x="4690911" y="2129597"/>
                  <a:pt x="4693635" y="2133588"/>
                </a:cubicBezTo>
                <a:cubicBezTo>
                  <a:pt x="4686858" y="2143340"/>
                  <a:pt x="4676091" y="2164114"/>
                  <a:pt x="4661334" y="2195908"/>
                </a:cubicBezTo>
                <a:cubicBezTo>
                  <a:pt x="4646577" y="2227702"/>
                  <a:pt x="4641130" y="2248477"/>
                  <a:pt x="4644994" y="2258229"/>
                </a:cubicBezTo>
                <a:lnTo>
                  <a:pt x="4620673" y="2279511"/>
                </a:lnTo>
                <a:cubicBezTo>
                  <a:pt x="4616050" y="2288504"/>
                  <a:pt x="4611616" y="2297117"/>
                  <a:pt x="4607373" y="2305351"/>
                </a:cubicBezTo>
                <a:cubicBezTo>
                  <a:pt x="4603130" y="2313584"/>
                  <a:pt x="4599456" y="2322198"/>
                  <a:pt x="4596353" y="2331191"/>
                </a:cubicBezTo>
                <a:lnTo>
                  <a:pt x="4599393" y="2340311"/>
                </a:lnTo>
                <a:cubicBezTo>
                  <a:pt x="4609083" y="2338158"/>
                  <a:pt x="4616303" y="2329544"/>
                  <a:pt x="4621053" y="2314470"/>
                </a:cubicBezTo>
                <a:cubicBezTo>
                  <a:pt x="4625803" y="2299398"/>
                  <a:pt x="4633784" y="2290783"/>
                  <a:pt x="4644994" y="2288630"/>
                </a:cubicBezTo>
                <a:cubicBezTo>
                  <a:pt x="4650567" y="2288123"/>
                  <a:pt x="4657661" y="2286096"/>
                  <a:pt x="4666274" y="2282550"/>
                </a:cubicBezTo>
                <a:lnTo>
                  <a:pt x="4644994" y="2273430"/>
                </a:lnTo>
                <a:lnTo>
                  <a:pt x="4654114" y="2267349"/>
                </a:lnTo>
                <a:cubicBezTo>
                  <a:pt x="4658611" y="2264563"/>
                  <a:pt x="4662538" y="2264057"/>
                  <a:pt x="4665894" y="2265829"/>
                </a:cubicBezTo>
                <a:cubicBezTo>
                  <a:pt x="4669251" y="2267604"/>
                  <a:pt x="4672418" y="2270136"/>
                  <a:pt x="4675394" y="2273430"/>
                </a:cubicBezTo>
                <a:cubicBezTo>
                  <a:pt x="4678561" y="2268996"/>
                  <a:pt x="4681348" y="2264943"/>
                  <a:pt x="4683754" y="2261270"/>
                </a:cubicBezTo>
                <a:cubicBezTo>
                  <a:pt x="4686161" y="2257596"/>
                  <a:pt x="4687428" y="2253542"/>
                  <a:pt x="4687555" y="2249109"/>
                </a:cubicBezTo>
                <a:cubicBezTo>
                  <a:pt x="4690405" y="2245817"/>
                  <a:pt x="4692305" y="2241002"/>
                  <a:pt x="4693255" y="2234670"/>
                </a:cubicBezTo>
                <a:cubicBezTo>
                  <a:pt x="4694205" y="2228335"/>
                  <a:pt x="4695345" y="2222003"/>
                  <a:pt x="4696675" y="2215669"/>
                </a:cubicBezTo>
                <a:cubicBezTo>
                  <a:pt x="4687048" y="2215162"/>
                  <a:pt x="4678941" y="2210096"/>
                  <a:pt x="4672354" y="2200469"/>
                </a:cubicBezTo>
                <a:cubicBezTo>
                  <a:pt x="4681981" y="2194388"/>
                  <a:pt x="4687048" y="2185267"/>
                  <a:pt x="4687555" y="2173107"/>
                </a:cubicBezTo>
                <a:lnTo>
                  <a:pt x="4717955" y="2179188"/>
                </a:lnTo>
                <a:cubicBezTo>
                  <a:pt x="4713712" y="2183748"/>
                  <a:pt x="4710798" y="2188309"/>
                  <a:pt x="4709215" y="2192868"/>
                </a:cubicBezTo>
                <a:cubicBezTo>
                  <a:pt x="4707632" y="2197429"/>
                  <a:pt x="4705478" y="2201989"/>
                  <a:pt x="4702755" y="2206549"/>
                </a:cubicBezTo>
                <a:lnTo>
                  <a:pt x="4714915" y="2215669"/>
                </a:lnTo>
                <a:cubicBezTo>
                  <a:pt x="4720995" y="2215669"/>
                  <a:pt x="4724035" y="2218708"/>
                  <a:pt x="4724035" y="2224790"/>
                </a:cubicBezTo>
                <a:cubicBezTo>
                  <a:pt x="4723782" y="2230933"/>
                  <a:pt x="4722009" y="2236885"/>
                  <a:pt x="4718715" y="2242650"/>
                </a:cubicBezTo>
                <a:cubicBezTo>
                  <a:pt x="4715422" y="2248412"/>
                  <a:pt x="4712128" y="2253607"/>
                  <a:pt x="4708835" y="2258229"/>
                </a:cubicBezTo>
                <a:cubicBezTo>
                  <a:pt x="4713585" y="2259496"/>
                  <a:pt x="4718525" y="2260002"/>
                  <a:pt x="4723656" y="2259749"/>
                </a:cubicBezTo>
                <a:cubicBezTo>
                  <a:pt x="4728786" y="2259496"/>
                  <a:pt x="4732966" y="2260002"/>
                  <a:pt x="4736196" y="2261270"/>
                </a:cubicBezTo>
                <a:cubicBezTo>
                  <a:pt x="4738412" y="2266337"/>
                  <a:pt x="4736259" y="2272923"/>
                  <a:pt x="4729736" y="2281031"/>
                </a:cubicBezTo>
                <a:cubicBezTo>
                  <a:pt x="4723212" y="2289137"/>
                  <a:pt x="4717258" y="2295724"/>
                  <a:pt x="4711875" y="2300790"/>
                </a:cubicBezTo>
                <a:cubicBezTo>
                  <a:pt x="4711748" y="2307123"/>
                  <a:pt x="4710482" y="2312698"/>
                  <a:pt x="4708075" y="2317511"/>
                </a:cubicBezTo>
                <a:cubicBezTo>
                  <a:pt x="4705668" y="2322324"/>
                  <a:pt x="4702882" y="2324858"/>
                  <a:pt x="4699715" y="2325110"/>
                </a:cubicBezTo>
                <a:lnTo>
                  <a:pt x="4684514" y="2346391"/>
                </a:lnTo>
                <a:lnTo>
                  <a:pt x="4684514" y="2373752"/>
                </a:lnTo>
                <a:lnTo>
                  <a:pt x="4693635" y="2364632"/>
                </a:lnTo>
                <a:lnTo>
                  <a:pt x="4705795" y="2340311"/>
                </a:lnTo>
                <a:cubicBezTo>
                  <a:pt x="4707442" y="2337272"/>
                  <a:pt x="4709468" y="2334992"/>
                  <a:pt x="4711875" y="2333471"/>
                </a:cubicBezTo>
                <a:cubicBezTo>
                  <a:pt x="4714282" y="2331951"/>
                  <a:pt x="4716309" y="2331191"/>
                  <a:pt x="4717955" y="2331191"/>
                </a:cubicBezTo>
                <a:cubicBezTo>
                  <a:pt x="4717702" y="2332902"/>
                  <a:pt x="4716688" y="2335561"/>
                  <a:pt x="4714915" y="2339171"/>
                </a:cubicBezTo>
                <a:cubicBezTo>
                  <a:pt x="4713142" y="2342781"/>
                  <a:pt x="4712128" y="2346202"/>
                  <a:pt x="4711875" y="2349432"/>
                </a:cubicBezTo>
                <a:cubicBezTo>
                  <a:pt x="4715422" y="2357665"/>
                  <a:pt x="4711368" y="2367799"/>
                  <a:pt x="4699715" y="2379833"/>
                </a:cubicBezTo>
                <a:cubicBezTo>
                  <a:pt x="4688061" y="2391865"/>
                  <a:pt x="4684008" y="2402000"/>
                  <a:pt x="4687555" y="2410232"/>
                </a:cubicBezTo>
                <a:lnTo>
                  <a:pt x="4675394" y="2431513"/>
                </a:lnTo>
                <a:cubicBezTo>
                  <a:pt x="4674888" y="2438099"/>
                  <a:pt x="4672861" y="2446207"/>
                  <a:pt x="4669314" y="2455834"/>
                </a:cubicBezTo>
                <a:cubicBezTo>
                  <a:pt x="4675774" y="2448234"/>
                  <a:pt x="4681854" y="2439874"/>
                  <a:pt x="4687555" y="2430753"/>
                </a:cubicBezTo>
                <a:cubicBezTo>
                  <a:pt x="4693255" y="2421634"/>
                  <a:pt x="4696295" y="2411752"/>
                  <a:pt x="4696675" y="2401113"/>
                </a:cubicBezTo>
                <a:lnTo>
                  <a:pt x="4720995" y="2410232"/>
                </a:lnTo>
                <a:lnTo>
                  <a:pt x="4714915" y="2443674"/>
                </a:lnTo>
                <a:lnTo>
                  <a:pt x="4730116" y="2440634"/>
                </a:lnTo>
                <a:lnTo>
                  <a:pt x="4745316" y="2458873"/>
                </a:lnTo>
                <a:lnTo>
                  <a:pt x="4730116" y="2504474"/>
                </a:lnTo>
                <a:cubicBezTo>
                  <a:pt x="4718335" y="2515811"/>
                  <a:pt x="4708455" y="2528857"/>
                  <a:pt x="4700475" y="2543614"/>
                </a:cubicBezTo>
                <a:cubicBezTo>
                  <a:pt x="4692495" y="2558371"/>
                  <a:pt x="4684135" y="2570658"/>
                  <a:pt x="4675394" y="2580475"/>
                </a:cubicBezTo>
                <a:lnTo>
                  <a:pt x="4669314" y="2580475"/>
                </a:lnTo>
                <a:lnTo>
                  <a:pt x="4669314" y="2589595"/>
                </a:lnTo>
                <a:lnTo>
                  <a:pt x="4651074" y="2619996"/>
                </a:lnTo>
                <a:cubicBezTo>
                  <a:pt x="4649807" y="2632916"/>
                  <a:pt x="4644740" y="2644316"/>
                  <a:pt x="4635874" y="2654196"/>
                </a:cubicBezTo>
                <a:cubicBezTo>
                  <a:pt x="4627007" y="2664077"/>
                  <a:pt x="4621940" y="2676997"/>
                  <a:pt x="4620673" y="2692957"/>
                </a:cubicBezTo>
                <a:cubicBezTo>
                  <a:pt x="4617000" y="2699354"/>
                  <a:pt x="4611426" y="2710121"/>
                  <a:pt x="4603953" y="2725258"/>
                </a:cubicBezTo>
                <a:cubicBezTo>
                  <a:pt x="4596479" y="2740395"/>
                  <a:pt x="4590906" y="2748882"/>
                  <a:pt x="4587232" y="2750718"/>
                </a:cubicBezTo>
                <a:cubicBezTo>
                  <a:pt x="4587739" y="2760345"/>
                  <a:pt x="4586726" y="2771492"/>
                  <a:pt x="4584193" y="2784159"/>
                </a:cubicBezTo>
                <a:lnTo>
                  <a:pt x="4587232" y="2784159"/>
                </a:lnTo>
                <a:cubicBezTo>
                  <a:pt x="4590779" y="2787199"/>
                  <a:pt x="4589766" y="2790239"/>
                  <a:pt x="4584193" y="2793279"/>
                </a:cubicBezTo>
                <a:lnTo>
                  <a:pt x="4578112" y="2793279"/>
                </a:lnTo>
                <a:cubicBezTo>
                  <a:pt x="4574566" y="2801893"/>
                  <a:pt x="4569499" y="2805946"/>
                  <a:pt x="4562912" y="2805439"/>
                </a:cubicBezTo>
                <a:cubicBezTo>
                  <a:pt x="4562405" y="2815953"/>
                  <a:pt x="4560379" y="2826087"/>
                  <a:pt x="4556832" y="2835840"/>
                </a:cubicBezTo>
                <a:cubicBezTo>
                  <a:pt x="4553285" y="2845594"/>
                  <a:pt x="4551258" y="2855727"/>
                  <a:pt x="4550752" y="2866241"/>
                </a:cubicBezTo>
                <a:lnTo>
                  <a:pt x="4568992" y="2890561"/>
                </a:lnTo>
                <a:cubicBezTo>
                  <a:pt x="4572539" y="2890054"/>
                  <a:pt x="4574566" y="2891068"/>
                  <a:pt x="4575072" y="2893601"/>
                </a:cubicBezTo>
                <a:cubicBezTo>
                  <a:pt x="4574946" y="2896831"/>
                  <a:pt x="4573679" y="2900251"/>
                  <a:pt x="4571272" y="2903861"/>
                </a:cubicBezTo>
                <a:cubicBezTo>
                  <a:pt x="4568866" y="2907471"/>
                  <a:pt x="4566079" y="2910131"/>
                  <a:pt x="4562912" y="2911842"/>
                </a:cubicBezTo>
                <a:cubicBezTo>
                  <a:pt x="4563039" y="2916592"/>
                  <a:pt x="4562026" y="2920772"/>
                  <a:pt x="4559872" y="2924382"/>
                </a:cubicBezTo>
                <a:cubicBezTo>
                  <a:pt x="4557719" y="2927992"/>
                  <a:pt x="4553665" y="2929892"/>
                  <a:pt x="4547712" y="2930082"/>
                </a:cubicBezTo>
                <a:lnTo>
                  <a:pt x="4538592" y="2930082"/>
                </a:lnTo>
                <a:lnTo>
                  <a:pt x="4535552" y="2963523"/>
                </a:lnTo>
                <a:lnTo>
                  <a:pt x="4505151" y="3021284"/>
                </a:lnTo>
                <a:lnTo>
                  <a:pt x="4492991" y="3030404"/>
                </a:lnTo>
                <a:cubicBezTo>
                  <a:pt x="4492674" y="3039778"/>
                  <a:pt x="4490267" y="3049911"/>
                  <a:pt x="4485770" y="3060805"/>
                </a:cubicBezTo>
                <a:cubicBezTo>
                  <a:pt x="4481274" y="3071698"/>
                  <a:pt x="4476587" y="3081832"/>
                  <a:pt x="4471710" y="3091205"/>
                </a:cubicBezTo>
                <a:lnTo>
                  <a:pt x="4471710" y="3127686"/>
                </a:lnTo>
                <a:lnTo>
                  <a:pt x="4447390" y="3148966"/>
                </a:lnTo>
                <a:lnTo>
                  <a:pt x="4435229" y="3179367"/>
                </a:lnTo>
                <a:lnTo>
                  <a:pt x="4416989" y="3194567"/>
                </a:lnTo>
                <a:cubicBezTo>
                  <a:pt x="4416102" y="3204511"/>
                  <a:pt x="4412556" y="3212744"/>
                  <a:pt x="4406349" y="3219268"/>
                </a:cubicBezTo>
                <a:cubicBezTo>
                  <a:pt x="4400142" y="3225792"/>
                  <a:pt x="4396595" y="3234785"/>
                  <a:pt x="4395709" y="3246248"/>
                </a:cubicBezTo>
                <a:lnTo>
                  <a:pt x="4368348" y="3297929"/>
                </a:lnTo>
                <a:cubicBezTo>
                  <a:pt x="4359228" y="3299956"/>
                  <a:pt x="4353908" y="3308063"/>
                  <a:pt x="4352388" y="3322250"/>
                </a:cubicBezTo>
                <a:cubicBezTo>
                  <a:pt x="4350868" y="3336437"/>
                  <a:pt x="4344028" y="3344544"/>
                  <a:pt x="4331867" y="3346571"/>
                </a:cubicBezTo>
                <a:lnTo>
                  <a:pt x="4334907" y="3261449"/>
                </a:lnTo>
                <a:lnTo>
                  <a:pt x="4316667" y="3255369"/>
                </a:lnTo>
                <a:lnTo>
                  <a:pt x="4304507" y="3276649"/>
                </a:lnTo>
                <a:cubicBezTo>
                  <a:pt x="4300833" y="3288936"/>
                  <a:pt x="4296020" y="3306163"/>
                  <a:pt x="4290066" y="3328330"/>
                </a:cubicBezTo>
                <a:cubicBezTo>
                  <a:pt x="4284113" y="3350497"/>
                  <a:pt x="4280820" y="3367724"/>
                  <a:pt x="4280186" y="3380011"/>
                </a:cubicBezTo>
                <a:cubicBezTo>
                  <a:pt x="4280693" y="3392995"/>
                  <a:pt x="4278920" y="3400468"/>
                  <a:pt x="4274866" y="3402432"/>
                </a:cubicBezTo>
                <a:cubicBezTo>
                  <a:pt x="4270813" y="3404395"/>
                  <a:pt x="4261439" y="3405028"/>
                  <a:pt x="4246746" y="3404332"/>
                </a:cubicBezTo>
                <a:lnTo>
                  <a:pt x="4243706" y="3413452"/>
                </a:lnTo>
                <a:cubicBezTo>
                  <a:pt x="4247506" y="3417252"/>
                  <a:pt x="4250546" y="3422572"/>
                  <a:pt x="4252826" y="3429412"/>
                </a:cubicBezTo>
                <a:cubicBezTo>
                  <a:pt x="4255106" y="3436252"/>
                  <a:pt x="4252066" y="3440052"/>
                  <a:pt x="4243706" y="3440812"/>
                </a:cubicBezTo>
                <a:cubicBezTo>
                  <a:pt x="4241615" y="3440876"/>
                  <a:pt x="4238195" y="3441509"/>
                  <a:pt x="4233445" y="3442713"/>
                </a:cubicBezTo>
                <a:cubicBezTo>
                  <a:pt x="4228695" y="3443916"/>
                  <a:pt x="4226035" y="3445309"/>
                  <a:pt x="4225465" y="3446893"/>
                </a:cubicBezTo>
                <a:lnTo>
                  <a:pt x="4225465" y="3449933"/>
                </a:lnTo>
                <a:lnTo>
                  <a:pt x="4268026" y="3474253"/>
                </a:lnTo>
                <a:cubicBezTo>
                  <a:pt x="4275563" y="3466400"/>
                  <a:pt x="4281010" y="3457026"/>
                  <a:pt x="4284366" y="3446133"/>
                </a:cubicBezTo>
                <a:cubicBezTo>
                  <a:pt x="4287723" y="3435239"/>
                  <a:pt x="4289370" y="3424346"/>
                  <a:pt x="4289306" y="3413452"/>
                </a:cubicBezTo>
                <a:cubicBezTo>
                  <a:pt x="4297920" y="3404838"/>
                  <a:pt x="4301973" y="3394705"/>
                  <a:pt x="4301467" y="3383051"/>
                </a:cubicBezTo>
                <a:lnTo>
                  <a:pt x="4313627" y="3355691"/>
                </a:lnTo>
                <a:cubicBezTo>
                  <a:pt x="4313564" y="3353854"/>
                  <a:pt x="4313690" y="3351447"/>
                  <a:pt x="4314007" y="3348471"/>
                </a:cubicBezTo>
                <a:cubicBezTo>
                  <a:pt x="4314324" y="3345494"/>
                  <a:pt x="4315210" y="3343847"/>
                  <a:pt x="4316667" y="3343530"/>
                </a:cubicBezTo>
                <a:cubicBezTo>
                  <a:pt x="4322874" y="3344607"/>
                  <a:pt x="4327941" y="3350054"/>
                  <a:pt x="4331867" y="3359871"/>
                </a:cubicBezTo>
                <a:cubicBezTo>
                  <a:pt x="4335794" y="3369688"/>
                  <a:pt x="4337821" y="3377415"/>
                  <a:pt x="4337947" y="3383051"/>
                </a:cubicBezTo>
                <a:cubicBezTo>
                  <a:pt x="4338074" y="3384761"/>
                  <a:pt x="4337821" y="3386662"/>
                  <a:pt x="4337188" y="3388752"/>
                </a:cubicBezTo>
                <a:cubicBezTo>
                  <a:pt x="4336554" y="3390842"/>
                  <a:pt x="4334781" y="3391982"/>
                  <a:pt x="4331867" y="3392171"/>
                </a:cubicBezTo>
                <a:cubicBezTo>
                  <a:pt x="4328764" y="3405345"/>
                  <a:pt x="4323570" y="3420799"/>
                  <a:pt x="4316287" y="3438533"/>
                </a:cubicBezTo>
                <a:cubicBezTo>
                  <a:pt x="4309003" y="3456266"/>
                  <a:pt x="4300010" y="3470200"/>
                  <a:pt x="4289306" y="3480333"/>
                </a:cubicBezTo>
                <a:cubicBezTo>
                  <a:pt x="4288926" y="3486033"/>
                  <a:pt x="4287406" y="3490594"/>
                  <a:pt x="4284746" y="3494014"/>
                </a:cubicBezTo>
                <a:cubicBezTo>
                  <a:pt x="4282086" y="3497434"/>
                  <a:pt x="4280566" y="3501994"/>
                  <a:pt x="4280186" y="3507694"/>
                </a:cubicBezTo>
                <a:cubicBezTo>
                  <a:pt x="4275626" y="3518524"/>
                  <a:pt x="4270306" y="3529544"/>
                  <a:pt x="4264226" y="3540754"/>
                </a:cubicBezTo>
                <a:cubicBezTo>
                  <a:pt x="4258146" y="3551965"/>
                  <a:pt x="4251306" y="3562225"/>
                  <a:pt x="4243706" y="3571535"/>
                </a:cubicBezTo>
                <a:cubicBezTo>
                  <a:pt x="4243706" y="3574829"/>
                  <a:pt x="4242945" y="3578122"/>
                  <a:pt x="4241425" y="3581416"/>
                </a:cubicBezTo>
                <a:cubicBezTo>
                  <a:pt x="4239906" y="3584709"/>
                  <a:pt x="4237625" y="3586482"/>
                  <a:pt x="4234585" y="3586735"/>
                </a:cubicBezTo>
                <a:cubicBezTo>
                  <a:pt x="4228885" y="3585722"/>
                  <a:pt x="4225845" y="3580909"/>
                  <a:pt x="4225465" y="3572295"/>
                </a:cubicBezTo>
                <a:cubicBezTo>
                  <a:pt x="4225085" y="3563682"/>
                  <a:pt x="4225085" y="3557348"/>
                  <a:pt x="4225465" y="3553295"/>
                </a:cubicBezTo>
                <a:lnTo>
                  <a:pt x="4201145" y="3562415"/>
                </a:lnTo>
                <a:lnTo>
                  <a:pt x="4198104" y="3592816"/>
                </a:lnTo>
                <a:lnTo>
                  <a:pt x="4170744" y="3647537"/>
                </a:lnTo>
                <a:lnTo>
                  <a:pt x="4167704" y="3647537"/>
                </a:lnTo>
                <a:lnTo>
                  <a:pt x="4143383" y="3702258"/>
                </a:lnTo>
                <a:cubicBezTo>
                  <a:pt x="4140597" y="3704664"/>
                  <a:pt x="4139330" y="3709731"/>
                  <a:pt x="4139583" y="3717458"/>
                </a:cubicBezTo>
                <a:cubicBezTo>
                  <a:pt x="4139837" y="3725185"/>
                  <a:pt x="4140090" y="3730252"/>
                  <a:pt x="4140343" y="3732659"/>
                </a:cubicBezTo>
                <a:cubicBezTo>
                  <a:pt x="4143954" y="3728985"/>
                  <a:pt x="4147374" y="3729492"/>
                  <a:pt x="4150604" y="3734178"/>
                </a:cubicBezTo>
                <a:cubicBezTo>
                  <a:pt x="4153834" y="3738865"/>
                  <a:pt x="4153454" y="3742412"/>
                  <a:pt x="4149464" y="3744819"/>
                </a:cubicBezTo>
                <a:cubicBezTo>
                  <a:pt x="4147754" y="3744692"/>
                  <a:pt x="4145854" y="3744945"/>
                  <a:pt x="4143763" y="3745579"/>
                </a:cubicBezTo>
                <a:cubicBezTo>
                  <a:pt x="4141673" y="3746212"/>
                  <a:pt x="4140533" y="3747985"/>
                  <a:pt x="4140343" y="3750899"/>
                </a:cubicBezTo>
                <a:cubicBezTo>
                  <a:pt x="4140597" y="3754065"/>
                  <a:pt x="4142370" y="3757612"/>
                  <a:pt x="4145663" y="3761539"/>
                </a:cubicBezTo>
                <a:cubicBezTo>
                  <a:pt x="4148957" y="3765466"/>
                  <a:pt x="4152250" y="3769012"/>
                  <a:pt x="4155544" y="3772179"/>
                </a:cubicBezTo>
                <a:cubicBezTo>
                  <a:pt x="4154910" y="3778323"/>
                  <a:pt x="4151617" y="3788076"/>
                  <a:pt x="4145663" y="3801440"/>
                </a:cubicBezTo>
                <a:cubicBezTo>
                  <a:pt x="4139710" y="3814804"/>
                  <a:pt x="4134897" y="3822277"/>
                  <a:pt x="4131223" y="3823860"/>
                </a:cubicBezTo>
                <a:cubicBezTo>
                  <a:pt x="4131666" y="3834184"/>
                  <a:pt x="4130780" y="3840897"/>
                  <a:pt x="4128563" y="3844001"/>
                </a:cubicBezTo>
                <a:cubicBezTo>
                  <a:pt x="4126346" y="3847104"/>
                  <a:pt x="4120140" y="3848497"/>
                  <a:pt x="4109943" y="3848181"/>
                </a:cubicBezTo>
                <a:lnTo>
                  <a:pt x="4109943" y="3881622"/>
                </a:lnTo>
                <a:cubicBezTo>
                  <a:pt x="4102216" y="3877061"/>
                  <a:pt x="4094869" y="3871741"/>
                  <a:pt x="4087902" y="3865661"/>
                </a:cubicBezTo>
                <a:cubicBezTo>
                  <a:pt x="4080936" y="3859581"/>
                  <a:pt x="4075109" y="3852741"/>
                  <a:pt x="4070422" y="3845141"/>
                </a:cubicBezTo>
                <a:cubicBezTo>
                  <a:pt x="4070928" y="3851221"/>
                  <a:pt x="4069915" y="3857301"/>
                  <a:pt x="4067382" y="3863381"/>
                </a:cubicBezTo>
                <a:lnTo>
                  <a:pt x="4085622" y="3893782"/>
                </a:lnTo>
                <a:cubicBezTo>
                  <a:pt x="4082202" y="3905499"/>
                  <a:pt x="4074602" y="3927666"/>
                  <a:pt x="4062822" y="3960283"/>
                </a:cubicBezTo>
                <a:cubicBezTo>
                  <a:pt x="4051042" y="3992901"/>
                  <a:pt x="4037361" y="4011267"/>
                  <a:pt x="4021781" y="4015384"/>
                </a:cubicBezTo>
                <a:cubicBezTo>
                  <a:pt x="4021464" y="4021274"/>
                  <a:pt x="4019058" y="4030015"/>
                  <a:pt x="4014561" y="4041605"/>
                </a:cubicBezTo>
                <a:cubicBezTo>
                  <a:pt x="4010064" y="4053195"/>
                  <a:pt x="4005377" y="4059655"/>
                  <a:pt x="4000500" y="4060985"/>
                </a:cubicBezTo>
                <a:cubicBezTo>
                  <a:pt x="3999044" y="4060605"/>
                  <a:pt x="3998157" y="4059085"/>
                  <a:pt x="3997840" y="4056425"/>
                </a:cubicBezTo>
                <a:cubicBezTo>
                  <a:pt x="3997524" y="4053765"/>
                  <a:pt x="3997397" y="4052245"/>
                  <a:pt x="3997460" y="4051865"/>
                </a:cubicBezTo>
                <a:lnTo>
                  <a:pt x="3985300" y="4048825"/>
                </a:lnTo>
                <a:lnTo>
                  <a:pt x="3976180" y="4060985"/>
                </a:lnTo>
                <a:lnTo>
                  <a:pt x="3997460" y="4082266"/>
                </a:lnTo>
                <a:cubicBezTo>
                  <a:pt x="3997207" y="4098796"/>
                  <a:pt x="3993914" y="4113616"/>
                  <a:pt x="3987580" y="4126726"/>
                </a:cubicBezTo>
                <a:cubicBezTo>
                  <a:pt x="3981247" y="4139837"/>
                  <a:pt x="3973393" y="4152377"/>
                  <a:pt x="3964020" y="4164347"/>
                </a:cubicBezTo>
                <a:cubicBezTo>
                  <a:pt x="3964970" y="4169034"/>
                  <a:pt x="3967630" y="4177901"/>
                  <a:pt x="3972000" y="4190948"/>
                </a:cubicBezTo>
                <a:cubicBezTo>
                  <a:pt x="3976370" y="4203995"/>
                  <a:pt x="3976750" y="4211342"/>
                  <a:pt x="3973140" y="4212988"/>
                </a:cubicBezTo>
                <a:cubicBezTo>
                  <a:pt x="3968643" y="4212862"/>
                  <a:pt x="3964716" y="4211595"/>
                  <a:pt x="3961360" y="4209188"/>
                </a:cubicBezTo>
                <a:cubicBezTo>
                  <a:pt x="3958003" y="4206781"/>
                  <a:pt x="3954836" y="4203995"/>
                  <a:pt x="3951860" y="4200828"/>
                </a:cubicBezTo>
                <a:cubicBezTo>
                  <a:pt x="3951860" y="4211975"/>
                  <a:pt x="3950339" y="4223882"/>
                  <a:pt x="3947299" y="4236549"/>
                </a:cubicBezTo>
                <a:cubicBezTo>
                  <a:pt x="3944259" y="4249216"/>
                  <a:pt x="3939699" y="4259603"/>
                  <a:pt x="3933619" y="4267709"/>
                </a:cubicBezTo>
                <a:lnTo>
                  <a:pt x="3918419" y="4243389"/>
                </a:lnTo>
                <a:lnTo>
                  <a:pt x="3927539" y="4212988"/>
                </a:lnTo>
                <a:cubicBezTo>
                  <a:pt x="3925829" y="4211468"/>
                  <a:pt x="3923929" y="4209948"/>
                  <a:pt x="3921839" y="4208428"/>
                </a:cubicBezTo>
                <a:cubicBezTo>
                  <a:pt x="3919749" y="4206908"/>
                  <a:pt x="3918609" y="4205388"/>
                  <a:pt x="3918419" y="4203868"/>
                </a:cubicBezTo>
                <a:cubicBezTo>
                  <a:pt x="3919115" y="4200955"/>
                  <a:pt x="3922282" y="4199181"/>
                  <a:pt x="3927919" y="4198548"/>
                </a:cubicBezTo>
                <a:cubicBezTo>
                  <a:pt x="3933556" y="4197915"/>
                  <a:pt x="3937482" y="4197661"/>
                  <a:pt x="3939699" y="4197788"/>
                </a:cubicBezTo>
                <a:cubicBezTo>
                  <a:pt x="3939889" y="4188541"/>
                  <a:pt x="3941789" y="4178914"/>
                  <a:pt x="3945399" y="4168907"/>
                </a:cubicBezTo>
                <a:cubicBezTo>
                  <a:pt x="3949009" y="4158901"/>
                  <a:pt x="3953190" y="4149274"/>
                  <a:pt x="3957940" y="4140027"/>
                </a:cubicBezTo>
                <a:cubicBezTo>
                  <a:pt x="3957876" y="4138253"/>
                  <a:pt x="3957243" y="4135720"/>
                  <a:pt x="3956040" y="4132427"/>
                </a:cubicBezTo>
                <a:cubicBezTo>
                  <a:pt x="3954836" y="4129133"/>
                  <a:pt x="3953443" y="4126600"/>
                  <a:pt x="3951860" y="4124826"/>
                </a:cubicBezTo>
                <a:lnTo>
                  <a:pt x="3930579" y="4152187"/>
                </a:lnTo>
                <a:lnTo>
                  <a:pt x="3915379" y="4155227"/>
                </a:lnTo>
                <a:lnTo>
                  <a:pt x="3915379" y="4197788"/>
                </a:lnTo>
                <a:cubicBezTo>
                  <a:pt x="3904548" y="4206528"/>
                  <a:pt x="3895048" y="4219448"/>
                  <a:pt x="3886878" y="4236549"/>
                </a:cubicBezTo>
                <a:cubicBezTo>
                  <a:pt x="3878708" y="4253649"/>
                  <a:pt x="3873008" y="4268090"/>
                  <a:pt x="3869778" y="4279870"/>
                </a:cubicBezTo>
                <a:cubicBezTo>
                  <a:pt x="3869271" y="4285696"/>
                  <a:pt x="3867244" y="4290763"/>
                  <a:pt x="3863698" y="4295070"/>
                </a:cubicBezTo>
                <a:cubicBezTo>
                  <a:pt x="3860151" y="4299377"/>
                  <a:pt x="3858124" y="4304443"/>
                  <a:pt x="3857618" y="4310270"/>
                </a:cubicBezTo>
                <a:lnTo>
                  <a:pt x="3848497" y="4334591"/>
                </a:lnTo>
                <a:lnTo>
                  <a:pt x="3851537" y="4334591"/>
                </a:lnTo>
                <a:cubicBezTo>
                  <a:pt x="3851031" y="4340418"/>
                  <a:pt x="3849004" y="4345484"/>
                  <a:pt x="3845457" y="4349791"/>
                </a:cubicBezTo>
                <a:cubicBezTo>
                  <a:pt x="3841910" y="4354098"/>
                  <a:pt x="3839884" y="4359164"/>
                  <a:pt x="3839377" y="4364991"/>
                </a:cubicBezTo>
                <a:cubicBezTo>
                  <a:pt x="3839630" y="4369741"/>
                  <a:pt x="3839124" y="4373922"/>
                  <a:pt x="3837857" y="4377532"/>
                </a:cubicBezTo>
                <a:cubicBezTo>
                  <a:pt x="3836590" y="4381142"/>
                  <a:pt x="3833044" y="4383042"/>
                  <a:pt x="3827217" y="4383232"/>
                </a:cubicBezTo>
                <a:cubicBezTo>
                  <a:pt x="3827597" y="4392099"/>
                  <a:pt x="3826837" y="4397926"/>
                  <a:pt x="3824937" y="4400712"/>
                </a:cubicBezTo>
                <a:cubicBezTo>
                  <a:pt x="3823037" y="4403499"/>
                  <a:pt x="3817717" y="4404765"/>
                  <a:pt x="3808976" y="4404512"/>
                </a:cubicBezTo>
                <a:lnTo>
                  <a:pt x="3808976" y="4437953"/>
                </a:lnTo>
                <a:lnTo>
                  <a:pt x="3793776" y="4431873"/>
                </a:lnTo>
                <a:lnTo>
                  <a:pt x="3775536" y="4474434"/>
                </a:lnTo>
                <a:lnTo>
                  <a:pt x="3781616" y="4480514"/>
                </a:lnTo>
                <a:lnTo>
                  <a:pt x="3769456" y="4489634"/>
                </a:lnTo>
                <a:lnTo>
                  <a:pt x="3763376" y="4501794"/>
                </a:lnTo>
                <a:lnTo>
                  <a:pt x="3772496" y="4523075"/>
                </a:lnTo>
                <a:lnTo>
                  <a:pt x="3769456" y="4547395"/>
                </a:lnTo>
                <a:cubicBezTo>
                  <a:pt x="3761982" y="4548408"/>
                  <a:pt x="3757929" y="4552462"/>
                  <a:pt x="3757295" y="4559555"/>
                </a:cubicBezTo>
                <a:cubicBezTo>
                  <a:pt x="3756662" y="4566649"/>
                  <a:pt x="3749569" y="4570702"/>
                  <a:pt x="3736015" y="4571715"/>
                </a:cubicBezTo>
                <a:lnTo>
                  <a:pt x="3736015" y="4556515"/>
                </a:lnTo>
                <a:lnTo>
                  <a:pt x="3726895" y="4559555"/>
                </a:lnTo>
                <a:cubicBezTo>
                  <a:pt x="3724995" y="4563862"/>
                  <a:pt x="3721955" y="4571209"/>
                  <a:pt x="3717775" y="4581596"/>
                </a:cubicBezTo>
                <a:cubicBezTo>
                  <a:pt x="3713594" y="4591983"/>
                  <a:pt x="3710554" y="4597810"/>
                  <a:pt x="3708654" y="4599076"/>
                </a:cubicBezTo>
                <a:cubicBezTo>
                  <a:pt x="3707198" y="4598823"/>
                  <a:pt x="3706311" y="4597810"/>
                  <a:pt x="3705994" y="4596036"/>
                </a:cubicBezTo>
                <a:cubicBezTo>
                  <a:pt x="3705678" y="4594263"/>
                  <a:pt x="3705551" y="4593249"/>
                  <a:pt x="3705614" y="4592996"/>
                </a:cubicBezTo>
                <a:cubicBezTo>
                  <a:pt x="3697254" y="4592489"/>
                  <a:pt x="3694214" y="4589703"/>
                  <a:pt x="3696494" y="4584636"/>
                </a:cubicBezTo>
                <a:cubicBezTo>
                  <a:pt x="3698774" y="4579569"/>
                  <a:pt x="3701814" y="4575262"/>
                  <a:pt x="3705614" y="4571715"/>
                </a:cubicBezTo>
                <a:lnTo>
                  <a:pt x="3693454" y="4544355"/>
                </a:lnTo>
                <a:lnTo>
                  <a:pt x="3705614" y="4523075"/>
                </a:lnTo>
                <a:lnTo>
                  <a:pt x="3684334" y="4513954"/>
                </a:lnTo>
                <a:cubicBezTo>
                  <a:pt x="3683447" y="4524151"/>
                  <a:pt x="3679900" y="4533398"/>
                  <a:pt x="3673694" y="4541695"/>
                </a:cubicBezTo>
                <a:cubicBezTo>
                  <a:pt x="3667487" y="4549992"/>
                  <a:pt x="3663940" y="4559999"/>
                  <a:pt x="3663054" y="4571715"/>
                </a:cubicBezTo>
                <a:cubicBezTo>
                  <a:pt x="3653997" y="4584003"/>
                  <a:pt x="3645510" y="4596669"/>
                  <a:pt x="3637593" y="4609716"/>
                </a:cubicBezTo>
                <a:cubicBezTo>
                  <a:pt x="3629676" y="4622763"/>
                  <a:pt x="3621949" y="4635430"/>
                  <a:pt x="3614412" y="4647717"/>
                </a:cubicBezTo>
                <a:cubicBezTo>
                  <a:pt x="3612892" y="4655064"/>
                  <a:pt x="3609852" y="4664691"/>
                  <a:pt x="3605292" y="4676598"/>
                </a:cubicBezTo>
                <a:cubicBezTo>
                  <a:pt x="3600732" y="4688505"/>
                  <a:pt x="3594652" y="4695092"/>
                  <a:pt x="3587052" y="4696358"/>
                </a:cubicBezTo>
                <a:cubicBezTo>
                  <a:pt x="3587432" y="4698702"/>
                  <a:pt x="3588952" y="4703135"/>
                  <a:pt x="3591612" y="4709659"/>
                </a:cubicBezTo>
                <a:cubicBezTo>
                  <a:pt x="3594272" y="4716182"/>
                  <a:pt x="3595792" y="4719855"/>
                  <a:pt x="3596172" y="4720679"/>
                </a:cubicBezTo>
                <a:cubicBezTo>
                  <a:pt x="3597629" y="4720299"/>
                  <a:pt x="3598516" y="4718779"/>
                  <a:pt x="3598832" y="4716119"/>
                </a:cubicBezTo>
                <a:cubicBezTo>
                  <a:pt x="3599149" y="4713459"/>
                  <a:pt x="3599276" y="4711939"/>
                  <a:pt x="3599212" y="4711558"/>
                </a:cubicBezTo>
                <a:cubicBezTo>
                  <a:pt x="3607826" y="4693635"/>
                  <a:pt x="3617959" y="4676281"/>
                  <a:pt x="3629613" y="4659497"/>
                </a:cubicBezTo>
                <a:cubicBezTo>
                  <a:pt x="3641266" y="4642714"/>
                  <a:pt x="3648360" y="4624600"/>
                  <a:pt x="3650893" y="4605156"/>
                </a:cubicBezTo>
                <a:lnTo>
                  <a:pt x="3666094" y="4605156"/>
                </a:lnTo>
                <a:cubicBezTo>
                  <a:pt x="3673060" y="4604840"/>
                  <a:pt x="3681167" y="4605473"/>
                  <a:pt x="3690414" y="4607056"/>
                </a:cubicBezTo>
                <a:cubicBezTo>
                  <a:pt x="3699661" y="4608640"/>
                  <a:pt x="3704728" y="4613073"/>
                  <a:pt x="3705614" y="4620357"/>
                </a:cubicBezTo>
                <a:cubicBezTo>
                  <a:pt x="3705298" y="4634164"/>
                  <a:pt x="3702131" y="4647590"/>
                  <a:pt x="3696114" y="4660637"/>
                </a:cubicBezTo>
                <a:cubicBezTo>
                  <a:pt x="3690097" y="4673684"/>
                  <a:pt x="3683131" y="4685591"/>
                  <a:pt x="3675214" y="4696358"/>
                </a:cubicBezTo>
                <a:cubicBezTo>
                  <a:pt x="3675594" y="4703705"/>
                  <a:pt x="3677114" y="4710292"/>
                  <a:pt x="3679774" y="4716119"/>
                </a:cubicBezTo>
                <a:cubicBezTo>
                  <a:pt x="3682434" y="4721945"/>
                  <a:pt x="3683954" y="4728532"/>
                  <a:pt x="3684334" y="4735879"/>
                </a:cubicBezTo>
                <a:lnTo>
                  <a:pt x="3663054" y="4729799"/>
                </a:lnTo>
                <a:cubicBezTo>
                  <a:pt x="3663180" y="4739172"/>
                  <a:pt x="3662167" y="4749306"/>
                  <a:pt x="3660014" y="4760200"/>
                </a:cubicBezTo>
                <a:cubicBezTo>
                  <a:pt x="3657860" y="4771093"/>
                  <a:pt x="3653807" y="4781227"/>
                  <a:pt x="3647853" y="4790600"/>
                </a:cubicBezTo>
                <a:lnTo>
                  <a:pt x="3632653" y="4769320"/>
                </a:lnTo>
                <a:lnTo>
                  <a:pt x="3641773" y="4741959"/>
                </a:lnTo>
                <a:cubicBezTo>
                  <a:pt x="3640063" y="4740439"/>
                  <a:pt x="3638163" y="4738919"/>
                  <a:pt x="3636073" y="4737399"/>
                </a:cubicBezTo>
                <a:cubicBezTo>
                  <a:pt x="3633983" y="4735879"/>
                  <a:pt x="3632843" y="4734359"/>
                  <a:pt x="3632653" y="4732839"/>
                </a:cubicBezTo>
                <a:cubicBezTo>
                  <a:pt x="3633223" y="4729926"/>
                  <a:pt x="3635883" y="4728152"/>
                  <a:pt x="3640633" y="4727519"/>
                </a:cubicBezTo>
                <a:cubicBezTo>
                  <a:pt x="3645383" y="4726885"/>
                  <a:pt x="3648803" y="4726632"/>
                  <a:pt x="3650893" y="4726759"/>
                </a:cubicBezTo>
                <a:lnTo>
                  <a:pt x="3669134" y="4675078"/>
                </a:lnTo>
                <a:lnTo>
                  <a:pt x="3666094" y="4662917"/>
                </a:lnTo>
                <a:lnTo>
                  <a:pt x="3653933" y="4647717"/>
                </a:lnTo>
                <a:lnTo>
                  <a:pt x="3638733" y="4662917"/>
                </a:lnTo>
                <a:lnTo>
                  <a:pt x="3629613" y="4726759"/>
                </a:lnTo>
                <a:cubicBezTo>
                  <a:pt x="3620239" y="4735246"/>
                  <a:pt x="3611626" y="4747152"/>
                  <a:pt x="3603772" y="4762479"/>
                </a:cubicBezTo>
                <a:cubicBezTo>
                  <a:pt x="3595919" y="4777806"/>
                  <a:pt x="3590345" y="4791233"/>
                  <a:pt x="3587052" y="4802760"/>
                </a:cubicBezTo>
                <a:cubicBezTo>
                  <a:pt x="3586672" y="4813274"/>
                  <a:pt x="3584392" y="4823407"/>
                  <a:pt x="3580212" y="4833161"/>
                </a:cubicBezTo>
                <a:cubicBezTo>
                  <a:pt x="3576032" y="4842915"/>
                  <a:pt x="3572232" y="4853048"/>
                  <a:pt x="3568812" y="4863562"/>
                </a:cubicBezTo>
                <a:cubicBezTo>
                  <a:pt x="3554118" y="4876229"/>
                  <a:pt x="3540944" y="4890415"/>
                  <a:pt x="3529291" y="4906122"/>
                </a:cubicBezTo>
                <a:lnTo>
                  <a:pt x="3508010" y="4966924"/>
                </a:lnTo>
                <a:cubicBezTo>
                  <a:pt x="3506174" y="4966797"/>
                  <a:pt x="3503767" y="4967050"/>
                  <a:pt x="3500790" y="4967684"/>
                </a:cubicBezTo>
                <a:cubicBezTo>
                  <a:pt x="3497813" y="4968317"/>
                  <a:pt x="3496167" y="4970091"/>
                  <a:pt x="3495850" y="4973004"/>
                </a:cubicBezTo>
                <a:cubicBezTo>
                  <a:pt x="3496167" y="4974650"/>
                  <a:pt x="3497813" y="4976677"/>
                  <a:pt x="3500790" y="4979084"/>
                </a:cubicBezTo>
                <a:cubicBezTo>
                  <a:pt x="3503767" y="4981491"/>
                  <a:pt x="3506174" y="4983517"/>
                  <a:pt x="3508010" y="4985164"/>
                </a:cubicBezTo>
                <a:lnTo>
                  <a:pt x="3474570" y="5003405"/>
                </a:lnTo>
                <a:lnTo>
                  <a:pt x="3453289" y="5003405"/>
                </a:lnTo>
                <a:cubicBezTo>
                  <a:pt x="3453922" y="4992131"/>
                  <a:pt x="3455696" y="4981238"/>
                  <a:pt x="3458609" y="4970724"/>
                </a:cubicBezTo>
                <a:cubicBezTo>
                  <a:pt x="3461523" y="4960210"/>
                  <a:pt x="3461776" y="4944757"/>
                  <a:pt x="3459369" y="4924363"/>
                </a:cubicBezTo>
                <a:cubicBezTo>
                  <a:pt x="3452909" y="4933230"/>
                  <a:pt x="3446829" y="4942097"/>
                  <a:pt x="3441129" y="4950964"/>
                </a:cubicBezTo>
                <a:cubicBezTo>
                  <a:pt x="3435429" y="4959830"/>
                  <a:pt x="3432389" y="4970217"/>
                  <a:pt x="3432009" y="4982124"/>
                </a:cubicBezTo>
                <a:cubicBezTo>
                  <a:pt x="3417315" y="4993778"/>
                  <a:pt x="3404142" y="5006951"/>
                  <a:pt x="3392488" y="5021645"/>
                </a:cubicBezTo>
                <a:cubicBezTo>
                  <a:pt x="3375578" y="5023165"/>
                  <a:pt x="3369117" y="5029245"/>
                  <a:pt x="3373108" y="5039885"/>
                </a:cubicBezTo>
                <a:cubicBezTo>
                  <a:pt x="3377098" y="5050525"/>
                  <a:pt x="3374438" y="5056606"/>
                  <a:pt x="3365127" y="5058126"/>
                </a:cubicBezTo>
                <a:lnTo>
                  <a:pt x="3352967" y="5058126"/>
                </a:lnTo>
                <a:cubicBezTo>
                  <a:pt x="3352460" y="5066676"/>
                  <a:pt x="3350434" y="5073136"/>
                  <a:pt x="3346887" y="5077506"/>
                </a:cubicBezTo>
                <a:cubicBezTo>
                  <a:pt x="3343340" y="5081876"/>
                  <a:pt x="3341314" y="5087576"/>
                  <a:pt x="3340807" y="5094607"/>
                </a:cubicBezTo>
                <a:lnTo>
                  <a:pt x="3319526" y="5112847"/>
                </a:lnTo>
                <a:lnTo>
                  <a:pt x="3307366" y="5088526"/>
                </a:lnTo>
                <a:cubicBezTo>
                  <a:pt x="3301286" y="5088526"/>
                  <a:pt x="3298246" y="5085486"/>
                  <a:pt x="3298246" y="5079406"/>
                </a:cubicBezTo>
                <a:cubicBezTo>
                  <a:pt x="3299133" y="5067436"/>
                  <a:pt x="3302679" y="5055656"/>
                  <a:pt x="3308886" y="5044065"/>
                </a:cubicBezTo>
                <a:cubicBezTo>
                  <a:pt x="3315093" y="5032475"/>
                  <a:pt x="3318640" y="5019935"/>
                  <a:pt x="3319526" y="5006444"/>
                </a:cubicBezTo>
                <a:cubicBezTo>
                  <a:pt x="3319590" y="5006191"/>
                  <a:pt x="3319463" y="5005178"/>
                  <a:pt x="3319146" y="5003405"/>
                </a:cubicBezTo>
                <a:cubicBezTo>
                  <a:pt x="3318830" y="5001631"/>
                  <a:pt x="3317943" y="5000618"/>
                  <a:pt x="3316486" y="5000364"/>
                </a:cubicBezTo>
                <a:cubicBezTo>
                  <a:pt x="3314840" y="5001061"/>
                  <a:pt x="3312813" y="5004228"/>
                  <a:pt x="3310406" y="5009865"/>
                </a:cubicBezTo>
                <a:cubicBezTo>
                  <a:pt x="3308000" y="5015501"/>
                  <a:pt x="3305973" y="5019428"/>
                  <a:pt x="3304326" y="5021645"/>
                </a:cubicBezTo>
                <a:cubicBezTo>
                  <a:pt x="3300779" y="5024685"/>
                  <a:pt x="3298753" y="5027725"/>
                  <a:pt x="3298246" y="5030765"/>
                </a:cubicBezTo>
                <a:cubicBezTo>
                  <a:pt x="3298626" y="5035515"/>
                  <a:pt x="3298626" y="5039695"/>
                  <a:pt x="3298246" y="5043305"/>
                </a:cubicBezTo>
                <a:cubicBezTo>
                  <a:pt x="3297866" y="5046916"/>
                  <a:pt x="3294826" y="5048815"/>
                  <a:pt x="3289126" y="5049006"/>
                </a:cubicBezTo>
                <a:lnTo>
                  <a:pt x="3276966" y="5055086"/>
                </a:lnTo>
                <a:lnTo>
                  <a:pt x="3246565" y="5058126"/>
                </a:lnTo>
                <a:lnTo>
                  <a:pt x="3237445" y="5082446"/>
                </a:lnTo>
                <a:cubicBezTo>
                  <a:pt x="3232821" y="5084156"/>
                  <a:pt x="3228388" y="5086816"/>
                  <a:pt x="3224145" y="5090426"/>
                </a:cubicBezTo>
                <a:cubicBezTo>
                  <a:pt x="3219901" y="5094036"/>
                  <a:pt x="3216228" y="5097456"/>
                  <a:pt x="3213125" y="5100686"/>
                </a:cubicBezTo>
                <a:cubicBezTo>
                  <a:pt x="3209831" y="5100623"/>
                  <a:pt x="3206538" y="5101510"/>
                  <a:pt x="3203244" y="5103347"/>
                </a:cubicBezTo>
                <a:cubicBezTo>
                  <a:pt x="3199951" y="5105183"/>
                  <a:pt x="3198177" y="5108350"/>
                  <a:pt x="3197924" y="5112847"/>
                </a:cubicBezTo>
                <a:lnTo>
                  <a:pt x="3200964" y="5125007"/>
                </a:lnTo>
                <a:lnTo>
                  <a:pt x="3173604" y="5125007"/>
                </a:lnTo>
                <a:cubicBezTo>
                  <a:pt x="3174807" y="5119117"/>
                  <a:pt x="3177720" y="5110377"/>
                  <a:pt x="3182344" y="5098786"/>
                </a:cubicBezTo>
                <a:cubicBezTo>
                  <a:pt x="3186967" y="5087196"/>
                  <a:pt x="3186081" y="5080736"/>
                  <a:pt x="3179684" y="5079406"/>
                </a:cubicBezTo>
                <a:cubicBezTo>
                  <a:pt x="3176580" y="5079596"/>
                  <a:pt x="3173667" y="5080736"/>
                  <a:pt x="3170944" y="5082826"/>
                </a:cubicBezTo>
                <a:cubicBezTo>
                  <a:pt x="3168220" y="5084916"/>
                  <a:pt x="3166067" y="5086816"/>
                  <a:pt x="3164484" y="5088526"/>
                </a:cubicBezTo>
                <a:lnTo>
                  <a:pt x="3158403" y="5125007"/>
                </a:lnTo>
                <a:lnTo>
                  <a:pt x="3143203" y="5146287"/>
                </a:lnTo>
                <a:cubicBezTo>
                  <a:pt x="3143203" y="5155281"/>
                  <a:pt x="3141683" y="5163134"/>
                  <a:pt x="3138643" y="5169848"/>
                </a:cubicBezTo>
                <a:cubicBezTo>
                  <a:pt x="3135603" y="5176561"/>
                  <a:pt x="3131043" y="5182895"/>
                  <a:pt x="3124963" y="5188848"/>
                </a:cubicBezTo>
                <a:lnTo>
                  <a:pt x="3124963" y="5213169"/>
                </a:lnTo>
                <a:cubicBezTo>
                  <a:pt x="3116349" y="5222796"/>
                  <a:pt x="3112296" y="5233942"/>
                  <a:pt x="3112802" y="5246609"/>
                </a:cubicBezTo>
                <a:cubicBezTo>
                  <a:pt x="3107926" y="5245153"/>
                  <a:pt x="3103239" y="5245786"/>
                  <a:pt x="3098742" y="5248510"/>
                </a:cubicBezTo>
                <a:cubicBezTo>
                  <a:pt x="3094245" y="5251233"/>
                  <a:pt x="3091839" y="5255666"/>
                  <a:pt x="3091522" y="5261810"/>
                </a:cubicBezTo>
                <a:lnTo>
                  <a:pt x="3073282" y="5289170"/>
                </a:lnTo>
                <a:lnTo>
                  <a:pt x="3048961" y="5280050"/>
                </a:lnTo>
                <a:cubicBezTo>
                  <a:pt x="3052951" y="5270170"/>
                  <a:pt x="3055611" y="5258770"/>
                  <a:pt x="3056941" y="5245850"/>
                </a:cubicBezTo>
                <a:cubicBezTo>
                  <a:pt x="3058271" y="5232929"/>
                  <a:pt x="3061691" y="5223049"/>
                  <a:pt x="3067201" y="5216209"/>
                </a:cubicBezTo>
                <a:cubicBezTo>
                  <a:pt x="3066695" y="5206582"/>
                  <a:pt x="3070748" y="5201515"/>
                  <a:pt x="3079362" y="5201009"/>
                </a:cubicBezTo>
                <a:cubicBezTo>
                  <a:pt x="3085949" y="5201452"/>
                  <a:pt x="3094055" y="5201325"/>
                  <a:pt x="3103682" y="5200629"/>
                </a:cubicBezTo>
                <a:cubicBezTo>
                  <a:pt x="3113309" y="5199932"/>
                  <a:pt x="3112296" y="5196005"/>
                  <a:pt x="3100642" y="5188848"/>
                </a:cubicBezTo>
                <a:lnTo>
                  <a:pt x="3112802" y="5158448"/>
                </a:lnTo>
                <a:lnTo>
                  <a:pt x="3100642" y="5158448"/>
                </a:lnTo>
                <a:lnTo>
                  <a:pt x="3112802" y="5143247"/>
                </a:lnTo>
                <a:lnTo>
                  <a:pt x="3112802" y="5112847"/>
                </a:lnTo>
                <a:lnTo>
                  <a:pt x="3134083" y="5097646"/>
                </a:lnTo>
                <a:lnTo>
                  <a:pt x="3134083" y="5070286"/>
                </a:lnTo>
                <a:cubicBezTo>
                  <a:pt x="3139656" y="5060659"/>
                  <a:pt x="3146750" y="5052552"/>
                  <a:pt x="3155363" y="5045965"/>
                </a:cubicBezTo>
                <a:lnTo>
                  <a:pt x="3164484" y="5021645"/>
                </a:lnTo>
                <a:cubicBezTo>
                  <a:pt x="3154983" y="5019238"/>
                  <a:pt x="3151943" y="5008851"/>
                  <a:pt x="3155363" y="4990484"/>
                </a:cubicBezTo>
                <a:cubicBezTo>
                  <a:pt x="3158783" y="4972117"/>
                  <a:pt x="3161823" y="4960210"/>
                  <a:pt x="3164484" y="4954764"/>
                </a:cubicBezTo>
                <a:cubicBezTo>
                  <a:pt x="3170184" y="4953370"/>
                  <a:pt x="3173224" y="4947037"/>
                  <a:pt x="3173604" y="4935763"/>
                </a:cubicBezTo>
                <a:cubicBezTo>
                  <a:pt x="3173984" y="4924490"/>
                  <a:pt x="3173984" y="4916636"/>
                  <a:pt x="3173604" y="4912203"/>
                </a:cubicBezTo>
                <a:cubicBezTo>
                  <a:pt x="3178100" y="4910429"/>
                  <a:pt x="3181267" y="4907136"/>
                  <a:pt x="3183104" y="4902322"/>
                </a:cubicBezTo>
                <a:cubicBezTo>
                  <a:pt x="3184941" y="4897509"/>
                  <a:pt x="3185827" y="4892696"/>
                  <a:pt x="3185764" y="4887882"/>
                </a:cubicBezTo>
                <a:cubicBezTo>
                  <a:pt x="3185257" y="4882182"/>
                  <a:pt x="3183231" y="4877622"/>
                  <a:pt x="3179684" y="4874202"/>
                </a:cubicBezTo>
                <a:cubicBezTo>
                  <a:pt x="3176137" y="4870782"/>
                  <a:pt x="3174110" y="4866222"/>
                  <a:pt x="3173604" y="4860522"/>
                </a:cubicBezTo>
                <a:cubicBezTo>
                  <a:pt x="3161887" y="4862801"/>
                  <a:pt x="3156440" y="4871922"/>
                  <a:pt x="3157263" y="4887882"/>
                </a:cubicBezTo>
                <a:cubicBezTo>
                  <a:pt x="3158087" y="4903843"/>
                  <a:pt x="3153400" y="4912963"/>
                  <a:pt x="3143203" y="4915243"/>
                </a:cubicBezTo>
                <a:cubicBezTo>
                  <a:pt x="3142886" y="4924553"/>
                  <a:pt x="3139720" y="4933293"/>
                  <a:pt x="3133703" y="4941463"/>
                </a:cubicBezTo>
                <a:cubicBezTo>
                  <a:pt x="3127686" y="4949633"/>
                  <a:pt x="3120719" y="4956093"/>
                  <a:pt x="3112802" y="4960844"/>
                </a:cubicBezTo>
                <a:lnTo>
                  <a:pt x="3112802" y="5000364"/>
                </a:lnTo>
                <a:cubicBezTo>
                  <a:pt x="3086139" y="5013221"/>
                  <a:pt x="3070305" y="5027788"/>
                  <a:pt x="3065301" y="5044065"/>
                </a:cubicBezTo>
                <a:cubicBezTo>
                  <a:pt x="3060298" y="5060342"/>
                  <a:pt x="3052825" y="5083269"/>
                  <a:pt x="3042881" y="5112847"/>
                </a:cubicBezTo>
                <a:cubicBezTo>
                  <a:pt x="3032621" y="5113734"/>
                  <a:pt x="3023501" y="5117280"/>
                  <a:pt x="3015520" y="5123487"/>
                </a:cubicBezTo>
                <a:cubicBezTo>
                  <a:pt x="3007540" y="5129694"/>
                  <a:pt x="2998420" y="5133241"/>
                  <a:pt x="2988160" y="5134127"/>
                </a:cubicBezTo>
                <a:lnTo>
                  <a:pt x="2988160" y="5167568"/>
                </a:lnTo>
                <a:lnTo>
                  <a:pt x="2979040" y="5167568"/>
                </a:lnTo>
                <a:cubicBezTo>
                  <a:pt x="2973213" y="5167568"/>
                  <a:pt x="2969666" y="5166048"/>
                  <a:pt x="2968399" y="5163008"/>
                </a:cubicBezTo>
                <a:cubicBezTo>
                  <a:pt x="2967133" y="5159968"/>
                  <a:pt x="2966626" y="5155408"/>
                  <a:pt x="2966879" y="5149328"/>
                </a:cubicBezTo>
                <a:lnTo>
                  <a:pt x="2976000" y="5125007"/>
                </a:lnTo>
                <a:lnTo>
                  <a:pt x="2974003" y="5118130"/>
                </a:lnTo>
                <a:lnTo>
                  <a:pt x="2966648" y="5124619"/>
                </a:lnTo>
                <a:lnTo>
                  <a:pt x="2854166" y="5322223"/>
                </a:lnTo>
                <a:cubicBezTo>
                  <a:pt x="2847263" y="5330013"/>
                  <a:pt x="2842069" y="5337993"/>
                  <a:pt x="2838586" y="5346163"/>
                </a:cubicBezTo>
                <a:cubicBezTo>
                  <a:pt x="2835102" y="5354333"/>
                  <a:pt x="2829149" y="5361554"/>
                  <a:pt x="2820725" y="5367824"/>
                </a:cubicBezTo>
                <a:cubicBezTo>
                  <a:pt x="2820599" y="5372574"/>
                  <a:pt x="2819332" y="5377514"/>
                  <a:pt x="2816925" y="5382644"/>
                </a:cubicBezTo>
                <a:cubicBezTo>
                  <a:pt x="2814519" y="5387774"/>
                  <a:pt x="2811732" y="5391954"/>
                  <a:pt x="2808565" y="5395184"/>
                </a:cubicBezTo>
                <a:lnTo>
                  <a:pt x="2796405" y="5416465"/>
                </a:lnTo>
                <a:cubicBezTo>
                  <a:pt x="2793111" y="5419568"/>
                  <a:pt x="2789058" y="5421722"/>
                  <a:pt x="2784245" y="5422925"/>
                </a:cubicBezTo>
                <a:lnTo>
                  <a:pt x="2777387" y="5422711"/>
                </a:lnTo>
                <a:lnTo>
                  <a:pt x="2773835" y="5435853"/>
                </a:lnTo>
                <a:cubicBezTo>
                  <a:pt x="2769022" y="5445227"/>
                  <a:pt x="2763449" y="5453080"/>
                  <a:pt x="2757115" y="5459414"/>
                </a:cubicBezTo>
                <a:cubicBezTo>
                  <a:pt x="2757115" y="5462581"/>
                  <a:pt x="2756355" y="5465367"/>
                  <a:pt x="2754835" y="5467774"/>
                </a:cubicBezTo>
                <a:cubicBezTo>
                  <a:pt x="2753315" y="5470181"/>
                  <a:pt x="2751035" y="5471447"/>
                  <a:pt x="2747995" y="5471574"/>
                </a:cubicBezTo>
                <a:lnTo>
                  <a:pt x="2738875" y="5468534"/>
                </a:lnTo>
                <a:lnTo>
                  <a:pt x="2747995" y="5438134"/>
                </a:lnTo>
                <a:cubicBezTo>
                  <a:pt x="2751035" y="5434903"/>
                  <a:pt x="2753315" y="5430723"/>
                  <a:pt x="2754835" y="5425593"/>
                </a:cubicBezTo>
                <a:cubicBezTo>
                  <a:pt x="2756355" y="5420463"/>
                  <a:pt x="2757115" y="5415523"/>
                  <a:pt x="2757115" y="5410773"/>
                </a:cubicBezTo>
                <a:lnTo>
                  <a:pt x="2769275" y="5383412"/>
                </a:lnTo>
                <a:cubicBezTo>
                  <a:pt x="2768642" y="5376572"/>
                  <a:pt x="2768389" y="5368972"/>
                  <a:pt x="2768515" y="5360612"/>
                </a:cubicBezTo>
                <a:cubicBezTo>
                  <a:pt x="2768642" y="5352252"/>
                  <a:pt x="2772949" y="5347692"/>
                  <a:pt x="2781436" y="5346932"/>
                </a:cubicBezTo>
                <a:cubicBezTo>
                  <a:pt x="2782449" y="5317291"/>
                  <a:pt x="2791063" y="5282330"/>
                  <a:pt x="2807276" y="5242050"/>
                </a:cubicBezTo>
                <a:cubicBezTo>
                  <a:pt x="2815383" y="5221910"/>
                  <a:pt x="2823870" y="5203859"/>
                  <a:pt x="2832737" y="5187899"/>
                </a:cubicBezTo>
                <a:lnTo>
                  <a:pt x="2856789" y="5151820"/>
                </a:lnTo>
                <a:lnTo>
                  <a:pt x="2856066" y="5146279"/>
                </a:lnTo>
                <a:lnTo>
                  <a:pt x="2860965" y="5143194"/>
                </a:lnTo>
                <a:lnTo>
                  <a:pt x="2863400" y="5127774"/>
                </a:lnTo>
                <a:lnTo>
                  <a:pt x="2863286" y="5127659"/>
                </a:lnTo>
                <a:lnTo>
                  <a:pt x="2863474" y="5127306"/>
                </a:lnTo>
                <a:lnTo>
                  <a:pt x="2865037" y="5117407"/>
                </a:lnTo>
                <a:lnTo>
                  <a:pt x="2867433" y="5102232"/>
                </a:lnTo>
                <a:lnTo>
                  <a:pt x="2857206" y="5112459"/>
                </a:lnTo>
                <a:cubicBezTo>
                  <a:pt x="2854039" y="5115499"/>
                  <a:pt x="2852013" y="5118539"/>
                  <a:pt x="2851126" y="5121579"/>
                </a:cubicBezTo>
                <a:cubicBezTo>
                  <a:pt x="2850239" y="5124619"/>
                  <a:pt x="2851253" y="5127659"/>
                  <a:pt x="2854166" y="5130699"/>
                </a:cubicBezTo>
                <a:cubicBezTo>
                  <a:pt x="2850936" y="5133929"/>
                  <a:pt x="2847516" y="5138109"/>
                  <a:pt x="2843906" y="5143239"/>
                </a:cubicBezTo>
                <a:cubicBezTo>
                  <a:pt x="2840296" y="5148369"/>
                  <a:pt x="2837636" y="5153309"/>
                  <a:pt x="2835926" y="5158059"/>
                </a:cubicBezTo>
                <a:lnTo>
                  <a:pt x="2811605" y="5212781"/>
                </a:lnTo>
                <a:lnTo>
                  <a:pt x="2793365" y="5227981"/>
                </a:lnTo>
                <a:cubicBezTo>
                  <a:pt x="2790071" y="5231148"/>
                  <a:pt x="2787538" y="5234694"/>
                  <a:pt x="2785765" y="5238621"/>
                </a:cubicBezTo>
                <a:cubicBezTo>
                  <a:pt x="2783991" y="5242548"/>
                  <a:pt x="2784498" y="5246095"/>
                  <a:pt x="2787285" y="5249261"/>
                </a:cubicBezTo>
                <a:lnTo>
                  <a:pt x="2775125" y="5273582"/>
                </a:lnTo>
                <a:cubicBezTo>
                  <a:pt x="2776645" y="5283715"/>
                  <a:pt x="2773604" y="5292329"/>
                  <a:pt x="2766004" y="5299423"/>
                </a:cubicBezTo>
                <a:cubicBezTo>
                  <a:pt x="2758404" y="5306516"/>
                  <a:pt x="2755364" y="5315130"/>
                  <a:pt x="2756884" y="5325263"/>
                </a:cubicBezTo>
                <a:lnTo>
                  <a:pt x="2717363" y="5358704"/>
                </a:lnTo>
                <a:cubicBezTo>
                  <a:pt x="2709763" y="5350217"/>
                  <a:pt x="2705963" y="5344390"/>
                  <a:pt x="2705963" y="5341223"/>
                </a:cubicBezTo>
                <a:cubicBezTo>
                  <a:pt x="2705963" y="5338057"/>
                  <a:pt x="2709763" y="5333750"/>
                  <a:pt x="2717363" y="5328303"/>
                </a:cubicBezTo>
                <a:cubicBezTo>
                  <a:pt x="2711600" y="5319753"/>
                  <a:pt x="2711727" y="5313293"/>
                  <a:pt x="2717743" y="5308923"/>
                </a:cubicBezTo>
                <a:cubicBezTo>
                  <a:pt x="2723760" y="5304552"/>
                  <a:pt x="2724647" y="5298853"/>
                  <a:pt x="2720403" y="5291822"/>
                </a:cubicBezTo>
                <a:cubicBezTo>
                  <a:pt x="2725787" y="5283905"/>
                  <a:pt x="2731740" y="5270859"/>
                  <a:pt x="2738264" y="5252682"/>
                </a:cubicBezTo>
                <a:cubicBezTo>
                  <a:pt x="2744787" y="5234504"/>
                  <a:pt x="2746941" y="5222218"/>
                  <a:pt x="2744724" y="5215821"/>
                </a:cubicBezTo>
                <a:lnTo>
                  <a:pt x="2769044" y="5158059"/>
                </a:lnTo>
                <a:cubicBezTo>
                  <a:pt x="2762711" y="5150333"/>
                  <a:pt x="2759417" y="5142226"/>
                  <a:pt x="2759164" y="5133739"/>
                </a:cubicBezTo>
                <a:cubicBezTo>
                  <a:pt x="2758911" y="5125252"/>
                  <a:pt x="2763217" y="5117145"/>
                  <a:pt x="2772084" y="5109418"/>
                </a:cubicBezTo>
                <a:cubicBezTo>
                  <a:pt x="2775125" y="5096878"/>
                  <a:pt x="2779685" y="5083958"/>
                  <a:pt x="2785765" y="5070658"/>
                </a:cubicBezTo>
                <a:cubicBezTo>
                  <a:pt x="2791845" y="5057357"/>
                  <a:pt x="2799445" y="5045957"/>
                  <a:pt x="2808565" y="5036457"/>
                </a:cubicBezTo>
                <a:lnTo>
                  <a:pt x="2799445" y="5012137"/>
                </a:lnTo>
                <a:lnTo>
                  <a:pt x="2820725" y="4996936"/>
                </a:lnTo>
                <a:lnTo>
                  <a:pt x="2820725" y="4963495"/>
                </a:lnTo>
                <a:cubicBezTo>
                  <a:pt x="2824715" y="4957289"/>
                  <a:pt x="2827375" y="4951462"/>
                  <a:pt x="2828705" y="4946015"/>
                </a:cubicBezTo>
                <a:cubicBezTo>
                  <a:pt x="2830035" y="4940568"/>
                  <a:pt x="2833456" y="4936262"/>
                  <a:pt x="2838966" y="4933095"/>
                </a:cubicBezTo>
                <a:cubicBezTo>
                  <a:pt x="2840359" y="4929611"/>
                  <a:pt x="2840613" y="4925178"/>
                  <a:pt x="2839726" y="4919795"/>
                </a:cubicBezTo>
                <a:cubicBezTo>
                  <a:pt x="2838839" y="4914411"/>
                  <a:pt x="2837572" y="4910738"/>
                  <a:pt x="2835926" y="4908774"/>
                </a:cubicBezTo>
                <a:cubicBezTo>
                  <a:pt x="2834216" y="4905924"/>
                  <a:pt x="2832316" y="4904784"/>
                  <a:pt x="2830226" y="4905354"/>
                </a:cubicBezTo>
                <a:cubicBezTo>
                  <a:pt x="2828135" y="4905924"/>
                  <a:pt x="2826996" y="4907064"/>
                  <a:pt x="2826805" y="4908774"/>
                </a:cubicBezTo>
                <a:cubicBezTo>
                  <a:pt x="2833012" y="4917895"/>
                  <a:pt x="2831999" y="4925495"/>
                  <a:pt x="2823765" y="4931575"/>
                </a:cubicBezTo>
                <a:cubicBezTo>
                  <a:pt x="2815532" y="4937655"/>
                  <a:pt x="2808439" y="4942215"/>
                  <a:pt x="2802485" y="4945255"/>
                </a:cubicBezTo>
                <a:lnTo>
                  <a:pt x="2802485" y="4990856"/>
                </a:lnTo>
                <a:lnTo>
                  <a:pt x="2799445" y="4990856"/>
                </a:lnTo>
                <a:cubicBezTo>
                  <a:pt x="2797735" y="4994023"/>
                  <a:pt x="2796595" y="4997570"/>
                  <a:pt x="2796025" y="5001496"/>
                </a:cubicBezTo>
                <a:cubicBezTo>
                  <a:pt x="2795455" y="5005423"/>
                  <a:pt x="2796595" y="5008970"/>
                  <a:pt x="2799445" y="5012137"/>
                </a:cubicBezTo>
                <a:cubicBezTo>
                  <a:pt x="2790958" y="5020053"/>
                  <a:pt x="2784371" y="5028540"/>
                  <a:pt x="2779685" y="5037597"/>
                </a:cubicBezTo>
                <a:cubicBezTo>
                  <a:pt x="2774998" y="5046654"/>
                  <a:pt x="2768411" y="5054381"/>
                  <a:pt x="2759924" y="5060778"/>
                </a:cubicBezTo>
                <a:cubicBezTo>
                  <a:pt x="2769931" y="5070594"/>
                  <a:pt x="2772718" y="5077561"/>
                  <a:pt x="2768284" y="5081678"/>
                </a:cubicBezTo>
                <a:cubicBezTo>
                  <a:pt x="2763851" y="5085795"/>
                  <a:pt x="2755997" y="5092002"/>
                  <a:pt x="2744724" y="5100298"/>
                </a:cubicBezTo>
                <a:cubicBezTo>
                  <a:pt x="2737820" y="5108469"/>
                  <a:pt x="2732627" y="5123289"/>
                  <a:pt x="2729143" y="5144759"/>
                </a:cubicBezTo>
                <a:cubicBezTo>
                  <a:pt x="2725660" y="5166230"/>
                  <a:pt x="2719707" y="5181810"/>
                  <a:pt x="2711283" y="5191500"/>
                </a:cubicBezTo>
                <a:cubicBezTo>
                  <a:pt x="2708180" y="5192894"/>
                  <a:pt x="2705266" y="5193147"/>
                  <a:pt x="2702543" y="5192260"/>
                </a:cubicBezTo>
                <a:cubicBezTo>
                  <a:pt x="2699819" y="5191373"/>
                  <a:pt x="2697666" y="5190107"/>
                  <a:pt x="2696083" y="5188460"/>
                </a:cubicBezTo>
                <a:cubicBezTo>
                  <a:pt x="2689179" y="5180100"/>
                  <a:pt x="2687786" y="5170220"/>
                  <a:pt x="2691903" y="5158820"/>
                </a:cubicBezTo>
                <a:cubicBezTo>
                  <a:pt x="2696019" y="5147419"/>
                  <a:pt x="2701466" y="5139059"/>
                  <a:pt x="2708243" y="5133739"/>
                </a:cubicBezTo>
                <a:cubicBezTo>
                  <a:pt x="2715463" y="5114169"/>
                  <a:pt x="2721543" y="5095548"/>
                  <a:pt x="2726483" y="5077878"/>
                </a:cubicBezTo>
                <a:cubicBezTo>
                  <a:pt x="2731423" y="5060208"/>
                  <a:pt x="2737504" y="5042347"/>
                  <a:pt x="2744724" y="5024297"/>
                </a:cubicBezTo>
                <a:cubicBezTo>
                  <a:pt x="2741937" y="5021383"/>
                  <a:pt x="2741430" y="5018850"/>
                  <a:pt x="2743204" y="5016697"/>
                </a:cubicBezTo>
                <a:cubicBezTo>
                  <a:pt x="2744977" y="5014543"/>
                  <a:pt x="2747511" y="5012010"/>
                  <a:pt x="2750804" y="5009096"/>
                </a:cubicBezTo>
                <a:cubicBezTo>
                  <a:pt x="2753717" y="5005993"/>
                  <a:pt x="2754731" y="5003080"/>
                  <a:pt x="2753844" y="5000356"/>
                </a:cubicBezTo>
                <a:cubicBezTo>
                  <a:pt x="2752957" y="4997633"/>
                  <a:pt x="2750931" y="4995480"/>
                  <a:pt x="2747764" y="4993896"/>
                </a:cubicBezTo>
                <a:cubicBezTo>
                  <a:pt x="2752514" y="4989209"/>
                  <a:pt x="2756694" y="4984143"/>
                  <a:pt x="2760304" y="4978696"/>
                </a:cubicBezTo>
                <a:cubicBezTo>
                  <a:pt x="2763914" y="4973249"/>
                  <a:pt x="2765814" y="4968182"/>
                  <a:pt x="2766004" y="4963495"/>
                </a:cubicBezTo>
                <a:lnTo>
                  <a:pt x="2778165" y="4942215"/>
                </a:lnTo>
                <a:cubicBezTo>
                  <a:pt x="2773731" y="4936008"/>
                  <a:pt x="2771958" y="4930181"/>
                  <a:pt x="2772844" y="4924735"/>
                </a:cubicBezTo>
                <a:cubicBezTo>
                  <a:pt x="2773731" y="4919288"/>
                  <a:pt x="2776518" y="4914981"/>
                  <a:pt x="2781205" y="4911815"/>
                </a:cubicBezTo>
                <a:cubicBezTo>
                  <a:pt x="2770881" y="4912574"/>
                  <a:pt x="2757327" y="4913334"/>
                  <a:pt x="2740544" y="4914095"/>
                </a:cubicBezTo>
                <a:cubicBezTo>
                  <a:pt x="2723760" y="4914854"/>
                  <a:pt x="2710967" y="4911054"/>
                  <a:pt x="2702163" y="4902694"/>
                </a:cubicBezTo>
                <a:cubicBezTo>
                  <a:pt x="2697603" y="4896297"/>
                  <a:pt x="2695323" y="4890091"/>
                  <a:pt x="2695323" y="4884074"/>
                </a:cubicBezTo>
                <a:cubicBezTo>
                  <a:pt x="2695323" y="4878057"/>
                  <a:pt x="2697603" y="4874130"/>
                  <a:pt x="2702163" y="4872294"/>
                </a:cubicBezTo>
                <a:cubicBezTo>
                  <a:pt x="2702479" y="4870520"/>
                  <a:pt x="2703366" y="4867987"/>
                  <a:pt x="2704823" y="4864694"/>
                </a:cubicBezTo>
                <a:cubicBezTo>
                  <a:pt x="2706280" y="4861400"/>
                  <a:pt x="2706407" y="4858867"/>
                  <a:pt x="2705203" y="4857094"/>
                </a:cubicBezTo>
                <a:lnTo>
                  <a:pt x="2696083" y="4863173"/>
                </a:lnTo>
                <a:lnTo>
                  <a:pt x="2656562" y="4893574"/>
                </a:lnTo>
                <a:lnTo>
                  <a:pt x="2650482" y="4914854"/>
                </a:lnTo>
                <a:cubicBezTo>
                  <a:pt x="2653269" y="4919098"/>
                  <a:pt x="2653775" y="4922011"/>
                  <a:pt x="2652002" y="4923595"/>
                </a:cubicBezTo>
                <a:cubicBezTo>
                  <a:pt x="2650229" y="4925178"/>
                  <a:pt x="2647695" y="4927332"/>
                  <a:pt x="2644402" y="4930055"/>
                </a:cubicBezTo>
                <a:cubicBezTo>
                  <a:pt x="2643008" y="4933032"/>
                  <a:pt x="2642755" y="4935438"/>
                  <a:pt x="2643642" y="4937275"/>
                </a:cubicBezTo>
                <a:cubicBezTo>
                  <a:pt x="2644528" y="4939112"/>
                  <a:pt x="2645795" y="4940758"/>
                  <a:pt x="2647442" y="4942215"/>
                </a:cubicBezTo>
                <a:cubicBezTo>
                  <a:pt x="2638575" y="4951589"/>
                  <a:pt x="2630468" y="4961722"/>
                  <a:pt x="2623121" y="4972616"/>
                </a:cubicBezTo>
                <a:cubicBezTo>
                  <a:pt x="2615775" y="4983509"/>
                  <a:pt x="2607668" y="4993643"/>
                  <a:pt x="2598801" y="5003016"/>
                </a:cubicBezTo>
                <a:cubicBezTo>
                  <a:pt x="2595634" y="5017013"/>
                  <a:pt x="2589807" y="5030060"/>
                  <a:pt x="2581321" y="5042157"/>
                </a:cubicBezTo>
                <a:cubicBezTo>
                  <a:pt x="2572834" y="5054254"/>
                  <a:pt x="2562447" y="5063501"/>
                  <a:pt x="2550160" y="5069898"/>
                </a:cubicBezTo>
                <a:lnTo>
                  <a:pt x="2553200" y="5085098"/>
                </a:lnTo>
                <a:cubicBezTo>
                  <a:pt x="2554593" y="5089721"/>
                  <a:pt x="2554087" y="5094155"/>
                  <a:pt x="2551680" y="5098398"/>
                </a:cubicBezTo>
                <a:cubicBezTo>
                  <a:pt x="2549273" y="5102642"/>
                  <a:pt x="2545726" y="5106315"/>
                  <a:pt x="2541040" y="5109418"/>
                </a:cubicBezTo>
                <a:cubicBezTo>
                  <a:pt x="2534959" y="5122085"/>
                  <a:pt x="2528879" y="5124112"/>
                  <a:pt x="2522799" y="5115499"/>
                </a:cubicBezTo>
                <a:cubicBezTo>
                  <a:pt x="2516403" y="5109609"/>
                  <a:pt x="2512476" y="5103908"/>
                  <a:pt x="2511019" y="5098398"/>
                </a:cubicBezTo>
                <a:cubicBezTo>
                  <a:pt x="2509562" y="5092888"/>
                  <a:pt x="2512476" y="5086428"/>
                  <a:pt x="2519759" y="5079018"/>
                </a:cubicBezTo>
                <a:cubicBezTo>
                  <a:pt x="2525649" y="5073508"/>
                  <a:pt x="2532869" y="5064008"/>
                  <a:pt x="2541419" y="5050517"/>
                </a:cubicBezTo>
                <a:cubicBezTo>
                  <a:pt x="2549970" y="5037027"/>
                  <a:pt x="2551870" y="5025247"/>
                  <a:pt x="2547120" y="5015177"/>
                </a:cubicBezTo>
                <a:cubicBezTo>
                  <a:pt x="2548830" y="5005993"/>
                  <a:pt x="2553010" y="4991679"/>
                  <a:pt x="2559660" y="4972236"/>
                </a:cubicBezTo>
                <a:cubicBezTo>
                  <a:pt x="2566310" y="4952792"/>
                  <a:pt x="2574290" y="4937718"/>
                  <a:pt x="2583600" y="4927015"/>
                </a:cubicBezTo>
                <a:cubicBezTo>
                  <a:pt x="2579357" y="4922455"/>
                  <a:pt x="2577964" y="4918655"/>
                  <a:pt x="2579421" y="4915615"/>
                </a:cubicBezTo>
                <a:cubicBezTo>
                  <a:pt x="2580877" y="4912574"/>
                  <a:pt x="2583284" y="4910294"/>
                  <a:pt x="2586641" y="4908774"/>
                </a:cubicBezTo>
                <a:cubicBezTo>
                  <a:pt x="2591517" y="4903264"/>
                  <a:pt x="2590884" y="4895284"/>
                  <a:pt x="2584741" y="4884834"/>
                </a:cubicBezTo>
                <a:cubicBezTo>
                  <a:pt x="2578597" y="4874384"/>
                  <a:pt x="2574164" y="4867163"/>
                  <a:pt x="2571440" y="4863173"/>
                </a:cubicBezTo>
                <a:cubicBezTo>
                  <a:pt x="2578217" y="4853420"/>
                  <a:pt x="2588984" y="4832646"/>
                  <a:pt x="2603741" y="4800852"/>
                </a:cubicBezTo>
                <a:cubicBezTo>
                  <a:pt x="2618498" y="4769058"/>
                  <a:pt x="2623945" y="4748284"/>
                  <a:pt x="2620081" y="4738531"/>
                </a:cubicBezTo>
                <a:lnTo>
                  <a:pt x="2644402" y="4717250"/>
                </a:lnTo>
                <a:cubicBezTo>
                  <a:pt x="2649025" y="4708257"/>
                  <a:pt x="2653459" y="4699643"/>
                  <a:pt x="2657702" y="4691410"/>
                </a:cubicBezTo>
                <a:lnTo>
                  <a:pt x="2665230" y="4673757"/>
                </a:lnTo>
                <a:lnTo>
                  <a:pt x="2659712" y="4674309"/>
                </a:lnTo>
                <a:lnTo>
                  <a:pt x="2650592" y="4698629"/>
                </a:lnTo>
                <a:cubicBezTo>
                  <a:pt x="2645968" y="4700339"/>
                  <a:pt x="2641535" y="4702999"/>
                  <a:pt x="2637292" y="4706609"/>
                </a:cubicBezTo>
                <a:cubicBezTo>
                  <a:pt x="2633048" y="4710219"/>
                  <a:pt x="2629375" y="4713639"/>
                  <a:pt x="2626272" y="4716869"/>
                </a:cubicBezTo>
                <a:cubicBezTo>
                  <a:pt x="2622978" y="4716806"/>
                  <a:pt x="2619685" y="4717693"/>
                  <a:pt x="2616391" y="4719530"/>
                </a:cubicBezTo>
                <a:lnTo>
                  <a:pt x="2615389" y="4721320"/>
                </a:lnTo>
                <a:lnTo>
                  <a:pt x="2620081" y="4723331"/>
                </a:lnTo>
                <a:lnTo>
                  <a:pt x="2611137" y="4729294"/>
                </a:lnTo>
                <a:lnTo>
                  <a:pt x="2614111" y="4741190"/>
                </a:lnTo>
                <a:lnTo>
                  <a:pt x="2586751" y="4741190"/>
                </a:lnTo>
                <a:lnTo>
                  <a:pt x="2592067" y="4725240"/>
                </a:lnTo>
                <a:lnTo>
                  <a:pt x="2589681" y="4723331"/>
                </a:lnTo>
                <a:cubicBezTo>
                  <a:pt x="2586514" y="4727764"/>
                  <a:pt x="2583727" y="4731818"/>
                  <a:pt x="2581321" y="4735491"/>
                </a:cubicBezTo>
                <a:cubicBezTo>
                  <a:pt x="2578914" y="4739164"/>
                  <a:pt x="2577647" y="4743218"/>
                  <a:pt x="2577520" y="4747651"/>
                </a:cubicBezTo>
                <a:cubicBezTo>
                  <a:pt x="2574670" y="4750944"/>
                  <a:pt x="2572770" y="4755758"/>
                  <a:pt x="2571820" y="4762091"/>
                </a:cubicBezTo>
                <a:cubicBezTo>
                  <a:pt x="2570870" y="4768425"/>
                  <a:pt x="2569730" y="4774758"/>
                  <a:pt x="2568400" y="4781092"/>
                </a:cubicBezTo>
                <a:cubicBezTo>
                  <a:pt x="2578027" y="4781598"/>
                  <a:pt x="2586134" y="4786665"/>
                  <a:pt x="2592721" y="4796292"/>
                </a:cubicBezTo>
                <a:cubicBezTo>
                  <a:pt x="2583094" y="4802372"/>
                  <a:pt x="2578027" y="4811493"/>
                  <a:pt x="2577520" y="4823653"/>
                </a:cubicBezTo>
                <a:lnTo>
                  <a:pt x="2547120" y="4817573"/>
                </a:lnTo>
                <a:cubicBezTo>
                  <a:pt x="2551363" y="4813012"/>
                  <a:pt x="2554277" y="4808452"/>
                  <a:pt x="2555860" y="4803892"/>
                </a:cubicBezTo>
                <a:cubicBezTo>
                  <a:pt x="2557443" y="4799332"/>
                  <a:pt x="2559597" y="4794772"/>
                  <a:pt x="2562320" y="4790212"/>
                </a:cubicBezTo>
                <a:lnTo>
                  <a:pt x="2552418" y="4782786"/>
                </a:lnTo>
                <a:lnTo>
                  <a:pt x="2551790" y="4786031"/>
                </a:lnTo>
                <a:cubicBezTo>
                  <a:pt x="2548750" y="4792744"/>
                  <a:pt x="2544190" y="4799078"/>
                  <a:pt x="2538110" y="4805031"/>
                </a:cubicBezTo>
                <a:lnTo>
                  <a:pt x="2538110" y="4829352"/>
                </a:lnTo>
                <a:cubicBezTo>
                  <a:pt x="2529496" y="4838979"/>
                  <a:pt x="2525443" y="4850125"/>
                  <a:pt x="2525949" y="4862792"/>
                </a:cubicBezTo>
                <a:cubicBezTo>
                  <a:pt x="2521073" y="4861336"/>
                  <a:pt x="2516386" y="4861969"/>
                  <a:pt x="2511889" y="4864693"/>
                </a:cubicBezTo>
                <a:cubicBezTo>
                  <a:pt x="2507392" y="4867416"/>
                  <a:pt x="2504986" y="4871849"/>
                  <a:pt x="2504669" y="4877993"/>
                </a:cubicBezTo>
                <a:lnTo>
                  <a:pt x="2486429" y="4905353"/>
                </a:lnTo>
                <a:lnTo>
                  <a:pt x="2462108" y="4896233"/>
                </a:lnTo>
                <a:cubicBezTo>
                  <a:pt x="2466098" y="4886353"/>
                  <a:pt x="2468758" y="4874953"/>
                  <a:pt x="2470088" y="4862033"/>
                </a:cubicBezTo>
                <a:cubicBezTo>
                  <a:pt x="2471418" y="4849112"/>
                  <a:pt x="2474838" y="4839232"/>
                  <a:pt x="2480348" y="4832392"/>
                </a:cubicBezTo>
                <a:cubicBezTo>
                  <a:pt x="2479842" y="4822765"/>
                  <a:pt x="2483895" y="4817698"/>
                  <a:pt x="2492509" y="4817192"/>
                </a:cubicBezTo>
                <a:cubicBezTo>
                  <a:pt x="2499096" y="4817635"/>
                  <a:pt x="2507202" y="4817508"/>
                  <a:pt x="2516829" y="4816812"/>
                </a:cubicBezTo>
                <a:cubicBezTo>
                  <a:pt x="2526456" y="4816115"/>
                  <a:pt x="2525443" y="4812188"/>
                  <a:pt x="2513789" y="4805031"/>
                </a:cubicBezTo>
                <a:lnTo>
                  <a:pt x="2525949" y="4774631"/>
                </a:lnTo>
                <a:lnTo>
                  <a:pt x="2513789" y="4774631"/>
                </a:lnTo>
                <a:lnTo>
                  <a:pt x="2525949" y="4759430"/>
                </a:lnTo>
                <a:lnTo>
                  <a:pt x="2525949" y="4729030"/>
                </a:lnTo>
                <a:lnTo>
                  <a:pt x="2532527" y="4724331"/>
                </a:lnTo>
                <a:lnTo>
                  <a:pt x="2535339" y="4715730"/>
                </a:lnTo>
                <a:lnTo>
                  <a:pt x="2547230" y="4702575"/>
                </a:lnTo>
                <a:lnTo>
                  <a:pt x="2547230" y="4686469"/>
                </a:lnTo>
                <a:cubicBezTo>
                  <a:pt x="2552803" y="4676842"/>
                  <a:pt x="2559897" y="4668735"/>
                  <a:pt x="2568510" y="4662148"/>
                </a:cubicBezTo>
                <a:lnTo>
                  <a:pt x="2577631" y="4637828"/>
                </a:lnTo>
                <a:lnTo>
                  <a:pt x="2571745" y="4631824"/>
                </a:lnTo>
                <a:lnTo>
                  <a:pt x="2571440" y="4632129"/>
                </a:lnTo>
                <a:lnTo>
                  <a:pt x="2559280" y="4656449"/>
                </a:lnTo>
                <a:cubicBezTo>
                  <a:pt x="2557633" y="4659489"/>
                  <a:pt x="2555607" y="4661769"/>
                  <a:pt x="2553200" y="4663289"/>
                </a:cubicBezTo>
                <a:cubicBezTo>
                  <a:pt x="2550793" y="4664809"/>
                  <a:pt x="2548766" y="4665569"/>
                  <a:pt x="2547120" y="4665569"/>
                </a:cubicBezTo>
                <a:cubicBezTo>
                  <a:pt x="2547373" y="4663859"/>
                  <a:pt x="2548387" y="4661199"/>
                  <a:pt x="2550160" y="4657589"/>
                </a:cubicBezTo>
                <a:cubicBezTo>
                  <a:pt x="2551933" y="4653979"/>
                  <a:pt x="2552947" y="4650559"/>
                  <a:pt x="2553200" y="4647329"/>
                </a:cubicBezTo>
                <a:cubicBezTo>
                  <a:pt x="2549653" y="4639095"/>
                  <a:pt x="2553707" y="4628962"/>
                  <a:pt x="2565360" y="4616928"/>
                </a:cubicBezTo>
                <a:lnTo>
                  <a:pt x="2568432" y="4612593"/>
                </a:lnTo>
                <a:lnTo>
                  <a:pt x="2568510" y="4606667"/>
                </a:lnTo>
                <a:cubicBezTo>
                  <a:pt x="2571930" y="4588300"/>
                  <a:pt x="2574970" y="4576393"/>
                  <a:pt x="2577631" y="4570947"/>
                </a:cubicBezTo>
                <a:lnTo>
                  <a:pt x="2584819" y="4555972"/>
                </a:lnTo>
                <a:lnTo>
                  <a:pt x="2577520" y="4566007"/>
                </a:lnTo>
                <a:cubicBezTo>
                  <a:pt x="2571820" y="4575127"/>
                  <a:pt x="2568780" y="4585008"/>
                  <a:pt x="2568400" y="4595648"/>
                </a:cubicBezTo>
                <a:lnTo>
                  <a:pt x="2544080" y="4586528"/>
                </a:lnTo>
                <a:lnTo>
                  <a:pt x="2550160" y="4553087"/>
                </a:lnTo>
                <a:lnTo>
                  <a:pt x="2548372" y="4553445"/>
                </a:lnTo>
                <a:lnTo>
                  <a:pt x="2546850" y="4557646"/>
                </a:lnTo>
                <a:cubicBezTo>
                  <a:pt x="2540833" y="4565816"/>
                  <a:pt x="2533866" y="4572276"/>
                  <a:pt x="2525949" y="4577027"/>
                </a:cubicBezTo>
                <a:lnTo>
                  <a:pt x="2525949" y="4616547"/>
                </a:lnTo>
                <a:cubicBezTo>
                  <a:pt x="2499286" y="4629404"/>
                  <a:pt x="2483452" y="4643971"/>
                  <a:pt x="2478448" y="4660248"/>
                </a:cubicBezTo>
                <a:cubicBezTo>
                  <a:pt x="2473445" y="4676525"/>
                  <a:pt x="2465972" y="4699452"/>
                  <a:pt x="2456028" y="4729030"/>
                </a:cubicBezTo>
                <a:cubicBezTo>
                  <a:pt x="2445768" y="4729917"/>
                  <a:pt x="2436648" y="4733463"/>
                  <a:pt x="2428667" y="4739670"/>
                </a:cubicBezTo>
                <a:cubicBezTo>
                  <a:pt x="2420687" y="4745877"/>
                  <a:pt x="2411567" y="4749424"/>
                  <a:pt x="2401307" y="4750310"/>
                </a:cubicBezTo>
                <a:lnTo>
                  <a:pt x="2401307" y="4783751"/>
                </a:lnTo>
                <a:lnTo>
                  <a:pt x="2392187" y="4783751"/>
                </a:lnTo>
                <a:cubicBezTo>
                  <a:pt x="2386360" y="4783751"/>
                  <a:pt x="2382813" y="4782231"/>
                  <a:pt x="2381546" y="4779191"/>
                </a:cubicBezTo>
                <a:lnTo>
                  <a:pt x="2380936" y="4773700"/>
                </a:lnTo>
                <a:lnTo>
                  <a:pt x="2370262" y="4781704"/>
                </a:lnTo>
                <a:cubicBezTo>
                  <a:pt x="2368679" y="4783350"/>
                  <a:pt x="2368046" y="4785377"/>
                  <a:pt x="2368362" y="4787784"/>
                </a:cubicBezTo>
                <a:cubicBezTo>
                  <a:pt x="2368679" y="4790190"/>
                  <a:pt x="2370326" y="4792217"/>
                  <a:pt x="2373302" y="4793864"/>
                </a:cubicBezTo>
                <a:cubicBezTo>
                  <a:pt x="2365005" y="4803871"/>
                  <a:pt x="2356519" y="4817298"/>
                  <a:pt x="2347842" y="4834145"/>
                </a:cubicBezTo>
                <a:cubicBezTo>
                  <a:pt x="2339165" y="4850992"/>
                  <a:pt x="2334478" y="4865939"/>
                  <a:pt x="2333782" y="4878986"/>
                </a:cubicBezTo>
                <a:cubicBezTo>
                  <a:pt x="2329032" y="4882089"/>
                  <a:pt x="2325611" y="4885762"/>
                  <a:pt x="2323521" y="4890006"/>
                </a:cubicBezTo>
                <a:cubicBezTo>
                  <a:pt x="2321431" y="4894249"/>
                  <a:pt x="2321811" y="4898683"/>
                  <a:pt x="2324661" y="4903306"/>
                </a:cubicBezTo>
                <a:cubicBezTo>
                  <a:pt x="2322635" y="4913503"/>
                  <a:pt x="2318328" y="4921230"/>
                  <a:pt x="2311741" y="4926487"/>
                </a:cubicBezTo>
                <a:cubicBezTo>
                  <a:pt x="2305154" y="4931743"/>
                  <a:pt x="2299328" y="4937190"/>
                  <a:pt x="2294261" y="4942827"/>
                </a:cubicBezTo>
                <a:cubicBezTo>
                  <a:pt x="2289954" y="4945867"/>
                  <a:pt x="2287927" y="4948907"/>
                  <a:pt x="2288181" y="4951947"/>
                </a:cubicBezTo>
                <a:cubicBezTo>
                  <a:pt x="2288434" y="4954987"/>
                  <a:pt x="2289447" y="4958027"/>
                  <a:pt x="2291221" y="4961067"/>
                </a:cubicBezTo>
                <a:lnTo>
                  <a:pt x="2263860" y="5009708"/>
                </a:lnTo>
                <a:cubicBezTo>
                  <a:pt x="2262023" y="5012748"/>
                  <a:pt x="2259617" y="5016548"/>
                  <a:pt x="2256640" y="5021109"/>
                </a:cubicBezTo>
                <a:cubicBezTo>
                  <a:pt x="2253663" y="5025669"/>
                  <a:pt x="2252017" y="5030989"/>
                  <a:pt x="2251700" y="5037069"/>
                </a:cubicBezTo>
                <a:cubicBezTo>
                  <a:pt x="2237640" y="5054739"/>
                  <a:pt x="2226239" y="5074880"/>
                  <a:pt x="2217499" y="5097490"/>
                </a:cubicBezTo>
                <a:cubicBezTo>
                  <a:pt x="2208759" y="5120101"/>
                  <a:pt x="2195839" y="5139481"/>
                  <a:pt x="2178738" y="5155631"/>
                </a:cubicBezTo>
                <a:lnTo>
                  <a:pt x="2181779" y="5176912"/>
                </a:lnTo>
                <a:lnTo>
                  <a:pt x="2148338" y="5228593"/>
                </a:lnTo>
                <a:cubicBezTo>
                  <a:pt x="2147768" y="5236510"/>
                  <a:pt x="2143588" y="5250317"/>
                  <a:pt x="2135798" y="5270014"/>
                </a:cubicBezTo>
                <a:cubicBezTo>
                  <a:pt x="2128007" y="5289711"/>
                  <a:pt x="2120027" y="5304278"/>
                  <a:pt x="2111857" y="5313715"/>
                </a:cubicBezTo>
                <a:cubicBezTo>
                  <a:pt x="2111857" y="5325368"/>
                  <a:pt x="2105777" y="5335502"/>
                  <a:pt x="2093617" y="5344115"/>
                </a:cubicBezTo>
                <a:cubicBezTo>
                  <a:pt x="2097670" y="5350195"/>
                  <a:pt x="2097923" y="5355516"/>
                  <a:pt x="2094377" y="5360076"/>
                </a:cubicBezTo>
                <a:cubicBezTo>
                  <a:pt x="2090830" y="5364636"/>
                  <a:pt x="2086523" y="5368436"/>
                  <a:pt x="2081456" y="5371476"/>
                </a:cubicBezTo>
                <a:lnTo>
                  <a:pt x="1968974" y="5569080"/>
                </a:lnTo>
                <a:cubicBezTo>
                  <a:pt x="1962071" y="5576870"/>
                  <a:pt x="1956877" y="5584850"/>
                  <a:pt x="1953394" y="5593020"/>
                </a:cubicBezTo>
                <a:cubicBezTo>
                  <a:pt x="1949910" y="5601190"/>
                  <a:pt x="1943957" y="5608411"/>
                  <a:pt x="1935533" y="5614681"/>
                </a:cubicBezTo>
                <a:cubicBezTo>
                  <a:pt x="1935407" y="5619431"/>
                  <a:pt x="1934140" y="5624371"/>
                  <a:pt x="1931733" y="5629501"/>
                </a:cubicBezTo>
                <a:cubicBezTo>
                  <a:pt x="1929327" y="5634631"/>
                  <a:pt x="1926540" y="5638811"/>
                  <a:pt x="1923373" y="5642041"/>
                </a:cubicBezTo>
                <a:lnTo>
                  <a:pt x="1911213" y="5663322"/>
                </a:lnTo>
                <a:cubicBezTo>
                  <a:pt x="1907919" y="5666425"/>
                  <a:pt x="1903866" y="5668579"/>
                  <a:pt x="1899053" y="5669782"/>
                </a:cubicBezTo>
                <a:cubicBezTo>
                  <a:pt x="1894239" y="5670985"/>
                  <a:pt x="1890186" y="5670859"/>
                  <a:pt x="1886892" y="5669402"/>
                </a:cubicBezTo>
                <a:cubicBezTo>
                  <a:pt x="1885372" y="5661992"/>
                  <a:pt x="1890693" y="5645651"/>
                  <a:pt x="1902853" y="5620381"/>
                </a:cubicBezTo>
                <a:cubicBezTo>
                  <a:pt x="1915013" y="5595110"/>
                  <a:pt x="1924893" y="5578010"/>
                  <a:pt x="1932493" y="5569080"/>
                </a:cubicBezTo>
                <a:lnTo>
                  <a:pt x="1929453" y="5569080"/>
                </a:lnTo>
                <a:cubicBezTo>
                  <a:pt x="1924957" y="5564646"/>
                  <a:pt x="1922550" y="5560593"/>
                  <a:pt x="1922233" y="5556920"/>
                </a:cubicBezTo>
                <a:cubicBezTo>
                  <a:pt x="1921917" y="5553246"/>
                  <a:pt x="1923310" y="5549193"/>
                  <a:pt x="1926413" y="5544759"/>
                </a:cubicBezTo>
                <a:cubicBezTo>
                  <a:pt x="1930213" y="5521706"/>
                  <a:pt x="1937053" y="5497892"/>
                  <a:pt x="1946934" y="5473318"/>
                </a:cubicBezTo>
                <a:cubicBezTo>
                  <a:pt x="1956814" y="5448744"/>
                  <a:pt x="1965174" y="5424930"/>
                  <a:pt x="1972014" y="5401876"/>
                </a:cubicBezTo>
                <a:cubicBezTo>
                  <a:pt x="1969164" y="5397633"/>
                  <a:pt x="1968784" y="5394720"/>
                  <a:pt x="1970874" y="5393136"/>
                </a:cubicBezTo>
                <a:cubicBezTo>
                  <a:pt x="1972964" y="5391553"/>
                  <a:pt x="1976384" y="5389400"/>
                  <a:pt x="1981134" y="5386676"/>
                </a:cubicBezTo>
                <a:cubicBezTo>
                  <a:pt x="1981388" y="5383509"/>
                  <a:pt x="1981641" y="5380723"/>
                  <a:pt x="1981894" y="5378316"/>
                </a:cubicBezTo>
                <a:cubicBezTo>
                  <a:pt x="1982148" y="5375909"/>
                  <a:pt x="1980881" y="5374643"/>
                  <a:pt x="1978094" y="5374516"/>
                </a:cubicBezTo>
                <a:cubicBezTo>
                  <a:pt x="1980311" y="5369512"/>
                  <a:pt x="1983478" y="5363559"/>
                  <a:pt x="1987594" y="5356655"/>
                </a:cubicBezTo>
                <a:cubicBezTo>
                  <a:pt x="1991711" y="5349752"/>
                  <a:pt x="1992598" y="5344558"/>
                  <a:pt x="1990255" y="5341075"/>
                </a:cubicBezTo>
                <a:lnTo>
                  <a:pt x="1972014" y="5359316"/>
                </a:lnTo>
                <a:cubicBezTo>
                  <a:pt x="1968847" y="5362356"/>
                  <a:pt x="1966821" y="5365396"/>
                  <a:pt x="1965934" y="5368436"/>
                </a:cubicBezTo>
                <a:cubicBezTo>
                  <a:pt x="1965047" y="5371476"/>
                  <a:pt x="1966061" y="5374516"/>
                  <a:pt x="1968974" y="5377556"/>
                </a:cubicBezTo>
                <a:cubicBezTo>
                  <a:pt x="1965744" y="5380786"/>
                  <a:pt x="1962324" y="5384966"/>
                  <a:pt x="1958714" y="5390096"/>
                </a:cubicBezTo>
                <a:cubicBezTo>
                  <a:pt x="1955104" y="5395226"/>
                  <a:pt x="1952444" y="5400166"/>
                  <a:pt x="1950734" y="5404916"/>
                </a:cubicBezTo>
                <a:lnTo>
                  <a:pt x="1926413" y="5459638"/>
                </a:lnTo>
                <a:lnTo>
                  <a:pt x="1908173" y="5474838"/>
                </a:lnTo>
                <a:cubicBezTo>
                  <a:pt x="1904879" y="5478005"/>
                  <a:pt x="1902346" y="5481551"/>
                  <a:pt x="1900573" y="5485478"/>
                </a:cubicBezTo>
                <a:cubicBezTo>
                  <a:pt x="1898799" y="5489405"/>
                  <a:pt x="1899306" y="5492952"/>
                  <a:pt x="1902093" y="5496118"/>
                </a:cubicBezTo>
                <a:lnTo>
                  <a:pt x="1889933" y="5520439"/>
                </a:lnTo>
                <a:cubicBezTo>
                  <a:pt x="1891453" y="5530572"/>
                  <a:pt x="1888412" y="5539186"/>
                  <a:pt x="1880812" y="5546280"/>
                </a:cubicBezTo>
                <a:cubicBezTo>
                  <a:pt x="1873212" y="5553373"/>
                  <a:pt x="1870172" y="5561987"/>
                  <a:pt x="1871692" y="5572120"/>
                </a:cubicBezTo>
                <a:lnTo>
                  <a:pt x="1832171" y="5605561"/>
                </a:lnTo>
                <a:cubicBezTo>
                  <a:pt x="1824571" y="5597074"/>
                  <a:pt x="1820771" y="5591247"/>
                  <a:pt x="1820771" y="5588080"/>
                </a:cubicBezTo>
                <a:cubicBezTo>
                  <a:pt x="1820771" y="5584914"/>
                  <a:pt x="1824571" y="5580607"/>
                  <a:pt x="1832171" y="5575160"/>
                </a:cubicBezTo>
                <a:cubicBezTo>
                  <a:pt x="1826408" y="5566610"/>
                  <a:pt x="1826535" y="5560150"/>
                  <a:pt x="1832551" y="5555780"/>
                </a:cubicBezTo>
                <a:cubicBezTo>
                  <a:pt x="1838568" y="5551409"/>
                  <a:pt x="1839455" y="5545710"/>
                  <a:pt x="1835211" y="5538679"/>
                </a:cubicBezTo>
                <a:cubicBezTo>
                  <a:pt x="1840595" y="5530762"/>
                  <a:pt x="1846548" y="5517716"/>
                  <a:pt x="1853072" y="5499539"/>
                </a:cubicBezTo>
                <a:cubicBezTo>
                  <a:pt x="1859595" y="5481361"/>
                  <a:pt x="1861749" y="5469075"/>
                  <a:pt x="1859532" y="5462678"/>
                </a:cubicBezTo>
                <a:lnTo>
                  <a:pt x="1883852" y="5404916"/>
                </a:lnTo>
                <a:cubicBezTo>
                  <a:pt x="1877519" y="5397190"/>
                  <a:pt x="1874225" y="5389083"/>
                  <a:pt x="1873972" y="5380596"/>
                </a:cubicBezTo>
                <a:cubicBezTo>
                  <a:pt x="1873719" y="5372109"/>
                  <a:pt x="1878025" y="5364002"/>
                  <a:pt x="1886892" y="5356275"/>
                </a:cubicBezTo>
                <a:cubicBezTo>
                  <a:pt x="1889933" y="5343735"/>
                  <a:pt x="1894493" y="5330815"/>
                  <a:pt x="1900573" y="5317515"/>
                </a:cubicBezTo>
                <a:cubicBezTo>
                  <a:pt x="1906653" y="5304214"/>
                  <a:pt x="1914253" y="5292814"/>
                  <a:pt x="1923373" y="5283314"/>
                </a:cubicBezTo>
                <a:lnTo>
                  <a:pt x="1914253" y="5258994"/>
                </a:lnTo>
                <a:lnTo>
                  <a:pt x="1935533" y="5243793"/>
                </a:lnTo>
                <a:lnTo>
                  <a:pt x="1935533" y="5210352"/>
                </a:lnTo>
                <a:cubicBezTo>
                  <a:pt x="1939523" y="5204146"/>
                  <a:pt x="1942183" y="5198319"/>
                  <a:pt x="1943513" y="5192872"/>
                </a:cubicBezTo>
                <a:cubicBezTo>
                  <a:pt x="1944843" y="5187425"/>
                  <a:pt x="1948264" y="5183119"/>
                  <a:pt x="1953774" y="5179952"/>
                </a:cubicBezTo>
                <a:cubicBezTo>
                  <a:pt x="1955167" y="5176468"/>
                  <a:pt x="1955421" y="5172035"/>
                  <a:pt x="1954534" y="5166652"/>
                </a:cubicBezTo>
                <a:cubicBezTo>
                  <a:pt x="1953647" y="5161268"/>
                  <a:pt x="1952380" y="5157595"/>
                  <a:pt x="1950734" y="5155631"/>
                </a:cubicBezTo>
                <a:cubicBezTo>
                  <a:pt x="1949024" y="5152781"/>
                  <a:pt x="1947124" y="5151641"/>
                  <a:pt x="1945034" y="5152211"/>
                </a:cubicBezTo>
                <a:cubicBezTo>
                  <a:pt x="1942943" y="5152781"/>
                  <a:pt x="1941804" y="5153921"/>
                  <a:pt x="1941613" y="5155631"/>
                </a:cubicBezTo>
                <a:cubicBezTo>
                  <a:pt x="1947820" y="5164752"/>
                  <a:pt x="1946807" y="5172352"/>
                  <a:pt x="1938573" y="5178432"/>
                </a:cubicBezTo>
                <a:cubicBezTo>
                  <a:pt x="1930340" y="5184512"/>
                  <a:pt x="1923247" y="5189072"/>
                  <a:pt x="1917293" y="5192112"/>
                </a:cubicBezTo>
                <a:lnTo>
                  <a:pt x="1917293" y="5237713"/>
                </a:lnTo>
                <a:lnTo>
                  <a:pt x="1914253" y="5237713"/>
                </a:lnTo>
                <a:cubicBezTo>
                  <a:pt x="1912543" y="5240880"/>
                  <a:pt x="1911403" y="5244427"/>
                  <a:pt x="1910833" y="5248353"/>
                </a:cubicBezTo>
                <a:cubicBezTo>
                  <a:pt x="1910263" y="5252280"/>
                  <a:pt x="1911403" y="5255827"/>
                  <a:pt x="1914253" y="5258994"/>
                </a:cubicBezTo>
                <a:cubicBezTo>
                  <a:pt x="1905766" y="5266910"/>
                  <a:pt x="1899179" y="5275397"/>
                  <a:pt x="1894493" y="5284454"/>
                </a:cubicBezTo>
                <a:cubicBezTo>
                  <a:pt x="1889806" y="5293511"/>
                  <a:pt x="1883219" y="5301238"/>
                  <a:pt x="1874732" y="5307635"/>
                </a:cubicBezTo>
                <a:cubicBezTo>
                  <a:pt x="1884739" y="5317451"/>
                  <a:pt x="1887526" y="5324418"/>
                  <a:pt x="1883092" y="5328535"/>
                </a:cubicBezTo>
                <a:cubicBezTo>
                  <a:pt x="1878659" y="5332652"/>
                  <a:pt x="1870805" y="5338859"/>
                  <a:pt x="1859532" y="5347155"/>
                </a:cubicBezTo>
                <a:cubicBezTo>
                  <a:pt x="1852628" y="5355326"/>
                  <a:pt x="1847435" y="5370146"/>
                  <a:pt x="1843951" y="5391616"/>
                </a:cubicBezTo>
                <a:cubicBezTo>
                  <a:pt x="1840468" y="5413087"/>
                  <a:pt x="1834515" y="5428667"/>
                  <a:pt x="1826091" y="5438357"/>
                </a:cubicBezTo>
                <a:cubicBezTo>
                  <a:pt x="1822988" y="5439751"/>
                  <a:pt x="1820074" y="5440004"/>
                  <a:pt x="1817351" y="5439117"/>
                </a:cubicBezTo>
                <a:cubicBezTo>
                  <a:pt x="1814627" y="5438230"/>
                  <a:pt x="1812474" y="5436964"/>
                  <a:pt x="1810891" y="5435317"/>
                </a:cubicBezTo>
                <a:cubicBezTo>
                  <a:pt x="1803987" y="5426957"/>
                  <a:pt x="1802594" y="5417077"/>
                  <a:pt x="1806711" y="5405677"/>
                </a:cubicBezTo>
                <a:cubicBezTo>
                  <a:pt x="1810827" y="5394276"/>
                  <a:pt x="1816274" y="5385916"/>
                  <a:pt x="1823051" y="5380596"/>
                </a:cubicBezTo>
                <a:cubicBezTo>
                  <a:pt x="1830271" y="5361026"/>
                  <a:pt x="1836351" y="5342405"/>
                  <a:pt x="1841291" y="5324735"/>
                </a:cubicBezTo>
                <a:cubicBezTo>
                  <a:pt x="1846231" y="5307065"/>
                  <a:pt x="1852312" y="5289204"/>
                  <a:pt x="1859532" y="5271154"/>
                </a:cubicBezTo>
                <a:cubicBezTo>
                  <a:pt x="1856745" y="5268240"/>
                  <a:pt x="1856238" y="5265707"/>
                  <a:pt x="1858012" y="5263554"/>
                </a:cubicBezTo>
                <a:cubicBezTo>
                  <a:pt x="1859785" y="5261400"/>
                  <a:pt x="1862319" y="5258867"/>
                  <a:pt x="1865612" y="5255953"/>
                </a:cubicBezTo>
                <a:cubicBezTo>
                  <a:pt x="1868525" y="5252850"/>
                  <a:pt x="1869539" y="5249937"/>
                  <a:pt x="1868652" y="5247213"/>
                </a:cubicBezTo>
                <a:cubicBezTo>
                  <a:pt x="1867765" y="5244490"/>
                  <a:pt x="1865739" y="5242337"/>
                  <a:pt x="1862572" y="5240753"/>
                </a:cubicBezTo>
                <a:cubicBezTo>
                  <a:pt x="1867322" y="5236066"/>
                  <a:pt x="1871502" y="5231000"/>
                  <a:pt x="1875112" y="5225553"/>
                </a:cubicBezTo>
                <a:cubicBezTo>
                  <a:pt x="1878722" y="5220106"/>
                  <a:pt x="1880622" y="5215039"/>
                  <a:pt x="1880812" y="5210352"/>
                </a:cubicBezTo>
                <a:lnTo>
                  <a:pt x="1892973" y="5189072"/>
                </a:lnTo>
                <a:cubicBezTo>
                  <a:pt x="1888539" y="5182865"/>
                  <a:pt x="1886766" y="5177038"/>
                  <a:pt x="1887652" y="5171592"/>
                </a:cubicBezTo>
                <a:cubicBezTo>
                  <a:pt x="1888539" y="5166145"/>
                  <a:pt x="1891326" y="5161838"/>
                  <a:pt x="1896013" y="5158672"/>
                </a:cubicBezTo>
                <a:cubicBezTo>
                  <a:pt x="1885689" y="5159431"/>
                  <a:pt x="1872135" y="5160191"/>
                  <a:pt x="1855352" y="5160952"/>
                </a:cubicBezTo>
                <a:cubicBezTo>
                  <a:pt x="1838568" y="5161711"/>
                  <a:pt x="1825775" y="5157911"/>
                  <a:pt x="1816971" y="5149551"/>
                </a:cubicBezTo>
                <a:cubicBezTo>
                  <a:pt x="1812411" y="5143154"/>
                  <a:pt x="1810131" y="5136948"/>
                  <a:pt x="1810131" y="5130931"/>
                </a:cubicBezTo>
                <a:cubicBezTo>
                  <a:pt x="1810131" y="5124914"/>
                  <a:pt x="1812411" y="5120987"/>
                  <a:pt x="1816971" y="5119151"/>
                </a:cubicBezTo>
                <a:cubicBezTo>
                  <a:pt x="1817287" y="5117377"/>
                  <a:pt x="1818174" y="5114844"/>
                  <a:pt x="1819631" y="5111551"/>
                </a:cubicBezTo>
                <a:cubicBezTo>
                  <a:pt x="1821088" y="5108257"/>
                  <a:pt x="1821215" y="5105724"/>
                  <a:pt x="1820011" y="5103951"/>
                </a:cubicBezTo>
                <a:lnTo>
                  <a:pt x="1810891" y="5110030"/>
                </a:lnTo>
                <a:lnTo>
                  <a:pt x="1771370" y="5140431"/>
                </a:lnTo>
                <a:lnTo>
                  <a:pt x="1765290" y="5161711"/>
                </a:lnTo>
                <a:cubicBezTo>
                  <a:pt x="1768077" y="5165955"/>
                  <a:pt x="1768583" y="5168868"/>
                  <a:pt x="1766810" y="5170452"/>
                </a:cubicBezTo>
                <a:cubicBezTo>
                  <a:pt x="1765037" y="5172035"/>
                  <a:pt x="1762503" y="5174189"/>
                  <a:pt x="1759210" y="5176912"/>
                </a:cubicBezTo>
                <a:cubicBezTo>
                  <a:pt x="1757816" y="5179889"/>
                  <a:pt x="1757563" y="5182295"/>
                  <a:pt x="1758450" y="5184132"/>
                </a:cubicBezTo>
                <a:cubicBezTo>
                  <a:pt x="1759336" y="5185969"/>
                  <a:pt x="1760603" y="5187615"/>
                  <a:pt x="1762250" y="5189072"/>
                </a:cubicBezTo>
                <a:cubicBezTo>
                  <a:pt x="1753383" y="5198446"/>
                  <a:pt x="1745276" y="5208579"/>
                  <a:pt x="1737929" y="5219473"/>
                </a:cubicBezTo>
                <a:cubicBezTo>
                  <a:pt x="1730583" y="5230366"/>
                  <a:pt x="1722476" y="5240500"/>
                  <a:pt x="1713609" y="5249873"/>
                </a:cubicBezTo>
                <a:cubicBezTo>
                  <a:pt x="1710442" y="5263870"/>
                  <a:pt x="1704615" y="5276917"/>
                  <a:pt x="1696129" y="5289014"/>
                </a:cubicBezTo>
                <a:cubicBezTo>
                  <a:pt x="1687642" y="5301111"/>
                  <a:pt x="1677255" y="5310358"/>
                  <a:pt x="1664968" y="5316755"/>
                </a:cubicBezTo>
                <a:lnTo>
                  <a:pt x="1668008" y="5331955"/>
                </a:lnTo>
                <a:cubicBezTo>
                  <a:pt x="1669401" y="5336578"/>
                  <a:pt x="1668895" y="5341012"/>
                  <a:pt x="1666488" y="5345255"/>
                </a:cubicBezTo>
                <a:cubicBezTo>
                  <a:pt x="1664081" y="5349499"/>
                  <a:pt x="1660534" y="5353172"/>
                  <a:pt x="1655848" y="5356275"/>
                </a:cubicBezTo>
                <a:cubicBezTo>
                  <a:pt x="1649767" y="5368942"/>
                  <a:pt x="1643687" y="5370969"/>
                  <a:pt x="1637607" y="5362356"/>
                </a:cubicBezTo>
                <a:cubicBezTo>
                  <a:pt x="1631211" y="5356466"/>
                  <a:pt x="1627284" y="5350765"/>
                  <a:pt x="1625827" y="5345255"/>
                </a:cubicBezTo>
                <a:cubicBezTo>
                  <a:pt x="1624370" y="5339745"/>
                  <a:pt x="1627284" y="5333285"/>
                  <a:pt x="1634567" y="5325875"/>
                </a:cubicBezTo>
                <a:cubicBezTo>
                  <a:pt x="1640457" y="5320365"/>
                  <a:pt x="1647677" y="5310865"/>
                  <a:pt x="1656227" y="5297374"/>
                </a:cubicBezTo>
                <a:cubicBezTo>
                  <a:pt x="1664778" y="5283884"/>
                  <a:pt x="1666678" y="5272104"/>
                  <a:pt x="1661928" y="5262034"/>
                </a:cubicBezTo>
                <a:cubicBezTo>
                  <a:pt x="1663638" y="5252850"/>
                  <a:pt x="1667818" y="5238536"/>
                  <a:pt x="1674468" y="5219093"/>
                </a:cubicBezTo>
                <a:cubicBezTo>
                  <a:pt x="1681118" y="5199649"/>
                  <a:pt x="1689098" y="5184575"/>
                  <a:pt x="1698408" y="5173872"/>
                </a:cubicBezTo>
                <a:cubicBezTo>
                  <a:pt x="1694165" y="5169312"/>
                  <a:pt x="1692772" y="5165512"/>
                  <a:pt x="1694229" y="5162472"/>
                </a:cubicBezTo>
                <a:cubicBezTo>
                  <a:pt x="1695685" y="5159431"/>
                  <a:pt x="1698092" y="5157151"/>
                  <a:pt x="1701449" y="5155631"/>
                </a:cubicBezTo>
                <a:cubicBezTo>
                  <a:pt x="1706325" y="5150121"/>
                  <a:pt x="1705692" y="5142141"/>
                  <a:pt x="1699549" y="5131691"/>
                </a:cubicBezTo>
                <a:lnTo>
                  <a:pt x="1698823" y="5130510"/>
                </a:lnTo>
                <a:lnTo>
                  <a:pt x="1680953" y="5161904"/>
                </a:lnTo>
                <a:cubicBezTo>
                  <a:pt x="1674050" y="5169694"/>
                  <a:pt x="1668856" y="5177674"/>
                  <a:pt x="1665373" y="5185844"/>
                </a:cubicBezTo>
                <a:cubicBezTo>
                  <a:pt x="1661889" y="5194014"/>
                  <a:pt x="1655936" y="5201235"/>
                  <a:pt x="1647512" y="5207505"/>
                </a:cubicBezTo>
                <a:cubicBezTo>
                  <a:pt x="1647386" y="5212255"/>
                  <a:pt x="1646119" y="5217195"/>
                  <a:pt x="1643712" y="5222325"/>
                </a:cubicBezTo>
                <a:cubicBezTo>
                  <a:pt x="1641306" y="5227455"/>
                  <a:pt x="1638519" y="5231635"/>
                  <a:pt x="1635352" y="5234865"/>
                </a:cubicBezTo>
                <a:lnTo>
                  <a:pt x="1623192" y="5256146"/>
                </a:lnTo>
                <a:cubicBezTo>
                  <a:pt x="1619898" y="5259249"/>
                  <a:pt x="1615845" y="5261403"/>
                  <a:pt x="1611032" y="5262606"/>
                </a:cubicBezTo>
                <a:cubicBezTo>
                  <a:pt x="1606218" y="5263809"/>
                  <a:pt x="1602165" y="5263683"/>
                  <a:pt x="1598871" y="5262226"/>
                </a:cubicBezTo>
                <a:cubicBezTo>
                  <a:pt x="1597351" y="5254816"/>
                  <a:pt x="1602672" y="5238475"/>
                  <a:pt x="1614832" y="5213205"/>
                </a:cubicBezTo>
                <a:cubicBezTo>
                  <a:pt x="1626992" y="5187934"/>
                  <a:pt x="1636872" y="5170834"/>
                  <a:pt x="1644472" y="5161904"/>
                </a:cubicBezTo>
                <a:lnTo>
                  <a:pt x="1641432" y="5161904"/>
                </a:lnTo>
                <a:cubicBezTo>
                  <a:pt x="1636936" y="5157470"/>
                  <a:pt x="1634529" y="5153417"/>
                  <a:pt x="1634212" y="5149744"/>
                </a:cubicBezTo>
                <a:cubicBezTo>
                  <a:pt x="1633896" y="5146070"/>
                  <a:pt x="1635289" y="5142017"/>
                  <a:pt x="1638392" y="5137583"/>
                </a:cubicBezTo>
                <a:cubicBezTo>
                  <a:pt x="1642192" y="5114530"/>
                  <a:pt x="1649032" y="5090716"/>
                  <a:pt x="1658913" y="5066142"/>
                </a:cubicBezTo>
                <a:lnTo>
                  <a:pt x="1670788" y="5032315"/>
                </a:lnTo>
                <a:lnTo>
                  <a:pt x="1664968" y="5027949"/>
                </a:lnTo>
                <a:cubicBezTo>
                  <a:pt x="1658888" y="5027949"/>
                  <a:pt x="1655848" y="5024909"/>
                  <a:pt x="1655848" y="5018828"/>
                </a:cubicBezTo>
                <a:lnTo>
                  <a:pt x="1660944" y="5001721"/>
                </a:lnTo>
                <a:lnTo>
                  <a:pt x="1638392" y="5052462"/>
                </a:lnTo>
                <a:lnTo>
                  <a:pt x="1620152" y="5067662"/>
                </a:lnTo>
                <a:cubicBezTo>
                  <a:pt x="1616858" y="5070829"/>
                  <a:pt x="1614325" y="5074375"/>
                  <a:pt x="1612552" y="5078302"/>
                </a:cubicBezTo>
                <a:cubicBezTo>
                  <a:pt x="1610778" y="5082229"/>
                  <a:pt x="1611285" y="5085776"/>
                  <a:pt x="1614072" y="5088942"/>
                </a:cubicBezTo>
                <a:lnTo>
                  <a:pt x="1601912" y="5113263"/>
                </a:lnTo>
                <a:cubicBezTo>
                  <a:pt x="1603432" y="5123396"/>
                  <a:pt x="1600391" y="5132010"/>
                  <a:pt x="1592791" y="5139104"/>
                </a:cubicBezTo>
                <a:cubicBezTo>
                  <a:pt x="1585191" y="5146197"/>
                  <a:pt x="1582151" y="5154811"/>
                  <a:pt x="1583671" y="5164944"/>
                </a:cubicBezTo>
                <a:lnTo>
                  <a:pt x="1544150" y="5198385"/>
                </a:lnTo>
                <a:cubicBezTo>
                  <a:pt x="1536550" y="5189898"/>
                  <a:pt x="1532750" y="5184071"/>
                  <a:pt x="1532750" y="5180904"/>
                </a:cubicBezTo>
                <a:cubicBezTo>
                  <a:pt x="1532750" y="5177738"/>
                  <a:pt x="1536550" y="5173431"/>
                  <a:pt x="1544150" y="5167984"/>
                </a:cubicBezTo>
                <a:cubicBezTo>
                  <a:pt x="1538387" y="5159434"/>
                  <a:pt x="1538514" y="5152974"/>
                  <a:pt x="1544530" y="5148604"/>
                </a:cubicBezTo>
                <a:cubicBezTo>
                  <a:pt x="1550547" y="5144233"/>
                  <a:pt x="1551434" y="5138534"/>
                  <a:pt x="1547190" y="5131503"/>
                </a:cubicBezTo>
                <a:cubicBezTo>
                  <a:pt x="1552574" y="5123586"/>
                  <a:pt x="1558527" y="5110540"/>
                  <a:pt x="1565051" y="5092363"/>
                </a:cubicBezTo>
                <a:cubicBezTo>
                  <a:pt x="1571574" y="5074185"/>
                  <a:pt x="1573728" y="5061899"/>
                  <a:pt x="1571511" y="5055502"/>
                </a:cubicBezTo>
                <a:lnTo>
                  <a:pt x="1595831" y="4997740"/>
                </a:lnTo>
                <a:cubicBezTo>
                  <a:pt x="1589498" y="4990014"/>
                  <a:pt x="1586204" y="4981907"/>
                  <a:pt x="1585951" y="4973420"/>
                </a:cubicBezTo>
                <a:cubicBezTo>
                  <a:pt x="1585698" y="4964933"/>
                  <a:pt x="1590004" y="4956826"/>
                  <a:pt x="1598871" y="4949099"/>
                </a:cubicBezTo>
                <a:cubicBezTo>
                  <a:pt x="1601912" y="4936559"/>
                  <a:pt x="1606472" y="4923639"/>
                  <a:pt x="1612552" y="4910339"/>
                </a:cubicBezTo>
                <a:cubicBezTo>
                  <a:pt x="1618632" y="4897038"/>
                  <a:pt x="1626232" y="4885638"/>
                  <a:pt x="1635352" y="4876138"/>
                </a:cubicBezTo>
                <a:lnTo>
                  <a:pt x="1626232" y="4851818"/>
                </a:lnTo>
                <a:lnTo>
                  <a:pt x="1647512" y="4836617"/>
                </a:lnTo>
                <a:lnTo>
                  <a:pt x="1647512" y="4803176"/>
                </a:lnTo>
                <a:lnTo>
                  <a:pt x="1648367" y="4801304"/>
                </a:lnTo>
                <a:lnTo>
                  <a:pt x="1634567" y="4784744"/>
                </a:lnTo>
                <a:lnTo>
                  <a:pt x="1635929" y="4780656"/>
                </a:lnTo>
                <a:lnTo>
                  <a:pt x="1629272" y="4784936"/>
                </a:lnTo>
                <a:lnTo>
                  <a:pt x="1629272" y="4830537"/>
                </a:lnTo>
                <a:lnTo>
                  <a:pt x="1626232" y="4830537"/>
                </a:lnTo>
                <a:cubicBezTo>
                  <a:pt x="1624522" y="4833704"/>
                  <a:pt x="1623382" y="4837251"/>
                  <a:pt x="1622812" y="4841177"/>
                </a:cubicBezTo>
                <a:cubicBezTo>
                  <a:pt x="1622242" y="4845104"/>
                  <a:pt x="1623382" y="4848651"/>
                  <a:pt x="1626232" y="4851818"/>
                </a:cubicBezTo>
                <a:cubicBezTo>
                  <a:pt x="1617745" y="4859734"/>
                  <a:pt x="1611158" y="4868221"/>
                  <a:pt x="1606472" y="4877278"/>
                </a:cubicBezTo>
                <a:cubicBezTo>
                  <a:pt x="1601785" y="4886335"/>
                  <a:pt x="1595198" y="4894062"/>
                  <a:pt x="1586711" y="4900459"/>
                </a:cubicBezTo>
                <a:cubicBezTo>
                  <a:pt x="1596718" y="4910275"/>
                  <a:pt x="1599505" y="4917242"/>
                  <a:pt x="1595071" y="4921359"/>
                </a:cubicBezTo>
                <a:cubicBezTo>
                  <a:pt x="1590638" y="4925476"/>
                  <a:pt x="1582784" y="4931683"/>
                  <a:pt x="1571511" y="4939979"/>
                </a:cubicBezTo>
                <a:cubicBezTo>
                  <a:pt x="1564607" y="4948150"/>
                  <a:pt x="1559414" y="4962970"/>
                  <a:pt x="1555930" y="4984440"/>
                </a:cubicBezTo>
                <a:cubicBezTo>
                  <a:pt x="1552447" y="5005911"/>
                  <a:pt x="1546494" y="5021491"/>
                  <a:pt x="1538070" y="5031181"/>
                </a:cubicBezTo>
                <a:cubicBezTo>
                  <a:pt x="1534967" y="5032575"/>
                  <a:pt x="1532053" y="5032828"/>
                  <a:pt x="1529330" y="5031941"/>
                </a:cubicBezTo>
                <a:cubicBezTo>
                  <a:pt x="1526606" y="5031054"/>
                  <a:pt x="1524453" y="5029788"/>
                  <a:pt x="1522870" y="5028141"/>
                </a:cubicBezTo>
                <a:cubicBezTo>
                  <a:pt x="1515966" y="5019781"/>
                  <a:pt x="1514573" y="5009901"/>
                  <a:pt x="1518690" y="4998501"/>
                </a:cubicBezTo>
                <a:cubicBezTo>
                  <a:pt x="1522806" y="4987100"/>
                  <a:pt x="1528253" y="4978740"/>
                  <a:pt x="1535030" y="4973420"/>
                </a:cubicBezTo>
                <a:cubicBezTo>
                  <a:pt x="1542250" y="4953850"/>
                  <a:pt x="1548330" y="4935229"/>
                  <a:pt x="1553270" y="4917559"/>
                </a:cubicBezTo>
                <a:cubicBezTo>
                  <a:pt x="1558210" y="4899889"/>
                  <a:pt x="1564291" y="4882028"/>
                  <a:pt x="1571511" y="4863978"/>
                </a:cubicBezTo>
                <a:cubicBezTo>
                  <a:pt x="1568724" y="4861064"/>
                  <a:pt x="1568217" y="4858531"/>
                  <a:pt x="1569991" y="4856378"/>
                </a:cubicBezTo>
                <a:cubicBezTo>
                  <a:pt x="1571764" y="4854224"/>
                  <a:pt x="1574298" y="4851691"/>
                  <a:pt x="1577591" y="4848777"/>
                </a:cubicBezTo>
                <a:cubicBezTo>
                  <a:pt x="1580504" y="4845674"/>
                  <a:pt x="1581518" y="4842761"/>
                  <a:pt x="1580631" y="4840037"/>
                </a:cubicBezTo>
                <a:cubicBezTo>
                  <a:pt x="1579744" y="4837314"/>
                  <a:pt x="1577718" y="4835161"/>
                  <a:pt x="1574551" y="4833577"/>
                </a:cubicBezTo>
                <a:cubicBezTo>
                  <a:pt x="1579301" y="4828890"/>
                  <a:pt x="1583481" y="4823824"/>
                  <a:pt x="1587091" y="4818377"/>
                </a:cubicBezTo>
                <a:cubicBezTo>
                  <a:pt x="1590701" y="4812930"/>
                  <a:pt x="1592601" y="4807863"/>
                  <a:pt x="1592791" y="4803176"/>
                </a:cubicBezTo>
                <a:lnTo>
                  <a:pt x="1604952" y="4781896"/>
                </a:lnTo>
                <a:cubicBezTo>
                  <a:pt x="1600518" y="4775689"/>
                  <a:pt x="1598745" y="4769862"/>
                  <a:pt x="1599631" y="4764416"/>
                </a:cubicBezTo>
                <a:cubicBezTo>
                  <a:pt x="1600518" y="4758969"/>
                  <a:pt x="1603305" y="4754662"/>
                  <a:pt x="1607992" y="4751496"/>
                </a:cubicBezTo>
                <a:cubicBezTo>
                  <a:pt x="1597668" y="4752255"/>
                  <a:pt x="1584114" y="4753015"/>
                  <a:pt x="1567331" y="4753776"/>
                </a:cubicBezTo>
                <a:cubicBezTo>
                  <a:pt x="1550547" y="4754535"/>
                  <a:pt x="1537754" y="4750735"/>
                  <a:pt x="1528950" y="4742375"/>
                </a:cubicBezTo>
                <a:cubicBezTo>
                  <a:pt x="1524390" y="4735978"/>
                  <a:pt x="1522110" y="4729772"/>
                  <a:pt x="1522110" y="4723755"/>
                </a:cubicBezTo>
                <a:cubicBezTo>
                  <a:pt x="1522110" y="4717738"/>
                  <a:pt x="1524390" y="4713811"/>
                  <a:pt x="1528950" y="4711975"/>
                </a:cubicBezTo>
                <a:cubicBezTo>
                  <a:pt x="1529266" y="4710201"/>
                  <a:pt x="1530153" y="4707668"/>
                  <a:pt x="1531610" y="4704375"/>
                </a:cubicBezTo>
                <a:cubicBezTo>
                  <a:pt x="1533067" y="4701081"/>
                  <a:pt x="1533194" y="4698548"/>
                  <a:pt x="1531990" y="4696775"/>
                </a:cubicBezTo>
                <a:lnTo>
                  <a:pt x="1522870" y="4702854"/>
                </a:lnTo>
                <a:lnTo>
                  <a:pt x="1483349" y="4733255"/>
                </a:lnTo>
                <a:lnTo>
                  <a:pt x="1477269" y="4754535"/>
                </a:lnTo>
                <a:cubicBezTo>
                  <a:pt x="1480056" y="4758779"/>
                  <a:pt x="1480562" y="4761692"/>
                  <a:pt x="1478789" y="4763276"/>
                </a:cubicBezTo>
                <a:cubicBezTo>
                  <a:pt x="1477016" y="4764859"/>
                  <a:pt x="1474482" y="4767013"/>
                  <a:pt x="1471189" y="4769736"/>
                </a:cubicBezTo>
                <a:cubicBezTo>
                  <a:pt x="1469795" y="4772713"/>
                  <a:pt x="1469542" y="4775119"/>
                  <a:pt x="1470429" y="4776956"/>
                </a:cubicBezTo>
                <a:cubicBezTo>
                  <a:pt x="1471315" y="4778793"/>
                  <a:pt x="1472582" y="4780439"/>
                  <a:pt x="1474229" y="4781896"/>
                </a:cubicBezTo>
                <a:cubicBezTo>
                  <a:pt x="1465362" y="4791270"/>
                  <a:pt x="1457255" y="4801403"/>
                  <a:pt x="1449908" y="4812297"/>
                </a:cubicBezTo>
                <a:cubicBezTo>
                  <a:pt x="1442562" y="4823190"/>
                  <a:pt x="1434455" y="4833324"/>
                  <a:pt x="1425588" y="4842697"/>
                </a:cubicBezTo>
                <a:cubicBezTo>
                  <a:pt x="1422421" y="4856694"/>
                  <a:pt x="1416594" y="4869741"/>
                  <a:pt x="1408108" y="4881838"/>
                </a:cubicBezTo>
                <a:cubicBezTo>
                  <a:pt x="1399621" y="4893935"/>
                  <a:pt x="1389234" y="4903182"/>
                  <a:pt x="1376947" y="4909579"/>
                </a:cubicBezTo>
                <a:lnTo>
                  <a:pt x="1379987" y="4924779"/>
                </a:lnTo>
                <a:cubicBezTo>
                  <a:pt x="1381380" y="4929402"/>
                  <a:pt x="1380874" y="4933836"/>
                  <a:pt x="1378467" y="4938079"/>
                </a:cubicBezTo>
                <a:cubicBezTo>
                  <a:pt x="1376060" y="4942323"/>
                  <a:pt x="1372513" y="4945996"/>
                  <a:pt x="1367827" y="4949099"/>
                </a:cubicBezTo>
                <a:cubicBezTo>
                  <a:pt x="1361746" y="4961766"/>
                  <a:pt x="1355666" y="4963793"/>
                  <a:pt x="1349586" y="4955180"/>
                </a:cubicBezTo>
                <a:cubicBezTo>
                  <a:pt x="1343190" y="4949290"/>
                  <a:pt x="1339263" y="4943589"/>
                  <a:pt x="1337806" y="4938079"/>
                </a:cubicBezTo>
                <a:cubicBezTo>
                  <a:pt x="1336349" y="4932569"/>
                  <a:pt x="1339263" y="4926109"/>
                  <a:pt x="1346546" y="4918699"/>
                </a:cubicBezTo>
                <a:cubicBezTo>
                  <a:pt x="1352436" y="4913189"/>
                  <a:pt x="1359656" y="4903689"/>
                  <a:pt x="1368206" y="4890198"/>
                </a:cubicBezTo>
                <a:cubicBezTo>
                  <a:pt x="1376757" y="4876708"/>
                  <a:pt x="1378657" y="4864928"/>
                  <a:pt x="1373907" y="4854858"/>
                </a:cubicBezTo>
                <a:cubicBezTo>
                  <a:pt x="1375617" y="4845674"/>
                  <a:pt x="1379797" y="4831360"/>
                  <a:pt x="1386447" y="4811917"/>
                </a:cubicBezTo>
                <a:cubicBezTo>
                  <a:pt x="1393097" y="4792473"/>
                  <a:pt x="1401077" y="4777399"/>
                  <a:pt x="1410387" y="4766696"/>
                </a:cubicBezTo>
                <a:cubicBezTo>
                  <a:pt x="1406144" y="4762136"/>
                  <a:pt x="1404751" y="4758336"/>
                  <a:pt x="1406208" y="4755296"/>
                </a:cubicBezTo>
                <a:cubicBezTo>
                  <a:pt x="1407664" y="4752255"/>
                  <a:pt x="1410071" y="4749975"/>
                  <a:pt x="1413428" y="4748455"/>
                </a:cubicBezTo>
                <a:cubicBezTo>
                  <a:pt x="1418304" y="4742945"/>
                  <a:pt x="1417671" y="4734965"/>
                  <a:pt x="1411528" y="4724515"/>
                </a:cubicBezTo>
                <a:cubicBezTo>
                  <a:pt x="1405384" y="4714065"/>
                  <a:pt x="1400951" y="4706844"/>
                  <a:pt x="1398227" y="4702854"/>
                </a:cubicBezTo>
                <a:cubicBezTo>
                  <a:pt x="1401615" y="4697978"/>
                  <a:pt x="1406001" y="4690346"/>
                  <a:pt x="1411385" y="4679959"/>
                </a:cubicBezTo>
                <a:lnTo>
                  <a:pt x="1426458" y="4648915"/>
                </a:lnTo>
                <a:lnTo>
                  <a:pt x="1427542" y="4642139"/>
                </a:lnTo>
                <a:cubicBezTo>
                  <a:pt x="1430203" y="4633969"/>
                  <a:pt x="1434573" y="4623566"/>
                  <a:pt x="1440653" y="4610931"/>
                </a:cubicBezTo>
                <a:lnTo>
                  <a:pt x="1445448" y="4601712"/>
                </a:lnTo>
                <a:lnTo>
                  <a:pt x="1445681" y="4601107"/>
                </a:lnTo>
                <a:cubicBezTo>
                  <a:pt x="1448404" y="4590720"/>
                  <a:pt x="1448800" y="4583089"/>
                  <a:pt x="1446868" y="4578212"/>
                </a:cubicBezTo>
                <a:lnTo>
                  <a:pt x="1468104" y="4559630"/>
                </a:lnTo>
                <a:lnTo>
                  <a:pt x="1467253" y="4559630"/>
                </a:lnTo>
                <a:cubicBezTo>
                  <a:pt x="1462757" y="4555196"/>
                  <a:pt x="1460350" y="4551143"/>
                  <a:pt x="1460033" y="4547470"/>
                </a:cubicBezTo>
                <a:cubicBezTo>
                  <a:pt x="1459717" y="4543796"/>
                  <a:pt x="1461110" y="4539743"/>
                  <a:pt x="1464213" y="4535309"/>
                </a:cubicBezTo>
                <a:lnTo>
                  <a:pt x="1464870" y="4533021"/>
                </a:lnTo>
                <a:lnTo>
                  <a:pt x="1461261" y="4539736"/>
                </a:lnTo>
                <a:cubicBezTo>
                  <a:pt x="1457271" y="4544043"/>
                  <a:pt x="1452473" y="4546735"/>
                  <a:pt x="1446868" y="4547811"/>
                </a:cubicBezTo>
                <a:cubicBezTo>
                  <a:pt x="1441295" y="4548318"/>
                  <a:pt x="1434201" y="4550345"/>
                  <a:pt x="1425588" y="4553891"/>
                </a:cubicBezTo>
                <a:lnTo>
                  <a:pt x="1446868" y="4563012"/>
                </a:lnTo>
                <a:lnTo>
                  <a:pt x="1437748" y="4569092"/>
                </a:lnTo>
                <a:cubicBezTo>
                  <a:pt x="1433251" y="4571878"/>
                  <a:pt x="1429324" y="4572385"/>
                  <a:pt x="1425968" y="4570612"/>
                </a:cubicBezTo>
                <a:cubicBezTo>
                  <a:pt x="1422611" y="4568838"/>
                  <a:pt x="1419444" y="4566305"/>
                  <a:pt x="1416468" y="4563012"/>
                </a:cubicBezTo>
                <a:cubicBezTo>
                  <a:pt x="1413301" y="4567445"/>
                  <a:pt x="1410514" y="4571499"/>
                  <a:pt x="1408108" y="4575172"/>
                </a:cubicBezTo>
                <a:cubicBezTo>
                  <a:pt x="1405701" y="4578845"/>
                  <a:pt x="1404434" y="4582899"/>
                  <a:pt x="1404307" y="4587332"/>
                </a:cubicBezTo>
                <a:cubicBezTo>
                  <a:pt x="1401457" y="4590625"/>
                  <a:pt x="1399557" y="4595439"/>
                  <a:pt x="1398607" y="4601772"/>
                </a:cubicBezTo>
                <a:cubicBezTo>
                  <a:pt x="1397657" y="4608106"/>
                  <a:pt x="1396517" y="4614439"/>
                  <a:pt x="1395187" y="4620773"/>
                </a:cubicBezTo>
                <a:cubicBezTo>
                  <a:pt x="1404814" y="4621279"/>
                  <a:pt x="1412921" y="4626346"/>
                  <a:pt x="1419508" y="4635973"/>
                </a:cubicBezTo>
                <a:cubicBezTo>
                  <a:pt x="1409881" y="4642053"/>
                  <a:pt x="1404814" y="4651174"/>
                  <a:pt x="1404307" y="4663334"/>
                </a:cubicBezTo>
                <a:lnTo>
                  <a:pt x="1373907" y="4657254"/>
                </a:lnTo>
                <a:cubicBezTo>
                  <a:pt x="1378150" y="4652693"/>
                  <a:pt x="1381064" y="4648133"/>
                  <a:pt x="1382647" y="4643573"/>
                </a:cubicBezTo>
                <a:cubicBezTo>
                  <a:pt x="1384230" y="4639013"/>
                  <a:pt x="1386384" y="4634453"/>
                  <a:pt x="1389107" y="4629893"/>
                </a:cubicBezTo>
                <a:lnTo>
                  <a:pt x="1376947" y="4620773"/>
                </a:lnTo>
                <a:cubicBezTo>
                  <a:pt x="1370867" y="4620773"/>
                  <a:pt x="1367827" y="4617733"/>
                  <a:pt x="1367827" y="4611652"/>
                </a:cubicBezTo>
                <a:cubicBezTo>
                  <a:pt x="1368080" y="4605509"/>
                  <a:pt x="1369853" y="4599556"/>
                  <a:pt x="1373147" y="4593792"/>
                </a:cubicBezTo>
                <a:lnTo>
                  <a:pt x="1373651" y="4592997"/>
                </a:lnTo>
                <a:lnTo>
                  <a:pt x="1369971" y="4596111"/>
                </a:lnTo>
                <a:cubicBezTo>
                  <a:pt x="1362371" y="4587624"/>
                  <a:pt x="1358571" y="4581797"/>
                  <a:pt x="1358571" y="4578630"/>
                </a:cubicBezTo>
                <a:lnTo>
                  <a:pt x="1361047" y="4575824"/>
                </a:lnTo>
                <a:lnTo>
                  <a:pt x="1355666" y="4575172"/>
                </a:lnTo>
                <a:cubicBezTo>
                  <a:pt x="1353450" y="4570105"/>
                  <a:pt x="1355603" y="4563518"/>
                  <a:pt x="1362126" y="4555411"/>
                </a:cubicBezTo>
                <a:lnTo>
                  <a:pt x="1370403" y="4546254"/>
                </a:lnTo>
                <a:lnTo>
                  <a:pt x="1375529" y="4538777"/>
                </a:lnTo>
                <a:cubicBezTo>
                  <a:pt x="1375972" y="4535927"/>
                  <a:pt x="1375133" y="4532745"/>
                  <a:pt x="1373011" y="4529229"/>
                </a:cubicBezTo>
                <a:cubicBezTo>
                  <a:pt x="1378395" y="4521312"/>
                  <a:pt x="1384348" y="4508266"/>
                  <a:pt x="1390872" y="4490089"/>
                </a:cubicBezTo>
                <a:lnTo>
                  <a:pt x="1391835" y="4484594"/>
                </a:lnTo>
                <a:lnTo>
                  <a:pt x="1386067" y="4496130"/>
                </a:lnTo>
                <a:cubicBezTo>
                  <a:pt x="1384420" y="4499170"/>
                  <a:pt x="1382394" y="4501450"/>
                  <a:pt x="1379987" y="4502970"/>
                </a:cubicBezTo>
                <a:cubicBezTo>
                  <a:pt x="1377580" y="4504490"/>
                  <a:pt x="1375553" y="4505250"/>
                  <a:pt x="1373907" y="4505250"/>
                </a:cubicBezTo>
                <a:cubicBezTo>
                  <a:pt x="1374160" y="4503540"/>
                  <a:pt x="1375174" y="4500880"/>
                  <a:pt x="1376947" y="4497270"/>
                </a:cubicBezTo>
                <a:cubicBezTo>
                  <a:pt x="1378720" y="4493660"/>
                  <a:pt x="1379734" y="4490240"/>
                  <a:pt x="1379987" y="4487010"/>
                </a:cubicBezTo>
                <a:cubicBezTo>
                  <a:pt x="1376440" y="4478776"/>
                  <a:pt x="1380494" y="4468643"/>
                  <a:pt x="1392147" y="4456609"/>
                </a:cubicBezTo>
                <a:lnTo>
                  <a:pt x="1401416" y="4443528"/>
                </a:lnTo>
                <a:lnTo>
                  <a:pt x="1403999" y="4437394"/>
                </a:lnTo>
                <a:lnTo>
                  <a:pt x="1404307" y="4426209"/>
                </a:lnTo>
                <a:lnTo>
                  <a:pt x="1416468" y="4404928"/>
                </a:lnTo>
                <a:lnTo>
                  <a:pt x="1419907" y="4391171"/>
                </a:lnTo>
                <a:lnTo>
                  <a:pt x="1418100" y="4386723"/>
                </a:lnTo>
                <a:lnTo>
                  <a:pt x="1404307" y="4405688"/>
                </a:lnTo>
                <a:cubicBezTo>
                  <a:pt x="1398607" y="4414808"/>
                  <a:pt x="1395567" y="4424689"/>
                  <a:pt x="1395187" y="4435329"/>
                </a:cubicBezTo>
                <a:lnTo>
                  <a:pt x="1387000" y="4432259"/>
                </a:lnTo>
                <a:lnTo>
                  <a:pt x="1380293" y="4444948"/>
                </a:lnTo>
                <a:cubicBezTo>
                  <a:pt x="1372693" y="4465089"/>
                  <a:pt x="1366613" y="4484089"/>
                  <a:pt x="1362053" y="4501950"/>
                </a:cubicBezTo>
                <a:cubicBezTo>
                  <a:pt x="1357493" y="4519810"/>
                  <a:pt x="1354453" y="4534250"/>
                  <a:pt x="1352933" y="4545271"/>
                </a:cubicBezTo>
                <a:cubicBezTo>
                  <a:pt x="1349893" y="4542737"/>
                  <a:pt x="1346853" y="4541724"/>
                  <a:pt x="1343813" y="4542231"/>
                </a:cubicBezTo>
                <a:lnTo>
                  <a:pt x="1331652" y="4551351"/>
                </a:lnTo>
                <a:cubicBezTo>
                  <a:pt x="1330069" y="4552997"/>
                  <a:pt x="1329436" y="4555024"/>
                  <a:pt x="1329752" y="4557431"/>
                </a:cubicBezTo>
                <a:cubicBezTo>
                  <a:pt x="1330069" y="4559837"/>
                  <a:pt x="1331716" y="4561864"/>
                  <a:pt x="1334692" y="4563511"/>
                </a:cubicBezTo>
                <a:cubicBezTo>
                  <a:pt x="1326395" y="4573518"/>
                  <a:pt x="1317909" y="4586945"/>
                  <a:pt x="1309232" y="4603792"/>
                </a:cubicBezTo>
                <a:cubicBezTo>
                  <a:pt x="1300555" y="4620639"/>
                  <a:pt x="1295868" y="4635586"/>
                  <a:pt x="1295172" y="4648633"/>
                </a:cubicBezTo>
                <a:cubicBezTo>
                  <a:pt x="1290422" y="4651736"/>
                  <a:pt x="1287001" y="4655409"/>
                  <a:pt x="1284911" y="4659653"/>
                </a:cubicBezTo>
                <a:cubicBezTo>
                  <a:pt x="1282821" y="4663896"/>
                  <a:pt x="1283201" y="4668330"/>
                  <a:pt x="1286051" y="4672953"/>
                </a:cubicBezTo>
                <a:cubicBezTo>
                  <a:pt x="1284025" y="4683150"/>
                  <a:pt x="1279718" y="4690877"/>
                  <a:pt x="1273131" y="4696134"/>
                </a:cubicBezTo>
                <a:cubicBezTo>
                  <a:pt x="1266544" y="4701390"/>
                  <a:pt x="1260718" y="4706837"/>
                  <a:pt x="1255651" y="4712474"/>
                </a:cubicBezTo>
                <a:cubicBezTo>
                  <a:pt x="1251344" y="4715514"/>
                  <a:pt x="1249317" y="4718554"/>
                  <a:pt x="1249571" y="4721594"/>
                </a:cubicBezTo>
                <a:cubicBezTo>
                  <a:pt x="1249824" y="4724634"/>
                  <a:pt x="1250837" y="4727674"/>
                  <a:pt x="1252611" y="4730714"/>
                </a:cubicBezTo>
                <a:lnTo>
                  <a:pt x="1225250" y="4779355"/>
                </a:lnTo>
                <a:cubicBezTo>
                  <a:pt x="1223413" y="4782395"/>
                  <a:pt x="1221007" y="4786195"/>
                  <a:pt x="1218030" y="4790756"/>
                </a:cubicBezTo>
                <a:cubicBezTo>
                  <a:pt x="1215053" y="4795316"/>
                  <a:pt x="1213407" y="4800636"/>
                  <a:pt x="1213090" y="4806716"/>
                </a:cubicBezTo>
                <a:cubicBezTo>
                  <a:pt x="1199030" y="4824386"/>
                  <a:pt x="1187629" y="4844527"/>
                  <a:pt x="1178889" y="4867137"/>
                </a:cubicBezTo>
                <a:cubicBezTo>
                  <a:pt x="1170149" y="4889748"/>
                  <a:pt x="1157229" y="4909128"/>
                  <a:pt x="1140128" y="4925278"/>
                </a:cubicBezTo>
                <a:lnTo>
                  <a:pt x="1143169" y="4946559"/>
                </a:lnTo>
                <a:lnTo>
                  <a:pt x="1109728" y="4998240"/>
                </a:lnTo>
                <a:cubicBezTo>
                  <a:pt x="1109158" y="5006157"/>
                  <a:pt x="1104978" y="5019964"/>
                  <a:pt x="1097188" y="5039661"/>
                </a:cubicBezTo>
                <a:cubicBezTo>
                  <a:pt x="1089397" y="5059358"/>
                  <a:pt x="1081417" y="5073925"/>
                  <a:pt x="1073247" y="5083362"/>
                </a:cubicBezTo>
                <a:cubicBezTo>
                  <a:pt x="1073247" y="5095015"/>
                  <a:pt x="1067167" y="5105149"/>
                  <a:pt x="1055007" y="5113762"/>
                </a:cubicBezTo>
                <a:cubicBezTo>
                  <a:pt x="1059060" y="5119842"/>
                  <a:pt x="1059313" y="5125163"/>
                  <a:pt x="1055767" y="5129723"/>
                </a:cubicBezTo>
                <a:cubicBezTo>
                  <a:pt x="1052220" y="5134283"/>
                  <a:pt x="1047913" y="5138083"/>
                  <a:pt x="1042846" y="5141123"/>
                </a:cubicBezTo>
                <a:lnTo>
                  <a:pt x="930364" y="5338727"/>
                </a:lnTo>
                <a:cubicBezTo>
                  <a:pt x="923461" y="5346517"/>
                  <a:pt x="918267" y="5354497"/>
                  <a:pt x="914784" y="5362667"/>
                </a:cubicBezTo>
                <a:cubicBezTo>
                  <a:pt x="911300" y="5370837"/>
                  <a:pt x="905347" y="5378058"/>
                  <a:pt x="896923" y="5384328"/>
                </a:cubicBezTo>
                <a:cubicBezTo>
                  <a:pt x="896797" y="5389078"/>
                  <a:pt x="895530" y="5394018"/>
                  <a:pt x="893123" y="5399148"/>
                </a:cubicBezTo>
                <a:cubicBezTo>
                  <a:pt x="890717" y="5404278"/>
                  <a:pt x="887930" y="5408458"/>
                  <a:pt x="884763" y="5411688"/>
                </a:cubicBezTo>
                <a:lnTo>
                  <a:pt x="872603" y="5432969"/>
                </a:lnTo>
                <a:cubicBezTo>
                  <a:pt x="869309" y="5436072"/>
                  <a:pt x="865256" y="5438226"/>
                  <a:pt x="860443" y="5439429"/>
                </a:cubicBezTo>
                <a:cubicBezTo>
                  <a:pt x="855629" y="5440632"/>
                  <a:pt x="851576" y="5440506"/>
                  <a:pt x="848282" y="5439049"/>
                </a:cubicBezTo>
                <a:cubicBezTo>
                  <a:pt x="846762" y="5431639"/>
                  <a:pt x="852083" y="5415298"/>
                  <a:pt x="864243" y="5390028"/>
                </a:cubicBezTo>
                <a:cubicBezTo>
                  <a:pt x="876403" y="5364757"/>
                  <a:pt x="886283" y="5347657"/>
                  <a:pt x="893883" y="5338727"/>
                </a:cubicBezTo>
                <a:lnTo>
                  <a:pt x="890843" y="5338727"/>
                </a:lnTo>
                <a:cubicBezTo>
                  <a:pt x="886347" y="5334293"/>
                  <a:pt x="883940" y="5330240"/>
                  <a:pt x="883623" y="5326567"/>
                </a:cubicBezTo>
                <a:cubicBezTo>
                  <a:pt x="883307" y="5322893"/>
                  <a:pt x="884700" y="5318840"/>
                  <a:pt x="887803" y="5314406"/>
                </a:cubicBezTo>
                <a:cubicBezTo>
                  <a:pt x="891603" y="5291353"/>
                  <a:pt x="898443" y="5267539"/>
                  <a:pt x="908324" y="5242965"/>
                </a:cubicBezTo>
                <a:cubicBezTo>
                  <a:pt x="918204" y="5218391"/>
                  <a:pt x="926564" y="5194577"/>
                  <a:pt x="933404" y="5171523"/>
                </a:cubicBezTo>
                <a:cubicBezTo>
                  <a:pt x="930554" y="5167280"/>
                  <a:pt x="930174" y="5164367"/>
                  <a:pt x="932264" y="5162783"/>
                </a:cubicBezTo>
                <a:cubicBezTo>
                  <a:pt x="934354" y="5161200"/>
                  <a:pt x="937774" y="5159047"/>
                  <a:pt x="942524" y="5156323"/>
                </a:cubicBezTo>
                <a:cubicBezTo>
                  <a:pt x="942778" y="5153156"/>
                  <a:pt x="943031" y="5150370"/>
                  <a:pt x="943284" y="5147963"/>
                </a:cubicBezTo>
                <a:cubicBezTo>
                  <a:pt x="943538" y="5145556"/>
                  <a:pt x="942271" y="5144290"/>
                  <a:pt x="939484" y="5144163"/>
                </a:cubicBezTo>
                <a:cubicBezTo>
                  <a:pt x="941701" y="5139159"/>
                  <a:pt x="944868" y="5133206"/>
                  <a:pt x="948984" y="5126302"/>
                </a:cubicBezTo>
                <a:cubicBezTo>
                  <a:pt x="953101" y="5119399"/>
                  <a:pt x="953988" y="5114205"/>
                  <a:pt x="951645" y="5110722"/>
                </a:cubicBezTo>
                <a:lnTo>
                  <a:pt x="933404" y="5128963"/>
                </a:lnTo>
                <a:cubicBezTo>
                  <a:pt x="930237" y="5132003"/>
                  <a:pt x="928211" y="5135043"/>
                  <a:pt x="927324" y="5138083"/>
                </a:cubicBezTo>
                <a:cubicBezTo>
                  <a:pt x="926437" y="5141123"/>
                  <a:pt x="927451" y="5144163"/>
                  <a:pt x="930364" y="5147203"/>
                </a:cubicBezTo>
                <a:cubicBezTo>
                  <a:pt x="927134" y="5150433"/>
                  <a:pt x="923714" y="5154613"/>
                  <a:pt x="920104" y="5159743"/>
                </a:cubicBezTo>
                <a:cubicBezTo>
                  <a:pt x="916494" y="5164873"/>
                  <a:pt x="913834" y="5169813"/>
                  <a:pt x="912124" y="5174563"/>
                </a:cubicBezTo>
                <a:lnTo>
                  <a:pt x="887803" y="5229285"/>
                </a:lnTo>
                <a:lnTo>
                  <a:pt x="869563" y="5244485"/>
                </a:lnTo>
                <a:cubicBezTo>
                  <a:pt x="866269" y="5247652"/>
                  <a:pt x="863736" y="5251198"/>
                  <a:pt x="861963" y="5255125"/>
                </a:cubicBezTo>
                <a:cubicBezTo>
                  <a:pt x="860189" y="5259052"/>
                  <a:pt x="860696" y="5262599"/>
                  <a:pt x="863483" y="5265765"/>
                </a:cubicBezTo>
                <a:lnTo>
                  <a:pt x="851323" y="5290086"/>
                </a:lnTo>
                <a:cubicBezTo>
                  <a:pt x="852843" y="5300219"/>
                  <a:pt x="849802" y="5308833"/>
                  <a:pt x="842202" y="5315927"/>
                </a:cubicBezTo>
                <a:cubicBezTo>
                  <a:pt x="834602" y="5323020"/>
                  <a:pt x="831562" y="5331634"/>
                  <a:pt x="833082" y="5341767"/>
                </a:cubicBezTo>
                <a:lnTo>
                  <a:pt x="793561" y="5375208"/>
                </a:lnTo>
                <a:cubicBezTo>
                  <a:pt x="785961" y="5366721"/>
                  <a:pt x="782161" y="5360894"/>
                  <a:pt x="782161" y="5357727"/>
                </a:cubicBezTo>
                <a:cubicBezTo>
                  <a:pt x="782161" y="5354561"/>
                  <a:pt x="785961" y="5350254"/>
                  <a:pt x="793561" y="5344807"/>
                </a:cubicBezTo>
                <a:cubicBezTo>
                  <a:pt x="787798" y="5336257"/>
                  <a:pt x="787925" y="5329797"/>
                  <a:pt x="793941" y="5325427"/>
                </a:cubicBezTo>
                <a:cubicBezTo>
                  <a:pt x="799958" y="5321056"/>
                  <a:pt x="800845" y="5315357"/>
                  <a:pt x="796601" y="5308326"/>
                </a:cubicBezTo>
                <a:cubicBezTo>
                  <a:pt x="801985" y="5300409"/>
                  <a:pt x="807938" y="5287363"/>
                  <a:pt x="814462" y="5269186"/>
                </a:cubicBezTo>
                <a:cubicBezTo>
                  <a:pt x="820985" y="5251008"/>
                  <a:pt x="823139" y="5238722"/>
                  <a:pt x="820922" y="5232325"/>
                </a:cubicBezTo>
                <a:lnTo>
                  <a:pt x="845242" y="5174563"/>
                </a:lnTo>
                <a:cubicBezTo>
                  <a:pt x="838909" y="5166837"/>
                  <a:pt x="835615" y="5158730"/>
                  <a:pt x="835362" y="5150243"/>
                </a:cubicBezTo>
                <a:cubicBezTo>
                  <a:pt x="835109" y="5141756"/>
                  <a:pt x="839415" y="5133649"/>
                  <a:pt x="848282" y="5125922"/>
                </a:cubicBezTo>
                <a:cubicBezTo>
                  <a:pt x="851323" y="5113382"/>
                  <a:pt x="855883" y="5100462"/>
                  <a:pt x="861963" y="5087162"/>
                </a:cubicBezTo>
                <a:cubicBezTo>
                  <a:pt x="868043" y="5073861"/>
                  <a:pt x="875643" y="5062461"/>
                  <a:pt x="884763" y="5052961"/>
                </a:cubicBezTo>
                <a:lnTo>
                  <a:pt x="875643" y="5028641"/>
                </a:lnTo>
                <a:lnTo>
                  <a:pt x="896923" y="5013440"/>
                </a:lnTo>
                <a:lnTo>
                  <a:pt x="896923" y="4979999"/>
                </a:lnTo>
                <a:cubicBezTo>
                  <a:pt x="900913" y="4973793"/>
                  <a:pt x="903573" y="4967966"/>
                  <a:pt x="904903" y="4962519"/>
                </a:cubicBezTo>
                <a:cubicBezTo>
                  <a:pt x="906233" y="4957072"/>
                  <a:pt x="909654" y="4952766"/>
                  <a:pt x="915164" y="4949599"/>
                </a:cubicBezTo>
                <a:cubicBezTo>
                  <a:pt x="916557" y="4946115"/>
                  <a:pt x="916811" y="4941682"/>
                  <a:pt x="915924" y="4936299"/>
                </a:cubicBezTo>
                <a:cubicBezTo>
                  <a:pt x="915037" y="4930915"/>
                  <a:pt x="913770" y="4927242"/>
                  <a:pt x="912124" y="4925278"/>
                </a:cubicBezTo>
                <a:cubicBezTo>
                  <a:pt x="910414" y="4922428"/>
                  <a:pt x="908514" y="4921288"/>
                  <a:pt x="906424" y="4921858"/>
                </a:cubicBezTo>
                <a:cubicBezTo>
                  <a:pt x="904333" y="4922428"/>
                  <a:pt x="903194" y="4923568"/>
                  <a:pt x="903003" y="4925278"/>
                </a:cubicBezTo>
                <a:cubicBezTo>
                  <a:pt x="909210" y="4934399"/>
                  <a:pt x="908197" y="4941999"/>
                  <a:pt x="899963" y="4948079"/>
                </a:cubicBezTo>
                <a:cubicBezTo>
                  <a:pt x="891730" y="4954159"/>
                  <a:pt x="884637" y="4958719"/>
                  <a:pt x="878683" y="4961759"/>
                </a:cubicBezTo>
                <a:lnTo>
                  <a:pt x="878683" y="5007360"/>
                </a:lnTo>
                <a:lnTo>
                  <a:pt x="875643" y="5007360"/>
                </a:lnTo>
                <a:cubicBezTo>
                  <a:pt x="873933" y="5010527"/>
                  <a:pt x="872793" y="5014074"/>
                  <a:pt x="872223" y="5018000"/>
                </a:cubicBezTo>
                <a:cubicBezTo>
                  <a:pt x="871653" y="5021927"/>
                  <a:pt x="872793" y="5025474"/>
                  <a:pt x="875643" y="5028641"/>
                </a:cubicBezTo>
                <a:cubicBezTo>
                  <a:pt x="867156" y="5036557"/>
                  <a:pt x="860569" y="5045044"/>
                  <a:pt x="855883" y="5054101"/>
                </a:cubicBezTo>
                <a:cubicBezTo>
                  <a:pt x="851196" y="5063158"/>
                  <a:pt x="844609" y="5070885"/>
                  <a:pt x="836122" y="5077282"/>
                </a:cubicBezTo>
                <a:cubicBezTo>
                  <a:pt x="846129" y="5087098"/>
                  <a:pt x="848916" y="5094065"/>
                  <a:pt x="844482" y="5098182"/>
                </a:cubicBezTo>
                <a:cubicBezTo>
                  <a:pt x="840049" y="5102299"/>
                  <a:pt x="832195" y="5108506"/>
                  <a:pt x="820922" y="5116802"/>
                </a:cubicBezTo>
                <a:cubicBezTo>
                  <a:pt x="814018" y="5124973"/>
                  <a:pt x="808825" y="5139793"/>
                  <a:pt x="805341" y="5161263"/>
                </a:cubicBezTo>
                <a:cubicBezTo>
                  <a:pt x="801858" y="5182734"/>
                  <a:pt x="795905" y="5198314"/>
                  <a:pt x="787481" y="5208004"/>
                </a:cubicBezTo>
                <a:cubicBezTo>
                  <a:pt x="784378" y="5209398"/>
                  <a:pt x="781464" y="5209651"/>
                  <a:pt x="778741" y="5208764"/>
                </a:cubicBezTo>
                <a:cubicBezTo>
                  <a:pt x="776017" y="5207877"/>
                  <a:pt x="773864" y="5206611"/>
                  <a:pt x="772281" y="5204964"/>
                </a:cubicBezTo>
                <a:cubicBezTo>
                  <a:pt x="765377" y="5196604"/>
                  <a:pt x="763984" y="5186724"/>
                  <a:pt x="768101" y="5175324"/>
                </a:cubicBezTo>
                <a:cubicBezTo>
                  <a:pt x="772217" y="5163923"/>
                  <a:pt x="777664" y="5155563"/>
                  <a:pt x="784441" y="5150243"/>
                </a:cubicBezTo>
                <a:cubicBezTo>
                  <a:pt x="791661" y="5130673"/>
                  <a:pt x="797741" y="5112052"/>
                  <a:pt x="802681" y="5094382"/>
                </a:cubicBezTo>
                <a:cubicBezTo>
                  <a:pt x="807621" y="5076712"/>
                  <a:pt x="813702" y="5058851"/>
                  <a:pt x="820922" y="5040801"/>
                </a:cubicBezTo>
                <a:cubicBezTo>
                  <a:pt x="818135" y="5037887"/>
                  <a:pt x="817628" y="5035354"/>
                  <a:pt x="819402" y="5033201"/>
                </a:cubicBezTo>
                <a:cubicBezTo>
                  <a:pt x="821175" y="5031047"/>
                  <a:pt x="823709" y="5028514"/>
                  <a:pt x="827002" y="5025600"/>
                </a:cubicBezTo>
                <a:cubicBezTo>
                  <a:pt x="829915" y="5022497"/>
                  <a:pt x="830929" y="5019584"/>
                  <a:pt x="830042" y="5016860"/>
                </a:cubicBezTo>
                <a:cubicBezTo>
                  <a:pt x="829155" y="5014137"/>
                  <a:pt x="827129" y="5011984"/>
                  <a:pt x="823962" y="5010400"/>
                </a:cubicBezTo>
                <a:cubicBezTo>
                  <a:pt x="828712" y="5005713"/>
                  <a:pt x="832892" y="5000647"/>
                  <a:pt x="836502" y="4995200"/>
                </a:cubicBezTo>
                <a:cubicBezTo>
                  <a:pt x="840112" y="4989753"/>
                  <a:pt x="842012" y="4984686"/>
                  <a:pt x="842202" y="4979999"/>
                </a:cubicBezTo>
                <a:lnTo>
                  <a:pt x="854363" y="4958719"/>
                </a:lnTo>
                <a:cubicBezTo>
                  <a:pt x="849929" y="4952512"/>
                  <a:pt x="848156" y="4946685"/>
                  <a:pt x="849042" y="4941239"/>
                </a:cubicBezTo>
                <a:cubicBezTo>
                  <a:pt x="849929" y="4935792"/>
                  <a:pt x="852716" y="4931485"/>
                  <a:pt x="857403" y="4928319"/>
                </a:cubicBezTo>
                <a:cubicBezTo>
                  <a:pt x="847079" y="4929078"/>
                  <a:pt x="833525" y="4929838"/>
                  <a:pt x="816742" y="4930599"/>
                </a:cubicBezTo>
                <a:cubicBezTo>
                  <a:pt x="799958" y="4931358"/>
                  <a:pt x="787165" y="4927558"/>
                  <a:pt x="778361" y="4919198"/>
                </a:cubicBezTo>
                <a:cubicBezTo>
                  <a:pt x="773801" y="4912801"/>
                  <a:pt x="771521" y="4906595"/>
                  <a:pt x="771521" y="4900578"/>
                </a:cubicBezTo>
                <a:cubicBezTo>
                  <a:pt x="771521" y="4894561"/>
                  <a:pt x="773801" y="4890634"/>
                  <a:pt x="778361" y="4888798"/>
                </a:cubicBezTo>
                <a:cubicBezTo>
                  <a:pt x="778677" y="4887024"/>
                  <a:pt x="779564" y="4884491"/>
                  <a:pt x="781021" y="4881198"/>
                </a:cubicBezTo>
                <a:cubicBezTo>
                  <a:pt x="782478" y="4877904"/>
                  <a:pt x="782605" y="4875371"/>
                  <a:pt x="781401" y="4873598"/>
                </a:cubicBezTo>
                <a:lnTo>
                  <a:pt x="772281" y="4879677"/>
                </a:lnTo>
                <a:lnTo>
                  <a:pt x="732760" y="4910078"/>
                </a:lnTo>
                <a:lnTo>
                  <a:pt x="726680" y="4931358"/>
                </a:lnTo>
                <a:cubicBezTo>
                  <a:pt x="729467" y="4935602"/>
                  <a:pt x="729973" y="4938515"/>
                  <a:pt x="728200" y="4940099"/>
                </a:cubicBezTo>
                <a:cubicBezTo>
                  <a:pt x="726427" y="4941682"/>
                  <a:pt x="723893" y="4943836"/>
                  <a:pt x="720600" y="4946559"/>
                </a:cubicBezTo>
                <a:cubicBezTo>
                  <a:pt x="719206" y="4949536"/>
                  <a:pt x="718953" y="4951942"/>
                  <a:pt x="719840" y="4953779"/>
                </a:cubicBezTo>
                <a:cubicBezTo>
                  <a:pt x="720726" y="4955616"/>
                  <a:pt x="721993" y="4957262"/>
                  <a:pt x="723640" y="4958719"/>
                </a:cubicBezTo>
                <a:cubicBezTo>
                  <a:pt x="714773" y="4968093"/>
                  <a:pt x="706666" y="4978226"/>
                  <a:pt x="699319" y="4989120"/>
                </a:cubicBezTo>
                <a:cubicBezTo>
                  <a:pt x="691973" y="5000013"/>
                  <a:pt x="683866" y="5010147"/>
                  <a:pt x="674999" y="5019520"/>
                </a:cubicBezTo>
                <a:cubicBezTo>
                  <a:pt x="671832" y="5033517"/>
                  <a:pt x="666005" y="5046564"/>
                  <a:pt x="657519" y="5058661"/>
                </a:cubicBezTo>
                <a:cubicBezTo>
                  <a:pt x="649032" y="5070758"/>
                  <a:pt x="638645" y="5080005"/>
                  <a:pt x="626358" y="5086402"/>
                </a:cubicBezTo>
                <a:lnTo>
                  <a:pt x="629398" y="5101602"/>
                </a:lnTo>
                <a:cubicBezTo>
                  <a:pt x="630791" y="5106225"/>
                  <a:pt x="630285" y="5110659"/>
                  <a:pt x="627878" y="5114902"/>
                </a:cubicBezTo>
                <a:cubicBezTo>
                  <a:pt x="625471" y="5119146"/>
                  <a:pt x="621924" y="5122819"/>
                  <a:pt x="617238" y="5125922"/>
                </a:cubicBezTo>
                <a:cubicBezTo>
                  <a:pt x="611157" y="5138589"/>
                  <a:pt x="605077" y="5140616"/>
                  <a:pt x="598997" y="5132003"/>
                </a:cubicBezTo>
                <a:lnTo>
                  <a:pt x="588387" y="5116600"/>
                </a:lnTo>
                <a:lnTo>
                  <a:pt x="579177" y="5132718"/>
                </a:lnTo>
                <a:cubicBezTo>
                  <a:pt x="575883" y="5135821"/>
                  <a:pt x="571830" y="5137975"/>
                  <a:pt x="567017" y="5139178"/>
                </a:cubicBezTo>
                <a:cubicBezTo>
                  <a:pt x="562203" y="5140381"/>
                  <a:pt x="558150" y="5140255"/>
                  <a:pt x="554856" y="5138798"/>
                </a:cubicBezTo>
                <a:cubicBezTo>
                  <a:pt x="553336" y="5131388"/>
                  <a:pt x="558657" y="5115047"/>
                  <a:pt x="570817" y="5089777"/>
                </a:cubicBezTo>
                <a:cubicBezTo>
                  <a:pt x="582977" y="5064506"/>
                  <a:pt x="592857" y="5047406"/>
                  <a:pt x="600457" y="5038476"/>
                </a:cubicBezTo>
                <a:lnTo>
                  <a:pt x="597417" y="5038476"/>
                </a:lnTo>
                <a:cubicBezTo>
                  <a:pt x="592921" y="5034042"/>
                  <a:pt x="590514" y="5029989"/>
                  <a:pt x="590197" y="5026316"/>
                </a:cubicBezTo>
                <a:cubicBezTo>
                  <a:pt x="589881" y="5022642"/>
                  <a:pt x="591274" y="5018589"/>
                  <a:pt x="594377" y="5014155"/>
                </a:cubicBezTo>
                <a:cubicBezTo>
                  <a:pt x="598177" y="4991102"/>
                  <a:pt x="605017" y="4967288"/>
                  <a:pt x="614898" y="4942714"/>
                </a:cubicBezTo>
                <a:cubicBezTo>
                  <a:pt x="624778" y="4918140"/>
                  <a:pt x="633138" y="4894326"/>
                  <a:pt x="639978" y="4871272"/>
                </a:cubicBezTo>
                <a:cubicBezTo>
                  <a:pt x="637128" y="4867029"/>
                  <a:pt x="636748" y="4864116"/>
                  <a:pt x="638838" y="4862532"/>
                </a:cubicBezTo>
                <a:cubicBezTo>
                  <a:pt x="640928" y="4860949"/>
                  <a:pt x="644348" y="4858796"/>
                  <a:pt x="649098" y="4856072"/>
                </a:cubicBezTo>
                <a:cubicBezTo>
                  <a:pt x="649352" y="4852905"/>
                  <a:pt x="649605" y="4850119"/>
                  <a:pt x="649858" y="4847712"/>
                </a:cubicBezTo>
                <a:cubicBezTo>
                  <a:pt x="650112" y="4845305"/>
                  <a:pt x="648845" y="4844039"/>
                  <a:pt x="646058" y="4843912"/>
                </a:cubicBezTo>
                <a:lnTo>
                  <a:pt x="648600" y="4839134"/>
                </a:lnTo>
                <a:lnTo>
                  <a:pt x="634862" y="4836386"/>
                </a:lnTo>
                <a:lnTo>
                  <a:pt x="633898" y="4837832"/>
                </a:lnTo>
                <a:cubicBezTo>
                  <a:pt x="633011" y="4840872"/>
                  <a:pt x="634025" y="4843912"/>
                  <a:pt x="636938" y="4846952"/>
                </a:cubicBezTo>
                <a:cubicBezTo>
                  <a:pt x="633708" y="4850182"/>
                  <a:pt x="630288" y="4854362"/>
                  <a:pt x="626678" y="4859492"/>
                </a:cubicBezTo>
                <a:cubicBezTo>
                  <a:pt x="623068" y="4864622"/>
                  <a:pt x="620408" y="4869562"/>
                  <a:pt x="618698" y="4874312"/>
                </a:cubicBezTo>
                <a:lnTo>
                  <a:pt x="594377" y="4929034"/>
                </a:lnTo>
                <a:lnTo>
                  <a:pt x="576137" y="4944234"/>
                </a:lnTo>
                <a:cubicBezTo>
                  <a:pt x="572843" y="4947401"/>
                  <a:pt x="570310" y="4950947"/>
                  <a:pt x="568537" y="4954874"/>
                </a:cubicBezTo>
                <a:cubicBezTo>
                  <a:pt x="566763" y="4958801"/>
                  <a:pt x="567270" y="4962348"/>
                  <a:pt x="570057" y="4965514"/>
                </a:cubicBezTo>
                <a:lnTo>
                  <a:pt x="557897" y="4989835"/>
                </a:lnTo>
                <a:cubicBezTo>
                  <a:pt x="559417" y="4999968"/>
                  <a:pt x="556376" y="5008582"/>
                  <a:pt x="548776" y="5015676"/>
                </a:cubicBezTo>
                <a:cubicBezTo>
                  <a:pt x="541176" y="5022769"/>
                  <a:pt x="538136" y="5031383"/>
                  <a:pt x="539656" y="5041516"/>
                </a:cubicBezTo>
                <a:lnTo>
                  <a:pt x="500135" y="5074957"/>
                </a:lnTo>
                <a:cubicBezTo>
                  <a:pt x="492535" y="5066470"/>
                  <a:pt x="488735" y="5060643"/>
                  <a:pt x="488735" y="5057476"/>
                </a:cubicBezTo>
                <a:cubicBezTo>
                  <a:pt x="488735" y="5054310"/>
                  <a:pt x="492535" y="5050003"/>
                  <a:pt x="500135" y="5044556"/>
                </a:cubicBezTo>
                <a:cubicBezTo>
                  <a:pt x="494372" y="5036006"/>
                  <a:pt x="494499" y="5029546"/>
                  <a:pt x="500515" y="5025176"/>
                </a:cubicBezTo>
                <a:cubicBezTo>
                  <a:pt x="506532" y="5020805"/>
                  <a:pt x="507419" y="5015106"/>
                  <a:pt x="503175" y="5008075"/>
                </a:cubicBezTo>
                <a:cubicBezTo>
                  <a:pt x="508559" y="5000158"/>
                  <a:pt x="514512" y="4987112"/>
                  <a:pt x="521036" y="4968935"/>
                </a:cubicBezTo>
                <a:cubicBezTo>
                  <a:pt x="527559" y="4950757"/>
                  <a:pt x="529713" y="4938471"/>
                  <a:pt x="527496" y="4932074"/>
                </a:cubicBezTo>
                <a:lnTo>
                  <a:pt x="551816" y="4874312"/>
                </a:lnTo>
                <a:cubicBezTo>
                  <a:pt x="545483" y="4866586"/>
                  <a:pt x="542189" y="4858479"/>
                  <a:pt x="541936" y="4849992"/>
                </a:cubicBezTo>
                <a:cubicBezTo>
                  <a:pt x="541683" y="4841505"/>
                  <a:pt x="545989" y="4833398"/>
                  <a:pt x="554856" y="4825671"/>
                </a:cubicBezTo>
                <a:cubicBezTo>
                  <a:pt x="557897" y="4813131"/>
                  <a:pt x="562457" y="4800211"/>
                  <a:pt x="568537" y="4786911"/>
                </a:cubicBezTo>
                <a:cubicBezTo>
                  <a:pt x="574617" y="4773610"/>
                  <a:pt x="582217" y="4762210"/>
                  <a:pt x="591337" y="4752710"/>
                </a:cubicBezTo>
                <a:lnTo>
                  <a:pt x="582217" y="4728390"/>
                </a:lnTo>
                <a:lnTo>
                  <a:pt x="603497" y="4713189"/>
                </a:lnTo>
                <a:lnTo>
                  <a:pt x="603497" y="4679748"/>
                </a:lnTo>
                <a:cubicBezTo>
                  <a:pt x="607487" y="4673542"/>
                  <a:pt x="610147" y="4667715"/>
                  <a:pt x="611477" y="4662268"/>
                </a:cubicBezTo>
                <a:cubicBezTo>
                  <a:pt x="612807" y="4656821"/>
                  <a:pt x="616228" y="4652515"/>
                  <a:pt x="621738" y="4649348"/>
                </a:cubicBezTo>
                <a:cubicBezTo>
                  <a:pt x="623131" y="4645864"/>
                  <a:pt x="623385" y="4641431"/>
                  <a:pt x="622498" y="4636048"/>
                </a:cubicBezTo>
                <a:cubicBezTo>
                  <a:pt x="621611" y="4630664"/>
                  <a:pt x="620344" y="4626991"/>
                  <a:pt x="618698" y="4625027"/>
                </a:cubicBezTo>
                <a:cubicBezTo>
                  <a:pt x="616988" y="4622177"/>
                  <a:pt x="615088" y="4621037"/>
                  <a:pt x="612998" y="4621607"/>
                </a:cubicBezTo>
                <a:cubicBezTo>
                  <a:pt x="610907" y="4622177"/>
                  <a:pt x="609768" y="4623317"/>
                  <a:pt x="609577" y="4625027"/>
                </a:cubicBezTo>
                <a:cubicBezTo>
                  <a:pt x="615784" y="4634148"/>
                  <a:pt x="614771" y="4641748"/>
                  <a:pt x="606537" y="4647828"/>
                </a:cubicBezTo>
                <a:cubicBezTo>
                  <a:pt x="598304" y="4653908"/>
                  <a:pt x="591211" y="4658468"/>
                  <a:pt x="585257" y="4661508"/>
                </a:cubicBezTo>
                <a:lnTo>
                  <a:pt x="585257" y="4707109"/>
                </a:lnTo>
                <a:lnTo>
                  <a:pt x="582217" y="4707109"/>
                </a:lnTo>
                <a:cubicBezTo>
                  <a:pt x="580507" y="4710276"/>
                  <a:pt x="579367" y="4713823"/>
                  <a:pt x="578797" y="4717749"/>
                </a:cubicBezTo>
                <a:cubicBezTo>
                  <a:pt x="578227" y="4721676"/>
                  <a:pt x="579367" y="4725223"/>
                  <a:pt x="582217" y="4728390"/>
                </a:cubicBezTo>
                <a:cubicBezTo>
                  <a:pt x="573730" y="4736306"/>
                  <a:pt x="567143" y="4744793"/>
                  <a:pt x="562457" y="4753850"/>
                </a:cubicBezTo>
                <a:cubicBezTo>
                  <a:pt x="557770" y="4762907"/>
                  <a:pt x="551183" y="4770634"/>
                  <a:pt x="542696" y="4777031"/>
                </a:cubicBezTo>
                <a:cubicBezTo>
                  <a:pt x="552703" y="4786847"/>
                  <a:pt x="555490" y="4793814"/>
                  <a:pt x="551056" y="4797931"/>
                </a:cubicBezTo>
                <a:cubicBezTo>
                  <a:pt x="546623" y="4802048"/>
                  <a:pt x="538769" y="4808255"/>
                  <a:pt x="527496" y="4816551"/>
                </a:cubicBezTo>
                <a:cubicBezTo>
                  <a:pt x="520592" y="4824722"/>
                  <a:pt x="515399" y="4839542"/>
                  <a:pt x="511915" y="4861012"/>
                </a:cubicBezTo>
                <a:cubicBezTo>
                  <a:pt x="508432" y="4882483"/>
                  <a:pt x="502479" y="4898063"/>
                  <a:pt x="494055" y="4907753"/>
                </a:cubicBezTo>
                <a:cubicBezTo>
                  <a:pt x="490952" y="4909147"/>
                  <a:pt x="488038" y="4909400"/>
                  <a:pt x="485315" y="4908513"/>
                </a:cubicBezTo>
                <a:cubicBezTo>
                  <a:pt x="482591" y="4907626"/>
                  <a:pt x="480438" y="4906360"/>
                  <a:pt x="478855" y="4904713"/>
                </a:cubicBezTo>
                <a:cubicBezTo>
                  <a:pt x="471951" y="4896353"/>
                  <a:pt x="470558" y="4886473"/>
                  <a:pt x="474675" y="4875073"/>
                </a:cubicBezTo>
                <a:cubicBezTo>
                  <a:pt x="478791" y="4863672"/>
                  <a:pt x="484238" y="4855312"/>
                  <a:pt x="491015" y="4849992"/>
                </a:cubicBezTo>
                <a:cubicBezTo>
                  <a:pt x="498235" y="4830422"/>
                  <a:pt x="504315" y="4811801"/>
                  <a:pt x="509255" y="4794131"/>
                </a:cubicBezTo>
                <a:cubicBezTo>
                  <a:pt x="514195" y="4776461"/>
                  <a:pt x="520276" y="4758600"/>
                  <a:pt x="527496" y="4740550"/>
                </a:cubicBezTo>
                <a:cubicBezTo>
                  <a:pt x="524709" y="4737636"/>
                  <a:pt x="524202" y="4735103"/>
                  <a:pt x="525976" y="4732950"/>
                </a:cubicBezTo>
                <a:cubicBezTo>
                  <a:pt x="527749" y="4730796"/>
                  <a:pt x="530283" y="4728263"/>
                  <a:pt x="533576" y="4725349"/>
                </a:cubicBezTo>
                <a:cubicBezTo>
                  <a:pt x="536489" y="4722246"/>
                  <a:pt x="537503" y="4719333"/>
                  <a:pt x="536616" y="4716609"/>
                </a:cubicBezTo>
                <a:cubicBezTo>
                  <a:pt x="535729" y="4713886"/>
                  <a:pt x="533703" y="4711733"/>
                  <a:pt x="530536" y="4710149"/>
                </a:cubicBezTo>
                <a:cubicBezTo>
                  <a:pt x="535286" y="4705462"/>
                  <a:pt x="539466" y="4700396"/>
                  <a:pt x="543076" y="4694949"/>
                </a:cubicBezTo>
                <a:cubicBezTo>
                  <a:pt x="546686" y="4689502"/>
                  <a:pt x="548586" y="4684435"/>
                  <a:pt x="548776" y="4679748"/>
                </a:cubicBezTo>
                <a:lnTo>
                  <a:pt x="560937" y="4658468"/>
                </a:lnTo>
                <a:cubicBezTo>
                  <a:pt x="556503" y="4652261"/>
                  <a:pt x="554730" y="4646434"/>
                  <a:pt x="555616" y="4640988"/>
                </a:cubicBezTo>
                <a:cubicBezTo>
                  <a:pt x="556503" y="4635541"/>
                  <a:pt x="559290" y="4631234"/>
                  <a:pt x="563977" y="4628068"/>
                </a:cubicBezTo>
                <a:cubicBezTo>
                  <a:pt x="553653" y="4628827"/>
                  <a:pt x="540099" y="4629587"/>
                  <a:pt x="523316" y="4630348"/>
                </a:cubicBezTo>
                <a:cubicBezTo>
                  <a:pt x="506532" y="4631107"/>
                  <a:pt x="493739" y="4627307"/>
                  <a:pt x="484935" y="4618947"/>
                </a:cubicBezTo>
                <a:cubicBezTo>
                  <a:pt x="480375" y="4612550"/>
                  <a:pt x="478095" y="4606344"/>
                  <a:pt x="478095" y="4600327"/>
                </a:cubicBezTo>
                <a:cubicBezTo>
                  <a:pt x="478095" y="4594310"/>
                  <a:pt x="480375" y="4590383"/>
                  <a:pt x="484935" y="4588547"/>
                </a:cubicBezTo>
                <a:cubicBezTo>
                  <a:pt x="485251" y="4586773"/>
                  <a:pt x="486138" y="4584240"/>
                  <a:pt x="487595" y="4580947"/>
                </a:cubicBezTo>
                <a:cubicBezTo>
                  <a:pt x="489052" y="4577653"/>
                  <a:pt x="489179" y="4575120"/>
                  <a:pt x="487975" y="4573347"/>
                </a:cubicBezTo>
                <a:lnTo>
                  <a:pt x="478855" y="4579426"/>
                </a:lnTo>
                <a:lnTo>
                  <a:pt x="439334" y="4609827"/>
                </a:lnTo>
                <a:lnTo>
                  <a:pt x="433254" y="4631107"/>
                </a:lnTo>
                <a:cubicBezTo>
                  <a:pt x="436041" y="4635351"/>
                  <a:pt x="436547" y="4638264"/>
                  <a:pt x="434774" y="4639848"/>
                </a:cubicBezTo>
                <a:cubicBezTo>
                  <a:pt x="433001" y="4641431"/>
                  <a:pt x="430467" y="4643585"/>
                  <a:pt x="427174" y="4646308"/>
                </a:cubicBezTo>
                <a:cubicBezTo>
                  <a:pt x="425780" y="4649285"/>
                  <a:pt x="425527" y="4651691"/>
                  <a:pt x="426414" y="4653528"/>
                </a:cubicBezTo>
                <a:cubicBezTo>
                  <a:pt x="427300" y="4655365"/>
                  <a:pt x="428567" y="4657011"/>
                  <a:pt x="430214" y="4658468"/>
                </a:cubicBezTo>
                <a:cubicBezTo>
                  <a:pt x="421347" y="4667842"/>
                  <a:pt x="413240" y="4677975"/>
                  <a:pt x="405893" y="4688869"/>
                </a:cubicBezTo>
                <a:cubicBezTo>
                  <a:pt x="398547" y="4699762"/>
                  <a:pt x="390440" y="4709896"/>
                  <a:pt x="381573" y="4719269"/>
                </a:cubicBezTo>
                <a:cubicBezTo>
                  <a:pt x="378406" y="4733266"/>
                  <a:pt x="372579" y="4746313"/>
                  <a:pt x="364093" y="4758410"/>
                </a:cubicBezTo>
                <a:cubicBezTo>
                  <a:pt x="355606" y="4770507"/>
                  <a:pt x="345219" y="4779754"/>
                  <a:pt x="332932" y="4786151"/>
                </a:cubicBezTo>
                <a:lnTo>
                  <a:pt x="335972" y="4801351"/>
                </a:lnTo>
                <a:cubicBezTo>
                  <a:pt x="337365" y="4805974"/>
                  <a:pt x="336859" y="4810408"/>
                  <a:pt x="334452" y="4814651"/>
                </a:cubicBezTo>
                <a:cubicBezTo>
                  <a:pt x="332045" y="4818895"/>
                  <a:pt x="328498" y="4822568"/>
                  <a:pt x="323812" y="4825671"/>
                </a:cubicBezTo>
                <a:cubicBezTo>
                  <a:pt x="317731" y="4838338"/>
                  <a:pt x="311651" y="4840365"/>
                  <a:pt x="305571" y="4831752"/>
                </a:cubicBezTo>
                <a:cubicBezTo>
                  <a:pt x="299175" y="4825862"/>
                  <a:pt x="295248" y="4820161"/>
                  <a:pt x="293791" y="4814651"/>
                </a:cubicBezTo>
                <a:cubicBezTo>
                  <a:pt x="292334" y="4809141"/>
                  <a:pt x="295248" y="4802681"/>
                  <a:pt x="302531" y="4795271"/>
                </a:cubicBezTo>
                <a:cubicBezTo>
                  <a:pt x="308421" y="4789761"/>
                  <a:pt x="315641" y="4780261"/>
                  <a:pt x="324191" y="4766770"/>
                </a:cubicBezTo>
                <a:cubicBezTo>
                  <a:pt x="332742" y="4753280"/>
                  <a:pt x="334642" y="4741500"/>
                  <a:pt x="329892" y="4731430"/>
                </a:cubicBezTo>
                <a:cubicBezTo>
                  <a:pt x="331602" y="4722246"/>
                  <a:pt x="335782" y="4707932"/>
                  <a:pt x="342432" y="4688489"/>
                </a:cubicBezTo>
                <a:cubicBezTo>
                  <a:pt x="349082" y="4669045"/>
                  <a:pt x="357062" y="4653971"/>
                  <a:pt x="366372" y="4643268"/>
                </a:cubicBezTo>
                <a:cubicBezTo>
                  <a:pt x="362129" y="4638708"/>
                  <a:pt x="360736" y="4634908"/>
                  <a:pt x="362193" y="4631868"/>
                </a:cubicBezTo>
                <a:cubicBezTo>
                  <a:pt x="363649" y="4628827"/>
                  <a:pt x="366056" y="4626547"/>
                  <a:pt x="369413" y="4625027"/>
                </a:cubicBezTo>
                <a:cubicBezTo>
                  <a:pt x="374289" y="4619517"/>
                  <a:pt x="373656" y="4611537"/>
                  <a:pt x="367513" y="4601087"/>
                </a:cubicBezTo>
                <a:cubicBezTo>
                  <a:pt x="361369" y="4590637"/>
                  <a:pt x="356936" y="4583416"/>
                  <a:pt x="354212" y="4579426"/>
                </a:cubicBezTo>
                <a:cubicBezTo>
                  <a:pt x="360989" y="4569673"/>
                  <a:pt x="371756" y="4548899"/>
                  <a:pt x="386513" y="4517105"/>
                </a:cubicBezTo>
                <a:cubicBezTo>
                  <a:pt x="401270" y="4485311"/>
                  <a:pt x="406717" y="4464537"/>
                  <a:pt x="402853" y="4454784"/>
                </a:cubicBezTo>
                <a:lnTo>
                  <a:pt x="427174" y="4433503"/>
                </a:lnTo>
                <a:cubicBezTo>
                  <a:pt x="431797" y="4424510"/>
                  <a:pt x="436231" y="4415896"/>
                  <a:pt x="440474" y="4407663"/>
                </a:cubicBezTo>
                <a:cubicBezTo>
                  <a:pt x="444717" y="4399429"/>
                  <a:pt x="448391" y="4390816"/>
                  <a:pt x="451494" y="4381822"/>
                </a:cubicBezTo>
                <a:lnTo>
                  <a:pt x="448454" y="4372702"/>
                </a:lnTo>
                <a:cubicBezTo>
                  <a:pt x="438764" y="4374856"/>
                  <a:pt x="431544" y="4383469"/>
                  <a:pt x="426794" y="4398543"/>
                </a:cubicBezTo>
                <a:cubicBezTo>
                  <a:pt x="422044" y="4413616"/>
                  <a:pt x="414063" y="4422230"/>
                  <a:pt x="402853" y="4424383"/>
                </a:cubicBezTo>
                <a:cubicBezTo>
                  <a:pt x="397280" y="4424890"/>
                  <a:pt x="390186" y="4426917"/>
                  <a:pt x="381573" y="4430463"/>
                </a:cubicBezTo>
                <a:lnTo>
                  <a:pt x="402853" y="4439584"/>
                </a:lnTo>
                <a:lnTo>
                  <a:pt x="393733" y="4445664"/>
                </a:lnTo>
                <a:cubicBezTo>
                  <a:pt x="389236" y="4448450"/>
                  <a:pt x="385309" y="4448957"/>
                  <a:pt x="381953" y="4447184"/>
                </a:cubicBezTo>
                <a:cubicBezTo>
                  <a:pt x="378596" y="4445410"/>
                  <a:pt x="375429" y="4442877"/>
                  <a:pt x="372453" y="4439584"/>
                </a:cubicBezTo>
                <a:cubicBezTo>
                  <a:pt x="369286" y="4444017"/>
                  <a:pt x="366499" y="4448071"/>
                  <a:pt x="364093" y="4451744"/>
                </a:cubicBezTo>
                <a:cubicBezTo>
                  <a:pt x="361686" y="4455417"/>
                  <a:pt x="360419" y="4459471"/>
                  <a:pt x="360292" y="4463904"/>
                </a:cubicBezTo>
                <a:cubicBezTo>
                  <a:pt x="357442" y="4467197"/>
                  <a:pt x="355542" y="4472011"/>
                  <a:pt x="354592" y="4478344"/>
                </a:cubicBezTo>
                <a:cubicBezTo>
                  <a:pt x="353642" y="4484678"/>
                  <a:pt x="352502" y="4491011"/>
                  <a:pt x="351172" y="4497345"/>
                </a:cubicBezTo>
                <a:cubicBezTo>
                  <a:pt x="360799" y="4497851"/>
                  <a:pt x="368906" y="4502918"/>
                  <a:pt x="375493" y="4512545"/>
                </a:cubicBezTo>
                <a:cubicBezTo>
                  <a:pt x="365866" y="4518625"/>
                  <a:pt x="360799" y="4527746"/>
                  <a:pt x="360292" y="4539906"/>
                </a:cubicBezTo>
                <a:lnTo>
                  <a:pt x="329892" y="4533826"/>
                </a:lnTo>
                <a:cubicBezTo>
                  <a:pt x="334135" y="4529265"/>
                  <a:pt x="337049" y="4524705"/>
                  <a:pt x="338632" y="4520145"/>
                </a:cubicBezTo>
                <a:cubicBezTo>
                  <a:pt x="340215" y="4515585"/>
                  <a:pt x="342369" y="4511025"/>
                  <a:pt x="345092" y="4506465"/>
                </a:cubicBezTo>
                <a:lnTo>
                  <a:pt x="332932" y="4497345"/>
                </a:lnTo>
                <a:cubicBezTo>
                  <a:pt x="326852" y="4497345"/>
                  <a:pt x="323812" y="4494305"/>
                  <a:pt x="323812" y="4488224"/>
                </a:cubicBezTo>
                <a:cubicBezTo>
                  <a:pt x="324065" y="4482081"/>
                  <a:pt x="325838" y="4476128"/>
                  <a:pt x="329132" y="4470364"/>
                </a:cubicBezTo>
                <a:cubicBezTo>
                  <a:pt x="332425" y="4464601"/>
                  <a:pt x="335719" y="4459407"/>
                  <a:pt x="339012" y="4454784"/>
                </a:cubicBezTo>
                <a:cubicBezTo>
                  <a:pt x="334262" y="4453517"/>
                  <a:pt x="329322" y="4453011"/>
                  <a:pt x="324191" y="4453264"/>
                </a:cubicBezTo>
                <a:cubicBezTo>
                  <a:pt x="319061" y="4453517"/>
                  <a:pt x="314881" y="4453011"/>
                  <a:pt x="311651" y="4451744"/>
                </a:cubicBezTo>
                <a:cubicBezTo>
                  <a:pt x="309435" y="4446677"/>
                  <a:pt x="311588" y="4440090"/>
                  <a:pt x="318111" y="4431983"/>
                </a:cubicBezTo>
                <a:cubicBezTo>
                  <a:pt x="324635" y="4423877"/>
                  <a:pt x="330589" y="4417290"/>
                  <a:pt x="335972" y="4412223"/>
                </a:cubicBezTo>
                <a:cubicBezTo>
                  <a:pt x="336099" y="4405890"/>
                  <a:pt x="337365" y="4400316"/>
                  <a:pt x="339772" y="4395503"/>
                </a:cubicBezTo>
                <a:cubicBezTo>
                  <a:pt x="342179" y="4390689"/>
                  <a:pt x="344965" y="4388156"/>
                  <a:pt x="348132" y="4387903"/>
                </a:cubicBezTo>
                <a:lnTo>
                  <a:pt x="363333" y="4366622"/>
                </a:lnTo>
                <a:lnTo>
                  <a:pt x="363333" y="4339261"/>
                </a:lnTo>
                <a:lnTo>
                  <a:pt x="354212" y="4348382"/>
                </a:lnTo>
                <a:lnTo>
                  <a:pt x="342052" y="4372702"/>
                </a:lnTo>
                <a:cubicBezTo>
                  <a:pt x="340405" y="4375742"/>
                  <a:pt x="338379" y="4378022"/>
                  <a:pt x="335972" y="4379542"/>
                </a:cubicBezTo>
                <a:cubicBezTo>
                  <a:pt x="333565" y="4381062"/>
                  <a:pt x="331538" y="4381822"/>
                  <a:pt x="329892" y="4381822"/>
                </a:cubicBezTo>
                <a:lnTo>
                  <a:pt x="330602" y="4379957"/>
                </a:lnTo>
                <a:lnTo>
                  <a:pt x="327931" y="4384062"/>
                </a:lnTo>
                <a:cubicBezTo>
                  <a:pt x="324447" y="4392232"/>
                  <a:pt x="318494" y="4399453"/>
                  <a:pt x="310070" y="4405723"/>
                </a:cubicBezTo>
                <a:cubicBezTo>
                  <a:pt x="309944" y="4410473"/>
                  <a:pt x="308677" y="4415413"/>
                  <a:pt x="306270" y="4420543"/>
                </a:cubicBezTo>
                <a:cubicBezTo>
                  <a:pt x="303864" y="4425673"/>
                  <a:pt x="301077" y="4429853"/>
                  <a:pt x="297910" y="4433083"/>
                </a:cubicBezTo>
                <a:lnTo>
                  <a:pt x="285750" y="4454364"/>
                </a:lnTo>
                <a:cubicBezTo>
                  <a:pt x="282456" y="4457467"/>
                  <a:pt x="278403" y="4459621"/>
                  <a:pt x="273590" y="4460824"/>
                </a:cubicBezTo>
                <a:cubicBezTo>
                  <a:pt x="268776" y="4462027"/>
                  <a:pt x="264723" y="4461901"/>
                  <a:pt x="261429" y="4460444"/>
                </a:cubicBezTo>
                <a:cubicBezTo>
                  <a:pt x="259909" y="4453034"/>
                  <a:pt x="265230" y="4436693"/>
                  <a:pt x="277390" y="4411423"/>
                </a:cubicBezTo>
                <a:cubicBezTo>
                  <a:pt x="289550" y="4386152"/>
                  <a:pt x="299430" y="4369052"/>
                  <a:pt x="307030" y="4360122"/>
                </a:cubicBezTo>
                <a:lnTo>
                  <a:pt x="303990" y="4360122"/>
                </a:lnTo>
                <a:cubicBezTo>
                  <a:pt x="299494" y="4355688"/>
                  <a:pt x="297087" y="4351635"/>
                  <a:pt x="296770" y="4347962"/>
                </a:cubicBezTo>
                <a:cubicBezTo>
                  <a:pt x="296454" y="4344288"/>
                  <a:pt x="297847" y="4340235"/>
                  <a:pt x="300950" y="4335801"/>
                </a:cubicBezTo>
                <a:lnTo>
                  <a:pt x="319255" y="4272075"/>
                </a:lnTo>
                <a:lnTo>
                  <a:pt x="317731" y="4272380"/>
                </a:lnTo>
                <a:lnTo>
                  <a:pt x="302531" y="4254140"/>
                </a:lnTo>
                <a:lnTo>
                  <a:pt x="311886" y="4226074"/>
                </a:lnTo>
                <a:lnTo>
                  <a:pt x="300950" y="4250680"/>
                </a:lnTo>
                <a:lnTo>
                  <a:pt x="282710" y="4265880"/>
                </a:lnTo>
                <a:cubicBezTo>
                  <a:pt x="279416" y="4269047"/>
                  <a:pt x="276883" y="4272593"/>
                  <a:pt x="275110" y="4276520"/>
                </a:cubicBezTo>
                <a:cubicBezTo>
                  <a:pt x="273336" y="4280447"/>
                  <a:pt x="273843" y="4283994"/>
                  <a:pt x="276630" y="4287160"/>
                </a:cubicBezTo>
                <a:lnTo>
                  <a:pt x="264470" y="4311481"/>
                </a:lnTo>
                <a:cubicBezTo>
                  <a:pt x="265990" y="4321614"/>
                  <a:pt x="262949" y="4330228"/>
                  <a:pt x="255349" y="4337322"/>
                </a:cubicBezTo>
                <a:cubicBezTo>
                  <a:pt x="247749" y="4344415"/>
                  <a:pt x="244709" y="4353029"/>
                  <a:pt x="246229" y="4363162"/>
                </a:cubicBezTo>
                <a:lnTo>
                  <a:pt x="206708" y="4396603"/>
                </a:lnTo>
                <a:cubicBezTo>
                  <a:pt x="199108" y="4388116"/>
                  <a:pt x="195308" y="4382289"/>
                  <a:pt x="195308" y="4379122"/>
                </a:cubicBezTo>
                <a:cubicBezTo>
                  <a:pt x="195308" y="4375956"/>
                  <a:pt x="199108" y="4371649"/>
                  <a:pt x="206708" y="4366202"/>
                </a:cubicBezTo>
                <a:cubicBezTo>
                  <a:pt x="200945" y="4357652"/>
                  <a:pt x="201072" y="4351192"/>
                  <a:pt x="207088" y="4346822"/>
                </a:cubicBezTo>
                <a:cubicBezTo>
                  <a:pt x="213105" y="4342451"/>
                  <a:pt x="213992" y="4336752"/>
                  <a:pt x="209748" y="4329721"/>
                </a:cubicBezTo>
                <a:cubicBezTo>
                  <a:pt x="215132" y="4321804"/>
                  <a:pt x="221085" y="4308758"/>
                  <a:pt x="227609" y="4290581"/>
                </a:cubicBezTo>
                <a:cubicBezTo>
                  <a:pt x="234132" y="4272403"/>
                  <a:pt x="236286" y="4260117"/>
                  <a:pt x="234069" y="4253720"/>
                </a:cubicBezTo>
                <a:lnTo>
                  <a:pt x="258389" y="4195958"/>
                </a:lnTo>
                <a:cubicBezTo>
                  <a:pt x="252056" y="4188232"/>
                  <a:pt x="248762" y="4180125"/>
                  <a:pt x="248509" y="4171638"/>
                </a:cubicBezTo>
                <a:cubicBezTo>
                  <a:pt x="248256" y="4163151"/>
                  <a:pt x="252562" y="4155044"/>
                  <a:pt x="261429" y="4147317"/>
                </a:cubicBezTo>
                <a:cubicBezTo>
                  <a:pt x="264470" y="4134777"/>
                  <a:pt x="269030" y="4121857"/>
                  <a:pt x="275110" y="4108557"/>
                </a:cubicBezTo>
                <a:cubicBezTo>
                  <a:pt x="281190" y="4095256"/>
                  <a:pt x="288790" y="4083856"/>
                  <a:pt x="297910" y="4074356"/>
                </a:cubicBezTo>
                <a:lnTo>
                  <a:pt x="288790" y="4050036"/>
                </a:lnTo>
                <a:lnTo>
                  <a:pt x="310070" y="4034835"/>
                </a:lnTo>
                <a:lnTo>
                  <a:pt x="310070" y="4001394"/>
                </a:lnTo>
                <a:cubicBezTo>
                  <a:pt x="314060" y="3995188"/>
                  <a:pt x="316720" y="3989361"/>
                  <a:pt x="318050" y="3983914"/>
                </a:cubicBezTo>
                <a:cubicBezTo>
                  <a:pt x="319380" y="3978467"/>
                  <a:pt x="322801" y="3974161"/>
                  <a:pt x="328311" y="3970994"/>
                </a:cubicBezTo>
                <a:cubicBezTo>
                  <a:pt x="329704" y="3967510"/>
                  <a:pt x="329958" y="3963077"/>
                  <a:pt x="329071" y="3957694"/>
                </a:cubicBezTo>
                <a:cubicBezTo>
                  <a:pt x="328184" y="3952310"/>
                  <a:pt x="326917" y="3948637"/>
                  <a:pt x="325271" y="3946673"/>
                </a:cubicBezTo>
                <a:cubicBezTo>
                  <a:pt x="323561" y="3943823"/>
                  <a:pt x="321661" y="3942683"/>
                  <a:pt x="319571" y="3943253"/>
                </a:cubicBezTo>
                <a:cubicBezTo>
                  <a:pt x="317480" y="3943823"/>
                  <a:pt x="316341" y="3944963"/>
                  <a:pt x="316150" y="3946673"/>
                </a:cubicBezTo>
                <a:cubicBezTo>
                  <a:pt x="322357" y="3955794"/>
                  <a:pt x="321344" y="3963394"/>
                  <a:pt x="313110" y="3969474"/>
                </a:cubicBezTo>
                <a:cubicBezTo>
                  <a:pt x="304877" y="3975554"/>
                  <a:pt x="297784" y="3980114"/>
                  <a:pt x="291830" y="3983154"/>
                </a:cubicBezTo>
                <a:lnTo>
                  <a:pt x="291830" y="4028755"/>
                </a:lnTo>
                <a:lnTo>
                  <a:pt x="288790" y="4028755"/>
                </a:lnTo>
                <a:cubicBezTo>
                  <a:pt x="287080" y="4031922"/>
                  <a:pt x="285940" y="4035469"/>
                  <a:pt x="285370" y="4039395"/>
                </a:cubicBezTo>
                <a:cubicBezTo>
                  <a:pt x="284800" y="4043322"/>
                  <a:pt x="285940" y="4046869"/>
                  <a:pt x="288790" y="4050036"/>
                </a:cubicBezTo>
                <a:cubicBezTo>
                  <a:pt x="280303" y="4057952"/>
                  <a:pt x="273716" y="4066439"/>
                  <a:pt x="269030" y="4075496"/>
                </a:cubicBezTo>
                <a:cubicBezTo>
                  <a:pt x="264343" y="4084553"/>
                  <a:pt x="257756" y="4092280"/>
                  <a:pt x="249269" y="4098677"/>
                </a:cubicBezTo>
                <a:cubicBezTo>
                  <a:pt x="259276" y="4108493"/>
                  <a:pt x="262063" y="4115460"/>
                  <a:pt x="257629" y="4119577"/>
                </a:cubicBezTo>
                <a:cubicBezTo>
                  <a:pt x="253196" y="4123694"/>
                  <a:pt x="245342" y="4129901"/>
                  <a:pt x="234069" y="4138197"/>
                </a:cubicBezTo>
                <a:cubicBezTo>
                  <a:pt x="227165" y="4146368"/>
                  <a:pt x="221972" y="4161188"/>
                  <a:pt x="218488" y="4182658"/>
                </a:cubicBezTo>
                <a:cubicBezTo>
                  <a:pt x="215005" y="4204129"/>
                  <a:pt x="209052" y="4219709"/>
                  <a:pt x="200628" y="4229399"/>
                </a:cubicBezTo>
                <a:cubicBezTo>
                  <a:pt x="197525" y="4230793"/>
                  <a:pt x="194611" y="4231046"/>
                  <a:pt x="191888" y="4230159"/>
                </a:cubicBezTo>
                <a:cubicBezTo>
                  <a:pt x="189164" y="4229272"/>
                  <a:pt x="187011" y="4228006"/>
                  <a:pt x="185428" y="4226359"/>
                </a:cubicBezTo>
                <a:cubicBezTo>
                  <a:pt x="178524" y="4217999"/>
                  <a:pt x="177131" y="4208119"/>
                  <a:pt x="181248" y="4196719"/>
                </a:cubicBezTo>
                <a:cubicBezTo>
                  <a:pt x="185364" y="4185318"/>
                  <a:pt x="190811" y="4176958"/>
                  <a:pt x="197588" y="4171638"/>
                </a:cubicBezTo>
                <a:cubicBezTo>
                  <a:pt x="204808" y="4152068"/>
                  <a:pt x="210888" y="4133447"/>
                  <a:pt x="215828" y="4115777"/>
                </a:cubicBezTo>
                <a:cubicBezTo>
                  <a:pt x="220768" y="4098107"/>
                  <a:pt x="226849" y="4080246"/>
                  <a:pt x="234069" y="4062196"/>
                </a:cubicBezTo>
                <a:cubicBezTo>
                  <a:pt x="231282" y="4059282"/>
                  <a:pt x="230775" y="4056749"/>
                  <a:pt x="232549" y="4054596"/>
                </a:cubicBezTo>
                <a:cubicBezTo>
                  <a:pt x="234322" y="4052442"/>
                  <a:pt x="236856" y="4049909"/>
                  <a:pt x="240149" y="4046995"/>
                </a:cubicBezTo>
                <a:cubicBezTo>
                  <a:pt x="243062" y="4043892"/>
                  <a:pt x="244076" y="4040979"/>
                  <a:pt x="243189" y="4038255"/>
                </a:cubicBezTo>
                <a:cubicBezTo>
                  <a:pt x="242302" y="4035532"/>
                  <a:pt x="240276" y="4033379"/>
                  <a:pt x="237109" y="4031795"/>
                </a:cubicBezTo>
                <a:cubicBezTo>
                  <a:pt x="241859" y="4027108"/>
                  <a:pt x="246039" y="4022042"/>
                  <a:pt x="249649" y="4016595"/>
                </a:cubicBezTo>
                <a:cubicBezTo>
                  <a:pt x="253259" y="4011148"/>
                  <a:pt x="255159" y="4006081"/>
                  <a:pt x="255349" y="4001394"/>
                </a:cubicBezTo>
                <a:lnTo>
                  <a:pt x="267510" y="3980114"/>
                </a:lnTo>
                <a:cubicBezTo>
                  <a:pt x="263076" y="3973907"/>
                  <a:pt x="261303" y="3968080"/>
                  <a:pt x="262189" y="3962634"/>
                </a:cubicBezTo>
                <a:cubicBezTo>
                  <a:pt x="263076" y="3957187"/>
                  <a:pt x="265863" y="3952880"/>
                  <a:pt x="270550" y="3949714"/>
                </a:cubicBezTo>
                <a:cubicBezTo>
                  <a:pt x="260226" y="3950473"/>
                  <a:pt x="246672" y="3951233"/>
                  <a:pt x="229889" y="3951994"/>
                </a:cubicBezTo>
                <a:cubicBezTo>
                  <a:pt x="213105" y="3952753"/>
                  <a:pt x="200312" y="3948953"/>
                  <a:pt x="191508" y="3940593"/>
                </a:cubicBezTo>
                <a:cubicBezTo>
                  <a:pt x="186948" y="3934196"/>
                  <a:pt x="184668" y="3927990"/>
                  <a:pt x="184668" y="3921973"/>
                </a:cubicBezTo>
                <a:cubicBezTo>
                  <a:pt x="184668" y="3915956"/>
                  <a:pt x="186948" y="3912029"/>
                  <a:pt x="191508" y="3910193"/>
                </a:cubicBezTo>
                <a:cubicBezTo>
                  <a:pt x="191824" y="3908419"/>
                  <a:pt x="192711" y="3905886"/>
                  <a:pt x="194168" y="3902593"/>
                </a:cubicBezTo>
                <a:cubicBezTo>
                  <a:pt x="195625" y="3899299"/>
                  <a:pt x="195752" y="3896766"/>
                  <a:pt x="194548" y="3894993"/>
                </a:cubicBezTo>
                <a:lnTo>
                  <a:pt x="185428" y="3901072"/>
                </a:lnTo>
                <a:lnTo>
                  <a:pt x="145907" y="3931473"/>
                </a:lnTo>
                <a:lnTo>
                  <a:pt x="139827" y="3952753"/>
                </a:lnTo>
                <a:cubicBezTo>
                  <a:pt x="142614" y="3956997"/>
                  <a:pt x="143120" y="3959910"/>
                  <a:pt x="141347" y="3961494"/>
                </a:cubicBezTo>
                <a:cubicBezTo>
                  <a:pt x="139574" y="3963077"/>
                  <a:pt x="137040" y="3965231"/>
                  <a:pt x="133747" y="3967954"/>
                </a:cubicBezTo>
                <a:cubicBezTo>
                  <a:pt x="132353" y="3970931"/>
                  <a:pt x="132100" y="3973337"/>
                  <a:pt x="132987" y="3975174"/>
                </a:cubicBezTo>
                <a:cubicBezTo>
                  <a:pt x="133873" y="3977011"/>
                  <a:pt x="135140" y="3978657"/>
                  <a:pt x="136787" y="3980114"/>
                </a:cubicBezTo>
                <a:cubicBezTo>
                  <a:pt x="127920" y="3989488"/>
                  <a:pt x="119813" y="3999621"/>
                  <a:pt x="112466" y="4010515"/>
                </a:cubicBezTo>
                <a:cubicBezTo>
                  <a:pt x="105120" y="4021408"/>
                  <a:pt x="97013" y="4031542"/>
                  <a:pt x="88146" y="4040915"/>
                </a:cubicBezTo>
                <a:cubicBezTo>
                  <a:pt x="84979" y="4054912"/>
                  <a:pt x="79152" y="4067959"/>
                  <a:pt x="70666" y="4080056"/>
                </a:cubicBezTo>
                <a:cubicBezTo>
                  <a:pt x="62179" y="4092153"/>
                  <a:pt x="51792" y="4101400"/>
                  <a:pt x="39505" y="4107797"/>
                </a:cubicBezTo>
                <a:lnTo>
                  <a:pt x="42545" y="4122997"/>
                </a:lnTo>
                <a:cubicBezTo>
                  <a:pt x="43938" y="4127620"/>
                  <a:pt x="43432" y="4132054"/>
                  <a:pt x="41025" y="4136297"/>
                </a:cubicBezTo>
                <a:cubicBezTo>
                  <a:pt x="38618" y="4140541"/>
                  <a:pt x="35071" y="4144214"/>
                  <a:pt x="30385" y="4147317"/>
                </a:cubicBezTo>
                <a:cubicBezTo>
                  <a:pt x="24304" y="4159984"/>
                  <a:pt x="18224" y="4162011"/>
                  <a:pt x="12144" y="4153398"/>
                </a:cubicBezTo>
                <a:cubicBezTo>
                  <a:pt x="5748" y="4147508"/>
                  <a:pt x="1821" y="4141807"/>
                  <a:pt x="364" y="4136297"/>
                </a:cubicBezTo>
                <a:cubicBezTo>
                  <a:pt x="-1093" y="4130787"/>
                  <a:pt x="1821" y="4124327"/>
                  <a:pt x="9104" y="4116917"/>
                </a:cubicBezTo>
                <a:cubicBezTo>
                  <a:pt x="14994" y="4111407"/>
                  <a:pt x="22214" y="4101907"/>
                  <a:pt x="30764" y="4088416"/>
                </a:cubicBezTo>
                <a:cubicBezTo>
                  <a:pt x="39315" y="4074926"/>
                  <a:pt x="41215" y="4063146"/>
                  <a:pt x="36465" y="4053076"/>
                </a:cubicBezTo>
                <a:cubicBezTo>
                  <a:pt x="38175" y="4043892"/>
                  <a:pt x="42355" y="4029578"/>
                  <a:pt x="49005" y="4010135"/>
                </a:cubicBezTo>
                <a:cubicBezTo>
                  <a:pt x="55655" y="3990691"/>
                  <a:pt x="63635" y="3975617"/>
                  <a:pt x="72945" y="3964914"/>
                </a:cubicBezTo>
                <a:cubicBezTo>
                  <a:pt x="68702" y="3960354"/>
                  <a:pt x="67309" y="3956554"/>
                  <a:pt x="68766" y="3953514"/>
                </a:cubicBezTo>
                <a:cubicBezTo>
                  <a:pt x="70222" y="3950473"/>
                  <a:pt x="72629" y="3948193"/>
                  <a:pt x="75986" y="3946673"/>
                </a:cubicBezTo>
                <a:cubicBezTo>
                  <a:pt x="80862" y="3941163"/>
                  <a:pt x="80229" y="3933183"/>
                  <a:pt x="74086" y="3922733"/>
                </a:cubicBezTo>
                <a:cubicBezTo>
                  <a:pt x="67942" y="3912283"/>
                  <a:pt x="63509" y="3905062"/>
                  <a:pt x="60785" y="3901072"/>
                </a:cubicBezTo>
                <a:cubicBezTo>
                  <a:pt x="67562" y="3891319"/>
                  <a:pt x="78329" y="3870545"/>
                  <a:pt x="93086" y="3838751"/>
                </a:cubicBezTo>
                <a:cubicBezTo>
                  <a:pt x="107843" y="3806957"/>
                  <a:pt x="113290" y="3786183"/>
                  <a:pt x="109426" y="3776430"/>
                </a:cubicBezTo>
                <a:lnTo>
                  <a:pt x="133747" y="3755149"/>
                </a:lnTo>
                <a:cubicBezTo>
                  <a:pt x="138370" y="3746156"/>
                  <a:pt x="142804" y="3737542"/>
                  <a:pt x="147047" y="3729309"/>
                </a:cubicBezTo>
                <a:cubicBezTo>
                  <a:pt x="151290" y="3721075"/>
                  <a:pt x="154964" y="3712462"/>
                  <a:pt x="158067" y="3703468"/>
                </a:cubicBezTo>
                <a:lnTo>
                  <a:pt x="155027" y="3694348"/>
                </a:lnTo>
                <a:cubicBezTo>
                  <a:pt x="145337" y="3696502"/>
                  <a:pt x="138117" y="3705115"/>
                  <a:pt x="133367" y="3720189"/>
                </a:cubicBezTo>
                <a:cubicBezTo>
                  <a:pt x="128617" y="3735262"/>
                  <a:pt x="120636" y="3743876"/>
                  <a:pt x="109426" y="3746029"/>
                </a:cubicBezTo>
                <a:cubicBezTo>
                  <a:pt x="103853" y="3746536"/>
                  <a:pt x="96759" y="3748563"/>
                  <a:pt x="88146" y="3752109"/>
                </a:cubicBezTo>
                <a:lnTo>
                  <a:pt x="109426" y="3761230"/>
                </a:lnTo>
                <a:lnTo>
                  <a:pt x="100306" y="3767310"/>
                </a:lnTo>
                <a:cubicBezTo>
                  <a:pt x="95809" y="3770096"/>
                  <a:pt x="91882" y="3770603"/>
                  <a:pt x="88526" y="3768830"/>
                </a:cubicBezTo>
                <a:cubicBezTo>
                  <a:pt x="85169" y="3767056"/>
                  <a:pt x="82002" y="3764523"/>
                  <a:pt x="79026" y="3761230"/>
                </a:cubicBezTo>
                <a:cubicBezTo>
                  <a:pt x="75859" y="3765663"/>
                  <a:pt x="73072" y="3769717"/>
                  <a:pt x="70666" y="3773390"/>
                </a:cubicBezTo>
                <a:cubicBezTo>
                  <a:pt x="68259" y="3777063"/>
                  <a:pt x="66992" y="3781117"/>
                  <a:pt x="66865" y="3785550"/>
                </a:cubicBezTo>
                <a:cubicBezTo>
                  <a:pt x="64015" y="3788843"/>
                  <a:pt x="62115" y="3793657"/>
                  <a:pt x="61165" y="3799990"/>
                </a:cubicBezTo>
                <a:cubicBezTo>
                  <a:pt x="60215" y="3806324"/>
                  <a:pt x="59075" y="3812657"/>
                  <a:pt x="57745" y="3818991"/>
                </a:cubicBezTo>
                <a:cubicBezTo>
                  <a:pt x="67372" y="3819497"/>
                  <a:pt x="75479" y="3824564"/>
                  <a:pt x="82066" y="3834191"/>
                </a:cubicBezTo>
                <a:cubicBezTo>
                  <a:pt x="72439" y="3840271"/>
                  <a:pt x="67372" y="3849392"/>
                  <a:pt x="66865" y="3861552"/>
                </a:cubicBezTo>
                <a:lnTo>
                  <a:pt x="36465" y="3855472"/>
                </a:lnTo>
                <a:cubicBezTo>
                  <a:pt x="40708" y="3850911"/>
                  <a:pt x="43622" y="3846351"/>
                  <a:pt x="45205" y="3841791"/>
                </a:cubicBezTo>
                <a:cubicBezTo>
                  <a:pt x="46788" y="3837231"/>
                  <a:pt x="48942" y="3832671"/>
                  <a:pt x="51665" y="3828111"/>
                </a:cubicBezTo>
                <a:lnTo>
                  <a:pt x="39505" y="3818991"/>
                </a:lnTo>
                <a:cubicBezTo>
                  <a:pt x="33425" y="3818991"/>
                  <a:pt x="30385" y="3815951"/>
                  <a:pt x="30385" y="3809870"/>
                </a:cubicBezTo>
                <a:cubicBezTo>
                  <a:pt x="30638" y="3803727"/>
                  <a:pt x="32411" y="3797774"/>
                  <a:pt x="35705" y="3792010"/>
                </a:cubicBezTo>
                <a:cubicBezTo>
                  <a:pt x="38998" y="3786247"/>
                  <a:pt x="42292" y="3781053"/>
                  <a:pt x="45585" y="3776430"/>
                </a:cubicBezTo>
                <a:cubicBezTo>
                  <a:pt x="40835" y="3775163"/>
                  <a:pt x="35895" y="3774657"/>
                  <a:pt x="30764" y="3774910"/>
                </a:cubicBezTo>
                <a:cubicBezTo>
                  <a:pt x="25634" y="3775163"/>
                  <a:pt x="21454" y="3774657"/>
                  <a:pt x="18224" y="3773390"/>
                </a:cubicBezTo>
                <a:cubicBezTo>
                  <a:pt x="16008" y="3768323"/>
                  <a:pt x="18161" y="3761736"/>
                  <a:pt x="24684" y="3753629"/>
                </a:cubicBezTo>
                <a:cubicBezTo>
                  <a:pt x="31208" y="3745523"/>
                  <a:pt x="37162" y="3738936"/>
                  <a:pt x="42545" y="3733869"/>
                </a:cubicBezTo>
                <a:cubicBezTo>
                  <a:pt x="42672" y="3727536"/>
                  <a:pt x="43938" y="3721962"/>
                  <a:pt x="46345" y="3717149"/>
                </a:cubicBezTo>
                <a:cubicBezTo>
                  <a:pt x="48752" y="3712335"/>
                  <a:pt x="51538" y="3709802"/>
                  <a:pt x="54705" y="3709549"/>
                </a:cubicBezTo>
                <a:lnTo>
                  <a:pt x="69906" y="3688268"/>
                </a:lnTo>
                <a:lnTo>
                  <a:pt x="69906" y="3660907"/>
                </a:lnTo>
                <a:lnTo>
                  <a:pt x="60785" y="3670028"/>
                </a:lnTo>
                <a:lnTo>
                  <a:pt x="48625" y="3694348"/>
                </a:lnTo>
                <a:cubicBezTo>
                  <a:pt x="46978" y="3697388"/>
                  <a:pt x="44952" y="3699668"/>
                  <a:pt x="42545" y="3701188"/>
                </a:cubicBezTo>
                <a:cubicBezTo>
                  <a:pt x="40138" y="3702708"/>
                  <a:pt x="38111" y="3703468"/>
                  <a:pt x="36465" y="3703468"/>
                </a:cubicBezTo>
                <a:cubicBezTo>
                  <a:pt x="36718" y="3701758"/>
                  <a:pt x="37732" y="3699098"/>
                  <a:pt x="39505" y="3695488"/>
                </a:cubicBezTo>
                <a:cubicBezTo>
                  <a:pt x="41278" y="3691878"/>
                  <a:pt x="42292" y="3688458"/>
                  <a:pt x="42545" y="3685228"/>
                </a:cubicBezTo>
                <a:cubicBezTo>
                  <a:pt x="38998" y="3676994"/>
                  <a:pt x="43052" y="3666861"/>
                  <a:pt x="54705" y="3654827"/>
                </a:cubicBezTo>
                <a:cubicBezTo>
                  <a:pt x="66359" y="3642794"/>
                  <a:pt x="70412" y="3632660"/>
                  <a:pt x="66865" y="3624427"/>
                </a:cubicBezTo>
                <a:lnTo>
                  <a:pt x="79026" y="3603146"/>
                </a:lnTo>
                <a:cubicBezTo>
                  <a:pt x="79532" y="3596560"/>
                  <a:pt x="81559" y="3588453"/>
                  <a:pt x="85106" y="3578826"/>
                </a:cubicBezTo>
                <a:cubicBezTo>
                  <a:pt x="78646" y="3586426"/>
                  <a:pt x="72566" y="3594786"/>
                  <a:pt x="66865" y="3603906"/>
                </a:cubicBezTo>
                <a:cubicBezTo>
                  <a:pt x="61165" y="3613026"/>
                  <a:pt x="58125" y="3622907"/>
                  <a:pt x="57745" y="3633547"/>
                </a:cubicBezTo>
                <a:lnTo>
                  <a:pt x="33425" y="3624427"/>
                </a:lnTo>
                <a:lnTo>
                  <a:pt x="39505" y="3590986"/>
                </a:lnTo>
                <a:lnTo>
                  <a:pt x="24304" y="3594026"/>
                </a:lnTo>
                <a:lnTo>
                  <a:pt x="9104" y="3575786"/>
                </a:lnTo>
                <a:lnTo>
                  <a:pt x="24304" y="3530185"/>
                </a:lnTo>
                <a:cubicBezTo>
                  <a:pt x="36085" y="3518848"/>
                  <a:pt x="45965" y="3505801"/>
                  <a:pt x="53945" y="3491044"/>
                </a:cubicBezTo>
                <a:cubicBezTo>
                  <a:pt x="61925" y="3476287"/>
                  <a:pt x="70285" y="3464000"/>
                  <a:pt x="79026" y="3454183"/>
                </a:cubicBezTo>
                <a:lnTo>
                  <a:pt x="85106" y="3454183"/>
                </a:lnTo>
                <a:lnTo>
                  <a:pt x="85106" y="3445063"/>
                </a:lnTo>
                <a:lnTo>
                  <a:pt x="103346" y="3414662"/>
                </a:lnTo>
                <a:cubicBezTo>
                  <a:pt x="104613" y="3401742"/>
                  <a:pt x="109680" y="3390342"/>
                  <a:pt x="118546" y="3380462"/>
                </a:cubicBezTo>
                <a:cubicBezTo>
                  <a:pt x="127413" y="3370581"/>
                  <a:pt x="132480" y="3357661"/>
                  <a:pt x="133747" y="3341701"/>
                </a:cubicBezTo>
                <a:cubicBezTo>
                  <a:pt x="137420" y="3335304"/>
                  <a:pt x="142994" y="3324537"/>
                  <a:pt x="150467" y="3309400"/>
                </a:cubicBezTo>
                <a:cubicBezTo>
                  <a:pt x="157941" y="3294263"/>
                  <a:pt x="163514" y="3285776"/>
                  <a:pt x="167188" y="3283940"/>
                </a:cubicBezTo>
                <a:cubicBezTo>
                  <a:pt x="166681" y="3274313"/>
                  <a:pt x="167694" y="3263166"/>
                  <a:pt x="170227" y="3250499"/>
                </a:cubicBezTo>
                <a:lnTo>
                  <a:pt x="167188" y="3250499"/>
                </a:lnTo>
                <a:cubicBezTo>
                  <a:pt x="163641" y="3247459"/>
                  <a:pt x="164654" y="3244419"/>
                  <a:pt x="170227" y="3241379"/>
                </a:cubicBezTo>
                <a:lnTo>
                  <a:pt x="176308" y="3241379"/>
                </a:lnTo>
                <a:cubicBezTo>
                  <a:pt x="179854" y="3232765"/>
                  <a:pt x="184921" y="3228712"/>
                  <a:pt x="191508" y="3229219"/>
                </a:cubicBezTo>
                <a:cubicBezTo>
                  <a:pt x="192015" y="3218705"/>
                  <a:pt x="194041" y="3208571"/>
                  <a:pt x="197588" y="3198818"/>
                </a:cubicBezTo>
                <a:cubicBezTo>
                  <a:pt x="201135" y="3189064"/>
                  <a:pt x="203162" y="3178931"/>
                  <a:pt x="203668" y="3168417"/>
                </a:cubicBezTo>
                <a:lnTo>
                  <a:pt x="185428" y="3144097"/>
                </a:lnTo>
                <a:cubicBezTo>
                  <a:pt x="181881" y="3144604"/>
                  <a:pt x="179854" y="3143590"/>
                  <a:pt x="179348" y="3141057"/>
                </a:cubicBezTo>
                <a:cubicBezTo>
                  <a:pt x="179474" y="3137827"/>
                  <a:pt x="180741" y="3134407"/>
                  <a:pt x="183148" y="3130797"/>
                </a:cubicBezTo>
                <a:cubicBezTo>
                  <a:pt x="185554" y="3127187"/>
                  <a:pt x="188341" y="3124527"/>
                  <a:pt x="191508" y="3122816"/>
                </a:cubicBezTo>
                <a:cubicBezTo>
                  <a:pt x="191381" y="3118066"/>
                  <a:pt x="192394" y="3113886"/>
                  <a:pt x="194548" y="3110276"/>
                </a:cubicBezTo>
                <a:cubicBezTo>
                  <a:pt x="196701" y="3106666"/>
                  <a:pt x="200755" y="3104766"/>
                  <a:pt x="206708" y="3104576"/>
                </a:cubicBezTo>
                <a:lnTo>
                  <a:pt x="215828" y="3104576"/>
                </a:lnTo>
                <a:lnTo>
                  <a:pt x="218868" y="3071135"/>
                </a:lnTo>
                <a:lnTo>
                  <a:pt x="249269" y="3013374"/>
                </a:lnTo>
                <a:lnTo>
                  <a:pt x="261429" y="3004254"/>
                </a:lnTo>
                <a:cubicBezTo>
                  <a:pt x="261746" y="2994880"/>
                  <a:pt x="264153" y="2984747"/>
                  <a:pt x="268650" y="2973853"/>
                </a:cubicBezTo>
                <a:cubicBezTo>
                  <a:pt x="273146" y="2962960"/>
                  <a:pt x="277833" y="2952826"/>
                  <a:pt x="282710" y="2943453"/>
                </a:cubicBezTo>
                <a:lnTo>
                  <a:pt x="282710" y="2906972"/>
                </a:lnTo>
                <a:lnTo>
                  <a:pt x="307030" y="2885692"/>
                </a:lnTo>
                <a:lnTo>
                  <a:pt x="319191" y="2855291"/>
                </a:lnTo>
                <a:lnTo>
                  <a:pt x="337431" y="2840091"/>
                </a:lnTo>
                <a:cubicBezTo>
                  <a:pt x="338318" y="2830147"/>
                  <a:pt x="341864" y="2821914"/>
                  <a:pt x="348071" y="2815390"/>
                </a:cubicBezTo>
                <a:cubicBezTo>
                  <a:pt x="354278" y="2808866"/>
                  <a:pt x="357825" y="2799873"/>
                  <a:pt x="358711" y="2788410"/>
                </a:cubicBezTo>
                <a:lnTo>
                  <a:pt x="386072" y="2736729"/>
                </a:lnTo>
                <a:cubicBezTo>
                  <a:pt x="395192" y="2734702"/>
                  <a:pt x="400512" y="2726595"/>
                  <a:pt x="402032" y="2712408"/>
                </a:cubicBezTo>
                <a:cubicBezTo>
                  <a:pt x="403552" y="2698221"/>
                  <a:pt x="410392" y="2690114"/>
                  <a:pt x="422553" y="2688087"/>
                </a:cubicBezTo>
                <a:lnTo>
                  <a:pt x="419513" y="2773209"/>
                </a:lnTo>
                <a:lnTo>
                  <a:pt x="437753" y="2779289"/>
                </a:lnTo>
                <a:lnTo>
                  <a:pt x="449913" y="2758009"/>
                </a:lnTo>
                <a:cubicBezTo>
                  <a:pt x="453587" y="2745722"/>
                  <a:pt x="458400" y="2728495"/>
                  <a:pt x="464354" y="2706328"/>
                </a:cubicBezTo>
                <a:cubicBezTo>
                  <a:pt x="470307" y="2684161"/>
                  <a:pt x="473600" y="2666934"/>
                  <a:pt x="474234" y="2654647"/>
                </a:cubicBezTo>
                <a:cubicBezTo>
                  <a:pt x="473727" y="2641663"/>
                  <a:pt x="475500" y="2634190"/>
                  <a:pt x="479554" y="2632226"/>
                </a:cubicBezTo>
                <a:cubicBezTo>
                  <a:pt x="483607" y="2630263"/>
                  <a:pt x="492981" y="2629630"/>
                  <a:pt x="507674" y="2630326"/>
                </a:cubicBezTo>
                <a:lnTo>
                  <a:pt x="510714" y="2621206"/>
                </a:lnTo>
                <a:cubicBezTo>
                  <a:pt x="506914" y="2617406"/>
                  <a:pt x="503874" y="2612086"/>
                  <a:pt x="501594" y="2605246"/>
                </a:cubicBezTo>
                <a:cubicBezTo>
                  <a:pt x="499314" y="2598406"/>
                  <a:pt x="502354" y="2594606"/>
                  <a:pt x="510714" y="2593846"/>
                </a:cubicBezTo>
                <a:cubicBezTo>
                  <a:pt x="512805" y="2593782"/>
                  <a:pt x="516225" y="2593149"/>
                  <a:pt x="520975" y="2591945"/>
                </a:cubicBezTo>
                <a:cubicBezTo>
                  <a:pt x="525725" y="2590742"/>
                  <a:pt x="528385" y="2589349"/>
                  <a:pt x="528955" y="2587765"/>
                </a:cubicBezTo>
                <a:lnTo>
                  <a:pt x="528955" y="2584725"/>
                </a:lnTo>
                <a:lnTo>
                  <a:pt x="486394" y="2560405"/>
                </a:lnTo>
                <a:cubicBezTo>
                  <a:pt x="478857" y="2568258"/>
                  <a:pt x="473410" y="2577632"/>
                  <a:pt x="470054" y="2588525"/>
                </a:cubicBezTo>
                <a:cubicBezTo>
                  <a:pt x="466697" y="2599419"/>
                  <a:pt x="465050" y="2610312"/>
                  <a:pt x="465114" y="2621206"/>
                </a:cubicBezTo>
                <a:cubicBezTo>
                  <a:pt x="456500" y="2629820"/>
                  <a:pt x="452447" y="2639953"/>
                  <a:pt x="452953" y="2651607"/>
                </a:cubicBezTo>
                <a:lnTo>
                  <a:pt x="440793" y="2678967"/>
                </a:lnTo>
                <a:cubicBezTo>
                  <a:pt x="440856" y="2680804"/>
                  <a:pt x="440730" y="2683211"/>
                  <a:pt x="440413" y="2686187"/>
                </a:cubicBezTo>
                <a:cubicBezTo>
                  <a:pt x="440096" y="2689164"/>
                  <a:pt x="439210" y="2690811"/>
                  <a:pt x="437753" y="2691128"/>
                </a:cubicBezTo>
                <a:cubicBezTo>
                  <a:pt x="431546" y="2690051"/>
                  <a:pt x="426479" y="2684604"/>
                  <a:pt x="422553" y="2674787"/>
                </a:cubicBezTo>
                <a:cubicBezTo>
                  <a:pt x="418626" y="2664970"/>
                  <a:pt x="416599" y="2657243"/>
                  <a:pt x="416473" y="2651607"/>
                </a:cubicBezTo>
                <a:cubicBezTo>
                  <a:pt x="416346" y="2649897"/>
                  <a:pt x="416599" y="2647996"/>
                  <a:pt x="417232" y="2645906"/>
                </a:cubicBezTo>
                <a:cubicBezTo>
                  <a:pt x="417866" y="2643816"/>
                  <a:pt x="419639" y="2642676"/>
                  <a:pt x="422553" y="2642487"/>
                </a:cubicBezTo>
                <a:cubicBezTo>
                  <a:pt x="425656" y="2629313"/>
                  <a:pt x="430850" y="2613859"/>
                  <a:pt x="438133" y="2596125"/>
                </a:cubicBezTo>
                <a:cubicBezTo>
                  <a:pt x="445417" y="2578392"/>
                  <a:pt x="454410" y="2564458"/>
                  <a:pt x="465114" y="2554325"/>
                </a:cubicBezTo>
                <a:cubicBezTo>
                  <a:pt x="465494" y="2548625"/>
                  <a:pt x="467014" y="2544064"/>
                  <a:pt x="469674" y="2540644"/>
                </a:cubicBezTo>
                <a:cubicBezTo>
                  <a:pt x="472334" y="2537224"/>
                  <a:pt x="473854" y="2532664"/>
                  <a:pt x="474234" y="2526964"/>
                </a:cubicBezTo>
                <a:cubicBezTo>
                  <a:pt x="478794" y="2516135"/>
                  <a:pt x="484114" y="2505115"/>
                  <a:pt x="490194" y="2493905"/>
                </a:cubicBezTo>
                <a:cubicBezTo>
                  <a:pt x="496274" y="2482694"/>
                  <a:pt x="503114" y="2472434"/>
                  <a:pt x="510714" y="2463124"/>
                </a:cubicBezTo>
                <a:cubicBezTo>
                  <a:pt x="510714" y="2459830"/>
                  <a:pt x="511475" y="2456537"/>
                  <a:pt x="512995" y="2453243"/>
                </a:cubicBezTo>
                <a:cubicBezTo>
                  <a:pt x="514514" y="2449950"/>
                  <a:pt x="516795" y="2448177"/>
                  <a:pt x="519835" y="2447925"/>
                </a:cubicBezTo>
                <a:cubicBezTo>
                  <a:pt x="525535" y="2448937"/>
                  <a:pt x="528575" y="2453750"/>
                  <a:pt x="528955" y="2462364"/>
                </a:cubicBezTo>
                <a:cubicBezTo>
                  <a:pt x="529335" y="2470977"/>
                  <a:pt x="529335" y="2477311"/>
                  <a:pt x="528955" y="2481364"/>
                </a:cubicBezTo>
                <a:lnTo>
                  <a:pt x="553275" y="2472244"/>
                </a:lnTo>
                <a:lnTo>
                  <a:pt x="556316" y="2441843"/>
                </a:lnTo>
                <a:lnTo>
                  <a:pt x="583676" y="2387122"/>
                </a:lnTo>
                <a:lnTo>
                  <a:pt x="586716" y="2387122"/>
                </a:lnTo>
                <a:lnTo>
                  <a:pt x="611037" y="2332401"/>
                </a:lnTo>
                <a:cubicBezTo>
                  <a:pt x="613823" y="2329995"/>
                  <a:pt x="615090" y="2324928"/>
                  <a:pt x="614837" y="2317201"/>
                </a:cubicBezTo>
                <a:cubicBezTo>
                  <a:pt x="614583" y="2309474"/>
                  <a:pt x="614330" y="2304407"/>
                  <a:pt x="614077" y="2302000"/>
                </a:cubicBezTo>
                <a:cubicBezTo>
                  <a:pt x="610466" y="2305674"/>
                  <a:pt x="607046" y="2305167"/>
                  <a:pt x="603816" y="2300481"/>
                </a:cubicBezTo>
                <a:cubicBezTo>
                  <a:pt x="600586" y="2295794"/>
                  <a:pt x="600966" y="2292247"/>
                  <a:pt x="604956" y="2289841"/>
                </a:cubicBezTo>
                <a:cubicBezTo>
                  <a:pt x="606666" y="2289967"/>
                  <a:pt x="608566" y="2289714"/>
                  <a:pt x="610657" y="2289080"/>
                </a:cubicBezTo>
                <a:cubicBezTo>
                  <a:pt x="612747" y="2288447"/>
                  <a:pt x="613887" y="2286674"/>
                  <a:pt x="614077" y="2283760"/>
                </a:cubicBezTo>
                <a:cubicBezTo>
                  <a:pt x="613823" y="2280594"/>
                  <a:pt x="612050" y="2277047"/>
                  <a:pt x="608757" y="2273120"/>
                </a:cubicBezTo>
                <a:cubicBezTo>
                  <a:pt x="605463" y="2269193"/>
                  <a:pt x="602170" y="2265647"/>
                  <a:pt x="598876" y="2262480"/>
                </a:cubicBezTo>
                <a:cubicBezTo>
                  <a:pt x="599510" y="2256336"/>
                  <a:pt x="602803" y="2246583"/>
                  <a:pt x="608757" y="2233219"/>
                </a:cubicBezTo>
                <a:cubicBezTo>
                  <a:pt x="614710" y="2219856"/>
                  <a:pt x="619523" y="2212382"/>
                  <a:pt x="623197" y="2210799"/>
                </a:cubicBezTo>
                <a:cubicBezTo>
                  <a:pt x="622754" y="2200475"/>
                  <a:pt x="623640" y="2193762"/>
                  <a:pt x="625857" y="2190658"/>
                </a:cubicBezTo>
                <a:cubicBezTo>
                  <a:pt x="628074" y="2187555"/>
                  <a:pt x="634280" y="2186162"/>
                  <a:pt x="644477" y="2186478"/>
                </a:cubicBezTo>
                <a:lnTo>
                  <a:pt x="644477" y="2153037"/>
                </a:lnTo>
                <a:cubicBezTo>
                  <a:pt x="652204" y="2157598"/>
                  <a:pt x="659551" y="2162918"/>
                  <a:pt x="666518" y="2168998"/>
                </a:cubicBezTo>
                <a:cubicBezTo>
                  <a:pt x="673484" y="2175078"/>
                  <a:pt x="679311" y="2181918"/>
                  <a:pt x="683998" y="2189518"/>
                </a:cubicBezTo>
                <a:cubicBezTo>
                  <a:pt x="683492" y="2183438"/>
                  <a:pt x="684505" y="2177358"/>
                  <a:pt x="687038" y="2171278"/>
                </a:cubicBezTo>
                <a:lnTo>
                  <a:pt x="668798" y="2140877"/>
                </a:lnTo>
                <a:cubicBezTo>
                  <a:pt x="672218" y="2129160"/>
                  <a:pt x="679818" y="2106993"/>
                  <a:pt x="691598" y="2074376"/>
                </a:cubicBezTo>
                <a:cubicBezTo>
                  <a:pt x="703378" y="2041758"/>
                  <a:pt x="717059" y="2023392"/>
                  <a:pt x="732639" y="2019275"/>
                </a:cubicBezTo>
                <a:cubicBezTo>
                  <a:pt x="732956" y="2013385"/>
                  <a:pt x="735362" y="2004644"/>
                  <a:pt x="739859" y="1993054"/>
                </a:cubicBezTo>
                <a:cubicBezTo>
                  <a:pt x="744356" y="1981464"/>
                  <a:pt x="749043" y="1975004"/>
                  <a:pt x="753920" y="1973675"/>
                </a:cubicBezTo>
                <a:cubicBezTo>
                  <a:pt x="755376" y="1974054"/>
                  <a:pt x="756263" y="1975574"/>
                  <a:pt x="756580" y="1978234"/>
                </a:cubicBezTo>
                <a:cubicBezTo>
                  <a:pt x="756896" y="1980894"/>
                  <a:pt x="757023" y="1982414"/>
                  <a:pt x="756960" y="1982794"/>
                </a:cubicBezTo>
                <a:lnTo>
                  <a:pt x="769120" y="1985834"/>
                </a:lnTo>
                <a:lnTo>
                  <a:pt x="778240" y="1973675"/>
                </a:lnTo>
                <a:lnTo>
                  <a:pt x="756960" y="1952393"/>
                </a:lnTo>
                <a:cubicBezTo>
                  <a:pt x="757213" y="1935863"/>
                  <a:pt x="760506" y="1921043"/>
                  <a:pt x="766840" y="1907933"/>
                </a:cubicBezTo>
                <a:cubicBezTo>
                  <a:pt x="773173" y="1894822"/>
                  <a:pt x="781027" y="1882282"/>
                  <a:pt x="790400" y="1870312"/>
                </a:cubicBezTo>
                <a:cubicBezTo>
                  <a:pt x="789450" y="1865625"/>
                  <a:pt x="786790" y="1856758"/>
                  <a:pt x="782420" y="1843711"/>
                </a:cubicBezTo>
                <a:cubicBezTo>
                  <a:pt x="778050" y="1830664"/>
                  <a:pt x="777670" y="1823317"/>
                  <a:pt x="781280" y="1821672"/>
                </a:cubicBezTo>
                <a:cubicBezTo>
                  <a:pt x="785777" y="1821797"/>
                  <a:pt x="789704" y="1823064"/>
                  <a:pt x="793060" y="1825471"/>
                </a:cubicBezTo>
                <a:cubicBezTo>
                  <a:pt x="796417" y="1827878"/>
                  <a:pt x="799584" y="1830664"/>
                  <a:pt x="802560" y="1833831"/>
                </a:cubicBezTo>
                <a:cubicBezTo>
                  <a:pt x="802560" y="1822684"/>
                  <a:pt x="804081" y="1810777"/>
                  <a:pt x="807121" y="1798110"/>
                </a:cubicBezTo>
                <a:cubicBezTo>
                  <a:pt x="810161" y="1785443"/>
                  <a:pt x="814721" y="1775056"/>
                  <a:pt x="820801" y="1766950"/>
                </a:cubicBezTo>
                <a:lnTo>
                  <a:pt x="836001" y="1791270"/>
                </a:lnTo>
                <a:lnTo>
                  <a:pt x="826881" y="1821672"/>
                </a:lnTo>
                <a:cubicBezTo>
                  <a:pt x="828591" y="1823191"/>
                  <a:pt x="830491" y="1824711"/>
                  <a:pt x="832581" y="1826231"/>
                </a:cubicBezTo>
                <a:cubicBezTo>
                  <a:pt x="834671" y="1827751"/>
                  <a:pt x="835811" y="1829271"/>
                  <a:pt x="836001" y="1830791"/>
                </a:cubicBezTo>
                <a:cubicBezTo>
                  <a:pt x="835305" y="1833704"/>
                  <a:pt x="832138" y="1835478"/>
                  <a:pt x="826501" y="1836111"/>
                </a:cubicBezTo>
                <a:cubicBezTo>
                  <a:pt x="820864" y="1836744"/>
                  <a:pt x="816938" y="1836998"/>
                  <a:pt x="814721" y="1836871"/>
                </a:cubicBezTo>
                <a:cubicBezTo>
                  <a:pt x="814531" y="1846118"/>
                  <a:pt x="812631" y="1855745"/>
                  <a:pt x="809021" y="1865752"/>
                </a:cubicBezTo>
                <a:cubicBezTo>
                  <a:pt x="805411" y="1875758"/>
                  <a:pt x="801230" y="1885385"/>
                  <a:pt x="796480" y="1894632"/>
                </a:cubicBezTo>
                <a:cubicBezTo>
                  <a:pt x="796544" y="1896406"/>
                  <a:pt x="797177" y="1898939"/>
                  <a:pt x="798380" y="1902232"/>
                </a:cubicBezTo>
                <a:cubicBezTo>
                  <a:pt x="799584" y="1905526"/>
                  <a:pt x="800977" y="1908059"/>
                  <a:pt x="802560" y="1909833"/>
                </a:cubicBezTo>
                <a:lnTo>
                  <a:pt x="823841" y="1882472"/>
                </a:lnTo>
                <a:lnTo>
                  <a:pt x="839041" y="1879432"/>
                </a:lnTo>
                <a:lnTo>
                  <a:pt x="839041" y="1836871"/>
                </a:lnTo>
                <a:cubicBezTo>
                  <a:pt x="849872" y="1828131"/>
                  <a:pt x="859372" y="1815211"/>
                  <a:pt x="867542" y="1798110"/>
                </a:cubicBezTo>
                <a:cubicBezTo>
                  <a:pt x="875712" y="1781010"/>
                  <a:pt x="881412" y="1766569"/>
                  <a:pt x="884642" y="1754789"/>
                </a:cubicBezTo>
                <a:cubicBezTo>
                  <a:pt x="885149" y="1748963"/>
                  <a:pt x="887176" y="1743896"/>
                  <a:pt x="890722" y="1739589"/>
                </a:cubicBezTo>
                <a:cubicBezTo>
                  <a:pt x="894269" y="1735282"/>
                  <a:pt x="896296" y="1730216"/>
                  <a:pt x="896802" y="1724389"/>
                </a:cubicBezTo>
                <a:lnTo>
                  <a:pt x="905923" y="1700068"/>
                </a:lnTo>
                <a:lnTo>
                  <a:pt x="902883" y="1700068"/>
                </a:lnTo>
                <a:cubicBezTo>
                  <a:pt x="903389" y="1694241"/>
                  <a:pt x="905416" y="1689175"/>
                  <a:pt x="908963" y="1684868"/>
                </a:cubicBezTo>
                <a:cubicBezTo>
                  <a:pt x="912510" y="1680561"/>
                  <a:pt x="914536" y="1675495"/>
                  <a:pt x="915043" y="1669668"/>
                </a:cubicBezTo>
                <a:cubicBezTo>
                  <a:pt x="914790" y="1664918"/>
                  <a:pt x="915296" y="1660737"/>
                  <a:pt x="916563" y="1657127"/>
                </a:cubicBezTo>
                <a:cubicBezTo>
                  <a:pt x="917830" y="1653517"/>
                  <a:pt x="921376" y="1651617"/>
                  <a:pt x="927203" y="1651427"/>
                </a:cubicBezTo>
                <a:cubicBezTo>
                  <a:pt x="926823" y="1642560"/>
                  <a:pt x="927583" y="1636733"/>
                  <a:pt x="929483" y="1633947"/>
                </a:cubicBezTo>
                <a:cubicBezTo>
                  <a:pt x="931383" y="1631160"/>
                  <a:pt x="936703" y="1629894"/>
                  <a:pt x="945444" y="1630147"/>
                </a:cubicBezTo>
                <a:lnTo>
                  <a:pt x="945444" y="1596706"/>
                </a:lnTo>
                <a:lnTo>
                  <a:pt x="960644" y="1602786"/>
                </a:lnTo>
                <a:lnTo>
                  <a:pt x="978884" y="1560225"/>
                </a:lnTo>
                <a:lnTo>
                  <a:pt x="972804" y="1554145"/>
                </a:lnTo>
                <a:lnTo>
                  <a:pt x="984964" y="1545025"/>
                </a:lnTo>
                <a:lnTo>
                  <a:pt x="991044" y="1532865"/>
                </a:lnTo>
                <a:lnTo>
                  <a:pt x="981924" y="1511584"/>
                </a:lnTo>
                <a:lnTo>
                  <a:pt x="984964" y="1487264"/>
                </a:lnTo>
                <a:cubicBezTo>
                  <a:pt x="992438" y="1486251"/>
                  <a:pt x="996491" y="1482197"/>
                  <a:pt x="997125" y="1475104"/>
                </a:cubicBezTo>
                <a:cubicBezTo>
                  <a:pt x="997758" y="1468010"/>
                  <a:pt x="1004851" y="1463957"/>
                  <a:pt x="1018405" y="1462944"/>
                </a:cubicBezTo>
                <a:lnTo>
                  <a:pt x="1018405" y="1478144"/>
                </a:lnTo>
                <a:lnTo>
                  <a:pt x="1027525" y="1475104"/>
                </a:lnTo>
                <a:cubicBezTo>
                  <a:pt x="1029425" y="1470797"/>
                  <a:pt x="1032465" y="1463450"/>
                  <a:pt x="1036645" y="1453063"/>
                </a:cubicBezTo>
                <a:cubicBezTo>
                  <a:pt x="1040826" y="1442676"/>
                  <a:pt x="1043866" y="1436849"/>
                  <a:pt x="1045766" y="1435583"/>
                </a:cubicBezTo>
                <a:cubicBezTo>
                  <a:pt x="1047222" y="1435836"/>
                  <a:pt x="1048109" y="1436849"/>
                  <a:pt x="1048426" y="1438623"/>
                </a:cubicBezTo>
                <a:cubicBezTo>
                  <a:pt x="1048742" y="1440396"/>
                  <a:pt x="1048869" y="1441410"/>
                  <a:pt x="1048806" y="1441663"/>
                </a:cubicBezTo>
                <a:cubicBezTo>
                  <a:pt x="1057166" y="1442170"/>
                  <a:pt x="1060206" y="1444956"/>
                  <a:pt x="1057926" y="1450023"/>
                </a:cubicBezTo>
                <a:cubicBezTo>
                  <a:pt x="1055646" y="1455090"/>
                  <a:pt x="1052606" y="1459397"/>
                  <a:pt x="1048806" y="1462944"/>
                </a:cubicBezTo>
                <a:lnTo>
                  <a:pt x="1060966" y="1490304"/>
                </a:lnTo>
                <a:lnTo>
                  <a:pt x="1048806" y="1511584"/>
                </a:lnTo>
                <a:lnTo>
                  <a:pt x="1070086" y="1520705"/>
                </a:lnTo>
                <a:cubicBezTo>
                  <a:pt x="1070973" y="1510508"/>
                  <a:pt x="1074520" y="1501261"/>
                  <a:pt x="1080726" y="1492964"/>
                </a:cubicBezTo>
                <a:cubicBezTo>
                  <a:pt x="1086933" y="1484667"/>
                  <a:pt x="1090480" y="1474660"/>
                  <a:pt x="1091366" y="1462944"/>
                </a:cubicBezTo>
                <a:cubicBezTo>
                  <a:pt x="1100423" y="1450656"/>
                  <a:pt x="1108910" y="1437990"/>
                  <a:pt x="1116827" y="1424943"/>
                </a:cubicBezTo>
                <a:cubicBezTo>
                  <a:pt x="1124744" y="1411896"/>
                  <a:pt x="1132471" y="1399229"/>
                  <a:pt x="1140008" y="1386942"/>
                </a:cubicBezTo>
                <a:cubicBezTo>
                  <a:pt x="1141528" y="1379595"/>
                  <a:pt x="1144568" y="1369968"/>
                  <a:pt x="1149128" y="1358061"/>
                </a:cubicBezTo>
                <a:cubicBezTo>
                  <a:pt x="1153688" y="1346154"/>
                  <a:pt x="1159768" y="1339567"/>
                  <a:pt x="1167368" y="1338301"/>
                </a:cubicBezTo>
                <a:cubicBezTo>
                  <a:pt x="1166988" y="1335957"/>
                  <a:pt x="1165468" y="1331524"/>
                  <a:pt x="1162808" y="1325000"/>
                </a:cubicBezTo>
                <a:cubicBezTo>
                  <a:pt x="1160148" y="1318477"/>
                  <a:pt x="1158628" y="1314804"/>
                  <a:pt x="1158248" y="1313980"/>
                </a:cubicBezTo>
                <a:cubicBezTo>
                  <a:pt x="1156791" y="1314360"/>
                  <a:pt x="1155904" y="1315880"/>
                  <a:pt x="1155588" y="1318540"/>
                </a:cubicBezTo>
                <a:cubicBezTo>
                  <a:pt x="1155271" y="1321200"/>
                  <a:pt x="1155144" y="1322720"/>
                  <a:pt x="1155208" y="1323101"/>
                </a:cubicBezTo>
                <a:cubicBezTo>
                  <a:pt x="1146594" y="1341024"/>
                  <a:pt x="1136461" y="1358378"/>
                  <a:pt x="1124807" y="1375162"/>
                </a:cubicBezTo>
                <a:cubicBezTo>
                  <a:pt x="1113154" y="1391945"/>
                  <a:pt x="1106060" y="1410059"/>
                  <a:pt x="1103527" y="1429503"/>
                </a:cubicBezTo>
                <a:lnTo>
                  <a:pt x="1088326" y="1429503"/>
                </a:lnTo>
                <a:cubicBezTo>
                  <a:pt x="1081360" y="1429819"/>
                  <a:pt x="1073253" y="1429186"/>
                  <a:pt x="1064006" y="1427603"/>
                </a:cubicBezTo>
                <a:cubicBezTo>
                  <a:pt x="1054759" y="1426019"/>
                  <a:pt x="1049692" y="1421586"/>
                  <a:pt x="1048806" y="1414302"/>
                </a:cubicBezTo>
                <a:cubicBezTo>
                  <a:pt x="1049122" y="1400495"/>
                  <a:pt x="1052289" y="1387069"/>
                  <a:pt x="1058306" y="1374022"/>
                </a:cubicBezTo>
                <a:cubicBezTo>
                  <a:pt x="1064323" y="1360975"/>
                  <a:pt x="1071289" y="1349068"/>
                  <a:pt x="1079206" y="1338301"/>
                </a:cubicBezTo>
                <a:cubicBezTo>
                  <a:pt x="1078826" y="1330954"/>
                  <a:pt x="1077306" y="1324367"/>
                  <a:pt x="1074646" y="1318540"/>
                </a:cubicBezTo>
                <a:cubicBezTo>
                  <a:pt x="1071986" y="1312714"/>
                  <a:pt x="1070466" y="1306127"/>
                  <a:pt x="1070086" y="1298780"/>
                </a:cubicBezTo>
                <a:lnTo>
                  <a:pt x="1091366" y="1304860"/>
                </a:lnTo>
                <a:cubicBezTo>
                  <a:pt x="1091240" y="1295487"/>
                  <a:pt x="1092253" y="1285353"/>
                  <a:pt x="1094406" y="1274459"/>
                </a:cubicBezTo>
                <a:cubicBezTo>
                  <a:pt x="1096560" y="1263566"/>
                  <a:pt x="1100613" y="1253432"/>
                  <a:pt x="1106567" y="1244059"/>
                </a:cubicBezTo>
                <a:lnTo>
                  <a:pt x="1121767" y="1265339"/>
                </a:lnTo>
                <a:lnTo>
                  <a:pt x="1112647" y="1292700"/>
                </a:lnTo>
                <a:cubicBezTo>
                  <a:pt x="1114357" y="1294220"/>
                  <a:pt x="1116257" y="1295740"/>
                  <a:pt x="1118347" y="1297260"/>
                </a:cubicBezTo>
                <a:cubicBezTo>
                  <a:pt x="1120437" y="1298780"/>
                  <a:pt x="1121577" y="1300300"/>
                  <a:pt x="1121767" y="1301820"/>
                </a:cubicBezTo>
                <a:cubicBezTo>
                  <a:pt x="1121197" y="1304733"/>
                  <a:pt x="1118537" y="1306507"/>
                  <a:pt x="1113787" y="1307140"/>
                </a:cubicBezTo>
                <a:cubicBezTo>
                  <a:pt x="1109037" y="1307774"/>
                  <a:pt x="1105617" y="1308027"/>
                  <a:pt x="1103527" y="1307900"/>
                </a:cubicBezTo>
                <a:lnTo>
                  <a:pt x="1085286" y="1359581"/>
                </a:lnTo>
                <a:lnTo>
                  <a:pt x="1088326" y="1371742"/>
                </a:lnTo>
                <a:lnTo>
                  <a:pt x="1100487" y="1386942"/>
                </a:lnTo>
                <a:lnTo>
                  <a:pt x="1115687" y="1371742"/>
                </a:lnTo>
                <a:lnTo>
                  <a:pt x="1124807" y="1307900"/>
                </a:lnTo>
                <a:cubicBezTo>
                  <a:pt x="1134181" y="1299413"/>
                  <a:pt x="1142794" y="1287507"/>
                  <a:pt x="1150648" y="1272180"/>
                </a:cubicBezTo>
                <a:cubicBezTo>
                  <a:pt x="1158501" y="1256853"/>
                  <a:pt x="1164075" y="1243426"/>
                  <a:pt x="1167368" y="1231899"/>
                </a:cubicBezTo>
                <a:cubicBezTo>
                  <a:pt x="1167748" y="1221385"/>
                  <a:pt x="1170028" y="1211252"/>
                  <a:pt x="1174208" y="1201498"/>
                </a:cubicBezTo>
                <a:cubicBezTo>
                  <a:pt x="1178388" y="1191744"/>
                  <a:pt x="1182188" y="1181611"/>
                  <a:pt x="1185608" y="1171097"/>
                </a:cubicBezTo>
                <a:cubicBezTo>
                  <a:pt x="1200302" y="1158430"/>
                  <a:pt x="1213476" y="1144244"/>
                  <a:pt x="1225129" y="1128537"/>
                </a:cubicBezTo>
                <a:lnTo>
                  <a:pt x="1246410" y="1067735"/>
                </a:lnTo>
                <a:cubicBezTo>
                  <a:pt x="1248246" y="1067862"/>
                  <a:pt x="1250653" y="1067609"/>
                  <a:pt x="1253630" y="1066975"/>
                </a:cubicBezTo>
                <a:cubicBezTo>
                  <a:pt x="1256607" y="1066342"/>
                  <a:pt x="1258253" y="1064568"/>
                  <a:pt x="1258570" y="1061655"/>
                </a:cubicBezTo>
                <a:cubicBezTo>
                  <a:pt x="1258253" y="1060009"/>
                  <a:pt x="1256607" y="1057982"/>
                  <a:pt x="1253630" y="1055575"/>
                </a:cubicBezTo>
                <a:cubicBezTo>
                  <a:pt x="1250653" y="1053168"/>
                  <a:pt x="1248246" y="1051142"/>
                  <a:pt x="1246410" y="1049495"/>
                </a:cubicBezTo>
                <a:lnTo>
                  <a:pt x="1279850" y="1031254"/>
                </a:lnTo>
                <a:lnTo>
                  <a:pt x="1301131" y="1031254"/>
                </a:lnTo>
                <a:cubicBezTo>
                  <a:pt x="1300498" y="1042528"/>
                  <a:pt x="1298724" y="1053421"/>
                  <a:pt x="1295811" y="1063935"/>
                </a:cubicBezTo>
                <a:cubicBezTo>
                  <a:pt x="1292897" y="1074449"/>
                  <a:pt x="1292644" y="1089902"/>
                  <a:pt x="1295051" y="1110296"/>
                </a:cubicBezTo>
                <a:cubicBezTo>
                  <a:pt x="1301511" y="1101429"/>
                  <a:pt x="1307591" y="1092562"/>
                  <a:pt x="1313291" y="1083695"/>
                </a:cubicBezTo>
                <a:cubicBezTo>
                  <a:pt x="1318991" y="1074829"/>
                  <a:pt x="1322031" y="1064442"/>
                  <a:pt x="1322411" y="1052535"/>
                </a:cubicBezTo>
                <a:cubicBezTo>
                  <a:pt x="1337105" y="1040881"/>
                  <a:pt x="1350278" y="1027708"/>
                  <a:pt x="1361932" y="1013014"/>
                </a:cubicBezTo>
                <a:cubicBezTo>
                  <a:pt x="1378842" y="1011494"/>
                  <a:pt x="1385303" y="1005414"/>
                  <a:pt x="1381312" y="994774"/>
                </a:cubicBezTo>
                <a:cubicBezTo>
                  <a:pt x="1377322" y="984134"/>
                  <a:pt x="1379982" y="978053"/>
                  <a:pt x="1389293" y="976533"/>
                </a:cubicBezTo>
                <a:lnTo>
                  <a:pt x="1401453" y="976533"/>
                </a:lnTo>
                <a:cubicBezTo>
                  <a:pt x="1401960" y="967983"/>
                  <a:pt x="1403986" y="961523"/>
                  <a:pt x="1407533" y="957153"/>
                </a:cubicBezTo>
                <a:cubicBezTo>
                  <a:pt x="1411080" y="952783"/>
                  <a:pt x="1413106" y="947083"/>
                  <a:pt x="1413613" y="940052"/>
                </a:cubicBezTo>
                <a:lnTo>
                  <a:pt x="1434894" y="921812"/>
                </a:lnTo>
                <a:lnTo>
                  <a:pt x="1447054" y="946133"/>
                </a:lnTo>
                <a:cubicBezTo>
                  <a:pt x="1453134" y="946133"/>
                  <a:pt x="1456174" y="949173"/>
                  <a:pt x="1456174" y="955253"/>
                </a:cubicBezTo>
                <a:cubicBezTo>
                  <a:pt x="1455287" y="967223"/>
                  <a:pt x="1451741" y="979003"/>
                  <a:pt x="1445534" y="990594"/>
                </a:cubicBezTo>
                <a:cubicBezTo>
                  <a:pt x="1439327" y="1002184"/>
                  <a:pt x="1435780" y="1014724"/>
                  <a:pt x="1434894" y="1028215"/>
                </a:cubicBezTo>
                <a:cubicBezTo>
                  <a:pt x="1434830" y="1028468"/>
                  <a:pt x="1434957" y="1029481"/>
                  <a:pt x="1435274" y="1031254"/>
                </a:cubicBezTo>
                <a:cubicBezTo>
                  <a:pt x="1435590" y="1033028"/>
                  <a:pt x="1436477" y="1034041"/>
                  <a:pt x="1437934" y="1034295"/>
                </a:cubicBezTo>
                <a:cubicBezTo>
                  <a:pt x="1439580" y="1033598"/>
                  <a:pt x="1441607" y="1030431"/>
                  <a:pt x="1444014" y="1024794"/>
                </a:cubicBezTo>
                <a:cubicBezTo>
                  <a:pt x="1446420" y="1019158"/>
                  <a:pt x="1448447" y="1015231"/>
                  <a:pt x="1450094" y="1013014"/>
                </a:cubicBezTo>
                <a:cubicBezTo>
                  <a:pt x="1453641" y="1009974"/>
                  <a:pt x="1455667" y="1006934"/>
                  <a:pt x="1456174" y="1003894"/>
                </a:cubicBezTo>
                <a:cubicBezTo>
                  <a:pt x="1455794" y="999144"/>
                  <a:pt x="1455794" y="994964"/>
                  <a:pt x="1456174" y="991354"/>
                </a:cubicBezTo>
                <a:cubicBezTo>
                  <a:pt x="1456554" y="987743"/>
                  <a:pt x="1459594" y="985844"/>
                  <a:pt x="1465294" y="985653"/>
                </a:cubicBezTo>
                <a:lnTo>
                  <a:pt x="1477454" y="979573"/>
                </a:lnTo>
                <a:lnTo>
                  <a:pt x="1507855" y="976533"/>
                </a:lnTo>
                <a:lnTo>
                  <a:pt x="1516975" y="952213"/>
                </a:lnTo>
                <a:cubicBezTo>
                  <a:pt x="1521599" y="950503"/>
                  <a:pt x="1526032" y="947843"/>
                  <a:pt x="1530275" y="944233"/>
                </a:cubicBezTo>
                <a:cubicBezTo>
                  <a:pt x="1534519" y="940623"/>
                  <a:pt x="1538192" y="937203"/>
                  <a:pt x="1541295" y="933973"/>
                </a:cubicBezTo>
                <a:cubicBezTo>
                  <a:pt x="1544589" y="934036"/>
                  <a:pt x="1547882" y="933149"/>
                  <a:pt x="1551176" y="931312"/>
                </a:cubicBezTo>
                <a:cubicBezTo>
                  <a:pt x="1554469" y="929476"/>
                  <a:pt x="1556243" y="926309"/>
                  <a:pt x="1556496" y="921812"/>
                </a:cubicBezTo>
                <a:lnTo>
                  <a:pt x="1553456" y="909652"/>
                </a:lnTo>
                <a:lnTo>
                  <a:pt x="1580816" y="909652"/>
                </a:lnTo>
                <a:cubicBezTo>
                  <a:pt x="1579613" y="915542"/>
                  <a:pt x="1576700" y="924282"/>
                  <a:pt x="1572076" y="935873"/>
                </a:cubicBezTo>
                <a:cubicBezTo>
                  <a:pt x="1567453" y="947463"/>
                  <a:pt x="1568339" y="953923"/>
                  <a:pt x="1574736" y="955253"/>
                </a:cubicBezTo>
                <a:cubicBezTo>
                  <a:pt x="1577840" y="955063"/>
                  <a:pt x="1580753" y="953923"/>
                  <a:pt x="1583476" y="951833"/>
                </a:cubicBezTo>
                <a:cubicBezTo>
                  <a:pt x="1586200" y="949743"/>
                  <a:pt x="1588353" y="947843"/>
                  <a:pt x="1589936" y="946133"/>
                </a:cubicBezTo>
                <a:lnTo>
                  <a:pt x="1596017" y="909652"/>
                </a:lnTo>
                <a:lnTo>
                  <a:pt x="1611217" y="888372"/>
                </a:lnTo>
                <a:cubicBezTo>
                  <a:pt x="1611217" y="879378"/>
                  <a:pt x="1612737" y="871525"/>
                  <a:pt x="1615777" y="864811"/>
                </a:cubicBezTo>
                <a:cubicBezTo>
                  <a:pt x="1618817" y="858098"/>
                  <a:pt x="1623377" y="851764"/>
                  <a:pt x="1629457" y="845811"/>
                </a:cubicBezTo>
                <a:lnTo>
                  <a:pt x="1629457" y="821490"/>
                </a:lnTo>
                <a:cubicBezTo>
                  <a:pt x="1638071" y="811863"/>
                  <a:pt x="1642124" y="800717"/>
                  <a:pt x="1641618" y="788050"/>
                </a:cubicBezTo>
                <a:cubicBezTo>
                  <a:pt x="1646494" y="789506"/>
                  <a:pt x="1651181" y="788873"/>
                  <a:pt x="1655678" y="786149"/>
                </a:cubicBezTo>
                <a:cubicBezTo>
                  <a:pt x="1660175" y="783426"/>
                  <a:pt x="1662581" y="778993"/>
                  <a:pt x="1662898" y="772849"/>
                </a:cubicBezTo>
                <a:lnTo>
                  <a:pt x="1681138" y="745489"/>
                </a:lnTo>
                <a:lnTo>
                  <a:pt x="1705459" y="754609"/>
                </a:lnTo>
                <a:cubicBezTo>
                  <a:pt x="1701469" y="764489"/>
                  <a:pt x="1698809" y="775889"/>
                  <a:pt x="1697479" y="788809"/>
                </a:cubicBezTo>
                <a:cubicBezTo>
                  <a:pt x="1696149" y="801730"/>
                  <a:pt x="1692729" y="811610"/>
                  <a:pt x="1687219" y="818450"/>
                </a:cubicBezTo>
                <a:cubicBezTo>
                  <a:pt x="1687725" y="828077"/>
                  <a:pt x="1683672" y="833144"/>
                  <a:pt x="1675058" y="833650"/>
                </a:cubicBezTo>
                <a:cubicBezTo>
                  <a:pt x="1668471" y="833207"/>
                  <a:pt x="1660365" y="833334"/>
                  <a:pt x="1650738" y="834030"/>
                </a:cubicBezTo>
                <a:cubicBezTo>
                  <a:pt x="1641111" y="834727"/>
                  <a:pt x="1642124" y="838654"/>
                  <a:pt x="1653778" y="845811"/>
                </a:cubicBezTo>
                <a:lnTo>
                  <a:pt x="1641618" y="876211"/>
                </a:lnTo>
                <a:lnTo>
                  <a:pt x="1653778" y="876211"/>
                </a:lnTo>
                <a:lnTo>
                  <a:pt x="1641618" y="891412"/>
                </a:lnTo>
                <a:lnTo>
                  <a:pt x="1641618" y="921812"/>
                </a:lnTo>
                <a:lnTo>
                  <a:pt x="1620337" y="937013"/>
                </a:lnTo>
                <a:lnTo>
                  <a:pt x="1620337" y="964373"/>
                </a:lnTo>
                <a:cubicBezTo>
                  <a:pt x="1614764" y="974000"/>
                  <a:pt x="1607670" y="982107"/>
                  <a:pt x="1599057" y="988694"/>
                </a:cubicBezTo>
                <a:lnTo>
                  <a:pt x="1589936" y="1013014"/>
                </a:lnTo>
                <a:cubicBezTo>
                  <a:pt x="1599437" y="1015421"/>
                  <a:pt x="1602477" y="1025808"/>
                  <a:pt x="1599057" y="1044175"/>
                </a:cubicBezTo>
                <a:cubicBezTo>
                  <a:pt x="1595637" y="1062542"/>
                  <a:pt x="1592597" y="1074449"/>
                  <a:pt x="1589936" y="1079895"/>
                </a:cubicBezTo>
                <a:cubicBezTo>
                  <a:pt x="1584236" y="1081289"/>
                  <a:pt x="1581196" y="1087622"/>
                  <a:pt x="1580816" y="1098896"/>
                </a:cubicBezTo>
                <a:cubicBezTo>
                  <a:pt x="1580436" y="1110169"/>
                  <a:pt x="1580436" y="1118023"/>
                  <a:pt x="1580816" y="1122456"/>
                </a:cubicBezTo>
                <a:cubicBezTo>
                  <a:pt x="1576320" y="1124230"/>
                  <a:pt x="1573153" y="1127523"/>
                  <a:pt x="1571316" y="1132337"/>
                </a:cubicBezTo>
                <a:cubicBezTo>
                  <a:pt x="1569479" y="1137150"/>
                  <a:pt x="1568593" y="1141963"/>
                  <a:pt x="1568656" y="1146777"/>
                </a:cubicBezTo>
                <a:cubicBezTo>
                  <a:pt x="1569163" y="1152477"/>
                  <a:pt x="1571189" y="1157037"/>
                  <a:pt x="1574736" y="1160457"/>
                </a:cubicBezTo>
                <a:cubicBezTo>
                  <a:pt x="1578283" y="1163877"/>
                  <a:pt x="1580310" y="1168437"/>
                  <a:pt x="1580816" y="1174137"/>
                </a:cubicBezTo>
                <a:cubicBezTo>
                  <a:pt x="1592533" y="1171858"/>
                  <a:pt x="1597980" y="1162737"/>
                  <a:pt x="1597157" y="1146777"/>
                </a:cubicBezTo>
                <a:cubicBezTo>
                  <a:pt x="1596333" y="1130816"/>
                  <a:pt x="1601020" y="1121696"/>
                  <a:pt x="1611217" y="1119416"/>
                </a:cubicBezTo>
                <a:cubicBezTo>
                  <a:pt x="1611534" y="1110106"/>
                  <a:pt x="1614700" y="1101366"/>
                  <a:pt x="1620717" y="1093196"/>
                </a:cubicBezTo>
                <a:cubicBezTo>
                  <a:pt x="1626734" y="1085026"/>
                  <a:pt x="1633701" y="1078566"/>
                  <a:pt x="1641618" y="1073815"/>
                </a:cubicBezTo>
                <a:lnTo>
                  <a:pt x="1641618" y="1034295"/>
                </a:lnTo>
                <a:cubicBezTo>
                  <a:pt x="1668281" y="1021438"/>
                  <a:pt x="1684115" y="1006871"/>
                  <a:pt x="1689119" y="990594"/>
                </a:cubicBezTo>
                <a:cubicBezTo>
                  <a:pt x="1694122" y="974317"/>
                  <a:pt x="1701595" y="951390"/>
                  <a:pt x="1711539" y="921812"/>
                </a:cubicBezTo>
                <a:cubicBezTo>
                  <a:pt x="1721799" y="920925"/>
                  <a:pt x="1730919" y="917379"/>
                  <a:pt x="1738900" y="911172"/>
                </a:cubicBezTo>
                <a:cubicBezTo>
                  <a:pt x="1746880" y="904965"/>
                  <a:pt x="1756000" y="901418"/>
                  <a:pt x="1766260" y="900532"/>
                </a:cubicBezTo>
                <a:lnTo>
                  <a:pt x="1766260" y="867091"/>
                </a:lnTo>
                <a:lnTo>
                  <a:pt x="1775380" y="867091"/>
                </a:lnTo>
                <a:cubicBezTo>
                  <a:pt x="1781207" y="867091"/>
                  <a:pt x="1784754" y="868611"/>
                  <a:pt x="1786021" y="871651"/>
                </a:cubicBezTo>
                <a:cubicBezTo>
                  <a:pt x="1787287" y="874691"/>
                  <a:pt x="1787794" y="879251"/>
                  <a:pt x="1787541" y="885331"/>
                </a:cubicBezTo>
                <a:lnTo>
                  <a:pt x="1778420" y="909652"/>
                </a:lnTo>
                <a:cubicBezTo>
                  <a:pt x="1778610" y="911869"/>
                  <a:pt x="1779750" y="915796"/>
                  <a:pt x="1781840" y="921432"/>
                </a:cubicBezTo>
                <a:cubicBezTo>
                  <a:pt x="1783930" y="927069"/>
                  <a:pt x="1785831" y="930236"/>
                  <a:pt x="1787541" y="930932"/>
                </a:cubicBezTo>
                <a:lnTo>
                  <a:pt x="1787541" y="921812"/>
                </a:lnTo>
                <a:cubicBezTo>
                  <a:pt x="1794507" y="916872"/>
                  <a:pt x="1802614" y="910032"/>
                  <a:pt x="1811861" y="901292"/>
                </a:cubicBezTo>
                <a:cubicBezTo>
                  <a:pt x="1821108" y="892552"/>
                  <a:pt x="1826175" y="884191"/>
                  <a:pt x="1827061" y="876211"/>
                </a:cubicBezTo>
                <a:lnTo>
                  <a:pt x="1828063" y="874688"/>
                </a:lnTo>
                <a:lnTo>
                  <a:pt x="1833264" y="859828"/>
                </a:lnTo>
                <a:lnTo>
                  <a:pt x="1836887" y="859446"/>
                </a:lnTo>
                <a:lnTo>
                  <a:pt x="1838742" y="846201"/>
                </a:lnTo>
                <a:lnTo>
                  <a:pt x="1833264" y="841588"/>
                </a:lnTo>
                <a:lnTo>
                  <a:pt x="1861195" y="826352"/>
                </a:lnTo>
                <a:lnTo>
                  <a:pt x="1863162" y="814270"/>
                </a:lnTo>
                <a:cubicBezTo>
                  <a:pt x="1864999" y="808253"/>
                  <a:pt x="1868166" y="803567"/>
                  <a:pt x="1872662" y="800210"/>
                </a:cubicBezTo>
                <a:lnTo>
                  <a:pt x="1872662" y="775889"/>
                </a:lnTo>
                <a:lnTo>
                  <a:pt x="1884823" y="766769"/>
                </a:lnTo>
                <a:cubicBezTo>
                  <a:pt x="1885139" y="757522"/>
                  <a:pt x="1888306" y="748655"/>
                  <a:pt x="1894323" y="740168"/>
                </a:cubicBezTo>
                <a:cubicBezTo>
                  <a:pt x="1900340" y="731682"/>
                  <a:pt x="1907306" y="724335"/>
                  <a:pt x="1915223" y="718128"/>
                </a:cubicBezTo>
                <a:cubicBezTo>
                  <a:pt x="1921430" y="708438"/>
                  <a:pt x="1928777" y="697418"/>
                  <a:pt x="1937264" y="685067"/>
                </a:cubicBezTo>
                <a:cubicBezTo>
                  <a:pt x="1945750" y="672717"/>
                  <a:pt x="1954617" y="662457"/>
                  <a:pt x="1963864" y="654287"/>
                </a:cubicBezTo>
                <a:cubicBezTo>
                  <a:pt x="1963674" y="649537"/>
                  <a:pt x="1964054" y="644597"/>
                  <a:pt x="1965004" y="639466"/>
                </a:cubicBezTo>
                <a:cubicBezTo>
                  <a:pt x="1965954" y="634336"/>
                  <a:pt x="1968614" y="630156"/>
                  <a:pt x="1972984" y="626926"/>
                </a:cubicBezTo>
                <a:cubicBezTo>
                  <a:pt x="1973238" y="617553"/>
                  <a:pt x="1975771" y="608179"/>
                  <a:pt x="1980585" y="598806"/>
                </a:cubicBezTo>
                <a:cubicBezTo>
                  <a:pt x="1985398" y="589432"/>
                  <a:pt x="1990971" y="581579"/>
                  <a:pt x="1997305" y="575245"/>
                </a:cubicBezTo>
                <a:cubicBezTo>
                  <a:pt x="1997305" y="572078"/>
                  <a:pt x="1998065" y="569292"/>
                  <a:pt x="1999585" y="566885"/>
                </a:cubicBezTo>
                <a:cubicBezTo>
                  <a:pt x="2001105" y="564478"/>
                  <a:pt x="2003385" y="563212"/>
                  <a:pt x="2006425" y="563085"/>
                </a:cubicBezTo>
                <a:lnTo>
                  <a:pt x="2015545" y="566125"/>
                </a:lnTo>
                <a:lnTo>
                  <a:pt x="2006425" y="596525"/>
                </a:lnTo>
                <a:cubicBezTo>
                  <a:pt x="2003385" y="599756"/>
                  <a:pt x="2001105" y="603936"/>
                  <a:pt x="1999585" y="609066"/>
                </a:cubicBezTo>
                <a:cubicBezTo>
                  <a:pt x="1998065" y="614196"/>
                  <a:pt x="1997305" y="619136"/>
                  <a:pt x="1997305" y="623886"/>
                </a:cubicBezTo>
                <a:lnTo>
                  <a:pt x="1985145" y="651247"/>
                </a:lnTo>
                <a:cubicBezTo>
                  <a:pt x="1985778" y="658087"/>
                  <a:pt x="1986031" y="665687"/>
                  <a:pt x="1985905" y="674047"/>
                </a:cubicBezTo>
                <a:cubicBezTo>
                  <a:pt x="1985778" y="682407"/>
                  <a:pt x="1981471" y="686967"/>
                  <a:pt x="1972984" y="687727"/>
                </a:cubicBezTo>
                <a:cubicBezTo>
                  <a:pt x="1971971" y="717368"/>
                  <a:pt x="1963357" y="752329"/>
                  <a:pt x="1947144" y="792609"/>
                </a:cubicBezTo>
                <a:lnTo>
                  <a:pt x="1934596" y="819297"/>
                </a:lnTo>
                <a:lnTo>
                  <a:pt x="1948786" y="805107"/>
                </a:lnTo>
                <a:cubicBezTo>
                  <a:pt x="1965696" y="803587"/>
                  <a:pt x="1972157" y="797507"/>
                  <a:pt x="1968166" y="786867"/>
                </a:cubicBezTo>
                <a:cubicBezTo>
                  <a:pt x="1964176" y="776227"/>
                  <a:pt x="1966836" y="770146"/>
                  <a:pt x="1976147" y="768626"/>
                </a:cubicBezTo>
                <a:lnTo>
                  <a:pt x="1988307" y="768626"/>
                </a:lnTo>
                <a:cubicBezTo>
                  <a:pt x="1988814" y="760076"/>
                  <a:pt x="1990840" y="753616"/>
                  <a:pt x="1994387" y="749246"/>
                </a:cubicBezTo>
                <a:cubicBezTo>
                  <a:pt x="1997934" y="744876"/>
                  <a:pt x="1999960" y="739176"/>
                  <a:pt x="2000467" y="732145"/>
                </a:cubicBezTo>
                <a:lnTo>
                  <a:pt x="2021748" y="713905"/>
                </a:lnTo>
                <a:lnTo>
                  <a:pt x="2033908" y="738226"/>
                </a:lnTo>
                <a:cubicBezTo>
                  <a:pt x="2039988" y="738226"/>
                  <a:pt x="2043028" y="741266"/>
                  <a:pt x="2043028" y="747346"/>
                </a:cubicBezTo>
                <a:cubicBezTo>
                  <a:pt x="2042141" y="759316"/>
                  <a:pt x="2038595" y="771096"/>
                  <a:pt x="2032388" y="782687"/>
                </a:cubicBezTo>
                <a:cubicBezTo>
                  <a:pt x="2026181" y="794277"/>
                  <a:pt x="2022634" y="806817"/>
                  <a:pt x="2021748" y="820308"/>
                </a:cubicBezTo>
                <a:cubicBezTo>
                  <a:pt x="2021684" y="820561"/>
                  <a:pt x="2021811" y="821574"/>
                  <a:pt x="2022128" y="823347"/>
                </a:cubicBezTo>
                <a:cubicBezTo>
                  <a:pt x="2022444" y="825121"/>
                  <a:pt x="2023331" y="826134"/>
                  <a:pt x="2024788" y="826388"/>
                </a:cubicBezTo>
                <a:cubicBezTo>
                  <a:pt x="2026434" y="825691"/>
                  <a:pt x="2028461" y="822524"/>
                  <a:pt x="2030868" y="816887"/>
                </a:cubicBezTo>
                <a:cubicBezTo>
                  <a:pt x="2033274" y="811251"/>
                  <a:pt x="2035301" y="807324"/>
                  <a:pt x="2036948" y="805107"/>
                </a:cubicBezTo>
                <a:cubicBezTo>
                  <a:pt x="2040495" y="802067"/>
                  <a:pt x="2042521" y="799027"/>
                  <a:pt x="2043028" y="795987"/>
                </a:cubicBezTo>
                <a:cubicBezTo>
                  <a:pt x="2042648" y="791237"/>
                  <a:pt x="2042648" y="787057"/>
                  <a:pt x="2043028" y="783447"/>
                </a:cubicBezTo>
                <a:cubicBezTo>
                  <a:pt x="2043408" y="779836"/>
                  <a:pt x="2046448" y="777937"/>
                  <a:pt x="2052148" y="777746"/>
                </a:cubicBezTo>
                <a:lnTo>
                  <a:pt x="2064308" y="771666"/>
                </a:lnTo>
                <a:lnTo>
                  <a:pt x="2094709" y="768626"/>
                </a:lnTo>
                <a:lnTo>
                  <a:pt x="2103829" y="744306"/>
                </a:lnTo>
                <a:cubicBezTo>
                  <a:pt x="2108453" y="742596"/>
                  <a:pt x="2112886" y="739936"/>
                  <a:pt x="2117129" y="736326"/>
                </a:cubicBezTo>
                <a:cubicBezTo>
                  <a:pt x="2121373" y="732716"/>
                  <a:pt x="2125046" y="729296"/>
                  <a:pt x="2128149" y="726066"/>
                </a:cubicBezTo>
                <a:cubicBezTo>
                  <a:pt x="2131443" y="726129"/>
                  <a:pt x="2134736" y="725242"/>
                  <a:pt x="2138030" y="723405"/>
                </a:cubicBezTo>
                <a:cubicBezTo>
                  <a:pt x="2141323" y="721569"/>
                  <a:pt x="2143097" y="718402"/>
                  <a:pt x="2143350" y="713905"/>
                </a:cubicBezTo>
                <a:lnTo>
                  <a:pt x="2140310" y="701745"/>
                </a:lnTo>
                <a:lnTo>
                  <a:pt x="2167670" y="701745"/>
                </a:lnTo>
                <a:cubicBezTo>
                  <a:pt x="2166467" y="707635"/>
                  <a:pt x="2163554" y="716375"/>
                  <a:pt x="2158930" y="727966"/>
                </a:cubicBezTo>
                <a:cubicBezTo>
                  <a:pt x="2154307" y="739556"/>
                  <a:pt x="2155193" y="746016"/>
                  <a:pt x="2161590" y="747346"/>
                </a:cubicBezTo>
                <a:cubicBezTo>
                  <a:pt x="2164694" y="747156"/>
                  <a:pt x="2167607" y="746016"/>
                  <a:pt x="2170330" y="743926"/>
                </a:cubicBezTo>
                <a:cubicBezTo>
                  <a:pt x="2173054" y="741836"/>
                  <a:pt x="2175207" y="739936"/>
                  <a:pt x="2176790" y="738226"/>
                </a:cubicBezTo>
                <a:lnTo>
                  <a:pt x="2182871" y="701745"/>
                </a:lnTo>
                <a:lnTo>
                  <a:pt x="2198071" y="680465"/>
                </a:lnTo>
                <a:cubicBezTo>
                  <a:pt x="2198071" y="671471"/>
                  <a:pt x="2199591" y="663618"/>
                  <a:pt x="2202631" y="656904"/>
                </a:cubicBezTo>
                <a:cubicBezTo>
                  <a:pt x="2205671" y="650191"/>
                  <a:pt x="2210231" y="643857"/>
                  <a:pt x="2216311" y="637904"/>
                </a:cubicBezTo>
                <a:lnTo>
                  <a:pt x="2216311" y="613583"/>
                </a:lnTo>
                <a:cubicBezTo>
                  <a:pt x="2224925" y="603956"/>
                  <a:pt x="2228978" y="592810"/>
                  <a:pt x="2228472" y="580143"/>
                </a:cubicBezTo>
                <a:cubicBezTo>
                  <a:pt x="2233348" y="581599"/>
                  <a:pt x="2238035" y="580966"/>
                  <a:pt x="2242532" y="578242"/>
                </a:cubicBezTo>
                <a:cubicBezTo>
                  <a:pt x="2247029" y="575519"/>
                  <a:pt x="2249435" y="571086"/>
                  <a:pt x="2249752" y="564942"/>
                </a:cubicBezTo>
                <a:lnTo>
                  <a:pt x="2267992" y="537582"/>
                </a:lnTo>
                <a:lnTo>
                  <a:pt x="2292313" y="546702"/>
                </a:lnTo>
                <a:cubicBezTo>
                  <a:pt x="2288323" y="556582"/>
                  <a:pt x="2285663" y="567982"/>
                  <a:pt x="2284333" y="580902"/>
                </a:cubicBezTo>
                <a:cubicBezTo>
                  <a:pt x="2283003" y="593823"/>
                  <a:pt x="2279583" y="603703"/>
                  <a:pt x="2274073" y="610543"/>
                </a:cubicBezTo>
                <a:cubicBezTo>
                  <a:pt x="2274579" y="620170"/>
                  <a:pt x="2270526" y="625237"/>
                  <a:pt x="2261912" y="625743"/>
                </a:cubicBezTo>
                <a:cubicBezTo>
                  <a:pt x="2255325" y="625300"/>
                  <a:pt x="2247219" y="625427"/>
                  <a:pt x="2237592" y="626123"/>
                </a:cubicBezTo>
                <a:cubicBezTo>
                  <a:pt x="2227965" y="626820"/>
                  <a:pt x="2228978" y="630747"/>
                  <a:pt x="2240632" y="637904"/>
                </a:cubicBezTo>
                <a:lnTo>
                  <a:pt x="2228472" y="668304"/>
                </a:lnTo>
                <a:lnTo>
                  <a:pt x="2240632" y="668304"/>
                </a:lnTo>
                <a:lnTo>
                  <a:pt x="2228472" y="683505"/>
                </a:lnTo>
                <a:lnTo>
                  <a:pt x="2228472" y="713905"/>
                </a:lnTo>
                <a:lnTo>
                  <a:pt x="2207191" y="729106"/>
                </a:lnTo>
                <a:lnTo>
                  <a:pt x="2207191" y="756466"/>
                </a:lnTo>
                <a:cubicBezTo>
                  <a:pt x="2201618" y="766093"/>
                  <a:pt x="2194524" y="774200"/>
                  <a:pt x="2185911" y="780787"/>
                </a:cubicBezTo>
                <a:lnTo>
                  <a:pt x="2176790" y="805107"/>
                </a:lnTo>
                <a:cubicBezTo>
                  <a:pt x="2186291" y="807514"/>
                  <a:pt x="2189331" y="817901"/>
                  <a:pt x="2185911" y="836268"/>
                </a:cubicBezTo>
                <a:cubicBezTo>
                  <a:pt x="2182491" y="854635"/>
                  <a:pt x="2179451" y="866542"/>
                  <a:pt x="2176790" y="871988"/>
                </a:cubicBezTo>
                <a:cubicBezTo>
                  <a:pt x="2171090" y="873382"/>
                  <a:pt x="2168050" y="879715"/>
                  <a:pt x="2167670" y="890989"/>
                </a:cubicBezTo>
                <a:cubicBezTo>
                  <a:pt x="2167290" y="902262"/>
                  <a:pt x="2167290" y="910116"/>
                  <a:pt x="2167670" y="914549"/>
                </a:cubicBezTo>
                <a:cubicBezTo>
                  <a:pt x="2163174" y="916323"/>
                  <a:pt x="2160007" y="919616"/>
                  <a:pt x="2158170" y="924430"/>
                </a:cubicBezTo>
                <a:cubicBezTo>
                  <a:pt x="2156333" y="929243"/>
                  <a:pt x="2155447" y="934056"/>
                  <a:pt x="2155510" y="938870"/>
                </a:cubicBezTo>
                <a:cubicBezTo>
                  <a:pt x="2156017" y="944570"/>
                  <a:pt x="2158043" y="949130"/>
                  <a:pt x="2161590" y="952550"/>
                </a:cubicBezTo>
                <a:cubicBezTo>
                  <a:pt x="2165137" y="955970"/>
                  <a:pt x="2167164" y="960530"/>
                  <a:pt x="2167670" y="966230"/>
                </a:cubicBezTo>
                <a:cubicBezTo>
                  <a:pt x="2179387" y="963951"/>
                  <a:pt x="2184834" y="954830"/>
                  <a:pt x="2184011" y="938870"/>
                </a:cubicBezTo>
                <a:cubicBezTo>
                  <a:pt x="2183187" y="922909"/>
                  <a:pt x="2187874" y="913789"/>
                  <a:pt x="2198071" y="911509"/>
                </a:cubicBezTo>
                <a:cubicBezTo>
                  <a:pt x="2198388" y="902199"/>
                  <a:pt x="2201554" y="893459"/>
                  <a:pt x="2207571" y="885289"/>
                </a:cubicBezTo>
                <a:cubicBezTo>
                  <a:pt x="2213588" y="877119"/>
                  <a:pt x="2220555" y="870659"/>
                  <a:pt x="2228472" y="865908"/>
                </a:cubicBezTo>
                <a:lnTo>
                  <a:pt x="2228472" y="826388"/>
                </a:lnTo>
                <a:cubicBezTo>
                  <a:pt x="2255135" y="813531"/>
                  <a:pt x="2270969" y="798964"/>
                  <a:pt x="2275973" y="782687"/>
                </a:cubicBezTo>
                <a:cubicBezTo>
                  <a:pt x="2280976" y="766410"/>
                  <a:pt x="2288449" y="743483"/>
                  <a:pt x="2298393" y="713905"/>
                </a:cubicBezTo>
                <a:cubicBezTo>
                  <a:pt x="2308653" y="713018"/>
                  <a:pt x="2317773" y="709472"/>
                  <a:pt x="2325754" y="703265"/>
                </a:cubicBezTo>
                <a:cubicBezTo>
                  <a:pt x="2333734" y="697058"/>
                  <a:pt x="2342854" y="693511"/>
                  <a:pt x="2353114" y="692625"/>
                </a:cubicBezTo>
                <a:lnTo>
                  <a:pt x="2353114" y="659184"/>
                </a:lnTo>
                <a:lnTo>
                  <a:pt x="2362234" y="659184"/>
                </a:lnTo>
                <a:cubicBezTo>
                  <a:pt x="2368061" y="659184"/>
                  <a:pt x="2371608" y="660704"/>
                  <a:pt x="2372875" y="663744"/>
                </a:cubicBezTo>
                <a:cubicBezTo>
                  <a:pt x="2374141" y="666784"/>
                  <a:pt x="2374648" y="671344"/>
                  <a:pt x="2374395" y="677424"/>
                </a:cubicBezTo>
                <a:lnTo>
                  <a:pt x="2365274" y="701745"/>
                </a:lnTo>
                <a:cubicBezTo>
                  <a:pt x="2365464" y="703962"/>
                  <a:pt x="2366604" y="707889"/>
                  <a:pt x="2368694" y="713525"/>
                </a:cubicBezTo>
                <a:cubicBezTo>
                  <a:pt x="2370784" y="719162"/>
                  <a:pt x="2372685" y="722329"/>
                  <a:pt x="2374395" y="723025"/>
                </a:cubicBezTo>
                <a:lnTo>
                  <a:pt x="2374395" y="713905"/>
                </a:lnTo>
                <a:cubicBezTo>
                  <a:pt x="2381361" y="708965"/>
                  <a:pt x="2389468" y="702125"/>
                  <a:pt x="2398715" y="693385"/>
                </a:cubicBezTo>
                <a:cubicBezTo>
                  <a:pt x="2407962" y="684645"/>
                  <a:pt x="2413029" y="676284"/>
                  <a:pt x="2413915" y="668304"/>
                </a:cubicBezTo>
                <a:cubicBezTo>
                  <a:pt x="2418412" y="665011"/>
                  <a:pt x="2421579" y="660198"/>
                  <a:pt x="2423416" y="653864"/>
                </a:cubicBezTo>
                <a:cubicBezTo>
                  <a:pt x="2425252" y="647531"/>
                  <a:pt x="2426139" y="641197"/>
                  <a:pt x="2426076" y="634864"/>
                </a:cubicBezTo>
                <a:lnTo>
                  <a:pt x="2447356" y="622703"/>
                </a:lnTo>
                <a:cubicBezTo>
                  <a:pt x="2447293" y="617827"/>
                  <a:pt x="2448179" y="612380"/>
                  <a:pt x="2450016" y="606363"/>
                </a:cubicBezTo>
                <a:cubicBezTo>
                  <a:pt x="2451853" y="600346"/>
                  <a:pt x="2455020" y="595660"/>
                  <a:pt x="2459516" y="592303"/>
                </a:cubicBezTo>
                <a:lnTo>
                  <a:pt x="2459516" y="567982"/>
                </a:lnTo>
                <a:lnTo>
                  <a:pt x="2471677" y="558862"/>
                </a:lnTo>
                <a:cubicBezTo>
                  <a:pt x="2471993" y="549615"/>
                  <a:pt x="2475160" y="540748"/>
                  <a:pt x="2481177" y="532261"/>
                </a:cubicBezTo>
                <a:cubicBezTo>
                  <a:pt x="2487194" y="523775"/>
                  <a:pt x="2494160" y="516428"/>
                  <a:pt x="2502077" y="510221"/>
                </a:cubicBezTo>
                <a:cubicBezTo>
                  <a:pt x="2508284" y="500531"/>
                  <a:pt x="2515631" y="489511"/>
                  <a:pt x="2524118" y="477160"/>
                </a:cubicBezTo>
                <a:cubicBezTo>
                  <a:pt x="2532604" y="464810"/>
                  <a:pt x="2541471" y="454550"/>
                  <a:pt x="2550718" y="446380"/>
                </a:cubicBezTo>
                <a:cubicBezTo>
                  <a:pt x="2550528" y="441630"/>
                  <a:pt x="2550908" y="436690"/>
                  <a:pt x="2551858" y="431559"/>
                </a:cubicBezTo>
                <a:cubicBezTo>
                  <a:pt x="2552808" y="426429"/>
                  <a:pt x="2555468" y="422249"/>
                  <a:pt x="2559838" y="419019"/>
                </a:cubicBezTo>
                <a:cubicBezTo>
                  <a:pt x="2560092" y="409646"/>
                  <a:pt x="2562625" y="400272"/>
                  <a:pt x="2567439" y="390899"/>
                </a:cubicBezTo>
                <a:cubicBezTo>
                  <a:pt x="2572252" y="381525"/>
                  <a:pt x="2577825" y="373672"/>
                  <a:pt x="2584159" y="367338"/>
                </a:cubicBezTo>
                <a:cubicBezTo>
                  <a:pt x="2584159" y="364171"/>
                  <a:pt x="2584919" y="361385"/>
                  <a:pt x="2586439" y="358978"/>
                </a:cubicBezTo>
                <a:cubicBezTo>
                  <a:pt x="2587959" y="356571"/>
                  <a:pt x="2590239" y="355305"/>
                  <a:pt x="2593279" y="355178"/>
                </a:cubicBezTo>
                <a:lnTo>
                  <a:pt x="2602399" y="358218"/>
                </a:lnTo>
                <a:lnTo>
                  <a:pt x="2593279" y="388618"/>
                </a:lnTo>
                <a:cubicBezTo>
                  <a:pt x="2590239" y="391849"/>
                  <a:pt x="2587959" y="396029"/>
                  <a:pt x="2586439" y="401159"/>
                </a:cubicBezTo>
                <a:cubicBezTo>
                  <a:pt x="2584919" y="406289"/>
                  <a:pt x="2584159" y="411229"/>
                  <a:pt x="2584159" y="415979"/>
                </a:cubicBezTo>
                <a:lnTo>
                  <a:pt x="2571999" y="443340"/>
                </a:lnTo>
                <a:cubicBezTo>
                  <a:pt x="2572632" y="450180"/>
                  <a:pt x="2572885" y="457780"/>
                  <a:pt x="2572759" y="466140"/>
                </a:cubicBezTo>
                <a:cubicBezTo>
                  <a:pt x="2572632" y="474500"/>
                  <a:pt x="2568325" y="479060"/>
                  <a:pt x="2559838" y="479820"/>
                </a:cubicBezTo>
                <a:cubicBezTo>
                  <a:pt x="2558825" y="509461"/>
                  <a:pt x="2550211" y="544422"/>
                  <a:pt x="2533998" y="584702"/>
                </a:cubicBezTo>
                <a:cubicBezTo>
                  <a:pt x="2517784" y="624983"/>
                  <a:pt x="2500050" y="656904"/>
                  <a:pt x="2480797" y="680465"/>
                </a:cubicBezTo>
                <a:cubicBezTo>
                  <a:pt x="2480417" y="690851"/>
                  <a:pt x="2478897" y="700478"/>
                  <a:pt x="2476237" y="709345"/>
                </a:cubicBezTo>
                <a:lnTo>
                  <a:pt x="2471747" y="737780"/>
                </a:lnTo>
                <a:lnTo>
                  <a:pt x="2485729" y="741775"/>
                </a:lnTo>
                <a:cubicBezTo>
                  <a:pt x="2485603" y="732402"/>
                  <a:pt x="2486616" y="722268"/>
                  <a:pt x="2488769" y="711374"/>
                </a:cubicBezTo>
                <a:cubicBezTo>
                  <a:pt x="2490923" y="700481"/>
                  <a:pt x="2494976" y="690347"/>
                  <a:pt x="2500930" y="680974"/>
                </a:cubicBezTo>
                <a:lnTo>
                  <a:pt x="2516130" y="702254"/>
                </a:lnTo>
                <a:lnTo>
                  <a:pt x="2507010" y="729615"/>
                </a:lnTo>
                <a:cubicBezTo>
                  <a:pt x="2508720" y="731134"/>
                  <a:pt x="2510620" y="732655"/>
                  <a:pt x="2512710" y="734175"/>
                </a:cubicBezTo>
                <a:cubicBezTo>
                  <a:pt x="2514800" y="735695"/>
                  <a:pt x="2515940" y="737215"/>
                  <a:pt x="2516130" y="738735"/>
                </a:cubicBezTo>
                <a:cubicBezTo>
                  <a:pt x="2515560" y="741648"/>
                  <a:pt x="2512900" y="743422"/>
                  <a:pt x="2508150" y="744055"/>
                </a:cubicBezTo>
                <a:cubicBezTo>
                  <a:pt x="2503400" y="744689"/>
                  <a:pt x="2499980" y="744942"/>
                  <a:pt x="2497890" y="744815"/>
                </a:cubicBezTo>
                <a:lnTo>
                  <a:pt x="2479649" y="796495"/>
                </a:lnTo>
                <a:lnTo>
                  <a:pt x="2482689" y="808657"/>
                </a:lnTo>
                <a:lnTo>
                  <a:pt x="2494850" y="823857"/>
                </a:lnTo>
                <a:lnTo>
                  <a:pt x="2510050" y="808657"/>
                </a:lnTo>
                <a:lnTo>
                  <a:pt x="2519170" y="744815"/>
                </a:lnTo>
                <a:cubicBezTo>
                  <a:pt x="2528544" y="736328"/>
                  <a:pt x="2537157" y="724422"/>
                  <a:pt x="2545011" y="709095"/>
                </a:cubicBezTo>
                <a:cubicBezTo>
                  <a:pt x="2552864" y="693768"/>
                  <a:pt x="2558438" y="680341"/>
                  <a:pt x="2561731" y="668814"/>
                </a:cubicBezTo>
                <a:cubicBezTo>
                  <a:pt x="2562111" y="658300"/>
                  <a:pt x="2564391" y="648167"/>
                  <a:pt x="2568571" y="638413"/>
                </a:cubicBezTo>
                <a:cubicBezTo>
                  <a:pt x="2572751" y="628658"/>
                  <a:pt x="2576551" y="618526"/>
                  <a:pt x="2579971" y="608012"/>
                </a:cubicBezTo>
                <a:cubicBezTo>
                  <a:pt x="2594665" y="595345"/>
                  <a:pt x="2607839" y="581159"/>
                  <a:pt x="2619492" y="565452"/>
                </a:cubicBezTo>
                <a:lnTo>
                  <a:pt x="2640773" y="504650"/>
                </a:lnTo>
                <a:cubicBezTo>
                  <a:pt x="2642609" y="504777"/>
                  <a:pt x="2645016" y="504524"/>
                  <a:pt x="2647993" y="503890"/>
                </a:cubicBezTo>
                <a:cubicBezTo>
                  <a:pt x="2650970" y="503257"/>
                  <a:pt x="2652616" y="501483"/>
                  <a:pt x="2652933" y="498570"/>
                </a:cubicBezTo>
                <a:cubicBezTo>
                  <a:pt x="2652616" y="496924"/>
                  <a:pt x="2650970" y="494897"/>
                  <a:pt x="2647993" y="492490"/>
                </a:cubicBezTo>
                <a:cubicBezTo>
                  <a:pt x="2645016" y="490083"/>
                  <a:pt x="2642609" y="488057"/>
                  <a:pt x="2640773" y="486410"/>
                </a:cubicBezTo>
                <a:lnTo>
                  <a:pt x="2674213" y="468169"/>
                </a:lnTo>
                <a:lnTo>
                  <a:pt x="2695494" y="468169"/>
                </a:lnTo>
                <a:cubicBezTo>
                  <a:pt x="2694861" y="479443"/>
                  <a:pt x="2693087" y="490336"/>
                  <a:pt x="2690174" y="500850"/>
                </a:cubicBezTo>
                <a:cubicBezTo>
                  <a:pt x="2687260" y="511364"/>
                  <a:pt x="2687007" y="526817"/>
                  <a:pt x="2689414" y="547211"/>
                </a:cubicBezTo>
                <a:cubicBezTo>
                  <a:pt x="2695874" y="538344"/>
                  <a:pt x="2701954" y="529477"/>
                  <a:pt x="2707654" y="520610"/>
                </a:cubicBezTo>
                <a:cubicBezTo>
                  <a:pt x="2713354" y="511744"/>
                  <a:pt x="2716394" y="501356"/>
                  <a:pt x="2716774" y="489450"/>
                </a:cubicBezTo>
                <a:cubicBezTo>
                  <a:pt x="2731468" y="477796"/>
                  <a:pt x="2744641" y="464623"/>
                  <a:pt x="2756295" y="449929"/>
                </a:cubicBezTo>
                <a:cubicBezTo>
                  <a:pt x="2773205" y="448409"/>
                  <a:pt x="2779666" y="442329"/>
                  <a:pt x="2775675" y="431689"/>
                </a:cubicBezTo>
                <a:cubicBezTo>
                  <a:pt x="2771685" y="421049"/>
                  <a:pt x="2774345" y="414968"/>
                  <a:pt x="2783656" y="413448"/>
                </a:cubicBezTo>
                <a:lnTo>
                  <a:pt x="2795816" y="413448"/>
                </a:lnTo>
                <a:cubicBezTo>
                  <a:pt x="2796323" y="404898"/>
                  <a:pt x="2798349" y="398438"/>
                  <a:pt x="2801896" y="394068"/>
                </a:cubicBezTo>
                <a:cubicBezTo>
                  <a:pt x="2805443" y="389698"/>
                  <a:pt x="2807469" y="383998"/>
                  <a:pt x="2807976" y="376967"/>
                </a:cubicBezTo>
                <a:lnTo>
                  <a:pt x="2829257" y="358727"/>
                </a:lnTo>
                <a:lnTo>
                  <a:pt x="2841417" y="383048"/>
                </a:lnTo>
                <a:cubicBezTo>
                  <a:pt x="2847497" y="383048"/>
                  <a:pt x="2850537" y="386088"/>
                  <a:pt x="2850537" y="392168"/>
                </a:cubicBezTo>
                <a:cubicBezTo>
                  <a:pt x="2849650" y="404138"/>
                  <a:pt x="2846104" y="415918"/>
                  <a:pt x="2839897" y="427509"/>
                </a:cubicBezTo>
                <a:cubicBezTo>
                  <a:pt x="2833690" y="439099"/>
                  <a:pt x="2830143" y="451639"/>
                  <a:pt x="2829257" y="465130"/>
                </a:cubicBezTo>
                <a:cubicBezTo>
                  <a:pt x="2829193" y="465383"/>
                  <a:pt x="2829320" y="466396"/>
                  <a:pt x="2829637" y="468169"/>
                </a:cubicBezTo>
                <a:cubicBezTo>
                  <a:pt x="2829953" y="469943"/>
                  <a:pt x="2830840" y="470956"/>
                  <a:pt x="2832297" y="471210"/>
                </a:cubicBezTo>
                <a:cubicBezTo>
                  <a:pt x="2833943" y="470513"/>
                  <a:pt x="2835970" y="467346"/>
                  <a:pt x="2838377" y="461709"/>
                </a:cubicBezTo>
                <a:cubicBezTo>
                  <a:pt x="2840783" y="456073"/>
                  <a:pt x="2842810" y="452146"/>
                  <a:pt x="2844457" y="449929"/>
                </a:cubicBezTo>
                <a:cubicBezTo>
                  <a:pt x="2848004" y="446889"/>
                  <a:pt x="2850030" y="443849"/>
                  <a:pt x="2850537" y="440809"/>
                </a:cubicBezTo>
                <a:cubicBezTo>
                  <a:pt x="2850157" y="436059"/>
                  <a:pt x="2850157" y="431879"/>
                  <a:pt x="2850537" y="428269"/>
                </a:cubicBezTo>
                <a:cubicBezTo>
                  <a:pt x="2850917" y="424658"/>
                  <a:pt x="2853957" y="422759"/>
                  <a:pt x="2859657" y="422568"/>
                </a:cubicBezTo>
                <a:lnTo>
                  <a:pt x="2871817" y="416488"/>
                </a:lnTo>
                <a:lnTo>
                  <a:pt x="2902218" y="413448"/>
                </a:lnTo>
                <a:lnTo>
                  <a:pt x="2911338" y="389128"/>
                </a:lnTo>
                <a:cubicBezTo>
                  <a:pt x="2915962" y="387418"/>
                  <a:pt x="2920395" y="384758"/>
                  <a:pt x="2924638" y="381148"/>
                </a:cubicBezTo>
                <a:cubicBezTo>
                  <a:pt x="2928882" y="377538"/>
                  <a:pt x="2932555" y="374118"/>
                  <a:pt x="2935658" y="370888"/>
                </a:cubicBezTo>
                <a:cubicBezTo>
                  <a:pt x="2938952" y="370951"/>
                  <a:pt x="2942245" y="370064"/>
                  <a:pt x="2945539" y="368227"/>
                </a:cubicBezTo>
                <a:cubicBezTo>
                  <a:pt x="2948832" y="366391"/>
                  <a:pt x="2950606" y="363224"/>
                  <a:pt x="2950859" y="358727"/>
                </a:cubicBezTo>
                <a:lnTo>
                  <a:pt x="2947819" y="346567"/>
                </a:lnTo>
                <a:lnTo>
                  <a:pt x="2975179" y="346567"/>
                </a:lnTo>
                <a:cubicBezTo>
                  <a:pt x="2973976" y="352457"/>
                  <a:pt x="2971063" y="361197"/>
                  <a:pt x="2966439" y="372788"/>
                </a:cubicBezTo>
                <a:cubicBezTo>
                  <a:pt x="2961816" y="384378"/>
                  <a:pt x="2962702" y="390838"/>
                  <a:pt x="2969099" y="392168"/>
                </a:cubicBezTo>
                <a:cubicBezTo>
                  <a:pt x="2972203" y="391978"/>
                  <a:pt x="2975116" y="390838"/>
                  <a:pt x="2977839" y="388748"/>
                </a:cubicBezTo>
                <a:cubicBezTo>
                  <a:pt x="2980563" y="386658"/>
                  <a:pt x="2982716" y="384758"/>
                  <a:pt x="2984299" y="383048"/>
                </a:cubicBezTo>
                <a:lnTo>
                  <a:pt x="2990380" y="346567"/>
                </a:lnTo>
                <a:lnTo>
                  <a:pt x="3005580" y="325287"/>
                </a:lnTo>
                <a:cubicBezTo>
                  <a:pt x="3005580" y="316293"/>
                  <a:pt x="3007100" y="308440"/>
                  <a:pt x="3010140" y="301726"/>
                </a:cubicBezTo>
                <a:cubicBezTo>
                  <a:pt x="3013180" y="295013"/>
                  <a:pt x="3017740" y="288679"/>
                  <a:pt x="3023820" y="282726"/>
                </a:cubicBezTo>
                <a:lnTo>
                  <a:pt x="3023820" y="258405"/>
                </a:lnTo>
                <a:cubicBezTo>
                  <a:pt x="3032434" y="248778"/>
                  <a:pt x="3036487" y="237632"/>
                  <a:pt x="3035981" y="224965"/>
                </a:cubicBezTo>
                <a:cubicBezTo>
                  <a:pt x="3040857" y="226421"/>
                  <a:pt x="3045544" y="225788"/>
                  <a:pt x="3050041" y="223064"/>
                </a:cubicBezTo>
                <a:cubicBezTo>
                  <a:pt x="3054538" y="220341"/>
                  <a:pt x="3056944" y="215908"/>
                  <a:pt x="3057261" y="209764"/>
                </a:cubicBezTo>
                <a:lnTo>
                  <a:pt x="3075501" y="182404"/>
                </a:lnTo>
                <a:lnTo>
                  <a:pt x="3099822" y="191524"/>
                </a:lnTo>
                <a:cubicBezTo>
                  <a:pt x="3095832" y="201404"/>
                  <a:pt x="3093172" y="212804"/>
                  <a:pt x="3091842" y="225724"/>
                </a:cubicBezTo>
                <a:cubicBezTo>
                  <a:pt x="3090512" y="238645"/>
                  <a:pt x="3087092" y="248525"/>
                  <a:pt x="3081582" y="255365"/>
                </a:cubicBezTo>
                <a:cubicBezTo>
                  <a:pt x="3082088" y="264992"/>
                  <a:pt x="3078035" y="270059"/>
                  <a:pt x="3069421" y="270565"/>
                </a:cubicBezTo>
                <a:cubicBezTo>
                  <a:pt x="3062834" y="270122"/>
                  <a:pt x="3054728" y="270249"/>
                  <a:pt x="3045101" y="270945"/>
                </a:cubicBezTo>
                <a:cubicBezTo>
                  <a:pt x="3035474" y="271642"/>
                  <a:pt x="3036487" y="275569"/>
                  <a:pt x="3048141" y="282726"/>
                </a:cubicBezTo>
                <a:lnTo>
                  <a:pt x="3035981" y="313126"/>
                </a:lnTo>
                <a:lnTo>
                  <a:pt x="3048141" y="313126"/>
                </a:lnTo>
                <a:lnTo>
                  <a:pt x="3035981" y="328327"/>
                </a:lnTo>
                <a:lnTo>
                  <a:pt x="3035981" y="358727"/>
                </a:lnTo>
                <a:lnTo>
                  <a:pt x="3014700" y="373928"/>
                </a:lnTo>
                <a:lnTo>
                  <a:pt x="3014700" y="401288"/>
                </a:lnTo>
                <a:cubicBezTo>
                  <a:pt x="3009127" y="410915"/>
                  <a:pt x="3002033" y="419022"/>
                  <a:pt x="2993420" y="425609"/>
                </a:cubicBezTo>
                <a:lnTo>
                  <a:pt x="2984299" y="449929"/>
                </a:lnTo>
                <a:cubicBezTo>
                  <a:pt x="2993800" y="452336"/>
                  <a:pt x="2996840" y="462723"/>
                  <a:pt x="2993420" y="481090"/>
                </a:cubicBezTo>
                <a:cubicBezTo>
                  <a:pt x="2990000" y="499457"/>
                  <a:pt x="2986960" y="511364"/>
                  <a:pt x="2984299" y="516809"/>
                </a:cubicBezTo>
                <a:cubicBezTo>
                  <a:pt x="2978599" y="518204"/>
                  <a:pt x="2975559" y="524537"/>
                  <a:pt x="2975179" y="535811"/>
                </a:cubicBezTo>
                <a:cubicBezTo>
                  <a:pt x="2974799" y="547084"/>
                  <a:pt x="2974799" y="554938"/>
                  <a:pt x="2975179" y="559371"/>
                </a:cubicBezTo>
                <a:cubicBezTo>
                  <a:pt x="2970683" y="561145"/>
                  <a:pt x="2967516" y="564438"/>
                  <a:pt x="2965679" y="569252"/>
                </a:cubicBezTo>
                <a:cubicBezTo>
                  <a:pt x="2963842" y="574065"/>
                  <a:pt x="2962956" y="578878"/>
                  <a:pt x="2963019" y="583692"/>
                </a:cubicBezTo>
                <a:cubicBezTo>
                  <a:pt x="2963526" y="589392"/>
                  <a:pt x="2965552" y="593952"/>
                  <a:pt x="2969099" y="597372"/>
                </a:cubicBezTo>
                <a:cubicBezTo>
                  <a:pt x="2972646" y="600792"/>
                  <a:pt x="2974673" y="605352"/>
                  <a:pt x="2975179" y="611052"/>
                </a:cubicBezTo>
                <a:cubicBezTo>
                  <a:pt x="2986896" y="608773"/>
                  <a:pt x="2992343" y="599652"/>
                  <a:pt x="2991520" y="583692"/>
                </a:cubicBezTo>
                <a:cubicBezTo>
                  <a:pt x="2990696" y="567731"/>
                  <a:pt x="2995383" y="558611"/>
                  <a:pt x="3005580" y="556331"/>
                </a:cubicBezTo>
                <a:cubicBezTo>
                  <a:pt x="3005897" y="547020"/>
                  <a:pt x="3009063" y="538281"/>
                  <a:pt x="3015080" y="530111"/>
                </a:cubicBezTo>
                <a:cubicBezTo>
                  <a:pt x="3021097" y="521941"/>
                  <a:pt x="3028064" y="515481"/>
                  <a:pt x="3035981" y="510730"/>
                </a:cubicBezTo>
                <a:lnTo>
                  <a:pt x="3035981" y="471210"/>
                </a:lnTo>
                <a:cubicBezTo>
                  <a:pt x="3062644" y="458353"/>
                  <a:pt x="3078478" y="443786"/>
                  <a:pt x="3083482" y="427509"/>
                </a:cubicBezTo>
                <a:cubicBezTo>
                  <a:pt x="3088485" y="411232"/>
                  <a:pt x="3095958" y="388305"/>
                  <a:pt x="3105902" y="358727"/>
                </a:cubicBezTo>
                <a:cubicBezTo>
                  <a:pt x="3116162" y="357840"/>
                  <a:pt x="3125282" y="354294"/>
                  <a:pt x="3133263" y="348087"/>
                </a:cubicBezTo>
                <a:cubicBezTo>
                  <a:pt x="3141243" y="341880"/>
                  <a:pt x="3150363" y="338333"/>
                  <a:pt x="3160623" y="337447"/>
                </a:cubicBezTo>
                <a:lnTo>
                  <a:pt x="3160623" y="304006"/>
                </a:lnTo>
                <a:lnTo>
                  <a:pt x="3169743" y="304006"/>
                </a:lnTo>
                <a:cubicBezTo>
                  <a:pt x="3175570" y="304006"/>
                  <a:pt x="3179117" y="305526"/>
                  <a:pt x="3180384" y="308566"/>
                </a:cubicBezTo>
                <a:cubicBezTo>
                  <a:pt x="3181650" y="311606"/>
                  <a:pt x="3182157" y="316166"/>
                  <a:pt x="3181904" y="322246"/>
                </a:cubicBezTo>
                <a:lnTo>
                  <a:pt x="3172783" y="346567"/>
                </a:lnTo>
                <a:cubicBezTo>
                  <a:pt x="3172973" y="348784"/>
                  <a:pt x="3174113" y="352711"/>
                  <a:pt x="3176203" y="358347"/>
                </a:cubicBezTo>
                <a:cubicBezTo>
                  <a:pt x="3178293" y="363984"/>
                  <a:pt x="3180194" y="367151"/>
                  <a:pt x="3181904" y="367847"/>
                </a:cubicBezTo>
                <a:lnTo>
                  <a:pt x="3181904" y="358727"/>
                </a:lnTo>
                <a:cubicBezTo>
                  <a:pt x="3188870" y="353787"/>
                  <a:pt x="3196977" y="346947"/>
                  <a:pt x="3206224" y="338207"/>
                </a:cubicBezTo>
                <a:cubicBezTo>
                  <a:pt x="3215471" y="329467"/>
                  <a:pt x="3220538" y="321106"/>
                  <a:pt x="3221424" y="313126"/>
                </a:cubicBezTo>
                <a:cubicBezTo>
                  <a:pt x="3225921" y="309833"/>
                  <a:pt x="3229088" y="305020"/>
                  <a:pt x="3230925" y="298686"/>
                </a:cubicBezTo>
                <a:cubicBezTo>
                  <a:pt x="3232761" y="292353"/>
                  <a:pt x="3233648" y="286019"/>
                  <a:pt x="3233585" y="279686"/>
                </a:cubicBezTo>
                <a:lnTo>
                  <a:pt x="3254865" y="267525"/>
                </a:lnTo>
                <a:cubicBezTo>
                  <a:pt x="3254802" y="262649"/>
                  <a:pt x="3255688" y="257202"/>
                  <a:pt x="3257525" y="251185"/>
                </a:cubicBezTo>
                <a:cubicBezTo>
                  <a:pt x="3259362" y="245168"/>
                  <a:pt x="3262529" y="240482"/>
                  <a:pt x="3267025" y="237125"/>
                </a:cubicBezTo>
                <a:lnTo>
                  <a:pt x="3267025" y="212804"/>
                </a:lnTo>
                <a:lnTo>
                  <a:pt x="3279186" y="203684"/>
                </a:lnTo>
                <a:cubicBezTo>
                  <a:pt x="3279502" y="194437"/>
                  <a:pt x="3282669" y="185570"/>
                  <a:pt x="3288686" y="177083"/>
                </a:cubicBezTo>
                <a:cubicBezTo>
                  <a:pt x="3294703" y="168597"/>
                  <a:pt x="3301669" y="161250"/>
                  <a:pt x="3309586" y="155043"/>
                </a:cubicBezTo>
                <a:cubicBezTo>
                  <a:pt x="3315793" y="145353"/>
                  <a:pt x="3323140" y="134333"/>
                  <a:pt x="3331627" y="121982"/>
                </a:cubicBezTo>
                <a:cubicBezTo>
                  <a:pt x="3340113" y="109632"/>
                  <a:pt x="3348980" y="99372"/>
                  <a:pt x="3358227" y="91202"/>
                </a:cubicBezTo>
                <a:cubicBezTo>
                  <a:pt x="3358037" y="86452"/>
                  <a:pt x="3358417" y="81512"/>
                  <a:pt x="3359367" y="76381"/>
                </a:cubicBezTo>
                <a:cubicBezTo>
                  <a:pt x="3360317" y="71251"/>
                  <a:pt x="3362977" y="67071"/>
                  <a:pt x="3367347" y="63841"/>
                </a:cubicBezTo>
                <a:cubicBezTo>
                  <a:pt x="3367601" y="54468"/>
                  <a:pt x="3370134" y="45094"/>
                  <a:pt x="3374948" y="35721"/>
                </a:cubicBezTo>
                <a:cubicBezTo>
                  <a:pt x="3379761" y="26347"/>
                  <a:pt x="3385334" y="18494"/>
                  <a:pt x="3391668" y="12160"/>
                </a:cubicBezTo>
                <a:cubicBezTo>
                  <a:pt x="3391668" y="8993"/>
                  <a:pt x="3392428" y="6207"/>
                  <a:pt x="3393948" y="3800"/>
                </a:cubicBezTo>
                <a:cubicBezTo>
                  <a:pt x="3395468" y="1393"/>
                  <a:pt x="3397748" y="127"/>
                  <a:pt x="3400788" y="0"/>
                </a:cubicBezTo>
                <a:close/>
              </a:path>
            </a:pathLst>
          </a:custGeom>
          <a:blipFill dpi="0" rotWithShape="0">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1655285" y="2198139"/>
            <a:ext cx="6588830"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Who were Larry Page and Sergey Brin?</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604332" y="2136019"/>
            <a:ext cx="720000" cy="72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935284" y="3495146"/>
            <a:ext cx="720000" cy="72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1296836" y="4761628"/>
            <a:ext cx="720000" cy="72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2016836" y="3588653"/>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How did they develop their business opportunity?</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2718459" y="4970338"/>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What observation from the academic world, inspired their business idea?</a:t>
            </a:r>
          </a:p>
        </p:txBody>
      </p:sp>
      <p:sp>
        <p:nvSpPr>
          <p:cNvPr id="2" name="عنصر نائب لرقم الشريحة 1">
            <a:extLst>
              <a:ext uri="{FF2B5EF4-FFF2-40B4-BE49-F238E27FC236}">
                <a16:creationId xmlns:a16="http://schemas.microsoft.com/office/drawing/2014/main" id="{000BC533-36AD-4755-9D28-BC236CA2EFBE}"/>
              </a:ext>
            </a:extLst>
          </p:cNvPr>
          <p:cNvSpPr>
            <a:spLocks noGrp="1"/>
          </p:cNvSpPr>
          <p:nvPr>
            <p:ph type="sldNum" sz="quarter" idx="12"/>
          </p:nvPr>
        </p:nvSpPr>
        <p:spPr/>
        <p:txBody>
          <a:bodyPr/>
          <a:lstStyle/>
          <a:p>
            <a:fld id="{7BB485FA-5BF7-483B-B1A0-9B2B5547A02D}" type="slidenum">
              <a:rPr lang="ar-SA" smtClean="0"/>
              <a:t>30</a:t>
            </a:fld>
            <a:endParaRPr lang="ar-SA"/>
          </a:p>
        </p:txBody>
      </p:sp>
    </p:spTree>
    <p:extLst>
      <p:ext uri="{BB962C8B-B14F-4D97-AF65-F5344CB8AC3E}">
        <p14:creationId xmlns:p14="http://schemas.microsoft.com/office/powerpoint/2010/main" val="961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calcmode="lin" valueType="num">
                                      <p:cBhvr>
                                        <p:cTn id="30"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9"/>
                                        </p:tgtEl>
                                        <p:attrNameLst>
                                          <p:attrName>ppt_y</p:attrName>
                                        </p:attrNameLst>
                                      </p:cBhvr>
                                      <p:tavLst>
                                        <p:tav tm="0">
                                          <p:val>
                                            <p:strVal val="#ppt_y"/>
                                          </p:val>
                                        </p:tav>
                                        <p:tav tm="100000">
                                          <p:val>
                                            <p:strVal val="#ppt_y"/>
                                          </p:val>
                                        </p:tav>
                                      </p:tavLst>
                                    </p:anim>
                                    <p:anim calcmode="lin" valueType="num">
                                      <p:cBhvr>
                                        <p:cTn id="32"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9"/>
                                        </p:tgtEl>
                                      </p:cBhvr>
                                    </p:animEffect>
                                  </p:childTnLst>
                                </p:cTn>
                              </p:par>
                            </p:childTnLst>
                          </p:cTn>
                        </p:par>
                        <p:par>
                          <p:cTn id="35" fill="hold">
                            <p:stCondLst>
                              <p:cond delay="1275"/>
                            </p:stCondLst>
                            <p:childTnLst>
                              <p:par>
                                <p:cTn id="36" presetID="22" presetClass="entr" presetSubtype="8" fill="hold" grpId="0" nodeType="afterEffect">
                                  <p:stCondLst>
                                    <p:cond delay="0"/>
                                  </p:stCondLst>
                                  <p:iterate type="wd">
                                    <p:tmPct val="10000"/>
                                  </p:iterate>
                                  <p:childTnLst>
                                    <p:set>
                                      <p:cBhvr>
                                        <p:cTn id="37" dur="1" fill="hold">
                                          <p:stCondLst>
                                            <p:cond delay="0"/>
                                          </p:stCondLst>
                                        </p:cTn>
                                        <p:tgtEl>
                                          <p:spTgt spid="33"/>
                                        </p:tgtEl>
                                        <p:attrNameLst>
                                          <p:attrName>style.visibility</p:attrName>
                                        </p:attrNameLst>
                                      </p:cBhvr>
                                      <p:to>
                                        <p:strVal val="visible"/>
                                      </p:to>
                                    </p:set>
                                    <p:animEffect transition="in" filter="wipe(left)">
                                      <p:cBhvr>
                                        <p:cTn id="38" dur="10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50"/>
                                        <p:tgtEl>
                                          <p:spTgt spid="34"/>
                                        </p:tgtEl>
                                      </p:cBhvr>
                                    </p:animEffect>
                                  </p:childTnLst>
                                </p:cTn>
                              </p:par>
                            </p:childTnLst>
                          </p:cTn>
                        </p:par>
                        <p:par>
                          <p:cTn id="42" fill="hold">
                            <p:stCondLst>
                              <p:cond delay="2975"/>
                            </p:stCondLst>
                            <p:childTnLst>
                              <p:par>
                                <p:cTn id="43" presetID="10"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50"/>
                                        <p:tgtEl>
                                          <p:spTgt spid="35"/>
                                        </p:tgtEl>
                                      </p:cBhvr>
                                    </p:animEffect>
                                  </p:childTnLst>
                                </p:cTn>
                              </p:par>
                            </p:childTnLst>
                          </p:cTn>
                        </p:par>
                        <p:par>
                          <p:cTn id="46" fill="hold">
                            <p:stCondLst>
                              <p:cond delay="3125"/>
                            </p:stCondLst>
                            <p:childTnLst>
                              <p:par>
                                <p:cTn id="47" presetID="10"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50"/>
                                        <p:tgtEl>
                                          <p:spTgt spid="37"/>
                                        </p:tgtEl>
                                      </p:cBhvr>
                                    </p:animEffect>
                                  </p:childTnLst>
                                </p:cTn>
                              </p:par>
                            </p:childTnLst>
                          </p:cTn>
                        </p:par>
                        <p:par>
                          <p:cTn id="50" fill="hold">
                            <p:stCondLst>
                              <p:cond delay="3275"/>
                            </p:stCondLst>
                            <p:childTnLst>
                              <p:par>
                                <p:cTn id="51" presetID="22" presetClass="entr" presetSubtype="8" fill="hold" grpId="0" nodeType="afterEffect">
                                  <p:stCondLst>
                                    <p:cond delay="0"/>
                                  </p:stCondLst>
                                  <p:iterate type="wd">
                                    <p:tmPct val="10000"/>
                                  </p:iterate>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4975"/>
                            </p:stCondLst>
                            <p:childTnLst>
                              <p:par>
                                <p:cTn id="55" presetID="22" presetClass="entr" presetSubtype="8" fill="hold" grpId="0" nodeType="afterEffect">
                                  <p:stCondLst>
                                    <p:cond delay="0"/>
                                  </p:stCondLst>
                                  <p:iterate type="wd">
                                    <p:tmPct val="10000"/>
                                  </p:iterate>
                                  <p:childTnLst>
                                    <p:set>
                                      <p:cBhvr>
                                        <p:cTn id="56" dur="1" fill="hold">
                                          <p:stCondLst>
                                            <p:cond delay="0"/>
                                          </p:stCondLst>
                                        </p:cTn>
                                        <p:tgtEl>
                                          <p:spTgt spid="40"/>
                                        </p:tgtEl>
                                        <p:attrNameLst>
                                          <p:attrName>style.visibility</p:attrName>
                                        </p:attrNameLst>
                                      </p:cBhvr>
                                      <p:to>
                                        <p:strVal val="visible"/>
                                      </p:to>
                                    </p:set>
                                    <p:animEffect transition="in" filter="wipe(left)">
                                      <p:cBhvr>
                                        <p:cTn id="5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9" grpId="0"/>
      <p:bldP spid="33" grpId="0"/>
      <p:bldP spid="34" grpId="0" animBg="1"/>
      <p:bldP spid="35" grpId="0" animBg="1"/>
      <p:bldP spid="37" grpId="0" animBg="1"/>
      <p:bldP spid="38" grpId="0"/>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Case Study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2" name="شكل حر 21">
            <a:extLst>
              <a:ext uri="{FF2B5EF4-FFF2-40B4-BE49-F238E27FC236}">
                <a16:creationId xmlns:a16="http://schemas.microsoft.com/office/drawing/2014/main" id="{BE5C4292-756D-EC9B-5F41-EEAC762AE9BA}"/>
              </a:ext>
            </a:extLst>
          </p:cNvPr>
          <p:cNvSpPr/>
          <p:nvPr/>
        </p:nvSpPr>
        <p:spPr>
          <a:xfrm rot="20002406">
            <a:off x="8741139" y="1010678"/>
            <a:ext cx="3368557" cy="4017678"/>
          </a:xfrm>
          <a:custGeom>
            <a:avLst/>
            <a:gdLst>
              <a:gd name="connsiteX0" fmla="*/ 2997015 w 4754420"/>
              <a:gd name="connsiteY0" fmla="*/ 5066981 h 5670598"/>
              <a:gd name="connsiteX1" fmla="*/ 2996941 w 4754420"/>
              <a:gd name="connsiteY1" fmla="*/ 5067246 h 5670598"/>
              <a:gd name="connsiteX2" fmla="*/ 2997280 w 4754420"/>
              <a:gd name="connsiteY2" fmla="*/ 5067246 h 5670598"/>
              <a:gd name="connsiteX3" fmla="*/ 617673 w 4754420"/>
              <a:gd name="connsiteY3" fmla="*/ 5066885 h 5670598"/>
              <a:gd name="connsiteX4" fmla="*/ 603497 w 4754420"/>
              <a:gd name="connsiteY4" fmla="*/ 5084077 h 5670598"/>
              <a:gd name="connsiteX5" fmla="*/ 602907 w 4754420"/>
              <a:gd name="connsiteY5" fmla="*/ 5086377 h 5670598"/>
              <a:gd name="connsiteX6" fmla="*/ 617617 w 4754420"/>
              <a:gd name="connsiteY6" fmla="*/ 5067021 h 5670598"/>
              <a:gd name="connsiteX7" fmla="*/ 2032815 w 4754420"/>
              <a:gd name="connsiteY7" fmla="*/ 5034029 h 5670598"/>
              <a:gd name="connsiteX8" fmla="*/ 2011535 w 4754420"/>
              <a:gd name="connsiteY8" fmla="*/ 5037069 h 5670598"/>
              <a:gd name="connsiteX9" fmla="*/ 2008495 w 4754420"/>
              <a:gd name="connsiteY9" fmla="*/ 5037069 h 5670598"/>
              <a:gd name="connsiteX10" fmla="*/ 2011535 w 4754420"/>
              <a:gd name="connsiteY10" fmla="*/ 5067470 h 5670598"/>
              <a:gd name="connsiteX11" fmla="*/ 1984174 w 4754420"/>
              <a:gd name="connsiteY11" fmla="*/ 5088750 h 5670598"/>
              <a:gd name="connsiteX12" fmla="*/ 1975054 w 4754420"/>
              <a:gd name="connsiteY12" fmla="*/ 5113071 h 5670598"/>
              <a:gd name="connsiteX13" fmla="*/ 1987215 w 4754420"/>
              <a:gd name="connsiteY13" fmla="*/ 5116110 h 5670598"/>
              <a:gd name="connsiteX14" fmla="*/ 2020655 w 4754420"/>
              <a:gd name="connsiteY14" fmla="*/ 5085710 h 5670598"/>
              <a:gd name="connsiteX15" fmla="*/ 2031295 w 4754420"/>
              <a:gd name="connsiteY15" fmla="*/ 5055309 h 5670598"/>
              <a:gd name="connsiteX16" fmla="*/ 2032815 w 4754420"/>
              <a:gd name="connsiteY16" fmla="*/ 5034029 h 5670598"/>
              <a:gd name="connsiteX17" fmla="*/ 3255685 w 4754420"/>
              <a:gd name="connsiteY17" fmla="*/ 5015565 h 5670598"/>
              <a:gd name="connsiteX18" fmla="*/ 3256065 w 4754420"/>
              <a:gd name="connsiteY18" fmla="*/ 5021265 h 5670598"/>
              <a:gd name="connsiteX19" fmla="*/ 3258725 w 4754420"/>
              <a:gd name="connsiteY19" fmla="*/ 5024685 h 5670598"/>
              <a:gd name="connsiteX20" fmla="*/ 3267845 w 4754420"/>
              <a:gd name="connsiteY20" fmla="*/ 5021645 h 5670598"/>
              <a:gd name="connsiteX21" fmla="*/ 3486730 w 4754420"/>
              <a:gd name="connsiteY21" fmla="*/ 5003405 h 5670598"/>
              <a:gd name="connsiteX22" fmla="*/ 3498890 w 4754420"/>
              <a:gd name="connsiteY22" fmla="*/ 5024685 h 5670598"/>
              <a:gd name="connsiteX23" fmla="*/ 3495850 w 4754420"/>
              <a:gd name="connsiteY23" fmla="*/ 5049006 h 5670598"/>
              <a:gd name="connsiteX24" fmla="*/ 3484070 w 4754420"/>
              <a:gd name="connsiteY24" fmla="*/ 5059646 h 5670598"/>
              <a:gd name="connsiteX25" fmla="*/ 3465449 w 4754420"/>
              <a:gd name="connsiteY25" fmla="*/ 5070286 h 5670598"/>
              <a:gd name="connsiteX26" fmla="*/ 3476090 w 4754420"/>
              <a:gd name="connsiteY26" fmla="*/ 5036845 h 5670598"/>
              <a:gd name="connsiteX27" fmla="*/ 3486730 w 4754420"/>
              <a:gd name="connsiteY27" fmla="*/ 5003405 h 5670598"/>
              <a:gd name="connsiteX28" fmla="*/ 1669452 w 4754420"/>
              <a:gd name="connsiteY28" fmla="*/ 4985225 h 5670598"/>
              <a:gd name="connsiteX29" fmla="*/ 1662713 w 4754420"/>
              <a:gd name="connsiteY29" fmla="*/ 4997740 h 5670598"/>
              <a:gd name="connsiteX30" fmla="*/ 1661537 w 4754420"/>
              <a:gd name="connsiteY30" fmla="*/ 5000387 h 5670598"/>
              <a:gd name="connsiteX31" fmla="*/ 1671048 w 4754420"/>
              <a:gd name="connsiteY31" fmla="*/ 4985388 h 5670598"/>
              <a:gd name="connsiteX32" fmla="*/ 3319526 w 4754420"/>
              <a:gd name="connsiteY32" fmla="*/ 4927403 h 5670598"/>
              <a:gd name="connsiteX33" fmla="*/ 3320286 w 4754420"/>
              <a:gd name="connsiteY33" fmla="*/ 4933103 h 5670598"/>
              <a:gd name="connsiteX34" fmla="*/ 3325607 w 4754420"/>
              <a:gd name="connsiteY34" fmla="*/ 4936523 h 5670598"/>
              <a:gd name="connsiteX35" fmla="*/ 3331687 w 4754420"/>
              <a:gd name="connsiteY35" fmla="*/ 4936523 h 5670598"/>
              <a:gd name="connsiteX36" fmla="*/ 3327887 w 4754420"/>
              <a:gd name="connsiteY36" fmla="*/ 4929683 h 5670598"/>
              <a:gd name="connsiteX37" fmla="*/ 3319526 w 4754420"/>
              <a:gd name="connsiteY37" fmla="*/ 4927403 h 5670598"/>
              <a:gd name="connsiteX38" fmla="*/ 3517130 w 4754420"/>
              <a:gd name="connsiteY38" fmla="*/ 4827081 h 5670598"/>
              <a:gd name="connsiteX39" fmla="*/ 3519031 w 4754420"/>
              <a:gd name="connsiteY39" fmla="*/ 4834301 h 5670598"/>
              <a:gd name="connsiteX40" fmla="*/ 3523211 w 4754420"/>
              <a:gd name="connsiteY40" fmla="*/ 4839241 h 5670598"/>
              <a:gd name="connsiteX41" fmla="*/ 3528531 w 4754420"/>
              <a:gd name="connsiteY41" fmla="*/ 4835821 h 5670598"/>
              <a:gd name="connsiteX42" fmla="*/ 3529291 w 4754420"/>
              <a:gd name="connsiteY42" fmla="*/ 4830121 h 5670598"/>
              <a:gd name="connsiteX43" fmla="*/ 994205 w 4754420"/>
              <a:gd name="connsiteY43" fmla="*/ 4803676 h 5670598"/>
              <a:gd name="connsiteX44" fmla="*/ 972925 w 4754420"/>
              <a:gd name="connsiteY44" fmla="*/ 4806716 h 5670598"/>
              <a:gd name="connsiteX45" fmla="*/ 969885 w 4754420"/>
              <a:gd name="connsiteY45" fmla="*/ 4806716 h 5670598"/>
              <a:gd name="connsiteX46" fmla="*/ 972925 w 4754420"/>
              <a:gd name="connsiteY46" fmla="*/ 4837117 h 5670598"/>
              <a:gd name="connsiteX47" fmla="*/ 945564 w 4754420"/>
              <a:gd name="connsiteY47" fmla="*/ 4858397 h 5670598"/>
              <a:gd name="connsiteX48" fmla="*/ 936444 w 4754420"/>
              <a:gd name="connsiteY48" fmla="*/ 4882718 h 5670598"/>
              <a:gd name="connsiteX49" fmla="*/ 948605 w 4754420"/>
              <a:gd name="connsiteY49" fmla="*/ 4885757 h 5670598"/>
              <a:gd name="connsiteX50" fmla="*/ 982045 w 4754420"/>
              <a:gd name="connsiteY50" fmla="*/ 4855357 h 5670598"/>
              <a:gd name="connsiteX51" fmla="*/ 992685 w 4754420"/>
              <a:gd name="connsiteY51" fmla="*/ 4824956 h 5670598"/>
              <a:gd name="connsiteX52" fmla="*/ 994205 w 4754420"/>
              <a:gd name="connsiteY52" fmla="*/ 4803676 h 5670598"/>
              <a:gd name="connsiteX53" fmla="*/ 3200964 w 4754420"/>
              <a:gd name="connsiteY53" fmla="*/ 4790600 h 5670598"/>
              <a:gd name="connsiteX54" fmla="*/ 3200964 w 4754420"/>
              <a:gd name="connsiteY54" fmla="*/ 4805800 h 5670598"/>
              <a:gd name="connsiteX55" fmla="*/ 3204764 w 4754420"/>
              <a:gd name="connsiteY55" fmla="*/ 4813781 h 5670598"/>
              <a:gd name="connsiteX56" fmla="*/ 3213125 w 4754420"/>
              <a:gd name="connsiteY56" fmla="*/ 4814921 h 5670598"/>
              <a:gd name="connsiteX57" fmla="*/ 2918007 w 4754420"/>
              <a:gd name="connsiteY57" fmla="*/ 4787172 h 5670598"/>
              <a:gd name="connsiteX58" fmla="*/ 2896727 w 4754420"/>
              <a:gd name="connsiteY58" fmla="*/ 4790212 h 5670598"/>
              <a:gd name="connsiteX59" fmla="*/ 2893687 w 4754420"/>
              <a:gd name="connsiteY59" fmla="*/ 4790212 h 5670598"/>
              <a:gd name="connsiteX60" fmla="*/ 2896727 w 4754420"/>
              <a:gd name="connsiteY60" fmla="*/ 4820613 h 5670598"/>
              <a:gd name="connsiteX61" fmla="*/ 2869366 w 4754420"/>
              <a:gd name="connsiteY61" fmla="*/ 4841893 h 5670598"/>
              <a:gd name="connsiteX62" fmla="*/ 2860246 w 4754420"/>
              <a:gd name="connsiteY62" fmla="*/ 4866214 h 5670598"/>
              <a:gd name="connsiteX63" fmla="*/ 2872407 w 4754420"/>
              <a:gd name="connsiteY63" fmla="*/ 4869253 h 5670598"/>
              <a:gd name="connsiteX64" fmla="*/ 2905847 w 4754420"/>
              <a:gd name="connsiteY64" fmla="*/ 4838853 h 5670598"/>
              <a:gd name="connsiteX65" fmla="*/ 2916487 w 4754420"/>
              <a:gd name="connsiteY65" fmla="*/ 4808452 h 5670598"/>
              <a:gd name="connsiteX66" fmla="*/ 2918007 w 4754420"/>
              <a:gd name="connsiteY66" fmla="*/ 4787172 h 5670598"/>
              <a:gd name="connsiteX67" fmla="*/ 3419848 w 4754420"/>
              <a:gd name="connsiteY67" fmla="*/ 4769320 h 5670598"/>
              <a:gd name="connsiteX68" fmla="*/ 3399328 w 4754420"/>
              <a:gd name="connsiteY68" fmla="*/ 4779200 h 5670598"/>
              <a:gd name="connsiteX69" fmla="*/ 3392488 w 4754420"/>
              <a:gd name="connsiteY69" fmla="*/ 4802760 h 5670598"/>
              <a:gd name="connsiteX70" fmla="*/ 3392488 w 4754420"/>
              <a:gd name="connsiteY70" fmla="*/ 4805800 h 5670598"/>
              <a:gd name="connsiteX71" fmla="*/ 3384888 w 4754420"/>
              <a:gd name="connsiteY71" fmla="*/ 4806181 h 5670598"/>
              <a:gd name="connsiteX72" fmla="*/ 3377288 w 4754420"/>
              <a:gd name="connsiteY72" fmla="*/ 4808841 h 5670598"/>
              <a:gd name="connsiteX73" fmla="*/ 3389828 w 4754420"/>
              <a:gd name="connsiteY73" fmla="*/ 4813021 h 5670598"/>
              <a:gd name="connsiteX74" fmla="*/ 3404648 w 4754420"/>
              <a:gd name="connsiteY74" fmla="*/ 4814921 h 5670598"/>
              <a:gd name="connsiteX75" fmla="*/ 3422889 w 4754420"/>
              <a:gd name="connsiteY75" fmla="*/ 4799720 h 5670598"/>
              <a:gd name="connsiteX76" fmla="*/ 3413388 w 4754420"/>
              <a:gd name="connsiteY76" fmla="*/ 4792880 h 5670598"/>
              <a:gd name="connsiteX77" fmla="*/ 3410728 w 4754420"/>
              <a:gd name="connsiteY77" fmla="*/ 4781480 h 5670598"/>
              <a:gd name="connsiteX78" fmla="*/ 3231365 w 4754420"/>
              <a:gd name="connsiteY78" fmla="*/ 4757159 h 5670598"/>
              <a:gd name="connsiteX79" fmla="*/ 3228325 w 4754420"/>
              <a:gd name="connsiteY79" fmla="*/ 4758679 h 5670598"/>
              <a:gd name="connsiteX80" fmla="*/ 3225285 w 4754420"/>
              <a:gd name="connsiteY80" fmla="*/ 4760200 h 5670598"/>
              <a:gd name="connsiteX81" fmla="*/ 3227185 w 4754420"/>
              <a:gd name="connsiteY81" fmla="*/ 4767420 h 5670598"/>
              <a:gd name="connsiteX82" fmla="*/ 3231365 w 4754420"/>
              <a:gd name="connsiteY82" fmla="*/ 4772360 h 5670598"/>
              <a:gd name="connsiteX83" fmla="*/ 3236685 w 4754420"/>
              <a:gd name="connsiteY83" fmla="*/ 4768940 h 5670598"/>
              <a:gd name="connsiteX84" fmla="*/ 3237445 w 4754420"/>
              <a:gd name="connsiteY84" fmla="*/ 4763240 h 5670598"/>
              <a:gd name="connsiteX85" fmla="*/ 3231365 w 4754420"/>
              <a:gd name="connsiteY85" fmla="*/ 4757159 h 5670598"/>
              <a:gd name="connsiteX86" fmla="*/ 3587052 w 4754420"/>
              <a:gd name="connsiteY86" fmla="*/ 4726759 h 5670598"/>
              <a:gd name="connsiteX87" fmla="*/ 3569952 w 4754420"/>
              <a:gd name="connsiteY87" fmla="*/ 4742339 h 5670598"/>
              <a:gd name="connsiteX88" fmla="*/ 3568812 w 4754420"/>
              <a:gd name="connsiteY88" fmla="*/ 4769320 h 5670598"/>
              <a:gd name="connsiteX89" fmla="*/ 3553991 w 4754420"/>
              <a:gd name="connsiteY89" fmla="*/ 4771600 h 5670598"/>
              <a:gd name="connsiteX90" fmla="*/ 3541451 w 4754420"/>
              <a:gd name="connsiteY90" fmla="*/ 4778440 h 5670598"/>
              <a:gd name="connsiteX91" fmla="*/ 3547531 w 4754420"/>
              <a:gd name="connsiteY91" fmla="*/ 4805800 h 5670598"/>
              <a:gd name="connsiteX92" fmla="*/ 3557031 w 4754420"/>
              <a:gd name="connsiteY92" fmla="*/ 4781860 h 5670598"/>
              <a:gd name="connsiteX93" fmla="*/ 3577932 w 4754420"/>
              <a:gd name="connsiteY93" fmla="*/ 4769320 h 5670598"/>
              <a:gd name="connsiteX94" fmla="*/ 3582492 w 4754420"/>
              <a:gd name="connsiteY94" fmla="*/ 4748039 h 5670598"/>
              <a:gd name="connsiteX95" fmla="*/ 3587052 w 4754420"/>
              <a:gd name="connsiteY95" fmla="*/ 4726759 h 5670598"/>
              <a:gd name="connsiteX96" fmla="*/ 3459369 w 4754420"/>
              <a:gd name="connsiteY96" fmla="*/ 4675078 h 5670598"/>
              <a:gd name="connsiteX97" fmla="*/ 3454049 w 4754420"/>
              <a:gd name="connsiteY97" fmla="*/ 4681538 h 5670598"/>
              <a:gd name="connsiteX98" fmla="*/ 3453289 w 4754420"/>
              <a:gd name="connsiteY98" fmla="*/ 4690278 h 5670598"/>
              <a:gd name="connsiteX99" fmla="*/ 3447209 w 4754420"/>
              <a:gd name="connsiteY99" fmla="*/ 4710419 h 5670598"/>
              <a:gd name="connsiteX100" fmla="*/ 3432009 w 4754420"/>
              <a:gd name="connsiteY100" fmla="*/ 4723719 h 5670598"/>
              <a:gd name="connsiteX101" fmla="*/ 3427449 w 4754420"/>
              <a:gd name="connsiteY101" fmla="*/ 4744999 h 5670598"/>
              <a:gd name="connsiteX102" fmla="*/ 3422889 w 4754420"/>
              <a:gd name="connsiteY102" fmla="*/ 4766280 h 5670598"/>
              <a:gd name="connsiteX103" fmla="*/ 3446449 w 4754420"/>
              <a:gd name="connsiteY103" fmla="*/ 4732459 h 5670598"/>
              <a:gd name="connsiteX104" fmla="*/ 3465449 w 4754420"/>
              <a:gd name="connsiteY104" fmla="*/ 4696358 h 5670598"/>
              <a:gd name="connsiteX105" fmla="*/ 3463549 w 4754420"/>
              <a:gd name="connsiteY105" fmla="*/ 4684578 h 5670598"/>
              <a:gd name="connsiteX106" fmla="*/ 3459369 w 4754420"/>
              <a:gd name="connsiteY106" fmla="*/ 4675078 h 5670598"/>
              <a:gd name="connsiteX107" fmla="*/ 3267845 w 4754420"/>
              <a:gd name="connsiteY107" fmla="*/ 4647717 h 5670598"/>
              <a:gd name="connsiteX108" fmla="*/ 3255685 w 4754420"/>
              <a:gd name="connsiteY108" fmla="*/ 4684198 h 5670598"/>
              <a:gd name="connsiteX109" fmla="*/ 3249605 w 4754420"/>
              <a:gd name="connsiteY109" fmla="*/ 4684578 h 5670598"/>
              <a:gd name="connsiteX110" fmla="*/ 3243525 w 4754420"/>
              <a:gd name="connsiteY110" fmla="*/ 4687238 h 5670598"/>
              <a:gd name="connsiteX111" fmla="*/ 3253405 w 4754420"/>
              <a:gd name="connsiteY111" fmla="*/ 4697498 h 5670598"/>
              <a:gd name="connsiteX112" fmla="*/ 3267845 w 4754420"/>
              <a:gd name="connsiteY112" fmla="*/ 4705478 h 5670598"/>
              <a:gd name="connsiteX113" fmla="*/ 3289126 w 4754420"/>
              <a:gd name="connsiteY113" fmla="*/ 4675078 h 5670598"/>
              <a:gd name="connsiteX114" fmla="*/ 1725189 w 4754420"/>
              <a:gd name="connsiteY114" fmla="*/ 4629654 h 5670598"/>
              <a:gd name="connsiteX115" fmla="*/ 1723514 w 4754420"/>
              <a:gd name="connsiteY115" fmla="*/ 4629893 h 5670598"/>
              <a:gd name="connsiteX116" fmla="*/ 1720474 w 4754420"/>
              <a:gd name="connsiteY116" fmla="*/ 4629893 h 5670598"/>
              <a:gd name="connsiteX117" fmla="*/ 1721127 w 4754420"/>
              <a:gd name="connsiteY117" fmla="*/ 4636424 h 5670598"/>
              <a:gd name="connsiteX118" fmla="*/ 671959 w 4754420"/>
              <a:gd name="connsiteY118" fmla="*/ 4557431 h 5670598"/>
              <a:gd name="connsiteX119" fmla="*/ 653718 w 4754420"/>
              <a:gd name="connsiteY119" fmla="*/ 4582511 h 5670598"/>
              <a:gd name="connsiteX120" fmla="*/ 652966 w 4754420"/>
              <a:gd name="connsiteY120" fmla="*/ 4584953 h 5670598"/>
              <a:gd name="connsiteX121" fmla="*/ 655179 w 4754420"/>
              <a:gd name="connsiteY121" fmla="*/ 4585506 h 5670598"/>
              <a:gd name="connsiteX122" fmla="*/ 667811 w 4754420"/>
              <a:gd name="connsiteY122" fmla="*/ 4574022 h 5670598"/>
              <a:gd name="connsiteX123" fmla="*/ 3310406 w 4754420"/>
              <a:gd name="connsiteY123" fmla="*/ 4541315 h 5670598"/>
              <a:gd name="connsiteX124" fmla="*/ 3276966 w 4754420"/>
              <a:gd name="connsiteY124" fmla="*/ 4617316 h 5670598"/>
              <a:gd name="connsiteX125" fmla="*/ 3285706 w 4754420"/>
              <a:gd name="connsiteY125" fmla="*/ 4632517 h 5670598"/>
              <a:gd name="connsiteX126" fmla="*/ 3301286 w 4754420"/>
              <a:gd name="connsiteY126" fmla="*/ 4638597 h 5670598"/>
              <a:gd name="connsiteX127" fmla="*/ 3314206 w 4754420"/>
              <a:gd name="connsiteY127" fmla="*/ 4596796 h 5670598"/>
              <a:gd name="connsiteX128" fmla="*/ 3331687 w 4754420"/>
              <a:gd name="connsiteY128" fmla="*/ 4559555 h 5670598"/>
              <a:gd name="connsiteX129" fmla="*/ 3368167 w 4754420"/>
              <a:gd name="connsiteY129" fmla="*/ 4434913 h 5670598"/>
              <a:gd name="connsiteX130" fmla="*/ 3352967 w 4754420"/>
              <a:gd name="connsiteY130" fmla="*/ 4453153 h 5670598"/>
              <a:gd name="connsiteX131" fmla="*/ 3352967 w 4754420"/>
              <a:gd name="connsiteY131" fmla="*/ 4462273 h 5670598"/>
              <a:gd name="connsiteX132" fmla="*/ 3359047 w 4754420"/>
              <a:gd name="connsiteY132" fmla="*/ 4462273 h 5670598"/>
              <a:gd name="connsiteX133" fmla="*/ 3371208 w 4754420"/>
              <a:gd name="connsiteY133" fmla="*/ 4460753 h 5670598"/>
              <a:gd name="connsiteX134" fmla="*/ 3374248 w 4754420"/>
              <a:gd name="connsiteY134" fmla="*/ 4450113 h 5670598"/>
              <a:gd name="connsiteX135" fmla="*/ 3729935 w 4754420"/>
              <a:gd name="connsiteY135" fmla="*/ 4413632 h 5670598"/>
              <a:gd name="connsiteX136" fmla="*/ 3705614 w 4754420"/>
              <a:gd name="connsiteY136" fmla="*/ 4453153 h 5670598"/>
              <a:gd name="connsiteX137" fmla="*/ 3714735 w 4754420"/>
              <a:gd name="connsiteY137" fmla="*/ 4486594 h 5670598"/>
              <a:gd name="connsiteX138" fmla="*/ 3709034 w 4754420"/>
              <a:gd name="connsiteY138" fmla="*/ 4487354 h 5670598"/>
              <a:gd name="connsiteX139" fmla="*/ 3705614 w 4754420"/>
              <a:gd name="connsiteY139" fmla="*/ 4492674 h 5670598"/>
              <a:gd name="connsiteX140" fmla="*/ 3709034 w 4754420"/>
              <a:gd name="connsiteY140" fmla="*/ 4501794 h 5670598"/>
              <a:gd name="connsiteX141" fmla="*/ 3714735 w 4754420"/>
              <a:gd name="connsiteY141" fmla="*/ 4510915 h 5670598"/>
              <a:gd name="connsiteX142" fmla="*/ 3736015 w 4754420"/>
              <a:gd name="connsiteY142" fmla="*/ 4520035 h 5670598"/>
              <a:gd name="connsiteX143" fmla="*/ 3739055 w 4754420"/>
              <a:gd name="connsiteY143" fmla="*/ 4510915 h 5670598"/>
              <a:gd name="connsiteX144" fmla="*/ 3723855 w 4754420"/>
              <a:gd name="connsiteY144" fmla="*/ 4498754 h 5670598"/>
              <a:gd name="connsiteX145" fmla="*/ 3726515 w 4754420"/>
              <a:gd name="connsiteY145" fmla="*/ 4485834 h 5670598"/>
              <a:gd name="connsiteX146" fmla="*/ 3736015 w 4754420"/>
              <a:gd name="connsiteY146" fmla="*/ 4477474 h 5670598"/>
              <a:gd name="connsiteX147" fmla="*/ 3736395 w 4754420"/>
              <a:gd name="connsiteY147" fmla="*/ 4445553 h 5670598"/>
              <a:gd name="connsiteX148" fmla="*/ 3729935 w 4754420"/>
              <a:gd name="connsiteY148" fmla="*/ 4413632 h 5670598"/>
              <a:gd name="connsiteX149" fmla="*/ 3401608 w 4754420"/>
              <a:gd name="connsiteY149" fmla="*/ 4386272 h 5670598"/>
              <a:gd name="connsiteX150" fmla="*/ 3395528 w 4754420"/>
              <a:gd name="connsiteY150" fmla="*/ 4398432 h 5670598"/>
              <a:gd name="connsiteX151" fmla="*/ 3401608 w 4754420"/>
              <a:gd name="connsiteY151" fmla="*/ 4389312 h 5670598"/>
              <a:gd name="connsiteX152" fmla="*/ 3793776 w 4754420"/>
              <a:gd name="connsiteY152" fmla="*/ 4307230 h 5670598"/>
              <a:gd name="connsiteX153" fmla="*/ 3796816 w 4754420"/>
              <a:gd name="connsiteY153" fmla="*/ 4316350 h 5670598"/>
              <a:gd name="connsiteX154" fmla="*/ 3796816 w 4754420"/>
              <a:gd name="connsiteY154" fmla="*/ 4307230 h 5670598"/>
              <a:gd name="connsiteX155" fmla="*/ 3830257 w 4754420"/>
              <a:gd name="connsiteY155" fmla="*/ 4273789 h 5670598"/>
              <a:gd name="connsiteX156" fmla="*/ 3818097 w 4754420"/>
              <a:gd name="connsiteY156" fmla="*/ 4282910 h 5670598"/>
              <a:gd name="connsiteX157" fmla="*/ 3827217 w 4754420"/>
              <a:gd name="connsiteY157" fmla="*/ 4282910 h 5670598"/>
              <a:gd name="connsiteX158" fmla="*/ 3828737 w 4754420"/>
              <a:gd name="connsiteY158" fmla="*/ 4278350 h 5670598"/>
              <a:gd name="connsiteX159" fmla="*/ 3830257 w 4754420"/>
              <a:gd name="connsiteY159" fmla="*/ 4273789 h 5670598"/>
              <a:gd name="connsiteX160" fmla="*/ 2688342 w 4754420"/>
              <a:gd name="connsiteY160" fmla="*/ 4273350 h 5670598"/>
              <a:gd name="connsiteX161" fmla="*/ 2674802 w 4754420"/>
              <a:gd name="connsiteY161" fmla="*/ 4297722 h 5670598"/>
              <a:gd name="connsiteX162" fmla="*/ 2689512 w 4754420"/>
              <a:gd name="connsiteY162" fmla="*/ 4309490 h 5670598"/>
              <a:gd name="connsiteX163" fmla="*/ 2690003 w 4754420"/>
              <a:gd name="connsiteY163" fmla="*/ 4308789 h 5670598"/>
              <a:gd name="connsiteX164" fmla="*/ 2690003 w 4754420"/>
              <a:gd name="connsiteY164" fmla="*/ 4288602 h 5670598"/>
              <a:gd name="connsiteX165" fmla="*/ 2698363 w 4754420"/>
              <a:gd name="connsiteY165" fmla="*/ 4286322 h 5670598"/>
              <a:gd name="connsiteX166" fmla="*/ 2698392 w 4754420"/>
              <a:gd name="connsiteY166" fmla="*/ 4286271 h 5670598"/>
              <a:gd name="connsiteX167" fmla="*/ 3848497 w 4754420"/>
              <a:gd name="connsiteY167" fmla="*/ 4228188 h 5670598"/>
              <a:gd name="connsiteX168" fmla="*/ 3848497 w 4754420"/>
              <a:gd name="connsiteY168" fmla="*/ 4243389 h 5670598"/>
              <a:gd name="connsiteX169" fmla="*/ 3827217 w 4754420"/>
              <a:gd name="connsiteY169" fmla="*/ 4243389 h 5670598"/>
              <a:gd name="connsiteX170" fmla="*/ 3827217 w 4754420"/>
              <a:gd name="connsiteY170" fmla="*/ 4255549 h 5670598"/>
              <a:gd name="connsiteX171" fmla="*/ 3833297 w 4754420"/>
              <a:gd name="connsiteY171" fmla="*/ 4264669 h 5670598"/>
              <a:gd name="connsiteX172" fmla="*/ 3857618 w 4754420"/>
              <a:gd name="connsiteY172" fmla="*/ 4243389 h 5670598"/>
              <a:gd name="connsiteX173" fmla="*/ 3857618 w 4754420"/>
              <a:gd name="connsiteY173" fmla="*/ 4231229 h 5670598"/>
              <a:gd name="connsiteX174" fmla="*/ 2705203 w 4754420"/>
              <a:gd name="connsiteY174" fmla="*/ 4224760 h 5670598"/>
              <a:gd name="connsiteX175" fmla="*/ 2702163 w 4754420"/>
              <a:gd name="connsiteY175" fmla="*/ 4230840 h 5670598"/>
              <a:gd name="connsiteX176" fmla="*/ 2704443 w 4754420"/>
              <a:gd name="connsiteY176" fmla="*/ 4236160 h 5670598"/>
              <a:gd name="connsiteX177" fmla="*/ 2711283 w 4754420"/>
              <a:gd name="connsiteY177" fmla="*/ 4236920 h 5670598"/>
              <a:gd name="connsiteX178" fmla="*/ 2714323 w 4754420"/>
              <a:gd name="connsiteY178" fmla="*/ 4236920 h 5670598"/>
              <a:gd name="connsiteX179" fmla="*/ 2711283 w 4754420"/>
              <a:gd name="connsiteY179" fmla="*/ 4224760 h 5670598"/>
              <a:gd name="connsiteX180" fmla="*/ 3869778 w 4754420"/>
              <a:gd name="connsiteY180" fmla="*/ 4197788 h 5670598"/>
              <a:gd name="connsiteX181" fmla="*/ 3860658 w 4754420"/>
              <a:gd name="connsiteY181" fmla="*/ 4200828 h 5670598"/>
              <a:gd name="connsiteX182" fmla="*/ 3860658 w 4754420"/>
              <a:gd name="connsiteY182" fmla="*/ 4225149 h 5670598"/>
              <a:gd name="connsiteX183" fmla="*/ 3868638 w 4754420"/>
              <a:gd name="connsiteY183" fmla="*/ 4212608 h 5670598"/>
              <a:gd name="connsiteX184" fmla="*/ 3869778 w 4754420"/>
              <a:gd name="connsiteY184" fmla="*/ 4197788 h 5670598"/>
              <a:gd name="connsiteX185" fmla="*/ 364792 w 4754420"/>
              <a:gd name="connsiteY185" fmla="*/ 4132117 h 5670598"/>
              <a:gd name="connsiteX186" fmla="*/ 346551 w 4754420"/>
              <a:gd name="connsiteY186" fmla="*/ 4150358 h 5670598"/>
              <a:gd name="connsiteX187" fmla="*/ 340471 w 4754420"/>
              <a:gd name="connsiteY187" fmla="*/ 4159478 h 5670598"/>
              <a:gd name="connsiteX188" fmla="*/ 343511 w 4754420"/>
              <a:gd name="connsiteY188" fmla="*/ 4168598 h 5670598"/>
              <a:gd name="connsiteX189" fmla="*/ 333251 w 4754420"/>
              <a:gd name="connsiteY189" fmla="*/ 4181138 h 5670598"/>
              <a:gd name="connsiteX190" fmla="*/ 325271 w 4754420"/>
              <a:gd name="connsiteY190" fmla="*/ 4195958 h 5670598"/>
              <a:gd name="connsiteX191" fmla="*/ 322447 w 4754420"/>
              <a:gd name="connsiteY191" fmla="*/ 4202311 h 5670598"/>
              <a:gd name="connsiteX192" fmla="*/ 347372 w 4754420"/>
              <a:gd name="connsiteY192" fmla="*/ 4169398 h 5670598"/>
              <a:gd name="connsiteX193" fmla="*/ 362106 w 4754420"/>
              <a:gd name="connsiteY193" fmla="*/ 4147743 h 5670598"/>
              <a:gd name="connsiteX194" fmla="*/ 362131 w 4754420"/>
              <a:gd name="connsiteY194" fmla="*/ 4147697 h 5670598"/>
              <a:gd name="connsiteX195" fmla="*/ 364792 w 4754420"/>
              <a:gd name="connsiteY195" fmla="*/ 4132117 h 5670598"/>
              <a:gd name="connsiteX196" fmla="*/ 3894098 w 4754420"/>
              <a:gd name="connsiteY196" fmla="*/ 4124826 h 5670598"/>
              <a:gd name="connsiteX197" fmla="*/ 3884218 w 4754420"/>
              <a:gd name="connsiteY197" fmla="*/ 4151427 h 5670598"/>
              <a:gd name="connsiteX198" fmla="*/ 3869778 w 4754420"/>
              <a:gd name="connsiteY198" fmla="*/ 4164347 h 5670598"/>
              <a:gd name="connsiteX199" fmla="*/ 3873198 w 4754420"/>
              <a:gd name="connsiteY199" fmla="*/ 4177648 h 5670598"/>
              <a:gd name="connsiteX200" fmla="*/ 3878898 w 4754420"/>
              <a:gd name="connsiteY200" fmla="*/ 4188668 h 5670598"/>
              <a:gd name="connsiteX201" fmla="*/ 3881558 w 4754420"/>
              <a:gd name="connsiteY201" fmla="*/ 4185248 h 5670598"/>
              <a:gd name="connsiteX202" fmla="*/ 3881938 w 4754420"/>
              <a:gd name="connsiteY202" fmla="*/ 4179548 h 5670598"/>
              <a:gd name="connsiteX203" fmla="*/ 3897518 w 4754420"/>
              <a:gd name="connsiteY203" fmla="*/ 4153327 h 5670598"/>
              <a:gd name="connsiteX204" fmla="*/ 3906258 w 4754420"/>
              <a:gd name="connsiteY204" fmla="*/ 4124826 h 5670598"/>
              <a:gd name="connsiteX205" fmla="*/ 2782856 w 4754420"/>
              <a:gd name="connsiteY205" fmla="*/ 4054950 h 5670598"/>
              <a:gd name="connsiteX206" fmla="*/ 2778165 w 4754420"/>
              <a:gd name="connsiteY206" fmla="*/ 4066677 h 5670598"/>
              <a:gd name="connsiteX207" fmla="*/ 2784866 w 4754420"/>
              <a:gd name="connsiteY207" fmla="*/ 4059976 h 5670598"/>
              <a:gd name="connsiteX208" fmla="*/ 3994420 w 4754420"/>
              <a:gd name="connsiteY208" fmla="*/ 4027544 h 5670598"/>
              <a:gd name="connsiteX209" fmla="*/ 3991760 w 4754420"/>
              <a:gd name="connsiteY209" fmla="*/ 4035145 h 5670598"/>
              <a:gd name="connsiteX210" fmla="*/ 3991380 w 4754420"/>
              <a:gd name="connsiteY210" fmla="*/ 4042745 h 5670598"/>
              <a:gd name="connsiteX211" fmla="*/ 3997460 w 4754420"/>
              <a:gd name="connsiteY211" fmla="*/ 4027544 h 5670598"/>
              <a:gd name="connsiteX212" fmla="*/ 2814755 w 4754420"/>
              <a:gd name="connsiteY212" fmla="*/ 4002455 h 5670598"/>
              <a:gd name="connsiteX213" fmla="*/ 2808675 w 4754420"/>
              <a:gd name="connsiteY213" fmla="*/ 4014615 h 5670598"/>
              <a:gd name="connsiteX214" fmla="*/ 2814755 w 4754420"/>
              <a:gd name="connsiteY214" fmla="*/ 4005495 h 5670598"/>
              <a:gd name="connsiteX215" fmla="*/ 3976180 w 4754420"/>
              <a:gd name="connsiteY215" fmla="*/ 3966743 h 5670598"/>
              <a:gd name="connsiteX216" fmla="*/ 3964020 w 4754420"/>
              <a:gd name="connsiteY216" fmla="*/ 3997144 h 5670598"/>
              <a:gd name="connsiteX217" fmla="*/ 3951860 w 4754420"/>
              <a:gd name="connsiteY217" fmla="*/ 4027544 h 5670598"/>
              <a:gd name="connsiteX218" fmla="*/ 3933619 w 4754420"/>
              <a:gd name="connsiteY218" fmla="*/ 4051865 h 5670598"/>
              <a:gd name="connsiteX219" fmla="*/ 3934379 w 4754420"/>
              <a:gd name="connsiteY219" fmla="*/ 4057565 h 5670598"/>
              <a:gd name="connsiteX220" fmla="*/ 3939699 w 4754420"/>
              <a:gd name="connsiteY220" fmla="*/ 4060985 h 5670598"/>
              <a:gd name="connsiteX221" fmla="*/ 3957940 w 4754420"/>
              <a:gd name="connsiteY221" fmla="*/ 4057945 h 5670598"/>
              <a:gd name="connsiteX222" fmla="*/ 3967820 w 4754420"/>
              <a:gd name="connsiteY222" fmla="*/ 4033245 h 5670598"/>
              <a:gd name="connsiteX223" fmla="*/ 3973140 w 4754420"/>
              <a:gd name="connsiteY223" fmla="*/ 4006264 h 5670598"/>
              <a:gd name="connsiteX224" fmla="*/ 3982640 w 4754420"/>
              <a:gd name="connsiteY224" fmla="*/ 3985363 h 5670598"/>
              <a:gd name="connsiteX225" fmla="*/ 3994420 w 4754420"/>
              <a:gd name="connsiteY225" fmla="*/ 3966743 h 5670598"/>
              <a:gd name="connsiteX226" fmla="*/ 4030901 w 4754420"/>
              <a:gd name="connsiteY226" fmla="*/ 3927222 h 5670598"/>
              <a:gd name="connsiteX227" fmla="*/ 4012661 w 4754420"/>
              <a:gd name="connsiteY227" fmla="*/ 3945463 h 5670598"/>
              <a:gd name="connsiteX228" fmla="*/ 4006200 w 4754420"/>
              <a:gd name="connsiteY228" fmla="*/ 3938623 h 5670598"/>
              <a:gd name="connsiteX229" fmla="*/ 3997460 w 4754420"/>
              <a:gd name="connsiteY229" fmla="*/ 3945463 h 5670598"/>
              <a:gd name="connsiteX230" fmla="*/ 4018741 w 4754420"/>
              <a:gd name="connsiteY230" fmla="*/ 3972823 h 5670598"/>
              <a:gd name="connsiteX231" fmla="*/ 4030901 w 4754420"/>
              <a:gd name="connsiteY231" fmla="*/ 3972823 h 5670598"/>
              <a:gd name="connsiteX232" fmla="*/ 4033941 w 4754420"/>
              <a:gd name="connsiteY232" fmla="*/ 3945463 h 5670598"/>
              <a:gd name="connsiteX233" fmla="*/ 4064342 w 4754420"/>
              <a:gd name="connsiteY233" fmla="*/ 3872501 h 5670598"/>
              <a:gd name="connsiteX234" fmla="*/ 4049142 w 4754420"/>
              <a:gd name="connsiteY234" fmla="*/ 3896822 h 5670598"/>
              <a:gd name="connsiteX235" fmla="*/ 4058262 w 4754420"/>
              <a:gd name="connsiteY235" fmla="*/ 3896822 h 5670598"/>
              <a:gd name="connsiteX236" fmla="*/ 4064342 w 4754420"/>
              <a:gd name="connsiteY236" fmla="*/ 3872501 h 5670598"/>
              <a:gd name="connsiteX237" fmla="*/ 4000500 w 4754420"/>
              <a:gd name="connsiteY237" fmla="*/ 3863381 h 5670598"/>
              <a:gd name="connsiteX238" fmla="*/ 3998980 w 4754420"/>
              <a:gd name="connsiteY238" fmla="*/ 3866421 h 5670598"/>
              <a:gd name="connsiteX239" fmla="*/ 3997460 w 4754420"/>
              <a:gd name="connsiteY239" fmla="*/ 3869461 h 5670598"/>
              <a:gd name="connsiteX240" fmla="*/ 3997460 w 4754420"/>
              <a:gd name="connsiteY240" fmla="*/ 3884661 h 5670598"/>
              <a:gd name="connsiteX241" fmla="*/ 3999740 w 4754420"/>
              <a:gd name="connsiteY241" fmla="*/ 3904042 h 5670598"/>
              <a:gd name="connsiteX242" fmla="*/ 4006581 w 4754420"/>
              <a:gd name="connsiteY242" fmla="*/ 3921142 h 5670598"/>
              <a:gd name="connsiteX243" fmla="*/ 4015701 w 4754420"/>
              <a:gd name="connsiteY243" fmla="*/ 3866421 h 5670598"/>
              <a:gd name="connsiteX244" fmla="*/ 407352 w 4754420"/>
              <a:gd name="connsiteY244" fmla="*/ 3825071 h 5670598"/>
              <a:gd name="connsiteX245" fmla="*/ 386072 w 4754420"/>
              <a:gd name="connsiteY245" fmla="*/ 3828111 h 5670598"/>
              <a:gd name="connsiteX246" fmla="*/ 383032 w 4754420"/>
              <a:gd name="connsiteY246" fmla="*/ 3828111 h 5670598"/>
              <a:gd name="connsiteX247" fmla="*/ 386072 w 4754420"/>
              <a:gd name="connsiteY247" fmla="*/ 3858512 h 5670598"/>
              <a:gd name="connsiteX248" fmla="*/ 358711 w 4754420"/>
              <a:gd name="connsiteY248" fmla="*/ 3879792 h 5670598"/>
              <a:gd name="connsiteX249" fmla="*/ 349591 w 4754420"/>
              <a:gd name="connsiteY249" fmla="*/ 3904113 h 5670598"/>
              <a:gd name="connsiteX250" fmla="*/ 361752 w 4754420"/>
              <a:gd name="connsiteY250" fmla="*/ 3907152 h 5670598"/>
              <a:gd name="connsiteX251" fmla="*/ 395192 w 4754420"/>
              <a:gd name="connsiteY251" fmla="*/ 3876752 h 5670598"/>
              <a:gd name="connsiteX252" fmla="*/ 405832 w 4754420"/>
              <a:gd name="connsiteY252" fmla="*/ 3846351 h 5670598"/>
              <a:gd name="connsiteX253" fmla="*/ 407352 w 4754420"/>
              <a:gd name="connsiteY253" fmla="*/ 3825071 h 5670598"/>
              <a:gd name="connsiteX254" fmla="*/ 4033941 w 4754420"/>
              <a:gd name="connsiteY254" fmla="*/ 3817780 h 5670598"/>
              <a:gd name="connsiteX255" fmla="*/ 4021781 w 4754420"/>
              <a:gd name="connsiteY255" fmla="*/ 3823860 h 5670598"/>
              <a:gd name="connsiteX256" fmla="*/ 4009621 w 4754420"/>
              <a:gd name="connsiteY256" fmla="*/ 3845141 h 5670598"/>
              <a:gd name="connsiteX257" fmla="*/ 4024821 w 4754420"/>
              <a:gd name="connsiteY257" fmla="*/ 3839060 h 5670598"/>
              <a:gd name="connsiteX258" fmla="*/ 4033941 w 4754420"/>
              <a:gd name="connsiteY258" fmla="*/ 3823860 h 5670598"/>
              <a:gd name="connsiteX259" fmla="*/ 4073462 w 4754420"/>
              <a:gd name="connsiteY259" fmla="*/ 3696178 h 5670598"/>
              <a:gd name="connsiteX260" fmla="*/ 4074222 w 4754420"/>
              <a:gd name="connsiteY260" fmla="*/ 3729618 h 5670598"/>
              <a:gd name="connsiteX261" fmla="*/ 4070422 w 4754420"/>
              <a:gd name="connsiteY261" fmla="*/ 3763059 h 5670598"/>
              <a:gd name="connsiteX262" fmla="*/ 4079542 w 4754420"/>
              <a:gd name="connsiteY262" fmla="*/ 3735699 h 5670598"/>
              <a:gd name="connsiteX263" fmla="*/ 4094742 w 4754420"/>
              <a:gd name="connsiteY263" fmla="*/ 3705298 h 5670598"/>
              <a:gd name="connsiteX264" fmla="*/ 4170744 w 4754420"/>
              <a:gd name="connsiteY264" fmla="*/ 3504654 h 5670598"/>
              <a:gd name="connsiteX265" fmla="*/ 4167704 w 4754420"/>
              <a:gd name="connsiteY265" fmla="*/ 3525934 h 5670598"/>
              <a:gd name="connsiteX266" fmla="*/ 4154404 w 4754420"/>
              <a:gd name="connsiteY266" fmla="*/ 3543035 h 5670598"/>
              <a:gd name="connsiteX267" fmla="*/ 4143383 w 4754420"/>
              <a:gd name="connsiteY267" fmla="*/ 3562415 h 5670598"/>
              <a:gd name="connsiteX268" fmla="*/ 4131223 w 4754420"/>
              <a:gd name="connsiteY268" fmla="*/ 3595856 h 5670598"/>
              <a:gd name="connsiteX269" fmla="*/ 4120583 w 4754420"/>
              <a:gd name="connsiteY269" fmla="*/ 3596996 h 5670598"/>
              <a:gd name="connsiteX270" fmla="*/ 4119063 w 4754420"/>
              <a:gd name="connsiteY270" fmla="*/ 3604976 h 5670598"/>
              <a:gd name="connsiteX271" fmla="*/ 4100822 w 4754420"/>
              <a:gd name="connsiteY271" fmla="*/ 3626256 h 5670598"/>
              <a:gd name="connsiteX272" fmla="*/ 4091702 w 4754420"/>
              <a:gd name="connsiteY272" fmla="*/ 3656657 h 5670598"/>
              <a:gd name="connsiteX273" fmla="*/ 4085622 w 4754420"/>
              <a:gd name="connsiteY273" fmla="*/ 3656657 h 5670598"/>
              <a:gd name="connsiteX274" fmla="*/ 4085622 w 4754420"/>
              <a:gd name="connsiteY274" fmla="*/ 3677937 h 5670598"/>
              <a:gd name="connsiteX275" fmla="*/ 4100822 w 4754420"/>
              <a:gd name="connsiteY275" fmla="*/ 3684018 h 5670598"/>
              <a:gd name="connsiteX276" fmla="*/ 4100062 w 4754420"/>
              <a:gd name="connsiteY276" fmla="*/ 3680217 h 5670598"/>
              <a:gd name="connsiteX277" fmla="*/ 4103863 w 4754420"/>
              <a:gd name="connsiteY277" fmla="*/ 3680977 h 5670598"/>
              <a:gd name="connsiteX278" fmla="*/ 4109943 w 4754420"/>
              <a:gd name="connsiteY278" fmla="*/ 3668817 h 5670598"/>
              <a:gd name="connsiteX279" fmla="*/ 4115643 w 4754420"/>
              <a:gd name="connsiteY279" fmla="*/ 3665397 h 5670598"/>
              <a:gd name="connsiteX280" fmla="*/ 4119063 w 4754420"/>
              <a:gd name="connsiteY280" fmla="*/ 3659697 h 5670598"/>
              <a:gd name="connsiteX281" fmla="*/ 4140343 w 4754420"/>
              <a:gd name="connsiteY281" fmla="*/ 3623216 h 5670598"/>
              <a:gd name="connsiteX282" fmla="*/ 4150604 w 4754420"/>
              <a:gd name="connsiteY282" fmla="*/ 3581416 h 5670598"/>
              <a:gd name="connsiteX283" fmla="*/ 4167704 w 4754420"/>
              <a:gd name="connsiteY283" fmla="*/ 3544175 h 5670598"/>
              <a:gd name="connsiteX284" fmla="*/ 4182904 w 4754420"/>
              <a:gd name="connsiteY284" fmla="*/ 3553295 h 5670598"/>
              <a:gd name="connsiteX285" fmla="*/ 4188224 w 4754420"/>
              <a:gd name="connsiteY285" fmla="*/ 3533914 h 5670598"/>
              <a:gd name="connsiteX286" fmla="*/ 4198104 w 4754420"/>
              <a:gd name="connsiteY286" fmla="*/ 3516814 h 5670598"/>
              <a:gd name="connsiteX287" fmla="*/ 4182904 w 4754420"/>
              <a:gd name="connsiteY287" fmla="*/ 3513774 h 5670598"/>
              <a:gd name="connsiteX288" fmla="*/ 4219385 w 4754420"/>
              <a:gd name="connsiteY288" fmla="*/ 3474253 h 5670598"/>
              <a:gd name="connsiteX289" fmla="*/ 4216345 w 4754420"/>
              <a:gd name="connsiteY289" fmla="*/ 3480333 h 5670598"/>
              <a:gd name="connsiteX290" fmla="*/ 4213305 w 4754420"/>
              <a:gd name="connsiteY290" fmla="*/ 3504654 h 5670598"/>
              <a:gd name="connsiteX291" fmla="*/ 4216345 w 4754420"/>
              <a:gd name="connsiteY291" fmla="*/ 3513774 h 5670598"/>
              <a:gd name="connsiteX292" fmla="*/ 4224705 w 4754420"/>
              <a:gd name="connsiteY292" fmla="*/ 3498574 h 5670598"/>
              <a:gd name="connsiteX293" fmla="*/ 4228505 w 4754420"/>
              <a:gd name="connsiteY293" fmla="*/ 3483373 h 5670598"/>
              <a:gd name="connsiteX294" fmla="*/ 4219385 w 4754420"/>
              <a:gd name="connsiteY294" fmla="*/ 3474253 h 5670598"/>
              <a:gd name="connsiteX295" fmla="*/ 4192024 w 4754420"/>
              <a:gd name="connsiteY295" fmla="*/ 3465133 h 5670598"/>
              <a:gd name="connsiteX296" fmla="*/ 4192024 w 4754420"/>
              <a:gd name="connsiteY296" fmla="*/ 3477293 h 5670598"/>
              <a:gd name="connsiteX297" fmla="*/ 4196204 w 4754420"/>
              <a:gd name="connsiteY297" fmla="*/ 3471213 h 5670598"/>
              <a:gd name="connsiteX298" fmla="*/ 4198104 w 4754420"/>
              <a:gd name="connsiteY298" fmla="*/ 3465133 h 5670598"/>
              <a:gd name="connsiteX299" fmla="*/ 4240665 w 4754420"/>
              <a:gd name="connsiteY299" fmla="*/ 3358731 h 5670598"/>
              <a:gd name="connsiteX300" fmla="*/ 4231925 w 4754420"/>
              <a:gd name="connsiteY300" fmla="*/ 3361011 h 5670598"/>
              <a:gd name="connsiteX301" fmla="*/ 4225465 w 4754420"/>
              <a:gd name="connsiteY301" fmla="*/ 3367851 h 5670598"/>
              <a:gd name="connsiteX302" fmla="*/ 4228885 w 4754420"/>
              <a:gd name="connsiteY302" fmla="*/ 3370511 h 5670598"/>
              <a:gd name="connsiteX303" fmla="*/ 4234585 w 4754420"/>
              <a:gd name="connsiteY303" fmla="*/ 3370891 h 5670598"/>
              <a:gd name="connsiteX304" fmla="*/ 179348 w 4754420"/>
              <a:gd name="connsiteY304" fmla="*/ 3356901 h 5670598"/>
              <a:gd name="connsiteX305" fmla="*/ 164147 w 4754420"/>
              <a:gd name="connsiteY305" fmla="*/ 3369061 h 5670598"/>
              <a:gd name="connsiteX306" fmla="*/ 164147 w 4754420"/>
              <a:gd name="connsiteY306" fmla="*/ 3378182 h 5670598"/>
              <a:gd name="connsiteX307" fmla="*/ 164527 w 4754420"/>
              <a:gd name="connsiteY307" fmla="*/ 3382742 h 5670598"/>
              <a:gd name="connsiteX308" fmla="*/ 167188 w 4754420"/>
              <a:gd name="connsiteY308" fmla="*/ 3387302 h 5670598"/>
              <a:gd name="connsiteX309" fmla="*/ 167188 w 4754420"/>
              <a:gd name="connsiteY309" fmla="*/ 3378182 h 5670598"/>
              <a:gd name="connsiteX310" fmla="*/ 179348 w 4754420"/>
              <a:gd name="connsiteY310" fmla="*/ 3362981 h 5670598"/>
              <a:gd name="connsiteX311" fmla="*/ 182388 w 4754420"/>
              <a:gd name="connsiteY311" fmla="*/ 3302180 h 5670598"/>
              <a:gd name="connsiteX312" fmla="*/ 179728 w 4754420"/>
              <a:gd name="connsiteY312" fmla="*/ 3305220 h 5670598"/>
              <a:gd name="connsiteX313" fmla="*/ 179348 w 4754420"/>
              <a:gd name="connsiteY313" fmla="*/ 3308260 h 5670598"/>
              <a:gd name="connsiteX314" fmla="*/ 164147 w 4754420"/>
              <a:gd name="connsiteY314" fmla="*/ 3335621 h 5670598"/>
              <a:gd name="connsiteX315" fmla="*/ 179348 w 4754420"/>
              <a:gd name="connsiteY315" fmla="*/ 3347781 h 5670598"/>
              <a:gd name="connsiteX316" fmla="*/ 179348 w 4754420"/>
              <a:gd name="connsiteY316" fmla="*/ 3326501 h 5670598"/>
              <a:gd name="connsiteX317" fmla="*/ 187708 w 4754420"/>
              <a:gd name="connsiteY317" fmla="*/ 3324221 h 5670598"/>
              <a:gd name="connsiteX318" fmla="*/ 191508 w 4754420"/>
              <a:gd name="connsiteY318" fmla="*/ 3317380 h 5670598"/>
              <a:gd name="connsiteX319" fmla="*/ 189228 w 4754420"/>
              <a:gd name="connsiteY319" fmla="*/ 3307500 h 5670598"/>
              <a:gd name="connsiteX320" fmla="*/ 182388 w 4754420"/>
              <a:gd name="connsiteY320" fmla="*/ 3302180 h 5670598"/>
              <a:gd name="connsiteX321" fmla="*/ 194548 w 4754420"/>
              <a:gd name="connsiteY321" fmla="*/ 3262659 h 5670598"/>
              <a:gd name="connsiteX322" fmla="*/ 191508 w 4754420"/>
              <a:gd name="connsiteY322" fmla="*/ 3268739 h 5670598"/>
              <a:gd name="connsiteX323" fmla="*/ 193788 w 4754420"/>
              <a:gd name="connsiteY323" fmla="*/ 3274059 h 5670598"/>
              <a:gd name="connsiteX324" fmla="*/ 200628 w 4754420"/>
              <a:gd name="connsiteY324" fmla="*/ 3274819 h 5670598"/>
              <a:gd name="connsiteX325" fmla="*/ 203668 w 4754420"/>
              <a:gd name="connsiteY325" fmla="*/ 3274819 h 5670598"/>
              <a:gd name="connsiteX326" fmla="*/ 200628 w 4754420"/>
              <a:gd name="connsiteY326" fmla="*/ 3262659 h 5670598"/>
              <a:gd name="connsiteX327" fmla="*/ 243189 w 4754420"/>
              <a:gd name="connsiteY327" fmla="*/ 3207938 h 5670598"/>
              <a:gd name="connsiteX328" fmla="*/ 232929 w 4754420"/>
              <a:gd name="connsiteY328" fmla="*/ 3226179 h 5670598"/>
              <a:gd name="connsiteX329" fmla="*/ 224949 w 4754420"/>
              <a:gd name="connsiteY329" fmla="*/ 3244419 h 5670598"/>
              <a:gd name="connsiteX330" fmla="*/ 237109 w 4754420"/>
              <a:gd name="connsiteY330" fmla="*/ 3238339 h 5670598"/>
              <a:gd name="connsiteX331" fmla="*/ 243189 w 4754420"/>
              <a:gd name="connsiteY331" fmla="*/ 3207938 h 5670598"/>
              <a:gd name="connsiteX332" fmla="*/ 268940 w 4754420"/>
              <a:gd name="connsiteY332" fmla="*/ 3141593 h 5670598"/>
              <a:gd name="connsiteX333" fmla="*/ 261429 w 4754420"/>
              <a:gd name="connsiteY333" fmla="*/ 3144097 h 5670598"/>
              <a:gd name="connsiteX334" fmla="*/ 267510 w 4754420"/>
              <a:gd name="connsiteY334" fmla="*/ 3144097 h 5670598"/>
              <a:gd name="connsiteX335" fmla="*/ 237109 w 4754420"/>
              <a:gd name="connsiteY335" fmla="*/ 3113696 h 5670598"/>
              <a:gd name="connsiteX336" fmla="*/ 227989 w 4754420"/>
              <a:gd name="connsiteY336" fmla="*/ 3144097 h 5670598"/>
              <a:gd name="connsiteX337" fmla="*/ 222289 w 4754420"/>
              <a:gd name="connsiteY337" fmla="*/ 3150177 h 5670598"/>
              <a:gd name="connsiteX338" fmla="*/ 218868 w 4754420"/>
              <a:gd name="connsiteY338" fmla="*/ 3156257 h 5670598"/>
              <a:gd name="connsiteX339" fmla="*/ 225709 w 4754420"/>
              <a:gd name="connsiteY339" fmla="*/ 3160057 h 5670598"/>
              <a:gd name="connsiteX340" fmla="*/ 237109 w 4754420"/>
              <a:gd name="connsiteY340" fmla="*/ 3159297 h 5670598"/>
              <a:gd name="connsiteX341" fmla="*/ 245089 w 4754420"/>
              <a:gd name="connsiteY341" fmla="*/ 3141057 h 5670598"/>
              <a:gd name="connsiteX342" fmla="*/ 255349 w 4754420"/>
              <a:gd name="connsiteY342" fmla="*/ 3122816 h 5670598"/>
              <a:gd name="connsiteX343" fmla="*/ 237109 w 4754420"/>
              <a:gd name="connsiteY343" fmla="*/ 3113696 h 5670598"/>
              <a:gd name="connsiteX344" fmla="*/ 4368348 w 4754420"/>
              <a:gd name="connsiteY344" fmla="*/ 3097285 h 5670598"/>
              <a:gd name="connsiteX345" fmla="*/ 4368348 w 4754420"/>
              <a:gd name="connsiteY345" fmla="*/ 3109446 h 5670598"/>
              <a:gd name="connsiteX346" fmla="*/ 4371388 w 4754420"/>
              <a:gd name="connsiteY346" fmla="*/ 3100326 h 5670598"/>
              <a:gd name="connsiteX347" fmla="*/ 4383548 w 4754420"/>
              <a:gd name="connsiteY347" fmla="*/ 3015204 h 5670598"/>
              <a:gd name="connsiteX348" fmla="*/ 4383548 w 4754420"/>
              <a:gd name="connsiteY348" fmla="*/ 3018244 h 5670598"/>
              <a:gd name="connsiteX349" fmla="*/ 4395709 w 4754420"/>
              <a:gd name="connsiteY349" fmla="*/ 3033444 h 5670598"/>
              <a:gd name="connsiteX350" fmla="*/ 358711 w 4754420"/>
              <a:gd name="connsiteY350" fmla="*/ 3001214 h 5670598"/>
              <a:gd name="connsiteX351" fmla="*/ 370872 w 4754420"/>
              <a:gd name="connsiteY351" fmla="*/ 3019454 h 5670598"/>
              <a:gd name="connsiteX352" fmla="*/ 370872 w 4754420"/>
              <a:gd name="connsiteY352" fmla="*/ 3016414 h 5670598"/>
              <a:gd name="connsiteX353" fmla="*/ 358711 w 4754420"/>
              <a:gd name="connsiteY353" fmla="*/ 3001214 h 5670598"/>
              <a:gd name="connsiteX354" fmla="*/ 4486910 w 4754420"/>
              <a:gd name="connsiteY354" fmla="*/ 2930082 h 5670598"/>
              <a:gd name="connsiteX355" fmla="*/ 4477790 w 4754420"/>
              <a:gd name="connsiteY355" fmla="*/ 2939202 h 5670598"/>
              <a:gd name="connsiteX356" fmla="*/ 4481590 w 4754420"/>
              <a:gd name="connsiteY356" fmla="*/ 2942242 h 5670598"/>
              <a:gd name="connsiteX357" fmla="*/ 4480830 w 4754420"/>
              <a:gd name="connsiteY357" fmla="*/ 2945282 h 5670598"/>
              <a:gd name="connsiteX358" fmla="*/ 4474750 w 4754420"/>
              <a:gd name="connsiteY358" fmla="*/ 2954403 h 5670598"/>
              <a:gd name="connsiteX359" fmla="*/ 4459550 w 4754420"/>
              <a:gd name="connsiteY359" fmla="*/ 2963523 h 5670598"/>
              <a:gd name="connsiteX360" fmla="*/ 4453470 w 4754420"/>
              <a:gd name="connsiteY360" fmla="*/ 2957443 h 5670598"/>
              <a:gd name="connsiteX361" fmla="*/ 4447390 w 4754420"/>
              <a:gd name="connsiteY361" fmla="*/ 2975683 h 5670598"/>
              <a:gd name="connsiteX362" fmla="*/ 4427629 w 4754420"/>
              <a:gd name="connsiteY362" fmla="*/ 3002283 h 5670598"/>
              <a:gd name="connsiteX363" fmla="*/ 4416989 w 4754420"/>
              <a:gd name="connsiteY363" fmla="*/ 3033444 h 5670598"/>
              <a:gd name="connsiteX364" fmla="*/ 4404829 w 4754420"/>
              <a:gd name="connsiteY364" fmla="*/ 3060805 h 5670598"/>
              <a:gd name="connsiteX365" fmla="*/ 4396849 w 4754420"/>
              <a:gd name="connsiteY365" fmla="*/ 3073345 h 5670598"/>
              <a:gd name="connsiteX366" fmla="*/ 4395709 w 4754420"/>
              <a:gd name="connsiteY366" fmla="*/ 3088165 h 5670598"/>
              <a:gd name="connsiteX367" fmla="*/ 4377468 w 4754420"/>
              <a:gd name="connsiteY367" fmla="*/ 3129206 h 5670598"/>
              <a:gd name="connsiteX368" fmla="*/ 4359228 w 4754420"/>
              <a:gd name="connsiteY368" fmla="*/ 3170247 h 5670598"/>
              <a:gd name="connsiteX369" fmla="*/ 4347068 w 4754420"/>
              <a:gd name="connsiteY369" fmla="*/ 3179367 h 5670598"/>
              <a:gd name="connsiteX370" fmla="*/ 4339088 w 4754420"/>
              <a:gd name="connsiteY370" fmla="*/ 3197608 h 5670598"/>
              <a:gd name="connsiteX371" fmla="*/ 4328827 w 4754420"/>
              <a:gd name="connsiteY371" fmla="*/ 3215848 h 5670598"/>
              <a:gd name="connsiteX372" fmla="*/ 4328827 w 4754420"/>
              <a:gd name="connsiteY372" fmla="*/ 3237128 h 5670598"/>
              <a:gd name="connsiteX373" fmla="*/ 4358088 w 4754420"/>
              <a:gd name="connsiteY373" fmla="*/ 3212808 h 5670598"/>
              <a:gd name="connsiteX374" fmla="*/ 4371388 w 4754420"/>
              <a:gd name="connsiteY374" fmla="*/ 3179367 h 5670598"/>
              <a:gd name="connsiteX375" fmla="*/ 4379748 w 4754420"/>
              <a:gd name="connsiteY375" fmla="*/ 3178607 h 5670598"/>
              <a:gd name="connsiteX376" fmla="*/ 4383548 w 4754420"/>
              <a:gd name="connsiteY376" fmla="*/ 3173287 h 5670598"/>
              <a:gd name="connsiteX377" fmla="*/ 4383548 w 4754420"/>
              <a:gd name="connsiteY377" fmla="*/ 3160747 h 5670598"/>
              <a:gd name="connsiteX378" fmla="*/ 4392668 w 4754420"/>
              <a:gd name="connsiteY378" fmla="*/ 3155047 h 5670598"/>
              <a:gd name="connsiteX379" fmla="*/ 4429149 w 4754420"/>
              <a:gd name="connsiteY379" fmla="*/ 3057765 h 5670598"/>
              <a:gd name="connsiteX380" fmla="*/ 4444350 w 4754420"/>
              <a:gd name="connsiteY380" fmla="*/ 3048645 h 5670598"/>
              <a:gd name="connsiteX381" fmla="*/ 4445870 w 4754420"/>
              <a:gd name="connsiteY381" fmla="*/ 3036484 h 5670598"/>
              <a:gd name="connsiteX382" fmla="*/ 4456510 w 4754420"/>
              <a:gd name="connsiteY382" fmla="*/ 3033444 h 5670598"/>
              <a:gd name="connsiteX383" fmla="*/ 4471710 w 4754420"/>
              <a:gd name="connsiteY383" fmla="*/ 3003044 h 5670598"/>
              <a:gd name="connsiteX384" fmla="*/ 4473990 w 4754420"/>
              <a:gd name="connsiteY384" fmla="*/ 2979863 h 5670598"/>
              <a:gd name="connsiteX385" fmla="*/ 4480830 w 4754420"/>
              <a:gd name="connsiteY385" fmla="*/ 2945282 h 5670598"/>
              <a:gd name="connsiteX386" fmla="*/ 4486910 w 4754420"/>
              <a:gd name="connsiteY386" fmla="*/ 2930082 h 5670598"/>
              <a:gd name="connsiteX387" fmla="*/ 386072 w 4754420"/>
              <a:gd name="connsiteY387" fmla="*/ 2925212 h 5670598"/>
              <a:gd name="connsiteX388" fmla="*/ 383032 w 4754420"/>
              <a:gd name="connsiteY388" fmla="*/ 2934332 h 5670598"/>
              <a:gd name="connsiteX389" fmla="*/ 386072 w 4754420"/>
              <a:gd name="connsiteY389" fmla="*/ 2937373 h 5670598"/>
              <a:gd name="connsiteX390" fmla="*/ 4486910 w 4754420"/>
              <a:gd name="connsiteY390" fmla="*/ 2890561 h 5670598"/>
              <a:gd name="connsiteX391" fmla="*/ 4485480 w 4754420"/>
              <a:gd name="connsiteY391" fmla="*/ 2893065 h 5670598"/>
              <a:gd name="connsiteX392" fmla="*/ 4492991 w 4754420"/>
              <a:gd name="connsiteY392" fmla="*/ 2890561 h 5670598"/>
              <a:gd name="connsiteX393" fmla="*/ 4528711 w 4754420"/>
              <a:gd name="connsiteY393" fmla="*/ 2874601 h 5670598"/>
              <a:gd name="connsiteX394" fmla="*/ 4517311 w 4754420"/>
              <a:gd name="connsiteY394" fmla="*/ 2875361 h 5670598"/>
              <a:gd name="connsiteX395" fmla="*/ 4509331 w 4754420"/>
              <a:gd name="connsiteY395" fmla="*/ 2893601 h 5670598"/>
              <a:gd name="connsiteX396" fmla="*/ 4499071 w 4754420"/>
              <a:gd name="connsiteY396" fmla="*/ 2911842 h 5670598"/>
              <a:gd name="connsiteX397" fmla="*/ 4517311 w 4754420"/>
              <a:gd name="connsiteY397" fmla="*/ 2920962 h 5670598"/>
              <a:gd name="connsiteX398" fmla="*/ 4526431 w 4754420"/>
              <a:gd name="connsiteY398" fmla="*/ 2890561 h 5670598"/>
              <a:gd name="connsiteX399" fmla="*/ 4532131 w 4754420"/>
              <a:gd name="connsiteY399" fmla="*/ 2884481 h 5670598"/>
              <a:gd name="connsiteX400" fmla="*/ 4535552 w 4754420"/>
              <a:gd name="connsiteY400" fmla="*/ 2878401 h 5670598"/>
              <a:gd name="connsiteX401" fmla="*/ 4528711 w 4754420"/>
              <a:gd name="connsiteY401" fmla="*/ 2874601 h 5670598"/>
              <a:gd name="connsiteX402" fmla="*/ 425593 w 4754420"/>
              <a:gd name="connsiteY402" fmla="*/ 2797530 h 5670598"/>
              <a:gd name="connsiteX403" fmla="*/ 396332 w 4754420"/>
              <a:gd name="connsiteY403" fmla="*/ 2821850 h 5670598"/>
              <a:gd name="connsiteX404" fmla="*/ 383032 w 4754420"/>
              <a:gd name="connsiteY404" fmla="*/ 2855291 h 5670598"/>
              <a:gd name="connsiteX405" fmla="*/ 374672 w 4754420"/>
              <a:gd name="connsiteY405" fmla="*/ 2856051 h 5670598"/>
              <a:gd name="connsiteX406" fmla="*/ 370872 w 4754420"/>
              <a:gd name="connsiteY406" fmla="*/ 2861371 h 5670598"/>
              <a:gd name="connsiteX407" fmla="*/ 370872 w 4754420"/>
              <a:gd name="connsiteY407" fmla="*/ 2873911 h 5670598"/>
              <a:gd name="connsiteX408" fmla="*/ 361752 w 4754420"/>
              <a:gd name="connsiteY408" fmla="*/ 2879611 h 5670598"/>
              <a:gd name="connsiteX409" fmla="*/ 325271 w 4754420"/>
              <a:gd name="connsiteY409" fmla="*/ 2976893 h 5670598"/>
              <a:gd name="connsiteX410" fmla="*/ 310070 w 4754420"/>
              <a:gd name="connsiteY410" fmla="*/ 2986013 h 5670598"/>
              <a:gd name="connsiteX411" fmla="*/ 308550 w 4754420"/>
              <a:gd name="connsiteY411" fmla="*/ 2998174 h 5670598"/>
              <a:gd name="connsiteX412" fmla="*/ 297910 w 4754420"/>
              <a:gd name="connsiteY412" fmla="*/ 3001214 h 5670598"/>
              <a:gd name="connsiteX413" fmla="*/ 282710 w 4754420"/>
              <a:gd name="connsiteY413" fmla="*/ 3031614 h 5670598"/>
              <a:gd name="connsiteX414" fmla="*/ 280430 w 4754420"/>
              <a:gd name="connsiteY414" fmla="*/ 3054795 h 5670598"/>
              <a:gd name="connsiteX415" fmla="*/ 273590 w 4754420"/>
              <a:gd name="connsiteY415" fmla="*/ 3089376 h 5670598"/>
              <a:gd name="connsiteX416" fmla="*/ 267510 w 4754420"/>
              <a:gd name="connsiteY416" fmla="*/ 3104576 h 5670598"/>
              <a:gd name="connsiteX417" fmla="*/ 276630 w 4754420"/>
              <a:gd name="connsiteY417" fmla="*/ 3095456 h 5670598"/>
              <a:gd name="connsiteX418" fmla="*/ 272830 w 4754420"/>
              <a:gd name="connsiteY418" fmla="*/ 3092416 h 5670598"/>
              <a:gd name="connsiteX419" fmla="*/ 273590 w 4754420"/>
              <a:gd name="connsiteY419" fmla="*/ 3089376 h 5670598"/>
              <a:gd name="connsiteX420" fmla="*/ 279670 w 4754420"/>
              <a:gd name="connsiteY420" fmla="*/ 3080255 h 5670598"/>
              <a:gd name="connsiteX421" fmla="*/ 294870 w 4754420"/>
              <a:gd name="connsiteY421" fmla="*/ 3071135 h 5670598"/>
              <a:gd name="connsiteX422" fmla="*/ 300950 w 4754420"/>
              <a:gd name="connsiteY422" fmla="*/ 3077215 h 5670598"/>
              <a:gd name="connsiteX423" fmla="*/ 307030 w 4754420"/>
              <a:gd name="connsiteY423" fmla="*/ 3058975 h 5670598"/>
              <a:gd name="connsiteX424" fmla="*/ 326791 w 4754420"/>
              <a:gd name="connsiteY424" fmla="*/ 3032375 h 5670598"/>
              <a:gd name="connsiteX425" fmla="*/ 337431 w 4754420"/>
              <a:gd name="connsiteY425" fmla="*/ 3001214 h 5670598"/>
              <a:gd name="connsiteX426" fmla="*/ 349591 w 4754420"/>
              <a:gd name="connsiteY426" fmla="*/ 2973853 h 5670598"/>
              <a:gd name="connsiteX427" fmla="*/ 357571 w 4754420"/>
              <a:gd name="connsiteY427" fmla="*/ 2961313 h 5670598"/>
              <a:gd name="connsiteX428" fmla="*/ 358711 w 4754420"/>
              <a:gd name="connsiteY428" fmla="*/ 2946493 h 5670598"/>
              <a:gd name="connsiteX429" fmla="*/ 376952 w 4754420"/>
              <a:gd name="connsiteY429" fmla="*/ 2905452 h 5670598"/>
              <a:gd name="connsiteX430" fmla="*/ 395192 w 4754420"/>
              <a:gd name="connsiteY430" fmla="*/ 2864411 h 5670598"/>
              <a:gd name="connsiteX431" fmla="*/ 407352 w 4754420"/>
              <a:gd name="connsiteY431" fmla="*/ 2855291 h 5670598"/>
              <a:gd name="connsiteX432" fmla="*/ 415332 w 4754420"/>
              <a:gd name="connsiteY432" fmla="*/ 2837050 h 5670598"/>
              <a:gd name="connsiteX433" fmla="*/ 425593 w 4754420"/>
              <a:gd name="connsiteY433" fmla="*/ 2818810 h 5670598"/>
              <a:gd name="connsiteX434" fmla="*/ 4529471 w 4754420"/>
              <a:gd name="connsiteY434" fmla="*/ 2790239 h 5670598"/>
              <a:gd name="connsiteX435" fmla="*/ 4517311 w 4754420"/>
              <a:gd name="connsiteY435" fmla="*/ 2796319 h 5670598"/>
              <a:gd name="connsiteX436" fmla="*/ 4511231 w 4754420"/>
              <a:gd name="connsiteY436" fmla="*/ 2826720 h 5670598"/>
              <a:gd name="connsiteX437" fmla="*/ 4521491 w 4754420"/>
              <a:gd name="connsiteY437" fmla="*/ 2808479 h 5670598"/>
              <a:gd name="connsiteX438" fmla="*/ 4529471 w 4754420"/>
              <a:gd name="connsiteY438" fmla="*/ 2790239 h 5670598"/>
              <a:gd name="connsiteX439" fmla="*/ 4550752 w 4754420"/>
              <a:gd name="connsiteY439" fmla="*/ 2759839 h 5670598"/>
              <a:gd name="connsiteX440" fmla="*/ 4553792 w 4754420"/>
              <a:gd name="connsiteY440" fmla="*/ 2771999 h 5670598"/>
              <a:gd name="connsiteX441" fmla="*/ 4559872 w 4754420"/>
              <a:gd name="connsiteY441" fmla="*/ 2771999 h 5670598"/>
              <a:gd name="connsiteX442" fmla="*/ 4562912 w 4754420"/>
              <a:gd name="connsiteY442" fmla="*/ 2765919 h 5670598"/>
              <a:gd name="connsiteX443" fmla="*/ 4560632 w 4754420"/>
              <a:gd name="connsiteY443" fmla="*/ 2760599 h 5670598"/>
              <a:gd name="connsiteX444" fmla="*/ 4553792 w 4754420"/>
              <a:gd name="connsiteY444" fmla="*/ 2759839 h 5670598"/>
              <a:gd name="connsiteX445" fmla="*/ 4575072 w 4754420"/>
              <a:gd name="connsiteY445" fmla="*/ 2686877 h 5670598"/>
              <a:gd name="connsiteX446" fmla="*/ 4575072 w 4754420"/>
              <a:gd name="connsiteY446" fmla="*/ 2708157 h 5670598"/>
              <a:gd name="connsiteX447" fmla="*/ 4566712 w 4754420"/>
              <a:gd name="connsiteY447" fmla="*/ 2710437 h 5670598"/>
              <a:gd name="connsiteX448" fmla="*/ 4562912 w 4754420"/>
              <a:gd name="connsiteY448" fmla="*/ 2717278 h 5670598"/>
              <a:gd name="connsiteX449" fmla="*/ 4565192 w 4754420"/>
              <a:gd name="connsiteY449" fmla="*/ 2727158 h 5670598"/>
              <a:gd name="connsiteX450" fmla="*/ 4572032 w 4754420"/>
              <a:gd name="connsiteY450" fmla="*/ 2732478 h 5670598"/>
              <a:gd name="connsiteX451" fmla="*/ 4574692 w 4754420"/>
              <a:gd name="connsiteY451" fmla="*/ 2729438 h 5670598"/>
              <a:gd name="connsiteX452" fmla="*/ 4575072 w 4754420"/>
              <a:gd name="connsiteY452" fmla="*/ 2726398 h 5670598"/>
              <a:gd name="connsiteX453" fmla="*/ 4590273 w 4754420"/>
              <a:gd name="connsiteY453" fmla="*/ 2699037 h 5670598"/>
              <a:gd name="connsiteX454" fmla="*/ 519835 w 4754420"/>
              <a:gd name="connsiteY454" fmla="*/ 2663767 h 5670598"/>
              <a:gd name="connsiteX455" fmla="*/ 513755 w 4754420"/>
              <a:gd name="connsiteY455" fmla="*/ 2675927 h 5670598"/>
              <a:gd name="connsiteX456" fmla="*/ 522495 w 4754420"/>
              <a:gd name="connsiteY456" fmla="*/ 2673647 h 5670598"/>
              <a:gd name="connsiteX457" fmla="*/ 528955 w 4754420"/>
              <a:gd name="connsiteY457" fmla="*/ 2666807 h 5670598"/>
              <a:gd name="connsiteX458" fmla="*/ 525535 w 4754420"/>
              <a:gd name="connsiteY458" fmla="*/ 2664147 h 5670598"/>
              <a:gd name="connsiteX459" fmla="*/ 519835 w 4754420"/>
              <a:gd name="connsiteY459" fmla="*/ 2663767 h 5670598"/>
              <a:gd name="connsiteX460" fmla="*/ 4587232 w 4754420"/>
              <a:gd name="connsiteY460" fmla="*/ 2647356 h 5670598"/>
              <a:gd name="connsiteX461" fmla="*/ 4587232 w 4754420"/>
              <a:gd name="connsiteY461" fmla="*/ 2656476 h 5670598"/>
              <a:gd name="connsiteX462" fmla="*/ 4575072 w 4754420"/>
              <a:gd name="connsiteY462" fmla="*/ 2671677 h 5670598"/>
              <a:gd name="connsiteX463" fmla="*/ 4575072 w 4754420"/>
              <a:gd name="connsiteY463" fmla="*/ 2677757 h 5670598"/>
              <a:gd name="connsiteX464" fmla="*/ 4590273 w 4754420"/>
              <a:gd name="connsiteY464" fmla="*/ 2665597 h 5670598"/>
              <a:gd name="connsiteX465" fmla="*/ 4590273 w 4754420"/>
              <a:gd name="connsiteY465" fmla="*/ 2656476 h 5670598"/>
              <a:gd name="connsiteX466" fmla="*/ 4589893 w 4754420"/>
              <a:gd name="connsiteY466" fmla="*/ 2651916 h 5670598"/>
              <a:gd name="connsiteX467" fmla="*/ 4587232 w 4754420"/>
              <a:gd name="connsiteY467" fmla="*/ 2647356 h 5670598"/>
              <a:gd name="connsiteX468" fmla="*/ 3869547 w 4754420"/>
              <a:gd name="connsiteY468" fmla="*/ 2598327 h 5670598"/>
              <a:gd name="connsiteX469" fmla="*/ 3863467 w 4754420"/>
              <a:gd name="connsiteY469" fmla="*/ 2607447 h 5670598"/>
              <a:gd name="connsiteX470" fmla="*/ 3863467 w 4754420"/>
              <a:gd name="connsiteY470" fmla="*/ 2610487 h 5670598"/>
              <a:gd name="connsiteX471" fmla="*/ 562396 w 4754420"/>
              <a:gd name="connsiteY471" fmla="*/ 2557365 h 5670598"/>
              <a:gd name="connsiteX472" fmla="*/ 558216 w 4754420"/>
              <a:gd name="connsiteY472" fmla="*/ 2563445 h 5670598"/>
              <a:gd name="connsiteX473" fmla="*/ 556316 w 4754420"/>
              <a:gd name="connsiteY473" fmla="*/ 2569525 h 5670598"/>
              <a:gd name="connsiteX474" fmla="*/ 562396 w 4754420"/>
              <a:gd name="connsiteY474" fmla="*/ 2569525 h 5670598"/>
              <a:gd name="connsiteX475" fmla="*/ 3900057 w 4754420"/>
              <a:gd name="connsiteY475" fmla="*/ 2546265 h 5670598"/>
              <a:gd name="connsiteX476" fmla="*/ 3893356 w 4754420"/>
              <a:gd name="connsiteY476" fmla="*/ 2552967 h 5670598"/>
              <a:gd name="connsiteX477" fmla="*/ 3895366 w 4754420"/>
              <a:gd name="connsiteY477" fmla="*/ 2557992 h 5670598"/>
              <a:gd name="connsiteX478" fmla="*/ 538075 w 4754420"/>
              <a:gd name="connsiteY478" fmla="*/ 2520886 h 5670598"/>
              <a:gd name="connsiteX479" fmla="*/ 529715 w 4754420"/>
              <a:gd name="connsiteY479" fmla="*/ 2536084 h 5670598"/>
              <a:gd name="connsiteX480" fmla="*/ 525915 w 4754420"/>
              <a:gd name="connsiteY480" fmla="*/ 2551285 h 5670598"/>
              <a:gd name="connsiteX481" fmla="*/ 535035 w 4754420"/>
              <a:gd name="connsiteY481" fmla="*/ 2560405 h 5670598"/>
              <a:gd name="connsiteX482" fmla="*/ 538075 w 4754420"/>
              <a:gd name="connsiteY482" fmla="*/ 2554325 h 5670598"/>
              <a:gd name="connsiteX483" fmla="*/ 541115 w 4754420"/>
              <a:gd name="connsiteY483" fmla="*/ 2530004 h 5670598"/>
              <a:gd name="connsiteX484" fmla="*/ 3963899 w 4754420"/>
              <a:gd name="connsiteY484" fmla="*/ 2376023 h 5670598"/>
              <a:gd name="connsiteX485" fmla="*/ 3966939 w 4754420"/>
              <a:gd name="connsiteY485" fmla="*/ 2388183 h 5670598"/>
              <a:gd name="connsiteX486" fmla="*/ 3973019 w 4754420"/>
              <a:gd name="connsiteY486" fmla="*/ 2388183 h 5670598"/>
              <a:gd name="connsiteX487" fmla="*/ 3976059 w 4754420"/>
              <a:gd name="connsiteY487" fmla="*/ 2382104 h 5670598"/>
              <a:gd name="connsiteX488" fmla="*/ 3973779 w 4754420"/>
              <a:gd name="connsiteY488" fmla="*/ 2376783 h 5670598"/>
              <a:gd name="connsiteX489" fmla="*/ 3966939 w 4754420"/>
              <a:gd name="connsiteY489" fmla="*/ 2376023 h 5670598"/>
              <a:gd name="connsiteX490" fmla="*/ 653598 w 4754420"/>
              <a:gd name="connsiteY490" fmla="*/ 2350641 h 5670598"/>
              <a:gd name="connsiteX491" fmla="*/ 654358 w 4754420"/>
              <a:gd name="connsiteY491" fmla="*/ 2354442 h 5670598"/>
              <a:gd name="connsiteX492" fmla="*/ 650557 w 4754420"/>
              <a:gd name="connsiteY492" fmla="*/ 2353682 h 5670598"/>
              <a:gd name="connsiteX493" fmla="*/ 644477 w 4754420"/>
              <a:gd name="connsiteY493" fmla="*/ 2365842 h 5670598"/>
              <a:gd name="connsiteX494" fmla="*/ 638777 w 4754420"/>
              <a:gd name="connsiteY494" fmla="*/ 2369262 h 5670598"/>
              <a:gd name="connsiteX495" fmla="*/ 635357 w 4754420"/>
              <a:gd name="connsiteY495" fmla="*/ 2374962 h 5670598"/>
              <a:gd name="connsiteX496" fmla="*/ 614077 w 4754420"/>
              <a:gd name="connsiteY496" fmla="*/ 2411443 h 5670598"/>
              <a:gd name="connsiteX497" fmla="*/ 603816 w 4754420"/>
              <a:gd name="connsiteY497" fmla="*/ 2453243 h 5670598"/>
              <a:gd name="connsiteX498" fmla="*/ 586716 w 4754420"/>
              <a:gd name="connsiteY498" fmla="*/ 2490484 h 5670598"/>
              <a:gd name="connsiteX499" fmla="*/ 571516 w 4754420"/>
              <a:gd name="connsiteY499" fmla="*/ 2481364 h 5670598"/>
              <a:gd name="connsiteX500" fmla="*/ 566196 w 4754420"/>
              <a:gd name="connsiteY500" fmla="*/ 2500745 h 5670598"/>
              <a:gd name="connsiteX501" fmla="*/ 556316 w 4754420"/>
              <a:gd name="connsiteY501" fmla="*/ 2517846 h 5670598"/>
              <a:gd name="connsiteX502" fmla="*/ 571516 w 4754420"/>
              <a:gd name="connsiteY502" fmla="*/ 2520886 h 5670598"/>
              <a:gd name="connsiteX503" fmla="*/ 583676 w 4754420"/>
              <a:gd name="connsiteY503" fmla="*/ 2530004 h 5670598"/>
              <a:gd name="connsiteX504" fmla="*/ 586716 w 4754420"/>
              <a:gd name="connsiteY504" fmla="*/ 2508725 h 5670598"/>
              <a:gd name="connsiteX505" fmla="*/ 600016 w 4754420"/>
              <a:gd name="connsiteY505" fmla="*/ 2491624 h 5670598"/>
              <a:gd name="connsiteX506" fmla="*/ 611037 w 4754420"/>
              <a:gd name="connsiteY506" fmla="*/ 2472244 h 5670598"/>
              <a:gd name="connsiteX507" fmla="*/ 623197 w 4754420"/>
              <a:gd name="connsiteY507" fmla="*/ 2438804 h 5670598"/>
              <a:gd name="connsiteX508" fmla="*/ 633837 w 4754420"/>
              <a:gd name="connsiteY508" fmla="*/ 2437663 h 5670598"/>
              <a:gd name="connsiteX509" fmla="*/ 635357 w 4754420"/>
              <a:gd name="connsiteY509" fmla="*/ 2429683 h 5670598"/>
              <a:gd name="connsiteX510" fmla="*/ 653598 w 4754420"/>
              <a:gd name="connsiteY510" fmla="*/ 2408403 h 5670598"/>
              <a:gd name="connsiteX511" fmla="*/ 662718 w 4754420"/>
              <a:gd name="connsiteY511" fmla="*/ 2378003 h 5670598"/>
              <a:gd name="connsiteX512" fmla="*/ 668798 w 4754420"/>
              <a:gd name="connsiteY512" fmla="*/ 2378003 h 5670598"/>
              <a:gd name="connsiteX513" fmla="*/ 668798 w 4754420"/>
              <a:gd name="connsiteY513" fmla="*/ 2356722 h 5670598"/>
              <a:gd name="connsiteX514" fmla="*/ 3988709 w 4754420"/>
              <a:gd name="connsiteY514" fmla="*/ 2303453 h 5670598"/>
              <a:gd name="connsiteX515" fmla="*/ 3988219 w 4754420"/>
              <a:gd name="connsiteY515" fmla="*/ 2304154 h 5670598"/>
              <a:gd name="connsiteX516" fmla="*/ 3988219 w 4754420"/>
              <a:gd name="connsiteY516" fmla="*/ 2324341 h 5670598"/>
              <a:gd name="connsiteX517" fmla="*/ 3979859 w 4754420"/>
              <a:gd name="connsiteY517" fmla="*/ 2326622 h 5670598"/>
              <a:gd name="connsiteX518" fmla="*/ 3979831 w 4754420"/>
              <a:gd name="connsiteY518" fmla="*/ 2326672 h 5670598"/>
              <a:gd name="connsiteX519" fmla="*/ 3989880 w 4754420"/>
              <a:gd name="connsiteY519" fmla="*/ 2339593 h 5670598"/>
              <a:gd name="connsiteX520" fmla="*/ 4003420 w 4754420"/>
              <a:gd name="connsiteY520" fmla="*/ 2315221 h 5670598"/>
              <a:gd name="connsiteX521" fmla="*/ 683998 w 4754420"/>
              <a:gd name="connsiteY521" fmla="*/ 2271600 h 5670598"/>
              <a:gd name="connsiteX522" fmla="*/ 674878 w 4754420"/>
              <a:gd name="connsiteY522" fmla="*/ 2298960 h 5670598"/>
              <a:gd name="connsiteX523" fmla="*/ 659678 w 4754420"/>
              <a:gd name="connsiteY523" fmla="*/ 2329361 h 5670598"/>
              <a:gd name="connsiteX524" fmla="*/ 680958 w 4754420"/>
              <a:gd name="connsiteY524" fmla="*/ 2338481 h 5670598"/>
              <a:gd name="connsiteX525" fmla="*/ 680198 w 4754420"/>
              <a:gd name="connsiteY525" fmla="*/ 2305041 h 5670598"/>
              <a:gd name="connsiteX526" fmla="*/ 683998 w 4754420"/>
              <a:gd name="connsiteY526" fmla="*/ 2271600 h 5670598"/>
              <a:gd name="connsiteX527" fmla="*/ 744799 w 4754420"/>
              <a:gd name="connsiteY527" fmla="*/ 2189518 h 5670598"/>
              <a:gd name="connsiteX528" fmla="*/ 729599 w 4754420"/>
              <a:gd name="connsiteY528" fmla="*/ 2195599 h 5670598"/>
              <a:gd name="connsiteX529" fmla="*/ 720479 w 4754420"/>
              <a:gd name="connsiteY529" fmla="*/ 2210799 h 5670598"/>
              <a:gd name="connsiteX530" fmla="*/ 720479 w 4754420"/>
              <a:gd name="connsiteY530" fmla="*/ 2216879 h 5670598"/>
              <a:gd name="connsiteX531" fmla="*/ 732639 w 4754420"/>
              <a:gd name="connsiteY531" fmla="*/ 2210799 h 5670598"/>
              <a:gd name="connsiteX532" fmla="*/ 696158 w 4754420"/>
              <a:gd name="connsiteY532" fmla="*/ 2137837 h 5670598"/>
              <a:gd name="connsiteX533" fmla="*/ 690078 w 4754420"/>
              <a:gd name="connsiteY533" fmla="*/ 2162158 h 5670598"/>
              <a:gd name="connsiteX534" fmla="*/ 705278 w 4754420"/>
              <a:gd name="connsiteY534" fmla="*/ 2137837 h 5670598"/>
              <a:gd name="connsiteX535" fmla="*/ 4392668 w 4754420"/>
              <a:gd name="connsiteY535" fmla="*/ 2127507 h 5670598"/>
              <a:gd name="connsiteX536" fmla="*/ 4359228 w 4754420"/>
              <a:gd name="connsiteY536" fmla="*/ 2157907 h 5670598"/>
              <a:gd name="connsiteX537" fmla="*/ 4348588 w 4754420"/>
              <a:gd name="connsiteY537" fmla="*/ 2188309 h 5670598"/>
              <a:gd name="connsiteX538" fmla="*/ 4347068 w 4754420"/>
              <a:gd name="connsiteY538" fmla="*/ 2209588 h 5670598"/>
              <a:gd name="connsiteX539" fmla="*/ 4368348 w 4754420"/>
              <a:gd name="connsiteY539" fmla="*/ 2206549 h 5670598"/>
              <a:gd name="connsiteX540" fmla="*/ 4371388 w 4754420"/>
              <a:gd name="connsiteY540" fmla="*/ 2206549 h 5670598"/>
              <a:gd name="connsiteX541" fmla="*/ 4368348 w 4754420"/>
              <a:gd name="connsiteY541" fmla="*/ 2176147 h 5670598"/>
              <a:gd name="connsiteX542" fmla="*/ 4395709 w 4754420"/>
              <a:gd name="connsiteY542" fmla="*/ 2154867 h 5670598"/>
              <a:gd name="connsiteX543" fmla="*/ 4404829 w 4754420"/>
              <a:gd name="connsiteY543" fmla="*/ 2130546 h 5670598"/>
              <a:gd name="connsiteX544" fmla="*/ 747839 w 4754420"/>
              <a:gd name="connsiteY544" fmla="*/ 2113517 h 5670598"/>
              <a:gd name="connsiteX545" fmla="*/ 738719 w 4754420"/>
              <a:gd name="connsiteY545" fmla="*/ 2168238 h 5670598"/>
              <a:gd name="connsiteX546" fmla="*/ 753920 w 4754420"/>
              <a:gd name="connsiteY546" fmla="*/ 2171278 h 5670598"/>
              <a:gd name="connsiteX547" fmla="*/ 755440 w 4754420"/>
              <a:gd name="connsiteY547" fmla="*/ 2168238 h 5670598"/>
              <a:gd name="connsiteX548" fmla="*/ 756960 w 4754420"/>
              <a:gd name="connsiteY548" fmla="*/ 2165198 h 5670598"/>
              <a:gd name="connsiteX549" fmla="*/ 756960 w 4754420"/>
              <a:gd name="connsiteY549" fmla="*/ 2149998 h 5670598"/>
              <a:gd name="connsiteX550" fmla="*/ 754680 w 4754420"/>
              <a:gd name="connsiteY550" fmla="*/ 2130617 h 5670598"/>
              <a:gd name="connsiteX551" fmla="*/ 747839 w 4754420"/>
              <a:gd name="connsiteY551" fmla="*/ 2113517 h 5670598"/>
              <a:gd name="connsiteX552" fmla="*/ 723519 w 4754420"/>
              <a:gd name="connsiteY552" fmla="*/ 2061836 h 5670598"/>
              <a:gd name="connsiteX553" fmla="*/ 720479 w 4754420"/>
              <a:gd name="connsiteY553" fmla="*/ 2089196 h 5670598"/>
              <a:gd name="connsiteX554" fmla="*/ 723519 w 4754420"/>
              <a:gd name="connsiteY554" fmla="*/ 2107437 h 5670598"/>
              <a:gd name="connsiteX555" fmla="*/ 741759 w 4754420"/>
              <a:gd name="connsiteY555" fmla="*/ 2089196 h 5670598"/>
              <a:gd name="connsiteX556" fmla="*/ 748220 w 4754420"/>
              <a:gd name="connsiteY556" fmla="*/ 2096036 h 5670598"/>
              <a:gd name="connsiteX557" fmla="*/ 756960 w 4754420"/>
              <a:gd name="connsiteY557" fmla="*/ 2089196 h 5670598"/>
              <a:gd name="connsiteX558" fmla="*/ 735679 w 4754420"/>
              <a:gd name="connsiteY558" fmla="*/ 2061836 h 5670598"/>
              <a:gd name="connsiteX559" fmla="*/ 763040 w 4754420"/>
              <a:gd name="connsiteY559" fmla="*/ 1991914 h 5670598"/>
              <a:gd name="connsiteX560" fmla="*/ 756960 w 4754420"/>
              <a:gd name="connsiteY560" fmla="*/ 2007115 h 5670598"/>
              <a:gd name="connsiteX561" fmla="*/ 760000 w 4754420"/>
              <a:gd name="connsiteY561" fmla="*/ 2007115 h 5670598"/>
              <a:gd name="connsiteX562" fmla="*/ 762660 w 4754420"/>
              <a:gd name="connsiteY562" fmla="*/ 1999514 h 5670598"/>
              <a:gd name="connsiteX563" fmla="*/ 763040 w 4754420"/>
              <a:gd name="connsiteY563" fmla="*/ 1991914 h 5670598"/>
              <a:gd name="connsiteX564" fmla="*/ 814721 w 4754420"/>
              <a:gd name="connsiteY564" fmla="*/ 1973675 h 5670598"/>
              <a:gd name="connsiteX565" fmla="*/ 796480 w 4754420"/>
              <a:gd name="connsiteY565" fmla="*/ 1976714 h 5670598"/>
              <a:gd name="connsiteX566" fmla="*/ 786600 w 4754420"/>
              <a:gd name="connsiteY566" fmla="*/ 2001414 h 5670598"/>
              <a:gd name="connsiteX567" fmla="*/ 781280 w 4754420"/>
              <a:gd name="connsiteY567" fmla="*/ 2028395 h 5670598"/>
              <a:gd name="connsiteX568" fmla="*/ 771780 w 4754420"/>
              <a:gd name="connsiteY568" fmla="*/ 2049296 h 5670598"/>
              <a:gd name="connsiteX569" fmla="*/ 760000 w 4754420"/>
              <a:gd name="connsiteY569" fmla="*/ 2067916 h 5670598"/>
              <a:gd name="connsiteX570" fmla="*/ 778240 w 4754420"/>
              <a:gd name="connsiteY570" fmla="*/ 2067916 h 5670598"/>
              <a:gd name="connsiteX571" fmla="*/ 790400 w 4754420"/>
              <a:gd name="connsiteY571" fmla="*/ 2037515 h 5670598"/>
              <a:gd name="connsiteX572" fmla="*/ 802560 w 4754420"/>
              <a:gd name="connsiteY572" fmla="*/ 2007115 h 5670598"/>
              <a:gd name="connsiteX573" fmla="*/ 820801 w 4754420"/>
              <a:gd name="connsiteY573" fmla="*/ 1982794 h 5670598"/>
              <a:gd name="connsiteX574" fmla="*/ 820041 w 4754420"/>
              <a:gd name="connsiteY574" fmla="*/ 1977094 h 5670598"/>
              <a:gd name="connsiteX575" fmla="*/ 814721 w 4754420"/>
              <a:gd name="connsiteY575" fmla="*/ 1973675 h 5670598"/>
              <a:gd name="connsiteX576" fmla="*/ 4267795 w 4754420"/>
              <a:gd name="connsiteY576" fmla="*/ 1929513 h 5670598"/>
              <a:gd name="connsiteX577" fmla="*/ 4268061 w 4754420"/>
              <a:gd name="connsiteY577" fmla="*/ 1929779 h 5670598"/>
              <a:gd name="connsiteX578" fmla="*/ 4268135 w 4754420"/>
              <a:gd name="connsiteY578" fmla="*/ 1929513 h 5670598"/>
              <a:gd name="connsiteX579" fmla="*/ 875522 w 4754420"/>
              <a:gd name="connsiteY579" fmla="*/ 1845991 h 5670598"/>
              <a:gd name="connsiteX580" fmla="*/ 872862 w 4754420"/>
              <a:gd name="connsiteY580" fmla="*/ 1849411 h 5670598"/>
              <a:gd name="connsiteX581" fmla="*/ 872482 w 4754420"/>
              <a:gd name="connsiteY581" fmla="*/ 1855111 h 5670598"/>
              <a:gd name="connsiteX582" fmla="*/ 856902 w 4754420"/>
              <a:gd name="connsiteY582" fmla="*/ 1881332 h 5670598"/>
              <a:gd name="connsiteX583" fmla="*/ 848162 w 4754420"/>
              <a:gd name="connsiteY583" fmla="*/ 1909833 h 5670598"/>
              <a:gd name="connsiteX584" fmla="*/ 860322 w 4754420"/>
              <a:gd name="connsiteY584" fmla="*/ 1909833 h 5670598"/>
              <a:gd name="connsiteX585" fmla="*/ 870202 w 4754420"/>
              <a:gd name="connsiteY585" fmla="*/ 1883232 h 5670598"/>
              <a:gd name="connsiteX586" fmla="*/ 884642 w 4754420"/>
              <a:gd name="connsiteY586" fmla="*/ 1870312 h 5670598"/>
              <a:gd name="connsiteX587" fmla="*/ 881222 w 4754420"/>
              <a:gd name="connsiteY587" fmla="*/ 1857011 h 5670598"/>
              <a:gd name="connsiteX588" fmla="*/ 875522 w 4754420"/>
              <a:gd name="connsiteY588" fmla="*/ 1845991 h 5670598"/>
              <a:gd name="connsiteX589" fmla="*/ 893762 w 4754420"/>
              <a:gd name="connsiteY589" fmla="*/ 1809510 h 5670598"/>
              <a:gd name="connsiteX590" fmla="*/ 885782 w 4754420"/>
              <a:gd name="connsiteY590" fmla="*/ 1822051 h 5670598"/>
              <a:gd name="connsiteX591" fmla="*/ 884642 w 4754420"/>
              <a:gd name="connsiteY591" fmla="*/ 1836871 h 5670598"/>
              <a:gd name="connsiteX592" fmla="*/ 893762 w 4754420"/>
              <a:gd name="connsiteY592" fmla="*/ 1833831 h 5670598"/>
              <a:gd name="connsiteX593" fmla="*/ 921123 w 4754420"/>
              <a:gd name="connsiteY593" fmla="*/ 1769990 h 5670598"/>
              <a:gd name="connsiteX594" fmla="*/ 896802 w 4754420"/>
              <a:gd name="connsiteY594" fmla="*/ 1791270 h 5670598"/>
              <a:gd name="connsiteX595" fmla="*/ 896802 w 4754420"/>
              <a:gd name="connsiteY595" fmla="*/ 1803430 h 5670598"/>
              <a:gd name="connsiteX596" fmla="*/ 905923 w 4754420"/>
              <a:gd name="connsiteY596" fmla="*/ 1806471 h 5670598"/>
              <a:gd name="connsiteX597" fmla="*/ 905923 w 4754420"/>
              <a:gd name="connsiteY597" fmla="*/ 1791270 h 5670598"/>
              <a:gd name="connsiteX598" fmla="*/ 927203 w 4754420"/>
              <a:gd name="connsiteY598" fmla="*/ 1791270 h 5670598"/>
              <a:gd name="connsiteX599" fmla="*/ 927203 w 4754420"/>
              <a:gd name="connsiteY599" fmla="*/ 1779110 h 5670598"/>
              <a:gd name="connsiteX600" fmla="*/ 927203 w 4754420"/>
              <a:gd name="connsiteY600" fmla="*/ 1751749 h 5670598"/>
              <a:gd name="connsiteX601" fmla="*/ 925683 w 4754420"/>
              <a:gd name="connsiteY601" fmla="*/ 1756309 h 5670598"/>
              <a:gd name="connsiteX602" fmla="*/ 924163 w 4754420"/>
              <a:gd name="connsiteY602" fmla="*/ 1760870 h 5670598"/>
              <a:gd name="connsiteX603" fmla="*/ 936323 w 4754420"/>
              <a:gd name="connsiteY603" fmla="*/ 1751749 h 5670598"/>
              <a:gd name="connsiteX604" fmla="*/ 3802274 w 4754420"/>
              <a:gd name="connsiteY604" fmla="*/ 1746910 h 5670598"/>
              <a:gd name="connsiteX605" fmla="*/ 3779713 w 4754420"/>
              <a:gd name="connsiteY605" fmla="*/ 1767419 h 5670598"/>
              <a:gd name="connsiteX606" fmla="*/ 3793981 w 4754420"/>
              <a:gd name="connsiteY606" fmla="*/ 1774553 h 5670598"/>
              <a:gd name="connsiteX607" fmla="*/ 957604 w 4754420"/>
              <a:gd name="connsiteY607" fmla="*/ 1718309 h 5670598"/>
              <a:gd name="connsiteX608" fmla="*/ 957604 w 4754420"/>
              <a:gd name="connsiteY608" fmla="*/ 1727429 h 5670598"/>
              <a:gd name="connsiteX609" fmla="*/ 960644 w 4754420"/>
              <a:gd name="connsiteY609" fmla="*/ 1727429 h 5670598"/>
              <a:gd name="connsiteX610" fmla="*/ 957604 w 4754420"/>
              <a:gd name="connsiteY610" fmla="*/ 1718309 h 5670598"/>
              <a:gd name="connsiteX611" fmla="*/ 1358892 w 4754420"/>
              <a:gd name="connsiteY611" fmla="*/ 1636227 h 5670598"/>
              <a:gd name="connsiteX612" fmla="*/ 1352812 w 4754420"/>
              <a:gd name="connsiteY612" fmla="*/ 1645347 h 5670598"/>
              <a:gd name="connsiteX613" fmla="*/ 1352812 w 4754420"/>
              <a:gd name="connsiteY613" fmla="*/ 1648387 h 5670598"/>
              <a:gd name="connsiteX614" fmla="*/ 1395373 w 4754420"/>
              <a:gd name="connsiteY614" fmla="*/ 1572386 h 5670598"/>
              <a:gd name="connsiteX615" fmla="*/ 1383212 w 4754420"/>
              <a:gd name="connsiteY615" fmla="*/ 1573906 h 5670598"/>
              <a:gd name="connsiteX616" fmla="*/ 1380172 w 4754420"/>
              <a:gd name="connsiteY616" fmla="*/ 1584546 h 5670598"/>
              <a:gd name="connsiteX617" fmla="*/ 1386253 w 4754420"/>
              <a:gd name="connsiteY617" fmla="*/ 1599746 h 5670598"/>
              <a:gd name="connsiteX618" fmla="*/ 1393933 w 4754420"/>
              <a:gd name="connsiteY618" fmla="*/ 1590530 h 5670598"/>
              <a:gd name="connsiteX619" fmla="*/ 1393975 w 4754420"/>
              <a:gd name="connsiteY619" fmla="*/ 1590203 h 5670598"/>
              <a:gd name="connsiteX620" fmla="*/ 1401453 w 4754420"/>
              <a:gd name="connsiteY620" fmla="*/ 1573170 h 5670598"/>
              <a:gd name="connsiteX621" fmla="*/ 1401453 w 4754420"/>
              <a:gd name="connsiteY621" fmla="*/ 1572386 h 5670598"/>
              <a:gd name="connsiteX622" fmla="*/ 1018405 w 4754420"/>
              <a:gd name="connsiteY622" fmla="*/ 1514624 h 5670598"/>
              <a:gd name="connsiteX623" fmla="*/ 1015365 w 4754420"/>
              <a:gd name="connsiteY623" fmla="*/ 1523744 h 5670598"/>
              <a:gd name="connsiteX624" fmla="*/ 1030565 w 4754420"/>
              <a:gd name="connsiteY624" fmla="*/ 1535905 h 5670598"/>
              <a:gd name="connsiteX625" fmla="*/ 1027905 w 4754420"/>
              <a:gd name="connsiteY625" fmla="*/ 1548825 h 5670598"/>
              <a:gd name="connsiteX626" fmla="*/ 1018405 w 4754420"/>
              <a:gd name="connsiteY626" fmla="*/ 1557185 h 5670598"/>
              <a:gd name="connsiteX627" fmla="*/ 1018025 w 4754420"/>
              <a:gd name="connsiteY627" fmla="*/ 1589106 h 5670598"/>
              <a:gd name="connsiteX628" fmla="*/ 1024485 w 4754420"/>
              <a:gd name="connsiteY628" fmla="*/ 1621027 h 5670598"/>
              <a:gd name="connsiteX629" fmla="*/ 1048806 w 4754420"/>
              <a:gd name="connsiteY629" fmla="*/ 1581506 h 5670598"/>
              <a:gd name="connsiteX630" fmla="*/ 1039685 w 4754420"/>
              <a:gd name="connsiteY630" fmla="*/ 1548065 h 5670598"/>
              <a:gd name="connsiteX631" fmla="*/ 1045386 w 4754420"/>
              <a:gd name="connsiteY631" fmla="*/ 1547305 h 5670598"/>
              <a:gd name="connsiteX632" fmla="*/ 1048806 w 4754420"/>
              <a:gd name="connsiteY632" fmla="*/ 1541985 h 5670598"/>
              <a:gd name="connsiteX633" fmla="*/ 1045386 w 4754420"/>
              <a:gd name="connsiteY633" fmla="*/ 1532865 h 5670598"/>
              <a:gd name="connsiteX634" fmla="*/ 1039685 w 4754420"/>
              <a:gd name="connsiteY634" fmla="*/ 1523744 h 5670598"/>
              <a:gd name="connsiteX635" fmla="*/ 1945746 w 4754420"/>
              <a:gd name="connsiteY635" fmla="*/ 1428320 h 5670598"/>
              <a:gd name="connsiteX636" fmla="*/ 1939666 w 4754420"/>
              <a:gd name="connsiteY636" fmla="*/ 1437440 h 5670598"/>
              <a:gd name="connsiteX637" fmla="*/ 1939666 w 4754420"/>
              <a:gd name="connsiteY637" fmla="*/ 1440480 h 5670598"/>
              <a:gd name="connsiteX638" fmla="*/ 1453134 w 4754420"/>
              <a:gd name="connsiteY638" fmla="*/ 1396062 h 5670598"/>
              <a:gd name="connsiteX639" fmla="*/ 1440214 w 4754420"/>
              <a:gd name="connsiteY639" fmla="*/ 1437863 h 5670598"/>
              <a:gd name="connsiteX640" fmla="*/ 1422733 w 4754420"/>
              <a:gd name="connsiteY640" fmla="*/ 1475104 h 5670598"/>
              <a:gd name="connsiteX641" fmla="*/ 1444014 w 4754420"/>
              <a:gd name="connsiteY641" fmla="*/ 1493344 h 5670598"/>
              <a:gd name="connsiteX642" fmla="*/ 1477454 w 4754420"/>
              <a:gd name="connsiteY642" fmla="*/ 1417343 h 5670598"/>
              <a:gd name="connsiteX643" fmla="*/ 1468714 w 4754420"/>
              <a:gd name="connsiteY643" fmla="*/ 1402142 h 5670598"/>
              <a:gd name="connsiteX644" fmla="*/ 1453134 w 4754420"/>
              <a:gd name="connsiteY644" fmla="*/ 1396062 h 5670598"/>
              <a:gd name="connsiteX645" fmla="*/ 1982227 w 4754420"/>
              <a:gd name="connsiteY645" fmla="*/ 1364479 h 5670598"/>
              <a:gd name="connsiteX646" fmla="*/ 1970066 w 4754420"/>
              <a:gd name="connsiteY646" fmla="*/ 1365999 h 5670598"/>
              <a:gd name="connsiteX647" fmla="*/ 1967026 w 4754420"/>
              <a:gd name="connsiteY647" fmla="*/ 1376639 h 5670598"/>
              <a:gd name="connsiteX648" fmla="*/ 1973107 w 4754420"/>
              <a:gd name="connsiteY648" fmla="*/ 1391839 h 5670598"/>
              <a:gd name="connsiteX649" fmla="*/ 1988307 w 4754420"/>
              <a:gd name="connsiteY649" fmla="*/ 1373599 h 5670598"/>
              <a:gd name="connsiteX650" fmla="*/ 1988307 w 4754420"/>
              <a:gd name="connsiteY650" fmla="*/ 1364479 h 5670598"/>
              <a:gd name="connsiteX651" fmla="*/ 1486575 w 4754420"/>
              <a:gd name="connsiteY651" fmla="*/ 1329181 h 5670598"/>
              <a:gd name="connsiteX652" fmla="*/ 1465294 w 4754420"/>
              <a:gd name="connsiteY652" fmla="*/ 1359581 h 5670598"/>
              <a:gd name="connsiteX653" fmla="*/ 1486575 w 4754420"/>
              <a:gd name="connsiteY653" fmla="*/ 1386942 h 5670598"/>
              <a:gd name="connsiteX654" fmla="*/ 1498735 w 4754420"/>
              <a:gd name="connsiteY654" fmla="*/ 1350461 h 5670598"/>
              <a:gd name="connsiteX655" fmla="*/ 1504815 w 4754420"/>
              <a:gd name="connsiteY655" fmla="*/ 1350081 h 5670598"/>
              <a:gd name="connsiteX656" fmla="*/ 1510895 w 4754420"/>
              <a:gd name="connsiteY656" fmla="*/ 1347421 h 5670598"/>
              <a:gd name="connsiteX657" fmla="*/ 1501015 w 4754420"/>
              <a:gd name="connsiteY657" fmla="*/ 1337161 h 5670598"/>
              <a:gd name="connsiteX658" fmla="*/ 1486575 w 4754420"/>
              <a:gd name="connsiteY658" fmla="*/ 1329181 h 5670598"/>
              <a:gd name="connsiteX659" fmla="*/ 2269885 w 4754420"/>
              <a:gd name="connsiteY659" fmla="*/ 1282905 h 5670598"/>
              <a:gd name="connsiteX660" fmla="*/ 2267225 w 4754420"/>
              <a:gd name="connsiteY660" fmla="*/ 1286325 h 5670598"/>
              <a:gd name="connsiteX661" fmla="*/ 2266845 w 4754420"/>
              <a:gd name="connsiteY661" fmla="*/ 1292025 h 5670598"/>
              <a:gd name="connsiteX662" fmla="*/ 2251265 w 4754420"/>
              <a:gd name="connsiteY662" fmla="*/ 1318246 h 5670598"/>
              <a:gd name="connsiteX663" fmla="*/ 2242525 w 4754420"/>
              <a:gd name="connsiteY663" fmla="*/ 1346747 h 5670598"/>
              <a:gd name="connsiteX664" fmla="*/ 2245100 w 4754420"/>
              <a:gd name="connsiteY664" fmla="*/ 1346747 h 5670598"/>
              <a:gd name="connsiteX665" fmla="*/ 2257291 w 4754420"/>
              <a:gd name="connsiteY665" fmla="*/ 1332641 h 5670598"/>
              <a:gd name="connsiteX666" fmla="*/ 2258431 w 4754420"/>
              <a:gd name="connsiteY666" fmla="*/ 1317820 h 5670598"/>
              <a:gd name="connsiteX667" fmla="*/ 2266411 w 4754420"/>
              <a:gd name="connsiteY667" fmla="*/ 1305280 h 5670598"/>
              <a:gd name="connsiteX668" fmla="*/ 2271576 w 4754420"/>
              <a:gd name="connsiteY668" fmla="*/ 1286174 h 5670598"/>
              <a:gd name="connsiteX669" fmla="*/ 3965887 w 4754420"/>
              <a:gd name="connsiteY669" fmla="*/ 1278942 h 5670598"/>
              <a:gd name="connsiteX670" fmla="*/ 3960859 w 4754420"/>
              <a:gd name="connsiteY670" fmla="*/ 1284640 h 5670598"/>
              <a:gd name="connsiteX671" fmla="*/ 3961932 w 4754420"/>
              <a:gd name="connsiteY671" fmla="*/ 1287496 h 5670598"/>
              <a:gd name="connsiteX672" fmla="*/ 3964225 w 4754420"/>
              <a:gd name="connsiteY672" fmla="*/ 1284343 h 5670598"/>
              <a:gd name="connsiteX673" fmla="*/ 1331531 w 4754420"/>
              <a:gd name="connsiteY673" fmla="*/ 1268379 h 5670598"/>
              <a:gd name="connsiteX674" fmla="*/ 1307971 w 4754420"/>
              <a:gd name="connsiteY674" fmla="*/ 1302200 h 5670598"/>
              <a:gd name="connsiteX675" fmla="*/ 1288971 w 4754420"/>
              <a:gd name="connsiteY675" fmla="*/ 1338301 h 5670598"/>
              <a:gd name="connsiteX676" fmla="*/ 1290871 w 4754420"/>
              <a:gd name="connsiteY676" fmla="*/ 1350081 h 5670598"/>
              <a:gd name="connsiteX677" fmla="*/ 1295051 w 4754420"/>
              <a:gd name="connsiteY677" fmla="*/ 1359581 h 5670598"/>
              <a:gd name="connsiteX678" fmla="*/ 1300371 w 4754420"/>
              <a:gd name="connsiteY678" fmla="*/ 1353121 h 5670598"/>
              <a:gd name="connsiteX679" fmla="*/ 1301131 w 4754420"/>
              <a:gd name="connsiteY679" fmla="*/ 1344381 h 5670598"/>
              <a:gd name="connsiteX680" fmla="*/ 1307211 w 4754420"/>
              <a:gd name="connsiteY680" fmla="*/ 1324240 h 5670598"/>
              <a:gd name="connsiteX681" fmla="*/ 1322411 w 4754420"/>
              <a:gd name="connsiteY681" fmla="*/ 1310940 h 5670598"/>
              <a:gd name="connsiteX682" fmla="*/ 1326971 w 4754420"/>
              <a:gd name="connsiteY682" fmla="*/ 1289660 h 5670598"/>
              <a:gd name="connsiteX683" fmla="*/ 1331531 w 4754420"/>
              <a:gd name="connsiteY683" fmla="*/ 1268379 h 5670598"/>
              <a:gd name="connsiteX684" fmla="*/ 1523055 w 4754420"/>
              <a:gd name="connsiteY684" fmla="*/ 1262299 h 5670598"/>
              <a:gd name="connsiteX685" fmla="*/ 1517735 w 4754420"/>
              <a:gd name="connsiteY685" fmla="*/ 1265719 h 5670598"/>
              <a:gd name="connsiteX686" fmla="*/ 1516975 w 4754420"/>
              <a:gd name="connsiteY686" fmla="*/ 1271419 h 5670598"/>
              <a:gd name="connsiteX687" fmla="*/ 1523055 w 4754420"/>
              <a:gd name="connsiteY687" fmla="*/ 1277500 h 5670598"/>
              <a:gd name="connsiteX688" fmla="*/ 1526095 w 4754420"/>
              <a:gd name="connsiteY688" fmla="*/ 1275980 h 5670598"/>
              <a:gd name="connsiteX689" fmla="*/ 1529135 w 4754420"/>
              <a:gd name="connsiteY689" fmla="*/ 1274459 h 5670598"/>
              <a:gd name="connsiteX690" fmla="*/ 1527235 w 4754420"/>
              <a:gd name="connsiteY690" fmla="*/ 1267239 h 5670598"/>
              <a:gd name="connsiteX691" fmla="*/ 1523055 w 4754420"/>
              <a:gd name="connsiteY691" fmla="*/ 1262299 h 5670598"/>
              <a:gd name="connsiteX692" fmla="*/ 2288125 w 4754420"/>
              <a:gd name="connsiteY692" fmla="*/ 1246425 h 5670598"/>
              <a:gd name="connsiteX693" fmla="*/ 2280145 w 4754420"/>
              <a:gd name="connsiteY693" fmla="*/ 1258965 h 5670598"/>
              <a:gd name="connsiteX694" fmla="*/ 2279321 w 4754420"/>
              <a:gd name="connsiteY694" fmla="*/ 1269679 h 5670598"/>
              <a:gd name="connsiteX695" fmla="*/ 2288125 w 4754420"/>
              <a:gd name="connsiteY695" fmla="*/ 1257272 h 5670598"/>
              <a:gd name="connsiteX696" fmla="*/ 1206889 w 4754420"/>
              <a:gd name="connsiteY696" fmla="*/ 1228859 h 5670598"/>
              <a:gd name="connsiteX697" fmla="*/ 1197389 w 4754420"/>
              <a:gd name="connsiteY697" fmla="*/ 1252799 h 5670598"/>
              <a:gd name="connsiteX698" fmla="*/ 1176488 w 4754420"/>
              <a:gd name="connsiteY698" fmla="*/ 1265339 h 5670598"/>
              <a:gd name="connsiteX699" fmla="*/ 1171928 w 4754420"/>
              <a:gd name="connsiteY699" fmla="*/ 1286620 h 5670598"/>
              <a:gd name="connsiteX700" fmla="*/ 1167368 w 4754420"/>
              <a:gd name="connsiteY700" fmla="*/ 1307900 h 5670598"/>
              <a:gd name="connsiteX701" fmla="*/ 1184468 w 4754420"/>
              <a:gd name="connsiteY701" fmla="*/ 1292320 h 5670598"/>
              <a:gd name="connsiteX702" fmla="*/ 1185608 w 4754420"/>
              <a:gd name="connsiteY702" fmla="*/ 1265339 h 5670598"/>
              <a:gd name="connsiteX703" fmla="*/ 1200429 w 4754420"/>
              <a:gd name="connsiteY703" fmla="*/ 1263059 h 5670598"/>
              <a:gd name="connsiteX704" fmla="*/ 1212969 w 4754420"/>
              <a:gd name="connsiteY704" fmla="*/ 1256219 h 5670598"/>
              <a:gd name="connsiteX705" fmla="*/ 1541295 w 4754420"/>
              <a:gd name="connsiteY705" fmla="*/ 1219738 h 5670598"/>
              <a:gd name="connsiteX706" fmla="*/ 1553456 w 4754420"/>
              <a:gd name="connsiteY706" fmla="*/ 1244059 h 5670598"/>
              <a:gd name="connsiteX707" fmla="*/ 1553456 w 4754420"/>
              <a:gd name="connsiteY707" fmla="*/ 1228859 h 5670598"/>
              <a:gd name="connsiteX708" fmla="*/ 1549656 w 4754420"/>
              <a:gd name="connsiteY708" fmla="*/ 1220878 h 5670598"/>
              <a:gd name="connsiteX709" fmla="*/ 1541295 w 4754420"/>
              <a:gd name="connsiteY709" fmla="*/ 1219738 h 5670598"/>
              <a:gd name="connsiteX710" fmla="*/ 1349772 w 4754420"/>
              <a:gd name="connsiteY710" fmla="*/ 1219738 h 5670598"/>
              <a:gd name="connsiteX711" fmla="*/ 1331531 w 4754420"/>
              <a:gd name="connsiteY711" fmla="*/ 1234939 h 5670598"/>
              <a:gd name="connsiteX712" fmla="*/ 1341032 w 4754420"/>
              <a:gd name="connsiteY712" fmla="*/ 1241779 h 5670598"/>
              <a:gd name="connsiteX713" fmla="*/ 1343692 w 4754420"/>
              <a:gd name="connsiteY713" fmla="*/ 1253179 h 5670598"/>
              <a:gd name="connsiteX714" fmla="*/ 1334572 w 4754420"/>
              <a:gd name="connsiteY714" fmla="*/ 1265339 h 5670598"/>
              <a:gd name="connsiteX715" fmla="*/ 1355092 w 4754420"/>
              <a:gd name="connsiteY715" fmla="*/ 1255459 h 5670598"/>
              <a:gd name="connsiteX716" fmla="*/ 1361932 w 4754420"/>
              <a:gd name="connsiteY716" fmla="*/ 1231899 h 5670598"/>
              <a:gd name="connsiteX717" fmla="*/ 1361932 w 4754420"/>
              <a:gd name="connsiteY717" fmla="*/ 1228859 h 5670598"/>
              <a:gd name="connsiteX718" fmla="*/ 1369532 w 4754420"/>
              <a:gd name="connsiteY718" fmla="*/ 1228478 h 5670598"/>
              <a:gd name="connsiteX719" fmla="*/ 1377132 w 4754420"/>
              <a:gd name="connsiteY719" fmla="*/ 1225818 h 5670598"/>
              <a:gd name="connsiteX720" fmla="*/ 1364592 w 4754420"/>
              <a:gd name="connsiteY720" fmla="*/ 1221638 h 5670598"/>
              <a:gd name="connsiteX721" fmla="*/ 1349772 w 4754420"/>
              <a:gd name="connsiteY721" fmla="*/ 1219738 h 5670598"/>
              <a:gd name="connsiteX722" fmla="*/ 2315486 w 4754420"/>
              <a:gd name="connsiteY722" fmla="*/ 1206904 h 5670598"/>
              <a:gd name="connsiteX723" fmla="*/ 2291165 w 4754420"/>
              <a:gd name="connsiteY723" fmla="*/ 1228184 h 5670598"/>
              <a:gd name="connsiteX724" fmla="*/ 2291165 w 4754420"/>
              <a:gd name="connsiteY724" fmla="*/ 1240345 h 5670598"/>
              <a:gd name="connsiteX725" fmla="*/ 2297825 w 4754420"/>
              <a:gd name="connsiteY725" fmla="*/ 1242565 h 5670598"/>
              <a:gd name="connsiteX726" fmla="*/ 2299852 w 4754420"/>
              <a:gd name="connsiteY726" fmla="*/ 1241439 h 5670598"/>
              <a:gd name="connsiteX727" fmla="*/ 2300286 w 4754420"/>
              <a:gd name="connsiteY727" fmla="*/ 1241583 h 5670598"/>
              <a:gd name="connsiteX728" fmla="*/ 2300286 w 4754420"/>
              <a:gd name="connsiteY728" fmla="*/ 1228184 h 5670598"/>
              <a:gd name="connsiteX729" fmla="*/ 2321566 w 4754420"/>
              <a:gd name="connsiteY729" fmla="*/ 1228184 h 5670598"/>
              <a:gd name="connsiteX730" fmla="*/ 2321566 w 4754420"/>
              <a:gd name="connsiteY730" fmla="*/ 1216025 h 5670598"/>
              <a:gd name="connsiteX731" fmla="*/ 1231209 w 4754420"/>
              <a:gd name="connsiteY731" fmla="*/ 1195418 h 5670598"/>
              <a:gd name="connsiteX732" fmla="*/ 1225889 w 4754420"/>
              <a:gd name="connsiteY732" fmla="*/ 1198838 h 5670598"/>
              <a:gd name="connsiteX733" fmla="*/ 1225129 w 4754420"/>
              <a:gd name="connsiteY733" fmla="*/ 1204538 h 5670598"/>
              <a:gd name="connsiteX734" fmla="*/ 1237290 w 4754420"/>
              <a:gd name="connsiteY734" fmla="*/ 1207578 h 5670598"/>
              <a:gd name="connsiteX735" fmla="*/ 1235389 w 4754420"/>
              <a:gd name="connsiteY735" fmla="*/ 1200358 h 5670598"/>
              <a:gd name="connsiteX736" fmla="*/ 1231209 w 4754420"/>
              <a:gd name="connsiteY736" fmla="*/ 1195418 h 5670598"/>
              <a:gd name="connsiteX737" fmla="*/ 2321566 w 4754420"/>
              <a:gd name="connsiteY737" fmla="*/ 1188663 h 5670598"/>
              <a:gd name="connsiteX738" fmla="*/ 2320046 w 4754420"/>
              <a:gd name="connsiteY738" fmla="*/ 1193224 h 5670598"/>
              <a:gd name="connsiteX739" fmla="*/ 2318526 w 4754420"/>
              <a:gd name="connsiteY739" fmla="*/ 1197784 h 5670598"/>
              <a:gd name="connsiteX740" fmla="*/ 2330686 w 4754420"/>
              <a:gd name="connsiteY740" fmla="*/ 1188663 h 5670598"/>
              <a:gd name="connsiteX741" fmla="*/ 2039988 w 4754420"/>
              <a:gd name="connsiteY741" fmla="*/ 1188155 h 5670598"/>
              <a:gd name="connsiteX742" fmla="*/ 2027068 w 4754420"/>
              <a:gd name="connsiteY742" fmla="*/ 1229956 h 5670598"/>
              <a:gd name="connsiteX743" fmla="*/ 2009587 w 4754420"/>
              <a:gd name="connsiteY743" fmla="*/ 1267197 h 5670598"/>
              <a:gd name="connsiteX744" fmla="*/ 2030868 w 4754420"/>
              <a:gd name="connsiteY744" fmla="*/ 1285437 h 5670598"/>
              <a:gd name="connsiteX745" fmla="*/ 2064308 w 4754420"/>
              <a:gd name="connsiteY745" fmla="*/ 1209436 h 5670598"/>
              <a:gd name="connsiteX746" fmla="*/ 2055568 w 4754420"/>
              <a:gd name="connsiteY746" fmla="*/ 1194235 h 5670598"/>
              <a:gd name="connsiteX747" fmla="*/ 2039988 w 4754420"/>
              <a:gd name="connsiteY747" fmla="*/ 1188155 h 5670598"/>
              <a:gd name="connsiteX748" fmla="*/ 2351967 w 4754420"/>
              <a:gd name="connsiteY748" fmla="*/ 1155224 h 5670598"/>
              <a:gd name="connsiteX749" fmla="*/ 2351967 w 4754420"/>
              <a:gd name="connsiteY749" fmla="*/ 1164344 h 5670598"/>
              <a:gd name="connsiteX750" fmla="*/ 2355007 w 4754420"/>
              <a:gd name="connsiteY750" fmla="*/ 1164344 h 5670598"/>
              <a:gd name="connsiteX751" fmla="*/ 2351967 w 4754420"/>
              <a:gd name="connsiteY751" fmla="*/ 1155224 h 5670598"/>
              <a:gd name="connsiteX752" fmla="*/ 2073429 w 4754420"/>
              <a:gd name="connsiteY752" fmla="*/ 1121274 h 5670598"/>
              <a:gd name="connsiteX753" fmla="*/ 2052148 w 4754420"/>
              <a:gd name="connsiteY753" fmla="*/ 1151674 h 5670598"/>
              <a:gd name="connsiteX754" fmla="*/ 2073429 w 4754420"/>
              <a:gd name="connsiteY754" fmla="*/ 1179035 h 5670598"/>
              <a:gd name="connsiteX755" fmla="*/ 2085589 w 4754420"/>
              <a:gd name="connsiteY755" fmla="*/ 1142554 h 5670598"/>
              <a:gd name="connsiteX756" fmla="*/ 2091669 w 4754420"/>
              <a:gd name="connsiteY756" fmla="*/ 1142174 h 5670598"/>
              <a:gd name="connsiteX757" fmla="*/ 2097749 w 4754420"/>
              <a:gd name="connsiteY757" fmla="*/ 1139514 h 5670598"/>
              <a:gd name="connsiteX758" fmla="*/ 2087869 w 4754420"/>
              <a:gd name="connsiteY758" fmla="*/ 1129254 h 5670598"/>
              <a:gd name="connsiteX759" fmla="*/ 2073429 w 4754420"/>
              <a:gd name="connsiteY759" fmla="*/ 1121274 h 5670598"/>
              <a:gd name="connsiteX760" fmla="*/ 1422733 w 4754420"/>
              <a:gd name="connsiteY760" fmla="*/ 1098136 h 5670598"/>
              <a:gd name="connsiteX761" fmla="*/ 1426533 w 4754420"/>
              <a:gd name="connsiteY761" fmla="*/ 1104976 h 5670598"/>
              <a:gd name="connsiteX762" fmla="*/ 1434894 w 4754420"/>
              <a:gd name="connsiteY762" fmla="*/ 1107256 h 5670598"/>
              <a:gd name="connsiteX763" fmla="*/ 1434134 w 4754420"/>
              <a:gd name="connsiteY763" fmla="*/ 1101556 h 5670598"/>
              <a:gd name="connsiteX764" fmla="*/ 1428813 w 4754420"/>
              <a:gd name="connsiteY764" fmla="*/ 1098136 h 5670598"/>
              <a:gd name="connsiteX765" fmla="*/ 2753255 w 4754420"/>
              <a:gd name="connsiteY765" fmla="*/ 1073141 h 5670598"/>
              <a:gd name="connsiteX766" fmla="*/ 2747175 w 4754420"/>
              <a:gd name="connsiteY766" fmla="*/ 1082261 h 5670598"/>
              <a:gd name="connsiteX767" fmla="*/ 2747175 w 4754420"/>
              <a:gd name="connsiteY767" fmla="*/ 1085302 h 5670598"/>
              <a:gd name="connsiteX768" fmla="*/ 1918385 w 4754420"/>
              <a:gd name="connsiteY768" fmla="*/ 1060472 h 5670598"/>
              <a:gd name="connsiteX769" fmla="*/ 1894825 w 4754420"/>
              <a:gd name="connsiteY769" fmla="*/ 1094293 h 5670598"/>
              <a:gd name="connsiteX770" fmla="*/ 1875825 w 4754420"/>
              <a:gd name="connsiteY770" fmla="*/ 1130394 h 5670598"/>
              <a:gd name="connsiteX771" fmla="*/ 1877725 w 4754420"/>
              <a:gd name="connsiteY771" fmla="*/ 1142174 h 5670598"/>
              <a:gd name="connsiteX772" fmla="*/ 1881905 w 4754420"/>
              <a:gd name="connsiteY772" fmla="*/ 1151674 h 5670598"/>
              <a:gd name="connsiteX773" fmla="*/ 1887225 w 4754420"/>
              <a:gd name="connsiteY773" fmla="*/ 1145214 h 5670598"/>
              <a:gd name="connsiteX774" fmla="*/ 1887985 w 4754420"/>
              <a:gd name="connsiteY774" fmla="*/ 1136474 h 5670598"/>
              <a:gd name="connsiteX775" fmla="*/ 1894065 w 4754420"/>
              <a:gd name="connsiteY775" fmla="*/ 1116333 h 5670598"/>
              <a:gd name="connsiteX776" fmla="*/ 1909265 w 4754420"/>
              <a:gd name="connsiteY776" fmla="*/ 1103033 h 5670598"/>
              <a:gd name="connsiteX777" fmla="*/ 1913825 w 4754420"/>
              <a:gd name="connsiteY777" fmla="*/ 1081753 h 5670598"/>
              <a:gd name="connsiteX778" fmla="*/ 1918385 w 4754420"/>
              <a:gd name="connsiteY778" fmla="*/ 1060472 h 5670598"/>
              <a:gd name="connsiteX779" fmla="*/ 2109909 w 4754420"/>
              <a:gd name="connsiteY779" fmla="*/ 1054392 h 5670598"/>
              <a:gd name="connsiteX780" fmla="*/ 2104589 w 4754420"/>
              <a:gd name="connsiteY780" fmla="*/ 1057812 h 5670598"/>
              <a:gd name="connsiteX781" fmla="*/ 2103829 w 4754420"/>
              <a:gd name="connsiteY781" fmla="*/ 1063512 h 5670598"/>
              <a:gd name="connsiteX782" fmla="*/ 2109909 w 4754420"/>
              <a:gd name="connsiteY782" fmla="*/ 1069593 h 5670598"/>
              <a:gd name="connsiteX783" fmla="*/ 2112949 w 4754420"/>
              <a:gd name="connsiteY783" fmla="*/ 1068073 h 5670598"/>
              <a:gd name="connsiteX784" fmla="*/ 2115989 w 4754420"/>
              <a:gd name="connsiteY784" fmla="*/ 1066552 h 5670598"/>
              <a:gd name="connsiteX785" fmla="*/ 2114089 w 4754420"/>
              <a:gd name="connsiteY785" fmla="*/ 1059332 h 5670598"/>
              <a:gd name="connsiteX786" fmla="*/ 2109909 w 4754420"/>
              <a:gd name="connsiteY786" fmla="*/ 1054392 h 5670598"/>
              <a:gd name="connsiteX787" fmla="*/ 2128149 w 4754420"/>
              <a:gd name="connsiteY787" fmla="*/ 1011831 h 5670598"/>
              <a:gd name="connsiteX788" fmla="*/ 2140310 w 4754420"/>
              <a:gd name="connsiteY788" fmla="*/ 1036152 h 5670598"/>
              <a:gd name="connsiteX789" fmla="*/ 2140310 w 4754420"/>
              <a:gd name="connsiteY789" fmla="*/ 1020952 h 5670598"/>
              <a:gd name="connsiteX790" fmla="*/ 2136510 w 4754420"/>
              <a:gd name="connsiteY790" fmla="*/ 1012971 h 5670598"/>
              <a:gd name="connsiteX791" fmla="*/ 2128149 w 4754420"/>
              <a:gd name="connsiteY791" fmla="*/ 1011831 h 5670598"/>
              <a:gd name="connsiteX792" fmla="*/ 1936626 w 4754420"/>
              <a:gd name="connsiteY792" fmla="*/ 1011831 h 5670598"/>
              <a:gd name="connsiteX793" fmla="*/ 1918385 w 4754420"/>
              <a:gd name="connsiteY793" fmla="*/ 1027032 h 5670598"/>
              <a:gd name="connsiteX794" fmla="*/ 1927886 w 4754420"/>
              <a:gd name="connsiteY794" fmla="*/ 1033872 h 5670598"/>
              <a:gd name="connsiteX795" fmla="*/ 1930546 w 4754420"/>
              <a:gd name="connsiteY795" fmla="*/ 1045272 h 5670598"/>
              <a:gd name="connsiteX796" fmla="*/ 1921426 w 4754420"/>
              <a:gd name="connsiteY796" fmla="*/ 1057432 h 5670598"/>
              <a:gd name="connsiteX797" fmla="*/ 1941946 w 4754420"/>
              <a:gd name="connsiteY797" fmla="*/ 1047552 h 5670598"/>
              <a:gd name="connsiteX798" fmla="*/ 1948786 w 4754420"/>
              <a:gd name="connsiteY798" fmla="*/ 1023992 h 5670598"/>
              <a:gd name="connsiteX799" fmla="*/ 1948786 w 4754420"/>
              <a:gd name="connsiteY799" fmla="*/ 1020952 h 5670598"/>
              <a:gd name="connsiteX800" fmla="*/ 1956386 w 4754420"/>
              <a:gd name="connsiteY800" fmla="*/ 1020571 h 5670598"/>
              <a:gd name="connsiteX801" fmla="*/ 1963986 w 4754420"/>
              <a:gd name="connsiteY801" fmla="*/ 1017911 h 5670598"/>
              <a:gd name="connsiteX802" fmla="*/ 1951446 w 4754420"/>
              <a:gd name="connsiteY802" fmla="*/ 1013731 h 5670598"/>
              <a:gd name="connsiteX803" fmla="*/ 1936626 w 4754420"/>
              <a:gd name="connsiteY803" fmla="*/ 1011831 h 5670598"/>
              <a:gd name="connsiteX804" fmla="*/ 1495695 w 4754420"/>
              <a:gd name="connsiteY804" fmla="*/ 1009974 h 5670598"/>
              <a:gd name="connsiteX805" fmla="*/ 1486575 w 4754420"/>
              <a:gd name="connsiteY805" fmla="*/ 1013014 h 5670598"/>
              <a:gd name="connsiteX806" fmla="*/ 1498735 w 4754420"/>
              <a:gd name="connsiteY806" fmla="*/ 1019094 h 5670598"/>
              <a:gd name="connsiteX807" fmla="*/ 1498355 w 4754420"/>
              <a:gd name="connsiteY807" fmla="*/ 1013394 h 5670598"/>
              <a:gd name="connsiteX808" fmla="*/ 1495695 w 4754420"/>
              <a:gd name="connsiteY808" fmla="*/ 1009974 h 5670598"/>
              <a:gd name="connsiteX809" fmla="*/ 2789736 w 4754420"/>
              <a:gd name="connsiteY809" fmla="*/ 1009300 h 5670598"/>
              <a:gd name="connsiteX810" fmla="*/ 2777575 w 4754420"/>
              <a:gd name="connsiteY810" fmla="*/ 1010821 h 5670598"/>
              <a:gd name="connsiteX811" fmla="*/ 2774535 w 4754420"/>
              <a:gd name="connsiteY811" fmla="*/ 1021461 h 5670598"/>
              <a:gd name="connsiteX812" fmla="*/ 2780616 w 4754420"/>
              <a:gd name="connsiteY812" fmla="*/ 1036661 h 5670598"/>
              <a:gd name="connsiteX813" fmla="*/ 2792720 w 4754420"/>
              <a:gd name="connsiteY813" fmla="*/ 1022136 h 5670598"/>
              <a:gd name="connsiteX814" fmla="*/ 2792720 w 4754420"/>
              <a:gd name="connsiteY814" fmla="*/ 1020998 h 5670598"/>
              <a:gd name="connsiteX815" fmla="*/ 2795816 w 4754420"/>
              <a:gd name="connsiteY815" fmla="*/ 1012484 h 5670598"/>
              <a:gd name="connsiteX816" fmla="*/ 2795816 w 4754420"/>
              <a:gd name="connsiteY816" fmla="*/ 1009300 h 5670598"/>
              <a:gd name="connsiteX817" fmla="*/ 3423906 w 4754420"/>
              <a:gd name="connsiteY817" fmla="*/ 1000968 h 5670598"/>
              <a:gd name="connsiteX818" fmla="*/ 3410986 w 4754420"/>
              <a:gd name="connsiteY818" fmla="*/ 1042769 h 5670598"/>
              <a:gd name="connsiteX819" fmla="*/ 3410437 w 4754420"/>
              <a:gd name="connsiteY819" fmla="*/ 1044276 h 5670598"/>
              <a:gd name="connsiteX820" fmla="*/ 3414790 w 4754420"/>
              <a:gd name="connsiteY820" fmla="*/ 1042583 h 5670598"/>
              <a:gd name="connsiteX821" fmla="*/ 3429124 w 4754420"/>
              <a:gd name="connsiteY821" fmla="*/ 1017260 h 5670598"/>
              <a:gd name="connsiteX822" fmla="*/ 3429124 w 4754420"/>
              <a:gd name="connsiteY822" fmla="*/ 1003567 h 5670598"/>
              <a:gd name="connsiteX823" fmla="*/ 3430566 w 4754420"/>
              <a:gd name="connsiteY823" fmla="*/ 1003567 h 5670598"/>
              <a:gd name="connsiteX824" fmla="*/ 2371697 w 4754420"/>
              <a:gd name="connsiteY824" fmla="*/ 995590 h 5670598"/>
              <a:gd name="connsiteX825" fmla="*/ 2365274 w 4754420"/>
              <a:gd name="connsiteY825" fmla="*/ 1008791 h 5670598"/>
              <a:gd name="connsiteX826" fmla="*/ 2365500 w 4754420"/>
              <a:gd name="connsiteY826" fmla="*/ 1015218 h 5670598"/>
              <a:gd name="connsiteX827" fmla="*/ 2373247 w 4754420"/>
              <a:gd name="connsiteY827" fmla="*/ 997139 h 5670598"/>
              <a:gd name="connsiteX828" fmla="*/ 3117114 w 4754420"/>
              <a:gd name="connsiteY828" fmla="*/ 971790 h 5670598"/>
              <a:gd name="connsiteX829" fmla="*/ 3110407 w 4754420"/>
              <a:gd name="connsiteY829" fmla="*/ 992117 h 5670598"/>
              <a:gd name="connsiteX830" fmla="*/ 3109703 w 4754420"/>
              <a:gd name="connsiteY830" fmla="*/ 993614 h 5670598"/>
              <a:gd name="connsiteX831" fmla="*/ 3110780 w 4754420"/>
              <a:gd name="connsiteY831" fmla="*/ 991848 h 5670598"/>
              <a:gd name="connsiteX832" fmla="*/ 1757140 w 4754420"/>
              <a:gd name="connsiteY832" fmla="*/ 967413 h 5670598"/>
              <a:gd name="connsiteX833" fmla="*/ 1766260 w 4754420"/>
              <a:gd name="connsiteY833" fmla="*/ 976533 h 5670598"/>
              <a:gd name="connsiteX834" fmla="*/ 1765500 w 4754420"/>
              <a:gd name="connsiteY834" fmla="*/ 970833 h 5670598"/>
              <a:gd name="connsiteX835" fmla="*/ 1760180 w 4754420"/>
              <a:gd name="connsiteY835" fmla="*/ 967413 h 5670598"/>
              <a:gd name="connsiteX836" fmla="*/ 1288971 w 4754420"/>
              <a:gd name="connsiteY836" fmla="*/ 964373 h 5670598"/>
              <a:gd name="connsiteX837" fmla="*/ 1278330 w 4754420"/>
              <a:gd name="connsiteY837" fmla="*/ 997814 h 5670598"/>
              <a:gd name="connsiteX838" fmla="*/ 1267690 w 4754420"/>
              <a:gd name="connsiteY838" fmla="*/ 1031254 h 5670598"/>
              <a:gd name="connsiteX839" fmla="*/ 1255530 w 4754420"/>
              <a:gd name="connsiteY839" fmla="*/ 1009974 h 5670598"/>
              <a:gd name="connsiteX840" fmla="*/ 1258570 w 4754420"/>
              <a:gd name="connsiteY840" fmla="*/ 985653 h 5670598"/>
              <a:gd name="connsiteX841" fmla="*/ 1270350 w 4754420"/>
              <a:gd name="connsiteY841" fmla="*/ 975013 h 5670598"/>
              <a:gd name="connsiteX842" fmla="*/ 1288971 w 4754420"/>
              <a:gd name="connsiteY842" fmla="*/ 964373 h 5670598"/>
              <a:gd name="connsiteX843" fmla="*/ 2382971 w 4754420"/>
              <a:gd name="connsiteY843" fmla="*/ 964096 h 5670598"/>
              <a:gd name="connsiteX844" fmla="*/ 2374395 w 4754420"/>
              <a:gd name="connsiteY844" fmla="*/ 978391 h 5670598"/>
              <a:gd name="connsiteX845" fmla="*/ 2373266 w 4754420"/>
              <a:gd name="connsiteY845" fmla="*/ 986486 h 5670598"/>
              <a:gd name="connsiteX846" fmla="*/ 2379327 w 4754420"/>
              <a:gd name="connsiteY846" fmla="*/ 981940 h 5670598"/>
              <a:gd name="connsiteX847" fmla="*/ 2385407 w 4754420"/>
              <a:gd name="connsiteY847" fmla="*/ 969780 h 5670598"/>
              <a:gd name="connsiteX848" fmla="*/ 2412768 w 4754420"/>
              <a:gd name="connsiteY848" fmla="*/ 951538 h 5670598"/>
              <a:gd name="connsiteX849" fmla="*/ 2409728 w 4754420"/>
              <a:gd name="connsiteY849" fmla="*/ 960659 h 5670598"/>
              <a:gd name="connsiteX850" fmla="*/ 2424928 w 4754420"/>
              <a:gd name="connsiteY850" fmla="*/ 972820 h 5670598"/>
              <a:gd name="connsiteX851" fmla="*/ 2422268 w 4754420"/>
              <a:gd name="connsiteY851" fmla="*/ 985740 h 5670598"/>
              <a:gd name="connsiteX852" fmla="*/ 2412768 w 4754420"/>
              <a:gd name="connsiteY852" fmla="*/ 994099 h 5670598"/>
              <a:gd name="connsiteX853" fmla="*/ 2412388 w 4754420"/>
              <a:gd name="connsiteY853" fmla="*/ 1026020 h 5670598"/>
              <a:gd name="connsiteX854" fmla="*/ 2418848 w 4754420"/>
              <a:gd name="connsiteY854" fmla="*/ 1057941 h 5670598"/>
              <a:gd name="connsiteX855" fmla="*/ 2443169 w 4754420"/>
              <a:gd name="connsiteY855" fmla="*/ 1018421 h 5670598"/>
              <a:gd name="connsiteX856" fmla="*/ 2434048 w 4754420"/>
              <a:gd name="connsiteY856" fmla="*/ 984980 h 5670598"/>
              <a:gd name="connsiteX857" fmla="*/ 2439749 w 4754420"/>
              <a:gd name="connsiteY857" fmla="*/ 984219 h 5670598"/>
              <a:gd name="connsiteX858" fmla="*/ 2443169 w 4754420"/>
              <a:gd name="connsiteY858" fmla="*/ 978900 h 5670598"/>
              <a:gd name="connsiteX859" fmla="*/ 2439749 w 4754420"/>
              <a:gd name="connsiteY859" fmla="*/ 969780 h 5670598"/>
              <a:gd name="connsiteX860" fmla="*/ 2434048 w 4754420"/>
              <a:gd name="connsiteY860" fmla="*/ 960659 h 5670598"/>
              <a:gd name="connsiteX861" fmla="*/ 1772340 w 4754420"/>
              <a:gd name="connsiteY861" fmla="*/ 943093 h 5670598"/>
              <a:gd name="connsiteX862" fmla="*/ 1766260 w 4754420"/>
              <a:gd name="connsiteY862" fmla="*/ 949173 h 5670598"/>
              <a:gd name="connsiteX863" fmla="*/ 1778420 w 4754420"/>
              <a:gd name="connsiteY863" fmla="*/ 952213 h 5670598"/>
              <a:gd name="connsiteX864" fmla="*/ 1776520 w 4754420"/>
              <a:gd name="connsiteY864" fmla="*/ 946513 h 5670598"/>
              <a:gd name="connsiteX865" fmla="*/ 1772340 w 4754420"/>
              <a:gd name="connsiteY865" fmla="*/ 943093 h 5670598"/>
              <a:gd name="connsiteX866" fmla="*/ 3457347 w 4754420"/>
              <a:gd name="connsiteY866" fmla="*/ 934087 h 5670598"/>
              <a:gd name="connsiteX867" fmla="*/ 3436066 w 4754420"/>
              <a:gd name="connsiteY867" fmla="*/ 964487 h 5670598"/>
              <a:gd name="connsiteX868" fmla="*/ 3450322 w 4754420"/>
              <a:gd name="connsiteY868" fmla="*/ 982816 h 5670598"/>
              <a:gd name="connsiteX869" fmla="*/ 3475155 w 4754420"/>
              <a:gd name="connsiteY869" fmla="*/ 945565 h 5670598"/>
              <a:gd name="connsiteX870" fmla="*/ 3471787 w 4754420"/>
              <a:gd name="connsiteY870" fmla="*/ 942067 h 5670598"/>
              <a:gd name="connsiteX871" fmla="*/ 3457347 w 4754420"/>
              <a:gd name="connsiteY871" fmla="*/ 934087 h 5670598"/>
              <a:gd name="connsiteX872" fmla="*/ 3130866 w 4754420"/>
              <a:gd name="connsiteY872" fmla="*/ 923347 h 5670598"/>
              <a:gd name="connsiteX873" fmla="*/ 3129027 w 4754420"/>
              <a:gd name="connsiteY873" fmla="*/ 935686 h 5670598"/>
              <a:gd name="connsiteX874" fmla="*/ 3120095 w 4754420"/>
              <a:gd name="connsiteY874" fmla="*/ 962756 h 5670598"/>
              <a:gd name="connsiteX875" fmla="*/ 3138140 w 4754420"/>
              <a:gd name="connsiteY875" fmla="*/ 943207 h 5670598"/>
              <a:gd name="connsiteX876" fmla="*/ 3133580 w 4754420"/>
              <a:gd name="connsiteY876" fmla="*/ 929906 h 5670598"/>
              <a:gd name="connsiteX877" fmla="*/ 3082090 w 4754420"/>
              <a:gd name="connsiteY877" fmla="*/ 912229 h 5670598"/>
              <a:gd name="connsiteX878" fmla="*/ 3074834 w 4754420"/>
              <a:gd name="connsiteY878" fmla="*/ 912767 h 5670598"/>
              <a:gd name="connsiteX879" fmla="*/ 3071693 w 4754420"/>
              <a:gd name="connsiteY879" fmla="*/ 920190 h 5670598"/>
              <a:gd name="connsiteX880" fmla="*/ 3069102 w 4754420"/>
              <a:gd name="connsiteY880" fmla="*/ 927531 h 5670598"/>
              <a:gd name="connsiteX881" fmla="*/ 3078486 w 4754420"/>
              <a:gd name="connsiteY881" fmla="*/ 917636 h 5670598"/>
              <a:gd name="connsiteX882" fmla="*/ 2009587 w 4754420"/>
              <a:gd name="connsiteY882" fmla="*/ 890229 h 5670598"/>
              <a:gd name="connsiteX883" fmla="*/ 2013387 w 4754420"/>
              <a:gd name="connsiteY883" fmla="*/ 897069 h 5670598"/>
              <a:gd name="connsiteX884" fmla="*/ 2021748 w 4754420"/>
              <a:gd name="connsiteY884" fmla="*/ 899349 h 5670598"/>
              <a:gd name="connsiteX885" fmla="*/ 2020988 w 4754420"/>
              <a:gd name="connsiteY885" fmla="*/ 893649 h 5670598"/>
              <a:gd name="connsiteX886" fmla="*/ 2015667 w 4754420"/>
              <a:gd name="connsiteY886" fmla="*/ 890229 h 5670598"/>
              <a:gd name="connsiteX887" fmla="*/ 3302303 w 4754420"/>
              <a:gd name="connsiteY887" fmla="*/ 873285 h 5670598"/>
              <a:gd name="connsiteX888" fmla="*/ 3278743 w 4754420"/>
              <a:gd name="connsiteY888" fmla="*/ 907106 h 5670598"/>
              <a:gd name="connsiteX889" fmla="*/ 3259743 w 4754420"/>
              <a:gd name="connsiteY889" fmla="*/ 943207 h 5670598"/>
              <a:gd name="connsiteX890" fmla="*/ 3261643 w 4754420"/>
              <a:gd name="connsiteY890" fmla="*/ 954987 h 5670598"/>
              <a:gd name="connsiteX891" fmla="*/ 3265823 w 4754420"/>
              <a:gd name="connsiteY891" fmla="*/ 964487 h 5670598"/>
              <a:gd name="connsiteX892" fmla="*/ 3271143 w 4754420"/>
              <a:gd name="connsiteY892" fmla="*/ 958027 h 5670598"/>
              <a:gd name="connsiteX893" fmla="*/ 3271903 w 4754420"/>
              <a:gd name="connsiteY893" fmla="*/ 949287 h 5670598"/>
              <a:gd name="connsiteX894" fmla="*/ 3277983 w 4754420"/>
              <a:gd name="connsiteY894" fmla="*/ 929146 h 5670598"/>
              <a:gd name="connsiteX895" fmla="*/ 3293183 w 4754420"/>
              <a:gd name="connsiteY895" fmla="*/ 915846 h 5670598"/>
              <a:gd name="connsiteX896" fmla="*/ 3297743 w 4754420"/>
              <a:gd name="connsiteY896" fmla="*/ 894566 h 5670598"/>
              <a:gd name="connsiteX897" fmla="*/ 3302303 w 4754420"/>
              <a:gd name="connsiteY897" fmla="*/ 873285 h 5670598"/>
              <a:gd name="connsiteX898" fmla="*/ 3493827 w 4754420"/>
              <a:gd name="connsiteY898" fmla="*/ 867205 h 5670598"/>
              <a:gd name="connsiteX899" fmla="*/ 3488507 w 4754420"/>
              <a:gd name="connsiteY899" fmla="*/ 870626 h 5670598"/>
              <a:gd name="connsiteX900" fmla="*/ 3487747 w 4754420"/>
              <a:gd name="connsiteY900" fmla="*/ 876325 h 5670598"/>
              <a:gd name="connsiteX901" fmla="*/ 3493827 w 4754420"/>
              <a:gd name="connsiteY901" fmla="*/ 882406 h 5670598"/>
              <a:gd name="connsiteX902" fmla="*/ 3496867 w 4754420"/>
              <a:gd name="connsiteY902" fmla="*/ 880886 h 5670598"/>
              <a:gd name="connsiteX903" fmla="*/ 3499907 w 4754420"/>
              <a:gd name="connsiteY903" fmla="*/ 879365 h 5670598"/>
              <a:gd name="connsiteX904" fmla="*/ 3498007 w 4754420"/>
              <a:gd name="connsiteY904" fmla="*/ 872145 h 5670598"/>
              <a:gd name="connsiteX905" fmla="*/ 3493827 w 4754420"/>
              <a:gd name="connsiteY905" fmla="*/ 867205 h 5670598"/>
              <a:gd name="connsiteX906" fmla="*/ 3745548 w 4754420"/>
              <a:gd name="connsiteY906" fmla="*/ 848317 h 5670598"/>
              <a:gd name="connsiteX907" fmla="*/ 3737032 w 4754420"/>
              <a:gd name="connsiteY907" fmla="*/ 858085 h 5670598"/>
              <a:gd name="connsiteX908" fmla="*/ 3720692 w 4754420"/>
              <a:gd name="connsiteY908" fmla="*/ 899126 h 5670598"/>
              <a:gd name="connsiteX909" fmla="*/ 3707534 w 4754420"/>
              <a:gd name="connsiteY909" fmla="*/ 921357 h 5670598"/>
              <a:gd name="connsiteX910" fmla="*/ 3702253 w 4754420"/>
              <a:gd name="connsiteY910" fmla="*/ 926463 h 5670598"/>
              <a:gd name="connsiteX911" fmla="*/ 3702019 w 4754420"/>
              <a:gd name="connsiteY911" fmla="*/ 930555 h 5670598"/>
              <a:gd name="connsiteX912" fmla="*/ 3705819 w 4754420"/>
              <a:gd name="connsiteY912" fmla="*/ 941576 h 5670598"/>
              <a:gd name="connsiteX913" fmla="*/ 3711519 w 4754420"/>
              <a:gd name="connsiteY913" fmla="*/ 944996 h 5670598"/>
              <a:gd name="connsiteX914" fmla="*/ 3714940 w 4754420"/>
              <a:gd name="connsiteY914" fmla="*/ 941576 h 5670598"/>
              <a:gd name="connsiteX915" fmla="*/ 3717980 w 4754420"/>
              <a:gd name="connsiteY915" fmla="*/ 918775 h 5670598"/>
              <a:gd name="connsiteX916" fmla="*/ 3739260 w 4754420"/>
              <a:gd name="connsiteY916" fmla="*/ 905095 h 5670598"/>
              <a:gd name="connsiteX917" fmla="*/ 3739260 w 4754420"/>
              <a:gd name="connsiteY917" fmla="*/ 859494 h 5670598"/>
              <a:gd name="connsiteX918" fmla="*/ 3742300 w 4754420"/>
              <a:gd name="connsiteY918" fmla="*/ 859494 h 5670598"/>
              <a:gd name="connsiteX919" fmla="*/ 3745720 w 4754420"/>
              <a:gd name="connsiteY919" fmla="*/ 848854 h 5670598"/>
              <a:gd name="connsiteX920" fmla="*/ 3177661 w 4754420"/>
              <a:gd name="connsiteY920" fmla="*/ 833766 h 5670598"/>
              <a:gd name="connsiteX921" fmla="*/ 3168161 w 4754420"/>
              <a:gd name="connsiteY921" fmla="*/ 857705 h 5670598"/>
              <a:gd name="connsiteX922" fmla="*/ 3149022 w 4754420"/>
              <a:gd name="connsiteY922" fmla="*/ 869188 h 5670598"/>
              <a:gd name="connsiteX923" fmla="*/ 3149168 w 4754420"/>
              <a:gd name="connsiteY923" fmla="*/ 873555 h 5670598"/>
              <a:gd name="connsiteX924" fmla="*/ 3145783 w 4754420"/>
              <a:gd name="connsiteY924" fmla="*/ 877138 h 5670598"/>
              <a:gd name="connsiteX925" fmla="*/ 3142700 w 4754420"/>
              <a:gd name="connsiteY925" fmla="*/ 891526 h 5670598"/>
              <a:gd name="connsiteX926" fmla="*/ 3138140 w 4754420"/>
              <a:gd name="connsiteY926" fmla="*/ 912807 h 5670598"/>
              <a:gd name="connsiteX927" fmla="*/ 3155240 w 4754420"/>
              <a:gd name="connsiteY927" fmla="*/ 897226 h 5670598"/>
              <a:gd name="connsiteX928" fmla="*/ 3156380 w 4754420"/>
              <a:gd name="connsiteY928" fmla="*/ 870245 h 5670598"/>
              <a:gd name="connsiteX929" fmla="*/ 3171201 w 4754420"/>
              <a:gd name="connsiteY929" fmla="*/ 867966 h 5670598"/>
              <a:gd name="connsiteX930" fmla="*/ 3183741 w 4754420"/>
              <a:gd name="connsiteY930" fmla="*/ 861125 h 5670598"/>
              <a:gd name="connsiteX931" fmla="*/ 2847497 w 4754420"/>
              <a:gd name="connsiteY931" fmla="*/ 832977 h 5670598"/>
              <a:gd name="connsiteX932" fmla="*/ 2834577 w 4754420"/>
              <a:gd name="connsiteY932" fmla="*/ 874778 h 5670598"/>
              <a:gd name="connsiteX933" fmla="*/ 2817096 w 4754420"/>
              <a:gd name="connsiteY933" fmla="*/ 912019 h 5670598"/>
              <a:gd name="connsiteX934" fmla="*/ 2838377 w 4754420"/>
              <a:gd name="connsiteY934" fmla="*/ 930258 h 5670598"/>
              <a:gd name="connsiteX935" fmla="*/ 2871817 w 4754420"/>
              <a:gd name="connsiteY935" fmla="*/ 854257 h 5670598"/>
              <a:gd name="connsiteX936" fmla="*/ 2863077 w 4754420"/>
              <a:gd name="connsiteY936" fmla="*/ 839057 h 5670598"/>
              <a:gd name="connsiteX937" fmla="*/ 2847497 w 4754420"/>
              <a:gd name="connsiteY937" fmla="*/ 832977 h 5670598"/>
              <a:gd name="connsiteX938" fmla="*/ 3512067 w 4754420"/>
              <a:gd name="connsiteY938" fmla="*/ 824644 h 5670598"/>
              <a:gd name="connsiteX939" fmla="*/ 3517665 w 4754420"/>
              <a:gd name="connsiteY939" fmla="*/ 835841 h 5670598"/>
              <a:gd name="connsiteX940" fmla="*/ 3520755 w 4754420"/>
              <a:gd name="connsiteY940" fmla="*/ 827193 h 5670598"/>
              <a:gd name="connsiteX941" fmla="*/ 3520939 w 4754420"/>
              <a:gd name="connsiteY941" fmla="*/ 826857 h 5670598"/>
              <a:gd name="connsiteX942" fmla="*/ 3520428 w 4754420"/>
              <a:gd name="connsiteY942" fmla="*/ 825784 h 5670598"/>
              <a:gd name="connsiteX943" fmla="*/ 3512067 w 4754420"/>
              <a:gd name="connsiteY943" fmla="*/ 824644 h 5670598"/>
              <a:gd name="connsiteX944" fmla="*/ 3320544 w 4754420"/>
              <a:gd name="connsiteY944" fmla="*/ 824644 h 5670598"/>
              <a:gd name="connsiteX945" fmla="*/ 3302303 w 4754420"/>
              <a:gd name="connsiteY945" fmla="*/ 839845 h 5670598"/>
              <a:gd name="connsiteX946" fmla="*/ 3311804 w 4754420"/>
              <a:gd name="connsiteY946" fmla="*/ 846685 h 5670598"/>
              <a:gd name="connsiteX947" fmla="*/ 3314464 w 4754420"/>
              <a:gd name="connsiteY947" fmla="*/ 858085 h 5670598"/>
              <a:gd name="connsiteX948" fmla="*/ 3305344 w 4754420"/>
              <a:gd name="connsiteY948" fmla="*/ 870245 h 5670598"/>
              <a:gd name="connsiteX949" fmla="*/ 3325864 w 4754420"/>
              <a:gd name="connsiteY949" fmla="*/ 860365 h 5670598"/>
              <a:gd name="connsiteX950" fmla="*/ 3332704 w 4754420"/>
              <a:gd name="connsiteY950" fmla="*/ 836805 h 5670598"/>
              <a:gd name="connsiteX951" fmla="*/ 3332704 w 4754420"/>
              <a:gd name="connsiteY951" fmla="*/ 833766 h 5670598"/>
              <a:gd name="connsiteX952" fmla="*/ 3340304 w 4754420"/>
              <a:gd name="connsiteY952" fmla="*/ 833384 h 5670598"/>
              <a:gd name="connsiteX953" fmla="*/ 3347904 w 4754420"/>
              <a:gd name="connsiteY953" fmla="*/ 830724 h 5670598"/>
              <a:gd name="connsiteX954" fmla="*/ 3335364 w 4754420"/>
              <a:gd name="connsiteY954" fmla="*/ 826544 h 5670598"/>
              <a:gd name="connsiteX955" fmla="*/ 3320544 w 4754420"/>
              <a:gd name="connsiteY955" fmla="*/ 824644 h 5670598"/>
              <a:gd name="connsiteX956" fmla="*/ 2082549 w 4754420"/>
              <a:gd name="connsiteY956" fmla="*/ 802067 h 5670598"/>
              <a:gd name="connsiteX957" fmla="*/ 2073429 w 4754420"/>
              <a:gd name="connsiteY957" fmla="*/ 805107 h 5670598"/>
              <a:gd name="connsiteX958" fmla="*/ 2085589 w 4754420"/>
              <a:gd name="connsiteY958" fmla="*/ 811187 h 5670598"/>
              <a:gd name="connsiteX959" fmla="*/ 2085209 w 4754420"/>
              <a:gd name="connsiteY959" fmla="*/ 805487 h 5670598"/>
              <a:gd name="connsiteX960" fmla="*/ 2082549 w 4754420"/>
              <a:gd name="connsiteY960" fmla="*/ 802067 h 5670598"/>
              <a:gd name="connsiteX961" fmla="*/ 3201981 w 4754420"/>
              <a:gd name="connsiteY961" fmla="*/ 800324 h 5670598"/>
              <a:gd name="connsiteX962" fmla="*/ 3196661 w 4754420"/>
              <a:gd name="connsiteY962" fmla="*/ 803744 h 5670598"/>
              <a:gd name="connsiteX963" fmla="*/ 3195901 w 4754420"/>
              <a:gd name="connsiteY963" fmla="*/ 809444 h 5670598"/>
              <a:gd name="connsiteX964" fmla="*/ 3208062 w 4754420"/>
              <a:gd name="connsiteY964" fmla="*/ 812484 h 5670598"/>
              <a:gd name="connsiteX965" fmla="*/ 3206161 w 4754420"/>
              <a:gd name="connsiteY965" fmla="*/ 805264 h 5670598"/>
              <a:gd name="connsiteX966" fmla="*/ 3201981 w 4754420"/>
              <a:gd name="connsiteY966" fmla="*/ 800324 h 5670598"/>
              <a:gd name="connsiteX967" fmla="*/ 3772991 w 4754420"/>
              <a:gd name="connsiteY967" fmla="*/ 771835 h 5670598"/>
              <a:gd name="connsiteX968" fmla="*/ 3767433 w 4754420"/>
              <a:gd name="connsiteY968" fmla="*/ 776003 h 5670598"/>
              <a:gd name="connsiteX969" fmla="*/ 3758313 w 4754420"/>
              <a:gd name="connsiteY969" fmla="*/ 791204 h 5670598"/>
              <a:gd name="connsiteX970" fmla="*/ 3756033 w 4754420"/>
              <a:gd name="connsiteY970" fmla="*/ 807544 h 5670598"/>
              <a:gd name="connsiteX971" fmla="*/ 3749192 w 4754420"/>
              <a:gd name="connsiteY971" fmla="*/ 821604 h 5670598"/>
              <a:gd name="connsiteX972" fmla="*/ 3749451 w 4754420"/>
              <a:gd name="connsiteY972" fmla="*/ 828999 h 5670598"/>
              <a:gd name="connsiteX973" fmla="*/ 3762060 w 4754420"/>
              <a:gd name="connsiteY973" fmla="*/ 812753 h 5670598"/>
              <a:gd name="connsiteX974" fmla="*/ 3781821 w 4754420"/>
              <a:gd name="connsiteY974" fmla="*/ 789572 h 5670598"/>
              <a:gd name="connsiteX975" fmla="*/ 3772226 w 4754420"/>
              <a:gd name="connsiteY975" fmla="*/ 776985 h 5670598"/>
              <a:gd name="connsiteX976" fmla="*/ 2880938 w 4754420"/>
              <a:gd name="connsiteY976" fmla="*/ 766096 h 5670598"/>
              <a:gd name="connsiteX977" fmla="*/ 2859657 w 4754420"/>
              <a:gd name="connsiteY977" fmla="*/ 796495 h 5670598"/>
              <a:gd name="connsiteX978" fmla="*/ 2880938 w 4754420"/>
              <a:gd name="connsiteY978" fmla="*/ 823857 h 5670598"/>
              <a:gd name="connsiteX979" fmla="*/ 2893098 w 4754420"/>
              <a:gd name="connsiteY979" fmla="*/ 787375 h 5670598"/>
              <a:gd name="connsiteX980" fmla="*/ 2899178 w 4754420"/>
              <a:gd name="connsiteY980" fmla="*/ 786996 h 5670598"/>
              <a:gd name="connsiteX981" fmla="*/ 2905258 w 4754420"/>
              <a:gd name="connsiteY981" fmla="*/ 784336 h 5670598"/>
              <a:gd name="connsiteX982" fmla="*/ 2895378 w 4754420"/>
              <a:gd name="connsiteY982" fmla="*/ 774076 h 5670598"/>
              <a:gd name="connsiteX983" fmla="*/ 2880938 w 4754420"/>
              <a:gd name="connsiteY983" fmla="*/ 766096 h 5670598"/>
              <a:gd name="connsiteX984" fmla="*/ 2343994 w 4754420"/>
              <a:gd name="connsiteY984" fmla="*/ 759506 h 5670598"/>
              <a:gd name="connsiteX985" fmla="*/ 2353114 w 4754420"/>
              <a:gd name="connsiteY985" fmla="*/ 768626 h 5670598"/>
              <a:gd name="connsiteX986" fmla="*/ 2352354 w 4754420"/>
              <a:gd name="connsiteY986" fmla="*/ 762926 h 5670598"/>
              <a:gd name="connsiteX987" fmla="*/ 2347034 w 4754420"/>
              <a:gd name="connsiteY987" fmla="*/ 759506 h 5670598"/>
              <a:gd name="connsiteX988" fmla="*/ 1875825 w 4754420"/>
              <a:gd name="connsiteY988" fmla="*/ 756466 h 5670598"/>
              <a:gd name="connsiteX989" fmla="*/ 1865184 w 4754420"/>
              <a:gd name="connsiteY989" fmla="*/ 789907 h 5670598"/>
              <a:gd name="connsiteX990" fmla="*/ 1854544 w 4754420"/>
              <a:gd name="connsiteY990" fmla="*/ 823347 h 5670598"/>
              <a:gd name="connsiteX991" fmla="*/ 1842384 w 4754420"/>
              <a:gd name="connsiteY991" fmla="*/ 802067 h 5670598"/>
              <a:gd name="connsiteX992" fmla="*/ 1845424 w 4754420"/>
              <a:gd name="connsiteY992" fmla="*/ 777746 h 5670598"/>
              <a:gd name="connsiteX993" fmla="*/ 1857204 w 4754420"/>
              <a:gd name="connsiteY993" fmla="*/ 767106 h 5670598"/>
              <a:gd name="connsiteX994" fmla="*/ 1875825 w 4754420"/>
              <a:gd name="connsiteY994" fmla="*/ 756466 h 5670598"/>
              <a:gd name="connsiteX995" fmla="*/ 2465841 w 4754420"/>
              <a:gd name="connsiteY995" fmla="*/ 741727 h 5670598"/>
              <a:gd name="connsiteX996" fmla="*/ 2462176 w 4754420"/>
              <a:gd name="connsiteY996" fmla="*/ 743926 h 5670598"/>
              <a:gd name="connsiteX997" fmla="*/ 2459516 w 4754420"/>
              <a:gd name="connsiteY997" fmla="*/ 756466 h 5670598"/>
              <a:gd name="connsiteX998" fmla="*/ 2453436 w 4754420"/>
              <a:gd name="connsiteY998" fmla="*/ 778127 h 5670598"/>
              <a:gd name="connsiteX999" fmla="*/ 2447356 w 4754420"/>
              <a:gd name="connsiteY999" fmla="*/ 792947 h 5670598"/>
              <a:gd name="connsiteX1000" fmla="*/ 2432156 w 4754420"/>
              <a:gd name="connsiteY1000" fmla="*/ 823347 h 5670598"/>
              <a:gd name="connsiteX1001" fmla="*/ 2422656 w 4754420"/>
              <a:gd name="connsiteY1001" fmla="*/ 831708 h 5670598"/>
              <a:gd name="connsiteX1002" fmla="*/ 2419996 w 4754420"/>
              <a:gd name="connsiteY1002" fmla="*/ 844628 h 5670598"/>
              <a:gd name="connsiteX1003" fmla="*/ 2423036 w 4754420"/>
              <a:gd name="connsiteY1003" fmla="*/ 859828 h 5670598"/>
              <a:gd name="connsiteX1004" fmla="*/ 2411310 w 4754420"/>
              <a:gd name="connsiteY1004" fmla="*/ 900216 h 5670598"/>
              <a:gd name="connsiteX1005" fmla="*/ 2412768 w 4754420"/>
              <a:gd name="connsiteY1005" fmla="*/ 899859 h 5670598"/>
              <a:gd name="connsiteX1006" fmla="*/ 2412768 w 4754420"/>
              <a:gd name="connsiteY1006" fmla="*/ 915059 h 5670598"/>
              <a:gd name="connsiteX1007" fmla="*/ 2421888 w 4754420"/>
              <a:gd name="connsiteY1007" fmla="*/ 912019 h 5670598"/>
              <a:gd name="connsiteX1008" fmla="*/ 2431008 w 4754420"/>
              <a:gd name="connsiteY1008" fmla="*/ 889978 h 5670598"/>
              <a:gd name="connsiteX1009" fmla="*/ 2440129 w 4754420"/>
              <a:gd name="connsiteY1009" fmla="*/ 872498 h 5670598"/>
              <a:gd name="connsiteX1010" fmla="*/ 2442789 w 4754420"/>
              <a:gd name="connsiteY1010" fmla="*/ 875538 h 5670598"/>
              <a:gd name="connsiteX1011" fmla="*/ 2443169 w 4754420"/>
              <a:gd name="connsiteY1011" fmla="*/ 878578 h 5670598"/>
              <a:gd name="connsiteX1012" fmla="*/ 2452289 w 4754420"/>
              <a:gd name="connsiteY1012" fmla="*/ 886938 h 5670598"/>
              <a:gd name="connsiteX1013" fmla="*/ 2443169 w 4754420"/>
              <a:gd name="connsiteY1013" fmla="*/ 899859 h 5670598"/>
              <a:gd name="connsiteX1014" fmla="*/ 2455329 w 4754420"/>
              <a:gd name="connsiteY1014" fmla="*/ 927219 h 5670598"/>
              <a:gd name="connsiteX1015" fmla="*/ 2443169 w 4754420"/>
              <a:gd name="connsiteY1015" fmla="*/ 948499 h 5670598"/>
              <a:gd name="connsiteX1016" fmla="*/ 2464449 w 4754420"/>
              <a:gd name="connsiteY1016" fmla="*/ 957620 h 5670598"/>
              <a:gd name="connsiteX1017" fmla="*/ 2475089 w 4754420"/>
              <a:gd name="connsiteY1017" fmla="*/ 929879 h 5670598"/>
              <a:gd name="connsiteX1018" fmla="*/ 2485729 w 4754420"/>
              <a:gd name="connsiteY1018" fmla="*/ 899859 h 5670598"/>
              <a:gd name="connsiteX1019" fmla="*/ 2511190 w 4754420"/>
              <a:gd name="connsiteY1019" fmla="*/ 861858 h 5670598"/>
              <a:gd name="connsiteX1020" fmla="*/ 2534371 w 4754420"/>
              <a:gd name="connsiteY1020" fmla="*/ 823857 h 5670598"/>
              <a:gd name="connsiteX1021" fmla="*/ 2543491 w 4754420"/>
              <a:gd name="connsiteY1021" fmla="*/ 794976 h 5670598"/>
              <a:gd name="connsiteX1022" fmla="*/ 2561731 w 4754420"/>
              <a:gd name="connsiteY1022" fmla="*/ 775216 h 5670598"/>
              <a:gd name="connsiteX1023" fmla="*/ 2557171 w 4754420"/>
              <a:gd name="connsiteY1023" fmla="*/ 761915 h 5670598"/>
              <a:gd name="connsiteX1024" fmla="*/ 2552611 w 4754420"/>
              <a:gd name="connsiteY1024" fmla="*/ 750895 h 5670598"/>
              <a:gd name="connsiteX1025" fmla="*/ 2549951 w 4754420"/>
              <a:gd name="connsiteY1025" fmla="*/ 755454 h 5670598"/>
              <a:gd name="connsiteX1026" fmla="*/ 2549571 w 4754420"/>
              <a:gd name="connsiteY1026" fmla="*/ 760016 h 5670598"/>
              <a:gd name="connsiteX1027" fmla="*/ 2519170 w 4754420"/>
              <a:gd name="connsiteY1027" fmla="*/ 812077 h 5670598"/>
              <a:gd name="connsiteX1028" fmla="*/ 2497890 w 4754420"/>
              <a:gd name="connsiteY1028" fmla="*/ 866418 h 5670598"/>
              <a:gd name="connsiteX1029" fmla="*/ 2482689 w 4754420"/>
              <a:gd name="connsiteY1029" fmla="*/ 866418 h 5670598"/>
              <a:gd name="connsiteX1030" fmla="*/ 2458369 w 4754420"/>
              <a:gd name="connsiteY1030" fmla="*/ 864518 h 5670598"/>
              <a:gd name="connsiteX1031" fmla="*/ 2443169 w 4754420"/>
              <a:gd name="connsiteY1031" fmla="*/ 851217 h 5670598"/>
              <a:gd name="connsiteX1032" fmla="*/ 2452669 w 4754420"/>
              <a:gd name="connsiteY1032" fmla="*/ 810937 h 5670598"/>
              <a:gd name="connsiteX1033" fmla="*/ 2473569 w 4754420"/>
              <a:gd name="connsiteY1033" fmla="*/ 775216 h 5670598"/>
              <a:gd name="connsiteX1034" fmla="*/ 2469009 w 4754420"/>
              <a:gd name="connsiteY1034" fmla="*/ 755454 h 5670598"/>
              <a:gd name="connsiteX1035" fmla="*/ 2359194 w 4754420"/>
              <a:gd name="connsiteY1035" fmla="*/ 735186 h 5670598"/>
              <a:gd name="connsiteX1036" fmla="*/ 2353114 w 4754420"/>
              <a:gd name="connsiteY1036" fmla="*/ 741266 h 5670598"/>
              <a:gd name="connsiteX1037" fmla="*/ 2365274 w 4754420"/>
              <a:gd name="connsiteY1037" fmla="*/ 744306 h 5670598"/>
              <a:gd name="connsiteX1038" fmla="*/ 2363374 w 4754420"/>
              <a:gd name="connsiteY1038" fmla="*/ 738606 h 5670598"/>
              <a:gd name="connsiteX1039" fmla="*/ 2359194 w 4754420"/>
              <a:gd name="connsiteY1039" fmla="*/ 735186 h 5670598"/>
              <a:gd name="connsiteX1040" fmla="*/ 2725894 w 4754420"/>
              <a:gd name="connsiteY1040" fmla="*/ 705294 h 5670598"/>
              <a:gd name="connsiteX1041" fmla="*/ 2702334 w 4754420"/>
              <a:gd name="connsiteY1041" fmla="*/ 739114 h 5670598"/>
              <a:gd name="connsiteX1042" fmla="*/ 2683334 w 4754420"/>
              <a:gd name="connsiteY1042" fmla="*/ 775216 h 5670598"/>
              <a:gd name="connsiteX1043" fmla="*/ 2685234 w 4754420"/>
              <a:gd name="connsiteY1043" fmla="*/ 786996 h 5670598"/>
              <a:gd name="connsiteX1044" fmla="*/ 2689414 w 4754420"/>
              <a:gd name="connsiteY1044" fmla="*/ 796495 h 5670598"/>
              <a:gd name="connsiteX1045" fmla="*/ 2694734 w 4754420"/>
              <a:gd name="connsiteY1045" fmla="*/ 790035 h 5670598"/>
              <a:gd name="connsiteX1046" fmla="*/ 2695494 w 4754420"/>
              <a:gd name="connsiteY1046" fmla="*/ 781296 h 5670598"/>
              <a:gd name="connsiteX1047" fmla="*/ 2701574 w 4754420"/>
              <a:gd name="connsiteY1047" fmla="*/ 761155 h 5670598"/>
              <a:gd name="connsiteX1048" fmla="*/ 2716774 w 4754420"/>
              <a:gd name="connsiteY1048" fmla="*/ 747855 h 5670598"/>
              <a:gd name="connsiteX1049" fmla="*/ 2721334 w 4754420"/>
              <a:gd name="connsiteY1049" fmla="*/ 726574 h 5670598"/>
              <a:gd name="connsiteX1050" fmla="*/ 2725894 w 4754420"/>
              <a:gd name="connsiteY1050" fmla="*/ 705294 h 5670598"/>
              <a:gd name="connsiteX1051" fmla="*/ 3393505 w 4754420"/>
              <a:gd name="connsiteY1051" fmla="*/ 703042 h 5670598"/>
              <a:gd name="connsiteX1052" fmla="*/ 3397305 w 4754420"/>
              <a:gd name="connsiteY1052" fmla="*/ 709882 h 5670598"/>
              <a:gd name="connsiteX1053" fmla="*/ 3405666 w 4754420"/>
              <a:gd name="connsiteY1053" fmla="*/ 712162 h 5670598"/>
              <a:gd name="connsiteX1054" fmla="*/ 3404906 w 4754420"/>
              <a:gd name="connsiteY1054" fmla="*/ 706462 h 5670598"/>
              <a:gd name="connsiteX1055" fmla="*/ 3399585 w 4754420"/>
              <a:gd name="connsiteY1055" fmla="*/ 703042 h 5670598"/>
              <a:gd name="connsiteX1056" fmla="*/ 2917418 w 4754420"/>
              <a:gd name="connsiteY1056" fmla="*/ 699213 h 5670598"/>
              <a:gd name="connsiteX1057" fmla="*/ 2912098 w 4754420"/>
              <a:gd name="connsiteY1057" fmla="*/ 702634 h 5670598"/>
              <a:gd name="connsiteX1058" fmla="*/ 2911338 w 4754420"/>
              <a:gd name="connsiteY1058" fmla="*/ 708334 h 5670598"/>
              <a:gd name="connsiteX1059" fmla="*/ 2917418 w 4754420"/>
              <a:gd name="connsiteY1059" fmla="*/ 714415 h 5670598"/>
              <a:gd name="connsiteX1060" fmla="*/ 2920458 w 4754420"/>
              <a:gd name="connsiteY1060" fmla="*/ 712895 h 5670598"/>
              <a:gd name="connsiteX1061" fmla="*/ 2923498 w 4754420"/>
              <a:gd name="connsiteY1061" fmla="*/ 711374 h 5670598"/>
              <a:gd name="connsiteX1062" fmla="*/ 2921598 w 4754420"/>
              <a:gd name="connsiteY1062" fmla="*/ 704154 h 5670598"/>
              <a:gd name="connsiteX1063" fmla="*/ 2917418 w 4754420"/>
              <a:gd name="connsiteY1063" fmla="*/ 699213 h 5670598"/>
              <a:gd name="connsiteX1064" fmla="*/ 2601252 w 4754420"/>
              <a:gd name="connsiteY1064" fmla="*/ 665774 h 5670598"/>
              <a:gd name="connsiteX1065" fmla="*/ 2591752 w 4754420"/>
              <a:gd name="connsiteY1065" fmla="*/ 689714 h 5670598"/>
              <a:gd name="connsiteX1066" fmla="*/ 2570851 w 4754420"/>
              <a:gd name="connsiteY1066" fmla="*/ 702254 h 5670598"/>
              <a:gd name="connsiteX1067" fmla="*/ 2566291 w 4754420"/>
              <a:gd name="connsiteY1067" fmla="*/ 723534 h 5670598"/>
              <a:gd name="connsiteX1068" fmla="*/ 2561731 w 4754420"/>
              <a:gd name="connsiteY1068" fmla="*/ 744815 h 5670598"/>
              <a:gd name="connsiteX1069" fmla="*/ 2578831 w 4754420"/>
              <a:gd name="connsiteY1069" fmla="*/ 729235 h 5670598"/>
              <a:gd name="connsiteX1070" fmla="*/ 2579971 w 4754420"/>
              <a:gd name="connsiteY1070" fmla="*/ 702254 h 5670598"/>
              <a:gd name="connsiteX1071" fmla="*/ 2594792 w 4754420"/>
              <a:gd name="connsiteY1071" fmla="*/ 699974 h 5670598"/>
              <a:gd name="connsiteX1072" fmla="*/ 2607332 w 4754420"/>
              <a:gd name="connsiteY1072" fmla="*/ 693134 h 5670598"/>
              <a:gd name="connsiteX1073" fmla="*/ 2935658 w 4754420"/>
              <a:gd name="connsiteY1073" fmla="*/ 656653 h 5670598"/>
              <a:gd name="connsiteX1074" fmla="*/ 2947819 w 4754420"/>
              <a:gd name="connsiteY1074" fmla="*/ 680974 h 5670598"/>
              <a:gd name="connsiteX1075" fmla="*/ 2947819 w 4754420"/>
              <a:gd name="connsiteY1075" fmla="*/ 665774 h 5670598"/>
              <a:gd name="connsiteX1076" fmla="*/ 2944019 w 4754420"/>
              <a:gd name="connsiteY1076" fmla="*/ 657793 h 5670598"/>
              <a:gd name="connsiteX1077" fmla="*/ 2935658 w 4754420"/>
              <a:gd name="connsiteY1077" fmla="*/ 656653 h 5670598"/>
              <a:gd name="connsiteX1078" fmla="*/ 2744135 w 4754420"/>
              <a:gd name="connsiteY1078" fmla="*/ 656653 h 5670598"/>
              <a:gd name="connsiteX1079" fmla="*/ 2725894 w 4754420"/>
              <a:gd name="connsiteY1079" fmla="*/ 671854 h 5670598"/>
              <a:gd name="connsiteX1080" fmla="*/ 2735395 w 4754420"/>
              <a:gd name="connsiteY1080" fmla="*/ 678694 h 5670598"/>
              <a:gd name="connsiteX1081" fmla="*/ 2738055 w 4754420"/>
              <a:gd name="connsiteY1081" fmla="*/ 690094 h 5670598"/>
              <a:gd name="connsiteX1082" fmla="*/ 2728935 w 4754420"/>
              <a:gd name="connsiteY1082" fmla="*/ 702254 h 5670598"/>
              <a:gd name="connsiteX1083" fmla="*/ 2749455 w 4754420"/>
              <a:gd name="connsiteY1083" fmla="*/ 692374 h 5670598"/>
              <a:gd name="connsiteX1084" fmla="*/ 2756295 w 4754420"/>
              <a:gd name="connsiteY1084" fmla="*/ 668814 h 5670598"/>
              <a:gd name="connsiteX1085" fmla="*/ 2756295 w 4754420"/>
              <a:gd name="connsiteY1085" fmla="*/ 665774 h 5670598"/>
              <a:gd name="connsiteX1086" fmla="*/ 2763895 w 4754420"/>
              <a:gd name="connsiteY1086" fmla="*/ 665393 h 5670598"/>
              <a:gd name="connsiteX1087" fmla="*/ 2771495 w 4754420"/>
              <a:gd name="connsiteY1087" fmla="*/ 662733 h 5670598"/>
              <a:gd name="connsiteX1088" fmla="*/ 2758955 w 4754420"/>
              <a:gd name="connsiteY1088" fmla="*/ 658553 h 5670598"/>
              <a:gd name="connsiteX1089" fmla="*/ 2744135 w 4754420"/>
              <a:gd name="connsiteY1089" fmla="*/ 656653 h 5670598"/>
              <a:gd name="connsiteX1090" fmla="*/ 2625572 w 4754420"/>
              <a:gd name="connsiteY1090" fmla="*/ 632333 h 5670598"/>
              <a:gd name="connsiteX1091" fmla="*/ 2620252 w 4754420"/>
              <a:gd name="connsiteY1091" fmla="*/ 635753 h 5670598"/>
              <a:gd name="connsiteX1092" fmla="*/ 2619492 w 4754420"/>
              <a:gd name="connsiteY1092" fmla="*/ 641453 h 5670598"/>
              <a:gd name="connsiteX1093" fmla="*/ 2631653 w 4754420"/>
              <a:gd name="connsiteY1093" fmla="*/ 644492 h 5670598"/>
              <a:gd name="connsiteX1094" fmla="*/ 2629752 w 4754420"/>
              <a:gd name="connsiteY1094" fmla="*/ 637273 h 5670598"/>
              <a:gd name="connsiteX1095" fmla="*/ 2625572 w 4754420"/>
              <a:gd name="connsiteY1095" fmla="*/ 632333 h 5670598"/>
              <a:gd name="connsiteX1096" fmla="*/ 3466467 w 4754420"/>
              <a:gd name="connsiteY1096" fmla="*/ 614880 h 5670598"/>
              <a:gd name="connsiteX1097" fmla="*/ 3457347 w 4754420"/>
              <a:gd name="connsiteY1097" fmla="*/ 617920 h 5670598"/>
              <a:gd name="connsiteX1098" fmla="*/ 3469507 w 4754420"/>
              <a:gd name="connsiteY1098" fmla="*/ 624000 h 5670598"/>
              <a:gd name="connsiteX1099" fmla="*/ 3469127 w 4754420"/>
              <a:gd name="connsiteY1099" fmla="*/ 618300 h 5670598"/>
              <a:gd name="connsiteX1100" fmla="*/ 3466467 w 4754420"/>
              <a:gd name="connsiteY1100" fmla="*/ 614880 h 5670598"/>
              <a:gd name="connsiteX1101" fmla="*/ 3727912 w 4754420"/>
              <a:gd name="connsiteY1101" fmla="*/ 572320 h 5670598"/>
              <a:gd name="connsiteX1102" fmla="*/ 3737032 w 4754420"/>
              <a:gd name="connsiteY1102" fmla="*/ 581439 h 5670598"/>
              <a:gd name="connsiteX1103" fmla="*/ 3736272 w 4754420"/>
              <a:gd name="connsiteY1103" fmla="*/ 575740 h 5670598"/>
              <a:gd name="connsiteX1104" fmla="*/ 3730952 w 4754420"/>
              <a:gd name="connsiteY1104" fmla="*/ 572320 h 5670598"/>
              <a:gd name="connsiteX1105" fmla="*/ 3259743 w 4754420"/>
              <a:gd name="connsiteY1105" fmla="*/ 569279 h 5670598"/>
              <a:gd name="connsiteX1106" fmla="*/ 3249102 w 4754420"/>
              <a:gd name="connsiteY1106" fmla="*/ 602720 h 5670598"/>
              <a:gd name="connsiteX1107" fmla="*/ 3238462 w 4754420"/>
              <a:gd name="connsiteY1107" fmla="*/ 636160 h 5670598"/>
              <a:gd name="connsiteX1108" fmla="*/ 3226302 w 4754420"/>
              <a:gd name="connsiteY1108" fmla="*/ 614880 h 5670598"/>
              <a:gd name="connsiteX1109" fmla="*/ 3229342 w 4754420"/>
              <a:gd name="connsiteY1109" fmla="*/ 590559 h 5670598"/>
              <a:gd name="connsiteX1110" fmla="*/ 3241122 w 4754420"/>
              <a:gd name="connsiteY1110" fmla="*/ 579919 h 5670598"/>
              <a:gd name="connsiteX1111" fmla="*/ 3259743 w 4754420"/>
              <a:gd name="connsiteY1111" fmla="*/ 569279 h 5670598"/>
              <a:gd name="connsiteX1112" fmla="*/ 3743112 w 4754420"/>
              <a:gd name="connsiteY1112" fmla="*/ 547999 h 5670598"/>
              <a:gd name="connsiteX1113" fmla="*/ 3737032 w 4754420"/>
              <a:gd name="connsiteY1113" fmla="*/ 554080 h 5670598"/>
              <a:gd name="connsiteX1114" fmla="*/ 3749192 w 4754420"/>
              <a:gd name="connsiteY1114" fmla="*/ 557120 h 5670598"/>
              <a:gd name="connsiteX1115" fmla="*/ 3747292 w 4754420"/>
              <a:gd name="connsiteY1115" fmla="*/ 551419 h 5670598"/>
              <a:gd name="connsiteX1116" fmla="*/ 3743112 w 4754420"/>
              <a:gd name="connsiteY1116" fmla="*/ 547999 h 5670598"/>
              <a:gd name="connsiteX1117" fmla="*/ 2817096 w 4754420"/>
              <a:gd name="connsiteY1117" fmla="*/ 535051 h 5670598"/>
              <a:gd name="connsiteX1118" fmla="*/ 2820896 w 4754420"/>
              <a:gd name="connsiteY1118" fmla="*/ 541891 h 5670598"/>
              <a:gd name="connsiteX1119" fmla="*/ 2829257 w 4754420"/>
              <a:gd name="connsiteY1119" fmla="*/ 544171 h 5670598"/>
              <a:gd name="connsiteX1120" fmla="*/ 2828497 w 4754420"/>
              <a:gd name="connsiteY1120" fmla="*/ 538471 h 5670598"/>
              <a:gd name="connsiteX1121" fmla="*/ 2823176 w 4754420"/>
              <a:gd name="connsiteY1121" fmla="*/ 535051 h 5670598"/>
              <a:gd name="connsiteX1122" fmla="*/ 2890058 w 4754420"/>
              <a:gd name="connsiteY1122" fmla="*/ 446889 h 5670598"/>
              <a:gd name="connsiteX1123" fmla="*/ 2880938 w 4754420"/>
              <a:gd name="connsiteY1123" fmla="*/ 449929 h 5670598"/>
              <a:gd name="connsiteX1124" fmla="*/ 2893098 w 4754420"/>
              <a:gd name="connsiteY1124" fmla="*/ 456009 h 5670598"/>
              <a:gd name="connsiteX1125" fmla="*/ 2892718 w 4754420"/>
              <a:gd name="connsiteY1125" fmla="*/ 450309 h 5670598"/>
              <a:gd name="connsiteX1126" fmla="*/ 2890058 w 4754420"/>
              <a:gd name="connsiteY1126" fmla="*/ 446889 h 5670598"/>
              <a:gd name="connsiteX1127" fmla="*/ 3151503 w 4754420"/>
              <a:gd name="connsiteY1127" fmla="*/ 404328 h 5670598"/>
              <a:gd name="connsiteX1128" fmla="*/ 3160623 w 4754420"/>
              <a:gd name="connsiteY1128" fmla="*/ 413448 h 5670598"/>
              <a:gd name="connsiteX1129" fmla="*/ 3159863 w 4754420"/>
              <a:gd name="connsiteY1129" fmla="*/ 407748 h 5670598"/>
              <a:gd name="connsiteX1130" fmla="*/ 3154543 w 4754420"/>
              <a:gd name="connsiteY1130" fmla="*/ 404328 h 5670598"/>
              <a:gd name="connsiteX1131" fmla="*/ 2683334 w 4754420"/>
              <a:gd name="connsiteY1131" fmla="*/ 401288 h 5670598"/>
              <a:gd name="connsiteX1132" fmla="*/ 2672693 w 4754420"/>
              <a:gd name="connsiteY1132" fmla="*/ 434729 h 5670598"/>
              <a:gd name="connsiteX1133" fmla="*/ 2662053 w 4754420"/>
              <a:gd name="connsiteY1133" fmla="*/ 468169 h 5670598"/>
              <a:gd name="connsiteX1134" fmla="*/ 2649893 w 4754420"/>
              <a:gd name="connsiteY1134" fmla="*/ 446889 h 5670598"/>
              <a:gd name="connsiteX1135" fmla="*/ 2652933 w 4754420"/>
              <a:gd name="connsiteY1135" fmla="*/ 422568 h 5670598"/>
              <a:gd name="connsiteX1136" fmla="*/ 2664713 w 4754420"/>
              <a:gd name="connsiteY1136" fmla="*/ 411928 h 5670598"/>
              <a:gd name="connsiteX1137" fmla="*/ 2683334 w 4754420"/>
              <a:gd name="connsiteY1137" fmla="*/ 401288 h 5670598"/>
              <a:gd name="connsiteX1138" fmla="*/ 3166703 w 4754420"/>
              <a:gd name="connsiteY1138" fmla="*/ 380008 h 5670598"/>
              <a:gd name="connsiteX1139" fmla="*/ 3160623 w 4754420"/>
              <a:gd name="connsiteY1139" fmla="*/ 386088 h 5670598"/>
              <a:gd name="connsiteX1140" fmla="*/ 3172783 w 4754420"/>
              <a:gd name="connsiteY1140" fmla="*/ 389128 h 5670598"/>
              <a:gd name="connsiteX1141" fmla="*/ 3170883 w 4754420"/>
              <a:gd name="connsiteY1141" fmla="*/ 383428 h 5670598"/>
              <a:gd name="connsiteX1142" fmla="*/ 3166703 w 4754420"/>
              <a:gd name="connsiteY1142" fmla="*/ 380008 h 5670598"/>
              <a:gd name="connsiteX1143" fmla="*/ 3400788 w 4754420"/>
              <a:gd name="connsiteY1143" fmla="*/ 0 h 5670598"/>
              <a:gd name="connsiteX1144" fmla="*/ 3409908 w 4754420"/>
              <a:gd name="connsiteY1144" fmla="*/ 3040 h 5670598"/>
              <a:gd name="connsiteX1145" fmla="*/ 3400788 w 4754420"/>
              <a:gd name="connsiteY1145" fmla="*/ 33440 h 5670598"/>
              <a:gd name="connsiteX1146" fmla="*/ 3393948 w 4754420"/>
              <a:gd name="connsiteY1146" fmla="*/ 45981 h 5670598"/>
              <a:gd name="connsiteX1147" fmla="*/ 3391668 w 4754420"/>
              <a:gd name="connsiteY1147" fmla="*/ 60801 h 5670598"/>
              <a:gd name="connsiteX1148" fmla="*/ 3379508 w 4754420"/>
              <a:gd name="connsiteY1148" fmla="*/ 88162 h 5670598"/>
              <a:gd name="connsiteX1149" fmla="*/ 3380268 w 4754420"/>
              <a:gd name="connsiteY1149" fmla="*/ 110962 h 5670598"/>
              <a:gd name="connsiteX1150" fmla="*/ 3367347 w 4754420"/>
              <a:gd name="connsiteY1150" fmla="*/ 124642 h 5670598"/>
              <a:gd name="connsiteX1151" fmla="*/ 3341507 w 4754420"/>
              <a:gd name="connsiteY1151" fmla="*/ 229524 h 5670598"/>
              <a:gd name="connsiteX1152" fmla="*/ 3288306 w 4754420"/>
              <a:gd name="connsiteY1152" fmla="*/ 325287 h 5670598"/>
              <a:gd name="connsiteX1153" fmla="*/ 3283746 w 4754420"/>
              <a:gd name="connsiteY1153" fmla="*/ 354167 h 5670598"/>
              <a:gd name="connsiteX1154" fmla="*/ 3279186 w 4754420"/>
              <a:gd name="connsiteY1154" fmla="*/ 383048 h 5670598"/>
              <a:gd name="connsiteX1155" fmla="*/ 3269685 w 4754420"/>
              <a:gd name="connsiteY1155" fmla="*/ 388748 h 5670598"/>
              <a:gd name="connsiteX1156" fmla="*/ 3267025 w 4754420"/>
              <a:gd name="connsiteY1156" fmla="*/ 401288 h 5670598"/>
              <a:gd name="connsiteX1157" fmla="*/ 3260945 w 4754420"/>
              <a:gd name="connsiteY1157" fmla="*/ 422949 h 5670598"/>
              <a:gd name="connsiteX1158" fmla="*/ 3254865 w 4754420"/>
              <a:gd name="connsiteY1158" fmla="*/ 437769 h 5670598"/>
              <a:gd name="connsiteX1159" fmla="*/ 3239665 w 4754420"/>
              <a:gd name="connsiteY1159" fmla="*/ 468169 h 5670598"/>
              <a:gd name="connsiteX1160" fmla="*/ 3230165 w 4754420"/>
              <a:gd name="connsiteY1160" fmla="*/ 476530 h 5670598"/>
              <a:gd name="connsiteX1161" fmla="*/ 3227505 w 4754420"/>
              <a:gd name="connsiteY1161" fmla="*/ 489450 h 5670598"/>
              <a:gd name="connsiteX1162" fmla="*/ 3230545 w 4754420"/>
              <a:gd name="connsiteY1162" fmla="*/ 504650 h 5670598"/>
              <a:gd name="connsiteX1163" fmla="*/ 3203184 w 4754420"/>
              <a:gd name="connsiteY1163" fmla="*/ 598892 h 5670598"/>
              <a:gd name="connsiteX1164" fmla="*/ 3191024 w 4754420"/>
              <a:gd name="connsiteY1164" fmla="*/ 608012 h 5670598"/>
              <a:gd name="connsiteX1165" fmla="*/ 3181904 w 4754420"/>
              <a:gd name="connsiteY1165" fmla="*/ 623213 h 5670598"/>
              <a:gd name="connsiteX1166" fmla="*/ 3179624 w 4754420"/>
              <a:gd name="connsiteY1166" fmla="*/ 639553 h 5670598"/>
              <a:gd name="connsiteX1167" fmla="*/ 3172783 w 4754420"/>
              <a:gd name="connsiteY1167" fmla="*/ 653612 h 5670598"/>
              <a:gd name="connsiteX1168" fmla="*/ 3173543 w 4754420"/>
              <a:gd name="connsiteY1168" fmla="*/ 675274 h 5670598"/>
              <a:gd name="connsiteX1169" fmla="*/ 3160623 w 4754420"/>
              <a:gd name="connsiteY1169" fmla="*/ 690094 h 5670598"/>
              <a:gd name="connsiteX1170" fmla="*/ 3144283 w 4754420"/>
              <a:gd name="connsiteY1170" fmla="*/ 731134 h 5670598"/>
              <a:gd name="connsiteX1171" fmla="*/ 3121102 w 4754420"/>
              <a:gd name="connsiteY1171" fmla="*/ 763056 h 5670598"/>
              <a:gd name="connsiteX1172" fmla="*/ 3111982 w 4754420"/>
              <a:gd name="connsiteY1172" fmla="*/ 784336 h 5670598"/>
              <a:gd name="connsiteX1173" fmla="*/ 3101342 w 4754420"/>
              <a:gd name="connsiteY1173" fmla="*/ 834497 h 5670598"/>
              <a:gd name="connsiteX1174" fmla="*/ 3090702 w 4754420"/>
              <a:gd name="connsiteY1174" fmla="*/ 884658 h 5670598"/>
              <a:gd name="connsiteX1175" fmla="*/ 3085362 w 4754420"/>
              <a:gd name="connsiteY1175" fmla="*/ 891778 h 5670598"/>
              <a:gd name="connsiteX1176" fmla="*/ 3083419 w 4754420"/>
              <a:gd name="connsiteY1176" fmla="*/ 897606 h 5670598"/>
              <a:gd name="connsiteX1177" fmla="*/ 3088910 w 4754420"/>
              <a:gd name="connsiteY1177" fmla="*/ 901999 h 5670598"/>
              <a:gd name="connsiteX1178" fmla="*/ 3100527 w 4754420"/>
              <a:gd name="connsiteY1178" fmla="*/ 884575 h 5670598"/>
              <a:gd name="connsiteX1179" fmla="*/ 3127127 w 4754420"/>
              <a:gd name="connsiteY1179" fmla="*/ 853795 h 5670598"/>
              <a:gd name="connsiteX1180" fmla="*/ 3128267 w 4754420"/>
              <a:gd name="connsiteY1180" fmla="*/ 838974 h 5670598"/>
              <a:gd name="connsiteX1181" fmla="*/ 3136247 w 4754420"/>
              <a:gd name="connsiteY1181" fmla="*/ 826434 h 5670598"/>
              <a:gd name="connsiteX1182" fmla="*/ 3143848 w 4754420"/>
              <a:gd name="connsiteY1182" fmla="*/ 798314 h 5670598"/>
              <a:gd name="connsiteX1183" fmla="*/ 3152682 w 4754420"/>
              <a:gd name="connsiteY1183" fmla="*/ 785865 h 5670598"/>
              <a:gd name="connsiteX1184" fmla="*/ 3156380 w 4754420"/>
              <a:gd name="connsiteY1184" fmla="*/ 776003 h 5670598"/>
              <a:gd name="connsiteX1185" fmla="*/ 3161826 w 4754420"/>
              <a:gd name="connsiteY1185" fmla="*/ 770138 h 5670598"/>
              <a:gd name="connsiteX1186" fmla="*/ 3162848 w 4754420"/>
              <a:gd name="connsiteY1186" fmla="*/ 766393 h 5670598"/>
              <a:gd name="connsiteX1187" fmla="*/ 3167922 w 4754420"/>
              <a:gd name="connsiteY1187" fmla="*/ 763573 h 5670598"/>
              <a:gd name="connsiteX1188" fmla="*/ 3195901 w 4754420"/>
              <a:gd name="connsiteY1188" fmla="*/ 733443 h 5670598"/>
              <a:gd name="connsiteX1189" fmla="*/ 3217182 w 4754420"/>
              <a:gd name="connsiteY1189" fmla="*/ 672641 h 5670598"/>
              <a:gd name="connsiteX1190" fmla="*/ 3224402 w 4754420"/>
              <a:gd name="connsiteY1190" fmla="*/ 671881 h 5670598"/>
              <a:gd name="connsiteX1191" fmla="*/ 3229342 w 4754420"/>
              <a:gd name="connsiteY1191" fmla="*/ 666561 h 5670598"/>
              <a:gd name="connsiteX1192" fmla="*/ 3224402 w 4754420"/>
              <a:gd name="connsiteY1192" fmla="*/ 660481 h 5670598"/>
              <a:gd name="connsiteX1193" fmla="*/ 3217182 w 4754420"/>
              <a:gd name="connsiteY1193" fmla="*/ 654401 h 5670598"/>
              <a:gd name="connsiteX1194" fmla="*/ 3250622 w 4754420"/>
              <a:gd name="connsiteY1194" fmla="*/ 636160 h 5670598"/>
              <a:gd name="connsiteX1195" fmla="*/ 3271903 w 4754420"/>
              <a:gd name="connsiteY1195" fmla="*/ 636160 h 5670598"/>
              <a:gd name="connsiteX1196" fmla="*/ 3266583 w 4754420"/>
              <a:gd name="connsiteY1196" fmla="*/ 668841 h 5670598"/>
              <a:gd name="connsiteX1197" fmla="*/ 3265823 w 4754420"/>
              <a:gd name="connsiteY1197" fmla="*/ 715203 h 5670598"/>
              <a:gd name="connsiteX1198" fmla="*/ 3284063 w 4754420"/>
              <a:gd name="connsiteY1198" fmla="*/ 688601 h 5670598"/>
              <a:gd name="connsiteX1199" fmla="*/ 3293183 w 4754420"/>
              <a:gd name="connsiteY1199" fmla="*/ 657441 h 5670598"/>
              <a:gd name="connsiteX1200" fmla="*/ 3332704 w 4754420"/>
              <a:gd name="connsiteY1200" fmla="*/ 617920 h 5670598"/>
              <a:gd name="connsiteX1201" fmla="*/ 3352084 w 4754420"/>
              <a:gd name="connsiteY1201" fmla="*/ 599680 h 5670598"/>
              <a:gd name="connsiteX1202" fmla="*/ 3360065 w 4754420"/>
              <a:gd name="connsiteY1202" fmla="*/ 581439 h 5670598"/>
              <a:gd name="connsiteX1203" fmla="*/ 3372225 w 4754420"/>
              <a:gd name="connsiteY1203" fmla="*/ 581439 h 5670598"/>
              <a:gd name="connsiteX1204" fmla="*/ 3378305 w 4754420"/>
              <a:gd name="connsiteY1204" fmla="*/ 562060 h 5670598"/>
              <a:gd name="connsiteX1205" fmla="*/ 3384385 w 4754420"/>
              <a:gd name="connsiteY1205" fmla="*/ 544958 h 5670598"/>
              <a:gd name="connsiteX1206" fmla="*/ 3405666 w 4754420"/>
              <a:gd name="connsiteY1206" fmla="*/ 526718 h 5670598"/>
              <a:gd name="connsiteX1207" fmla="*/ 3417826 w 4754420"/>
              <a:gd name="connsiteY1207" fmla="*/ 551039 h 5670598"/>
              <a:gd name="connsiteX1208" fmla="*/ 3426946 w 4754420"/>
              <a:gd name="connsiteY1208" fmla="*/ 560159 h 5670598"/>
              <a:gd name="connsiteX1209" fmla="*/ 3416306 w 4754420"/>
              <a:gd name="connsiteY1209" fmla="*/ 595501 h 5670598"/>
              <a:gd name="connsiteX1210" fmla="*/ 3405666 w 4754420"/>
              <a:gd name="connsiteY1210" fmla="*/ 633121 h 5670598"/>
              <a:gd name="connsiteX1211" fmla="*/ 3406046 w 4754420"/>
              <a:gd name="connsiteY1211" fmla="*/ 636160 h 5670598"/>
              <a:gd name="connsiteX1212" fmla="*/ 3408706 w 4754420"/>
              <a:gd name="connsiteY1212" fmla="*/ 639201 h 5670598"/>
              <a:gd name="connsiteX1213" fmla="*/ 3414786 w 4754420"/>
              <a:gd name="connsiteY1213" fmla="*/ 629701 h 5670598"/>
              <a:gd name="connsiteX1214" fmla="*/ 3420866 w 4754420"/>
              <a:gd name="connsiteY1214" fmla="*/ 617920 h 5670598"/>
              <a:gd name="connsiteX1215" fmla="*/ 3426946 w 4754420"/>
              <a:gd name="connsiteY1215" fmla="*/ 608800 h 5670598"/>
              <a:gd name="connsiteX1216" fmla="*/ 3426946 w 4754420"/>
              <a:gd name="connsiteY1216" fmla="*/ 596260 h 5670598"/>
              <a:gd name="connsiteX1217" fmla="*/ 3436066 w 4754420"/>
              <a:gd name="connsiteY1217" fmla="*/ 590559 h 5670598"/>
              <a:gd name="connsiteX1218" fmla="*/ 3448226 w 4754420"/>
              <a:gd name="connsiteY1218" fmla="*/ 584479 h 5670598"/>
              <a:gd name="connsiteX1219" fmla="*/ 3478627 w 4754420"/>
              <a:gd name="connsiteY1219" fmla="*/ 581439 h 5670598"/>
              <a:gd name="connsiteX1220" fmla="*/ 3487747 w 4754420"/>
              <a:gd name="connsiteY1220" fmla="*/ 557120 h 5670598"/>
              <a:gd name="connsiteX1221" fmla="*/ 3501047 w 4754420"/>
              <a:gd name="connsiteY1221" fmla="*/ 549139 h 5670598"/>
              <a:gd name="connsiteX1222" fmla="*/ 3512067 w 4754420"/>
              <a:gd name="connsiteY1222" fmla="*/ 538879 h 5670598"/>
              <a:gd name="connsiteX1223" fmla="*/ 3521948 w 4754420"/>
              <a:gd name="connsiteY1223" fmla="*/ 536218 h 5670598"/>
              <a:gd name="connsiteX1224" fmla="*/ 3527268 w 4754420"/>
              <a:gd name="connsiteY1224" fmla="*/ 526718 h 5670598"/>
              <a:gd name="connsiteX1225" fmla="*/ 3524228 w 4754420"/>
              <a:gd name="connsiteY1225" fmla="*/ 514558 h 5670598"/>
              <a:gd name="connsiteX1226" fmla="*/ 3551588 w 4754420"/>
              <a:gd name="connsiteY1226" fmla="*/ 514558 h 5670598"/>
              <a:gd name="connsiteX1227" fmla="*/ 3542848 w 4754420"/>
              <a:gd name="connsiteY1227" fmla="*/ 540780 h 5670598"/>
              <a:gd name="connsiteX1228" fmla="*/ 3545508 w 4754420"/>
              <a:gd name="connsiteY1228" fmla="*/ 560159 h 5670598"/>
              <a:gd name="connsiteX1229" fmla="*/ 3554248 w 4754420"/>
              <a:gd name="connsiteY1229" fmla="*/ 556740 h 5670598"/>
              <a:gd name="connsiteX1230" fmla="*/ 3560708 w 4754420"/>
              <a:gd name="connsiteY1230" fmla="*/ 551039 h 5670598"/>
              <a:gd name="connsiteX1231" fmla="*/ 3566789 w 4754420"/>
              <a:gd name="connsiteY1231" fmla="*/ 514558 h 5670598"/>
              <a:gd name="connsiteX1232" fmla="*/ 3581989 w 4754420"/>
              <a:gd name="connsiteY1232" fmla="*/ 493279 h 5670598"/>
              <a:gd name="connsiteX1233" fmla="*/ 3586549 w 4754420"/>
              <a:gd name="connsiteY1233" fmla="*/ 469717 h 5670598"/>
              <a:gd name="connsiteX1234" fmla="*/ 3600229 w 4754420"/>
              <a:gd name="connsiteY1234" fmla="*/ 450717 h 5670598"/>
              <a:gd name="connsiteX1235" fmla="*/ 3600229 w 4754420"/>
              <a:gd name="connsiteY1235" fmla="*/ 426397 h 5670598"/>
              <a:gd name="connsiteX1236" fmla="*/ 3612390 w 4754420"/>
              <a:gd name="connsiteY1236" fmla="*/ 392957 h 5670598"/>
              <a:gd name="connsiteX1237" fmla="*/ 3626450 w 4754420"/>
              <a:gd name="connsiteY1237" fmla="*/ 391056 h 5670598"/>
              <a:gd name="connsiteX1238" fmla="*/ 3633670 w 4754420"/>
              <a:gd name="connsiteY1238" fmla="*/ 377755 h 5670598"/>
              <a:gd name="connsiteX1239" fmla="*/ 3651910 w 4754420"/>
              <a:gd name="connsiteY1239" fmla="*/ 350396 h 5670598"/>
              <a:gd name="connsiteX1240" fmla="*/ 3676231 w 4754420"/>
              <a:gd name="connsiteY1240" fmla="*/ 359516 h 5670598"/>
              <a:gd name="connsiteX1241" fmla="*/ 3668251 w 4754420"/>
              <a:gd name="connsiteY1241" fmla="*/ 393716 h 5670598"/>
              <a:gd name="connsiteX1242" fmla="*/ 3657991 w 4754420"/>
              <a:gd name="connsiteY1242" fmla="*/ 423356 h 5670598"/>
              <a:gd name="connsiteX1243" fmla="*/ 3645830 w 4754420"/>
              <a:gd name="connsiteY1243" fmla="*/ 438556 h 5670598"/>
              <a:gd name="connsiteX1244" fmla="*/ 3621510 w 4754420"/>
              <a:gd name="connsiteY1244" fmla="*/ 438937 h 5670598"/>
              <a:gd name="connsiteX1245" fmla="*/ 3624550 w 4754420"/>
              <a:gd name="connsiteY1245" fmla="*/ 450717 h 5670598"/>
              <a:gd name="connsiteX1246" fmla="*/ 3612390 w 4754420"/>
              <a:gd name="connsiteY1246" fmla="*/ 481117 h 5670598"/>
              <a:gd name="connsiteX1247" fmla="*/ 3624550 w 4754420"/>
              <a:gd name="connsiteY1247" fmla="*/ 481117 h 5670598"/>
              <a:gd name="connsiteX1248" fmla="*/ 3612390 w 4754420"/>
              <a:gd name="connsiteY1248" fmla="*/ 496318 h 5670598"/>
              <a:gd name="connsiteX1249" fmla="*/ 3612390 w 4754420"/>
              <a:gd name="connsiteY1249" fmla="*/ 526718 h 5670598"/>
              <a:gd name="connsiteX1250" fmla="*/ 3591109 w 4754420"/>
              <a:gd name="connsiteY1250" fmla="*/ 541919 h 5670598"/>
              <a:gd name="connsiteX1251" fmla="*/ 3591109 w 4754420"/>
              <a:gd name="connsiteY1251" fmla="*/ 569279 h 5670598"/>
              <a:gd name="connsiteX1252" fmla="*/ 3569829 w 4754420"/>
              <a:gd name="connsiteY1252" fmla="*/ 593600 h 5670598"/>
              <a:gd name="connsiteX1253" fmla="*/ 3560708 w 4754420"/>
              <a:gd name="connsiteY1253" fmla="*/ 617920 h 5670598"/>
              <a:gd name="connsiteX1254" fmla="*/ 3569829 w 4754420"/>
              <a:gd name="connsiteY1254" fmla="*/ 649082 h 5670598"/>
              <a:gd name="connsiteX1255" fmla="*/ 3560708 w 4754420"/>
              <a:gd name="connsiteY1255" fmla="*/ 684801 h 5670598"/>
              <a:gd name="connsiteX1256" fmla="*/ 3551588 w 4754420"/>
              <a:gd name="connsiteY1256" fmla="*/ 703802 h 5670598"/>
              <a:gd name="connsiteX1257" fmla="*/ 3551588 w 4754420"/>
              <a:gd name="connsiteY1257" fmla="*/ 727362 h 5670598"/>
              <a:gd name="connsiteX1258" fmla="*/ 3542088 w 4754420"/>
              <a:gd name="connsiteY1258" fmla="*/ 737243 h 5670598"/>
              <a:gd name="connsiteX1259" fmla="*/ 3539428 w 4754420"/>
              <a:gd name="connsiteY1259" fmla="*/ 751683 h 5670598"/>
              <a:gd name="connsiteX1260" fmla="*/ 3545508 w 4754420"/>
              <a:gd name="connsiteY1260" fmla="*/ 765363 h 5670598"/>
              <a:gd name="connsiteX1261" fmla="*/ 3548117 w 4754420"/>
              <a:gd name="connsiteY1261" fmla="*/ 771234 h 5670598"/>
              <a:gd name="connsiteX1262" fmla="*/ 3549256 w 4754420"/>
              <a:gd name="connsiteY1262" fmla="*/ 767152 h 5670598"/>
              <a:gd name="connsiteX1263" fmla="*/ 3562936 w 4754420"/>
              <a:gd name="connsiteY1263" fmla="*/ 753092 h 5670598"/>
              <a:gd name="connsiteX1264" fmla="*/ 3562176 w 4754420"/>
              <a:gd name="connsiteY1264" fmla="*/ 737131 h 5670598"/>
              <a:gd name="connsiteX1265" fmla="*/ 3575097 w 4754420"/>
              <a:gd name="connsiteY1265" fmla="*/ 725731 h 5670598"/>
              <a:gd name="connsiteX1266" fmla="*/ 3612390 w 4754420"/>
              <a:gd name="connsiteY1266" fmla="*/ 660216 h 5670598"/>
              <a:gd name="connsiteX1267" fmla="*/ 3612390 w 4754420"/>
              <a:gd name="connsiteY1267" fmla="*/ 639201 h 5670598"/>
              <a:gd name="connsiteX1268" fmla="*/ 3631298 w 4754420"/>
              <a:gd name="connsiteY1268" fmla="*/ 627000 h 5670598"/>
              <a:gd name="connsiteX1269" fmla="*/ 3673833 w 4754420"/>
              <a:gd name="connsiteY1269" fmla="*/ 552275 h 5670598"/>
              <a:gd name="connsiteX1270" fmla="*/ 3682311 w 4754420"/>
              <a:gd name="connsiteY1270" fmla="*/ 526718 h 5670598"/>
              <a:gd name="connsiteX1271" fmla="*/ 3690591 w 4754420"/>
              <a:gd name="connsiteY1271" fmla="*/ 523498 h 5670598"/>
              <a:gd name="connsiteX1272" fmla="*/ 3703159 w 4754420"/>
              <a:gd name="connsiteY1272" fmla="*/ 504187 h 5670598"/>
              <a:gd name="connsiteX1273" fmla="*/ 3721020 w 4754420"/>
              <a:gd name="connsiteY1273" fmla="*/ 482526 h 5670598"/>
              <a:gd name="connsiteX1274" fmla="*/ 3724820 w 4754420"/>
              <a:gd name="connsiteY1274" fmla="*/ 467706 h 5670598"/>
              <a:gd name="connsiteX1275" fmla="*/ 3733180 w 4754420"/>
              <a:gd name="connsiteY1275" fmla="*/ 455166 h 5670598"/>
              <a:gd name="connsiteX1276" fmla="*/ 3745340 w 4754420"/>
              <a:gd name="connsiteY1276" fmla="*/ 433885 h 5670598"/>
              <a:gd name="connsiteX1277" fmla="*/ 3757500 w 4754420"/>
              <a:gd name="connsiteY1277" fmla="*/ 427425 h 5670598"/>
              <a:gd name="connsiteX1278" fmla="*/ 3769661 w 4754420"/>
              <a:gd name="connsiteY1278" fmla="*/ 427805 h 5670598"/>
              <a:gd name="connsiteX1279" fmla="*/ 3766811 w 4754420"/>
              <a:gd name="connsiteY1279" fmla="*/ 445618 h 5670598"/>
              <a:gd name="connsiteX1280" fmla="*/ 3754267 w 4754420"/>
              <a:gd name="connsiteY1280" fmla="*/ 475475 h 5670598"/>
              <a:gd name="connsiteX1281" fmla="*/ 3756793 w 4754420"/>
              <a:gd name="connsiteY1281" fmla="*/ 476558 h 5670598"/>
              <a:gd name="connsiteX1282" fmla="*/ 3758313 w 4754420"/>
              <a:gd name="connsiteY1282" fmla="*/ 490238 h 5670598"/>
              <a:gd name="connsiteX1283" fmla="*/ 3749192 w 4754420"/>
              <a:gd name="connsiteY1283" fmla="*/ 514558 h 5670598"/>
              <a:gd name="connsiteX1284" fmla="*/ 3752612 w 4754420"/>
              <a:gd name="connsiteY1284" fmla="*/ 526338 h 5670598"/>
              <a:gd name="connsiteX1285" fmla="*/ 3758313 w 4754420"/>
              <a:gd name="connsiteY1285" fmla="*/ 535838 h 5670598"/>
              <a:gd name="connsiteX1286" fmla="*/ 3758313 w 4754420"/>
              <a:gd name="connsiteY1286" fmla="*/ 526718 h 5670598"/>
              <a:gd name="connsiteX1287" fmla="*/ 3782633 w 4754420"/>
              <a:gd name="connsiteY1287" fmla="*/ 506199 h 5670598"/>
              <a:gd name="connsiteX1288" fmla="*/ 3797833 w 4754420"/>
              <a:gd name="connsiteY1288" fmla="*/ 481117 h 5670598"/>
              <a:gd name="connsiteX1289" fmla="*/ 3807334 w 4754420"/>
              <a:gd name="connsiteY1289" fmla="*/ 466678 h 5670598"/>
              <a:gd name="connsiteX1290" fmla="*/ 3809994 w 4754420"/>
              <a:gd name="connsiteY1290" fmla="*/ 447678 h 5670598"/>
              <a:gd name="connsiteX1291" fmla="*/ 3831274 w 4754420"/>
              <a:gd name="connsiteY1291" fmla="*/ 435517 h 5670598"/>
              <a:gd name="connsiteX1292" fmla="*/ 3833934 w 4754420"/>
              <a:gd name="connsiteY1292" fmla="*/ 419177 h 5670598"/>
              <a:gd name="connsiteX1293" fmla="*/ 3843434 w 4754420"/>
              <a:gd name="connsiteY1293" fmla="*/ 405116 h 5670598"/>
              <a:gd name="connsiteX1294" fmla="*/ 3843434 w 4754420"/>
              <a:gd name="connsiteY1294" fmla="*/ 380796 h 5670598"/>
              <a:gd name="connsiteX1295" fmla="*/ 3855595 w 4754420"/>
              <a:gd name="connsiteY1295" fmla="*/ 371676 h 5670598"/>
              <a:gd name="connsiteX1296" fmla="*/ 3865095 w 4754420"/>
              <a:gd name="connsiteY1296" fmla="*/ 345074 h 5670598"/>
              <a:gd name="connsiteX1297" fmla="*/ 3885995 w 4754420"/>
              <a:gd name="connsiteY1297" fmla="*/ 323034 h 5670598"/>
              <a:gd name="connsiteX1298" fmla="*/ 3908036 w 4754420"/>
              <a:gd name="connsiteY1298" fmla="*/ 289973 h 5670598"/>
              <a:gd name="connsiteX1299" fmla="*/ 3934636 w 4754420"/>
              <a:gd name="connsiteY1299" fmla="*/ 259193 h 5670598"/>
              <a:gd name="connsiteX1300" fmla="*/ 3935776 w 4754420"/>
              <a:gd name="connsiteY1300" fmla="*/ 244373 h 5670598"/>
              <a:gd name="connsiteX1301" fmla="*/ 3943756 w 4754420"/>
              <a:gd name="connsiteY1301" fmla="*/ 231833 h 5670598"/>
              <a:gd name="connsiteX1302" fmla="*/ 3951357 w 4754420"/>
              <a:gd name="connsiteY1302" fmla="*/ 203713 h 5670598"/>
              <a:gd name="connsiteX1303" fmla="*/ 3968077 w 4754420"/>
              <a:gd name="connsiteY1303" fmla="*/ 180151 h 5670598"/>
              <a:gd name="connsiteX1304" fmla="*/ 3970357 w 4754420"/>
              <a:gd name="connsiteY1304" fmla="*/ 171792 h 5670598"/>
              <a:gd name="connsiteX1305" fmla="*/ 3977197 w 4754420"/>
              <a:gd name="connsiteY1305" fmla="*/ 167992 h 5670598"/>
              <a:gd name="connsiteX1306" fmla="*/ 3986317 w 4754420"/>
              <a:gd name="connsiteY1306" fmla="*/ 171031 h 5670598"/>
              <a:gd name="connsiteX1307" fmla="*/ 3977197 w 4754420"/>
              <a:gd name="connsiteY1307" fmla="*/ 201431 h 5670598"/>
              <a:gd name="connsiteX1308" fmla="*/ 3970357 w 4754420"/>
              <a:gd name="connsiteY1308" fmla="*/ 213972 h 5670598"/>
              <a:gd name="connsiteX1309" fmla="*/ 3968077 w 4754420"/>
              <a:gd name="connsiteY1309" fmla="*/ 228793 h 5670598"/>
              <a:gd name="connsiteX1310" fmla="*/ 3955917 w 4754420"/>
              <a:gd name="connsiteY1310" fmla="*/ 256154 h 5670598"/>
              <a:gd name="connsiteX1311" fmla="*/ 3956677 w 4754420"/>
              <a:gd name="connsiteY1311" fmla="*/ 278954 h 5670598"/>
              <a:gd name="connsiteX1312" fmla="*/ 3943756 w 4754420"/>
              <a:gd name="connsiteY1312" fmla="*/ 292634 h 5670598"/>
              <a:gd name="connsiteX1313" fmla="*/ 3917916 w 4754420"/>
              <a:gd name="connsiteY1313" fmla="*/ 397516 h 5670598"/>
              <a:gd name="connsiteX1314" fmla="*/ 3864715 w 4754420"/>
              <a:gd name="connsiteY1314" fmla="*/ 493279 h 5670598"/>
              <a:gd name="connsiteX1315" fmla="*/ 3860155 w 4754420"/>
              <a:gd name="connsiteY1315" fmla="*/ 522159 h 5670598"/>
              <a:gd name="connsiteX1316" fmla="*/ 3855595 w 4754420"/>
              <a:gd name="connsiteY1316" fmla="*/ 551039 h 5670598"/>
              <a:gd name="connsiteX1317" fmla="*/ 3846094 w 4754420"/>
              <a:gd name="connsiteY1317" fmla="*/ 556740 h 5670598"/>
              <a:gd name="connsiteX1318" fmla="*/ 3843434 w 4754420"/>
              <a:gd name="connsiteY1318" fmla="*/ 569279 h 5670598"/>
              <a:gd name="connsiteX1319" fmla="*/ 3837354 w 4754420"/>
              <a:gd name="connsiteY1319" fmla="*/ 590940 h 5670598"/>
              <a:gd name="connsiteX1320" fmla="*/ 3831274 w 4754420"/>
              <a:gd name="connsiteY1320" fmla="*/ 605760 h 5670598"/>
              <a:gd name="connsiteX1321" fmla="*/ 3816074 w 4754420"/>
              <a:gd name="connsiteY1321" fmla="*/ 636160 h 5670598"/>
              <a:gd name="connsiteX1322" fmla="*/ 3806574 w 4754420"/>
              <a:gd name="connsiteY1322" fmla="*/ 644521 h 5670598"/>
              <a:gd name="connsiteX1323" fmla="*/ 3803914 w 4754420"/>
              <a:gd name="connsiteY1323" fmla="*/ 657441 h 5670598"/>
              <a:gd name="connsiteX1324" fmla="*/ 3806954 w 4754420"/>
              <a:gd name="connsiteY1324" fmla="*/ 672641 h 5670598"/>
              <a:gd name="connsiteX1325" fmla="*/ 3780745 w 4754420"/>
              <a:gd name="connsiteY1325" fmla="*/ 762915 h 5670598"/>
              <a:gd name="connsiteX1326" fmla="*/ 3797021 w 4754420"/>
              <a:gd name="connsiteY1326" fmla="*/ 750052 h 5670598"/>
              <a:gd name="connsiteX1327" fmla="*/ 3812602 w 4754420"/>
              <a:gd name="connsiteY1327" fmla="*/ 705591 h 5670598"/>
              <a:gd name="connsiteX1328" fmla="*/ 3830462 w 4754420"/>
              <a:gd name="connsiteY1328" fmla="*/ 658850 h 5670598"/>
              <a:gd name="connsiteX1329" fmla="*/ 3839202 w 4754420"/>
              <a:gd name="connsiteY1329" fmla="*/ 658090 h 5670598"/>
              <a:gd name="connsiteX1330" fmla="*/ 3845662 w 4754420"/>
              <a:gd name="connsiteY1330" fmla="*/ 661890 h 5670598"/>
              <a:gd name="connsiteX1331" fmla="*/ 3849842 w 4754420"/>
              <a:gd name="connsiteY1331" fmla="*/ 691530 h 5670598"/>
              <a:gd name="connsiteX1332" fmla="*/ 3833502 w 4754420"/>
              <a:gd name="connsiteY1332" fmla="*/ 716611 h 5670598"/>
              <a:gd name="connsiteX1333" fmla="*/ 3815262 w 4754420"/>
              <a:gd name="connsiteY1333" fmla="*/ 772472 h 5670598"/>
              <a:gd name="connsiteX1334" fmla="*/ 3797021 w 4754420"/>
              <a:gd name="connsiteY1334" fmla="*/ 826053 h 5670598"/>
              <a:gd name="connsiteX1335" fmla="*/ 3798541 w 4754420"/>
              <a:gd name="connsiteY1335" fmla="*/ 833653 h 5670598"/>
              <a:gd name="connsiteX1336" fmla="*/ 3790941 w 4754420"/>
              <a:gd name="connsiteY1336" fmla="*/ 841254 h 5670598"/>
              <a:gd name="connsiteX1337" fmla="*/ 3787901 w 4754420"/>
              <a:gd name="connsiteY1337" fmla="*/ 849994 h 5670598"/>
              <a:gd name="connsiteX1338" fmla="*/ 3793981 w 4754420"/>
              <a:gd name="connsiteY1338" fmla="*/ 856454 h 5670598"/>
              <a:gd name="connsiteX1339" fmla="*/ 3781441 w 4754420"/>
              <a:gd name="connsiteY1339" fmla="*/ 871654 h 5670598"/>
              <a:gd name="connsiteX1340" fmla="*/ 3775741 w 4754420"/>
              <a:gd name="connsiteY1340" fmla="*/ 886855 h 5670598"/>
              <a:gd name="connsiteX1341" fmla="*/ 3763580 w 4754420"/>
              <a:gd name="connsiteY1341" fmla="*/ 908135 h 5670598"/>
              <a:gd name="connsiteX1342" fmla="*/ 3768901 w 4754420"/>
              <a:gd name="connsiteY1342" fmla="*/ 925615 h 5670598"/>
              <a:gd name="connsiteX1343" fmla="*/ 3760540 w 4754420"/>
              <a:gd name="connsiteY1343" fmla="*/ 938535 h 5670598"/>
              <a:gd name="connsiteX1344" fmla="*/ 3801201 w 4754420"/>
              <a:gd name="connsiteY1344" fmla="*/ 936255 h 5670598"/>
              <a:gd name="connsiteX1345" fmla="*/ 3839582 w 4754420"/>
              <a:gd name="connsiteY1345" fmla="*/ 947656 h 5670598"/>
              <a:gd name="connsiteX1346" fmla="*/ 3846422 w 4754420"/>
              <a:gd name="connsiteY1346" fmla="*/ 966276 h 5670598"/>
              <a:gd name="connsiteX1347" fmla="*/ 3839582 w 4754420"/>
              <a:gd name="connsiteY1347" fmla="*/ 978056 h 5670598"/>
              <a:gd name="connsiteX1348" fmla="*/ 3836922 w 4754420"/>
              <a:gd name="connsiteY1348" fmla="*/ 985656 h 5670598"/>
              <a:gd name="connsiteX1349" fmla="*/ 3836542 w 4754420"/>
              <a:gd name="connsiteY1349" fmla="*/ 993256 h 5670598"/>
              <a:gd name="connsiteX1350" fmla="*/ 3845662 w 4754420"/>
              <a:gd name="connsiteY1350" fmla="*/ 987177 h 5670598"/>
              <a:gd name="connsiteX1351" fmla="*/ 3885183 w 4754420"/>
              <a:gd name="connsiteY1351" fmla="*/ 956776 h 5670598"/>
              <a:gd name="connsiteX1352" fmla="*/ 3891263 w 4754420"/>
              <a:gd name="connsiteY1352" fmla="*/ 935496 h 5670598"/>
              <a:gd name="connsiteX1353" fmla="*/ 3889743 w 4754420"/>
              <a:gd name="connsiteY1353" fmla="*/ 926755 h 5670598"/>
              <a:gd name="connsiteX1354" fmla="*/ 3897343 w 4754420"/>
              <a:gd name="connsiteY1354" fmla="*/ 920295 h 5670598"/>
              <a:gd name="connsiteX1355" fmla="*/ 3898103 w 4754420"/>
              <a:gd name="connsiteY1355" fmla="*/ 913075 h 5670598"/>
              <a:gd name="connsiteX1356" fmla="*/ 3894303 w 4754420"/>
              <a:gd name="connsiteY1356" fmla="*/ 908135 h 5670598"/>
              <a:gd name="connsiteX1357" fmla="*/ 3918624 w 4754420"/>
              <a:gd name="connsiteY1357" fmla="*/ 877734 h 5670598"/>
              <a:gd name="connsiteX1358" fmla="*/ 3942944 w 4754420"/>
              <a:gd name="connsiteY1358" fmla="*/ 847334 h 5670598"/>
              <a:gd name="connsiteX1359" fmla="*/ 3960424 w 4754420"/>
              <a:gd name="connsiteY1359" fmla="*/ 808193 h 5670598"/>
              <a:gd name="connsiteX1360" fmla="*/ 3991585 w 4754420"/>
              <a:gd name="connsiteY1360" fmla="*/ 780452 h 5670598"/>
              <a:gd name="connsiteX1361" fmla="*/ 3988545 w 4754420"/>
              <a:gd name="connsiteY1361" fmla="*/ 765252 h 5670598"/>
              <a:gd name="connsiteX1362" fmla="*/ 3990065 w 4754420"/>
              <a:gd name="connsiteY1362" fmla="*/ 751952 h 5670598"/>
              <a:gd name="connsiteX1363" fmla="*/ 4000705 w 4754420"/>
              <a:gd name="connsiteY1363" fmla="*/ 740932 h 5670598"/>
              <a:gd name="connsiteX1364" fmla="*/ 4018946 w 4754420"/>
              <a:gd name="connsiteY1364" fmla="*/ 734851 h 5670598"/>
              <a:gd name="connsiteX1365" fmla="*/ 4030726 w 4754420"/>
              <a:gd name="connsiteY1365" fmla="*/ 751952 h 5670598"/>
              <a:gd name="connsiteX1366" fmla="*/ 4021986 w 4754420"/>
              <a:gd name="connsiteY1366" fmla="*/ 771332 h 5670598"/>
              <a:gd name="connsiteX1367" fmla="*/ 4000326 w 4754420"/>
              <a:gd name="connsiteY1367" fmla="*/ 799833 h 5670598"/>
              <a:gd name="connsiteX1368" fmla="*/ 3994625 w 4754420"/>
              <a:gd name="connsiteY1368" fmla="*/ 835173 h 5670598"/>
              <a:gd name="connsiteX1369" fmla="*/ 3982085 w 4754420"/>
              <a:gd name="connsiteY1369" fmla="*/ 878114 h 5670598"/>
              <a:gd name="connsiteX1370" fmla="*/ 3958145 w 4754420"/>
              <a:gd name="connsiteY1370" fmla="*/ 923335 h 5670598"/>
              <a:gd name="connsiteX1371" fmla="*/ 3962324 w 4754420"/>
              <a:gd name="connsiteY1371" fmla="*/ 934735 h 5670598"/>
              <a:gd name="connsiteX1372" fmla="*/ 3955104 w 4754420"/>
              <a:gd name="connsiteY1372" fmla="*/ 941576 h 5670598"/>
              <a:gd name="connsiteX1373" fmla="*/ 3957004 w 4754420"/>
              <a:gd name="connsiteY1373" fmla="*/ 965516 h 5670598"/>
              <a:gd name="connsiteX1374" fmla="*/ 3970305 w 4754420"/>
              <a:gd name="connsiteY1374" fmla="*/ 987177 h 5670598"/>
              <a:gd name="connsiteX1375" fmla="*/ 3938004 w 4754420"/>
              <a:gd name="connsiteY1375" fmla="*/ 1049498 h 5670598"/>
              <a:gd name="connsiteX1376" fmla="*/ 3921664 w 4754420"/>
              <a:gd name="connsiteY1376" fmla="*/ 1111819 h 5670598"/>
              <a:gd name="connsiteX1377" fmla="*/ 3911512 w 4754420"/>
              <a:gd name="connsiteY1377" fmla="*/ 1120702 h 5670598"/>
              <a:gd name="connsiteX1378" fmla="*/ 3907968 w 4754420"/>
              <a:gd name="connsiteY1378" fmla="*/ 1124454 h 5670598"/>
              <a:gd name="connsiteX1379" fmla="*/ 3902908 w 4754420"/>
              <a:gd name="connsiteY1379" fmla="*/ 1158414 h 5670598"/>
              <a:gd name="connsiteX1380" fmla="*/ 3907271 w 4754420"/>
              <a:gd name="connsiteY1380" fmla="*/ 1150295 h 5670598"/>
              <a:gd name="connsiteX1381" fmla="*/ 3921664 w 4754420"/>
              <a:gd name="connsiteY1381" fmla="*/ 1142220 h 5670598"/>
              <a:gd name="connsiteX1382" fmla="*/ 3942944 w 4754420"/>
              <a:gd name="connsiteY1382" fmla="*/ 1136140 h 5670598"/>
              <a:gd name="connsiteX1383" fmla="*/ 3921664 w 4754420"/>
              <a:gd name="connsiteY1383" fmla="*/ 1127019 h 5670598"/>
              <a:gd name="connsiteX1384" fmla="*/ 3930784 w 4754420"/>
              <a:gd name="connsiteY1384" fmla="*/ 1120939 h 5670598"/>
              <a:gd name="connsiteX1385" fmla="*/ 3942564 w 4754420"/>
              <a:gd name="connsiteY1385" fmla="*/ 1119419 h 5670598"/>
              <a:gd name="connsiteX1386" fmla="*/ 3952064 w 4754420"/>
              <a:gd name="connsiteY1386" fmla="*/ 1127019 h 5670598"/>
              <a:gd name="connsiteX1387" fmla="*/ 3960424 w 4754420"/>
              <a:gd name="connsiteY1387" fmla="*/ 1114859 h 5670598"/>
              <a:gd name="connsiteX1388" fmla="*/ 3964225 w 4754420"/>
              <a:gd name="connsiteY1388" fmla="*/ 1102699 h 5670598"/>
              <a:gd name="connsiteX1389" fmla="*/ 3969925 w 4754420"/>
              <a:gd name="connsiteY1389" fmla="*/ 1088259 h 5670598"/>
              <a:gd name="connsiteX1390" fmla="*/ 3973345 w 4754420"/>
              <a:gd name="connsiteY1390" fmla="*/ 1069258 h 5670598"/>
              <a:gd name="connsiteX1391" fmla="*/ 3949024 w 4754420"/>
              <a:gd name="connsiteY1391" fmla="*/ 1054058 h 5670598"/>
              <a:gd name="connsiteX1392" fmla="*/ 3964225 w 4754420"/>
              <a:gd name="connsiteY1392" fmla="*/ 1026697 h 5670598"/>
              <a:gd name="connsiteX1393" fmla="*/ 3994625 w 4754420"/>
              <a:gd name="connsiteY1393" fmla="*/ 1032777 h 5670598"/>
              <a:gd name="connsiteX1394" fmla="*/ 3985885 w 4754420"/>
              <a:gd name="connsiteY1394" fmla="*/ 1046458 h 5670598"/>
              <a:gd name="connsiteX1395" fmla="*/ 3979425 w 4754420"/>
              <a:gd name="connsiteY1395" fmla="*/ 1060138 h 5670598"/>
              <a:gd name="connsiteX1396" fmla="*/ 3991585 w 4754420"/>
              <a:gd name="connsiteY1396" fmla="*/ 1069258 h 5670598"/>
              <a:gd name="connsiteX1397" fmla="*/ 4000705 w 4754420"/>
              <a:gd name="connsiteY1397" fmla="*/ 1078379 h 5670598"/>
              <a:gd name="connsiteX1398" fmla="*/ 3995385 w 4754420"/>
              <a:gd name="connsiteY1398" fmla="*/ 1096239 h 5670598"/>
              <a:gd name="connsiteX1399" fmla="*/ 3985505 w 4754420"/>
              <a:gd name="connsiteY1399" fmla="*/ 1111819 h 5670598"/>
              <a:gd name="connsiteX1400" fmla="*/ 4000326 w 4754420"/>
              <a:gd name="connsiteY1400" fmla="*/ 1113339 h 5670598"/>
              <a:gd name="connsiteX1401" fmla="*/ 4012866 w 4754420"/>
              <a:gd name="connsiteY1401" fmla="*/ 1114859 h 5670598"/>
              <a:gd name="connsiteX1402" fmla="*/ 4006406 w 4754420"/>
              <a:gd name="connsiteY1402" fmla="*/ 1134620 h 5670598"/>
              <a:gd name="connsiteX1403" fmla="*/ 3988545 w 4754420"/>
              <a:gd name="connsiteY1403" fmla="*/ 1154380 h 5670598"/>
              <a:gd name="connsiteX1404" fmla="*/ 3984745 w 4754420"/>
              <a:gd name="connsiteY1404" fmla="*/ 1171100 h 5670598"/>
              <a:gd name="connsiteX1405" fmla="*/ 3976385 w 4754420"/>
              <a:gd name="connsiteY1405" fmla="*/ 1178700 h 5670598"/>
              <a:gd name="connsiteX1406" fmla="*/ 3961184 w 4754420"/>
              <a:gd name="connsiteY1406" fmla="*/ 1199981 h 5670598"/>
              <a:gd name="connsiteX1407" fmla="*/ 3961184 w 4754420"/>
              <a:gd name="connsiteY1407" fmla="*/ 1227342 h 5670598"/>
              <a:gd name="connsiteX1408" fmla="*/ 3970305 w 4754420"/>
              <a:gd name="connsiteY1408" fmla="*/ 1218221 h 5670598"/>
              <a:gd name="connsiteX1409" fmla="*/ 3982465 w 4754420"/>
              <a:gd name="connsiteY1409" fmla="*/ 1193901 h 5670598"/>
              <a:gd name="connsiteX1410" fmla="*/ 3988545 w 4754420"/>
              <a:gd name="connsiteY1410" fmla="*/ 1187061 h 5670598"/>
              <a:gd name="connsiteX1411" fmla="*/ 3994625 w 4754420"/>
              <a:gd name="connsiteY1411" fmla="*/ 1184781 h 5670598"/>
              <a:gd name="connsiteX1412" fmla="*/ 3991585 w 4754420"/>
              <a:gd name="connsiteY1412" fmla="*/ 1192761 h 5670598"/>
              <a:gd name="connsiteX1413" fmla="*/ 3988545 w 4754420"/>
              <a:gd name="connsiteY1413" fmla="*/ 1203021 h 5670598"/>
              <a:gd name="connsiteX1414" fmla="*/ 3976385 w 4754420"/>
              <a:gd name="connsiteY1414" fmla="*/ 1233422 h 5670598"/>
              <a:gd name="connsiteX1415" fmla="*/ 3964605 w 4754420"/>
              <a:gd name="connsiteY1415" fmla="*/ 1250047 h 5670598"/>
              <a:gd name="connsiteX1416" fmla="*/ 3964342 w 4754420"/>
              <a:gd name="connsiteY1416" fmla="*/ 1259580 h 5670598"/>
              <a:gd name="connsiteX1417" fmla="*/ 3969439 w 4754420"/>
              <a:gd name="connsiteY1417" fmla="*/ 1267396 h 5670598"/>
              <a:gd name="connsiteX1418" fmla="*/ 3973345 w 4754420"/>
              <a:gd name="connsiteY1418" fmla="*/ 1254702 h 5670598"/>
              <a:gd name="connsiteX1419" fmla="*/ 3997665 w 4754420"/>
              <a:gd name="connsiteY1419" fmla="*/ 1263822 h 5670598"/>
              <a:gd name="connsiteX1420" fmla="*/ 3991585 w 4754420"/>
              <a:gd name="connsiteY1420" fmla="*/ 1297263 h 5670598"/>
              <a:gd name="connsiteX1421" fmla="*/ 4006786 w 4754420"/>
              <a:gd name="connsiteY1421" fmla="*/ 1294223 h 5670598"/>
              <a:gd name="connsiteX1422" fmla="*/ 4021986 w 4754420"/>
              <a:gd name="connsiteY1422" fmla="*/ 1312463 h 5670598"/>
              <a:gd name="connsiteX1423" fmla="*/ 4006786 w 4754420"/>
              <a:gd name="connsiteY1423" fmla="*/ 1358064 h 5670598"/>
              <a:gd name="connsiteX1424" fmla="*/ 3977145 w 4754420"/>
              <a:gd name="connsiteY1424" fmla="*/ 1397205 h 5670598"/>
              <a:gd name="connsiteX1425" fmla="*/ 3952064 w 4754420"/>
              <a:gd name="connsiteY1425" fmla="*/ 1434066 h 5670598"/>
              <a:gd name="connsiteX1426" fmla="*/ 3945984 w 4754420"/>
              <a:gd name="connsiteY1426" fmla="*/ 1434066 h 5670598"/>
              <a:gd name="connsiteX1427" fmla="*/ 3945984 w 4754420"/>
              <a:gd name="connsiteY1427" fmla="*/ 1443186 h 5670598"/>
              <a:gd name="connsiteX1428" fmla="*/ 3927744 w 4754420"/>
              <a:gd name="connsiteY1428" fmla="*/ 1473587 h 5670598"/>
              <a:gd name="connsiteX1429" fmla="*/ 3912544 w 4754420"/>
              <a:gd name="connsiteY1429" fmla="*/ 1507787 h 5670598"/>
              <a:gd name="connsiteX1430" fmla="*/ 3897343 w 4754420"/>
              <a:gd name="connsiteY1430" fmla="*/ 1546548 h 5670598"/>
              <a:gd name="connsiteX1431" fmla="*/ 3880623 w 4754420"/>
              <a:gd name="connsiteY1431" fmla="*/ 1578849 h 5670598"/>
              <a:gd name="connsiteX1432" fmla="*/ 3874207 w 4754420"/>
              <a:gd name="connsiteY1432" fmla="*/ 1588619 h 5670598"/>
              <a:gd name="connsiteX1433" fmla="*/ 3878777 w 4754420"/>
              <a:gd name="connsiteY1433" fmla="*/ 1600806 h 5670598"/>
              <a:gd name="connsiteX1434" fmla="*/ 3863210 w 4754420"/>
              <a:gd name="connsiteY1434" fmla="*/ 1611926 h 5670598"/>
              <a:gd name="connsiteX1435" fmla="*/ 3860863 w 4754420"/>
              <a:gd name="connsiteY1435" fmla="*/ 1637750 h 5670598"/>
              <a:gd name="connsiteX1436" fmla="*/ 3863902 w 4754420"/>
              <a:gd name="connsiteY1436" fmla="*/ 1637750 h 5670598"/>
              <a:gd name="connsiteX1437" fmla="*/ 3860863 w 4754420"/>
              <a:gd name="connsiteY1437" fmla="*/ 1646870 h 5670598"/>
              <a:gd name="connsiteX1438" fmla="*/ 3857497 w 4754420"/>
              <a:gd name="connsiteY1438" fmla="*/ 1646870 h 5670598"/>
              <a:gd name="connsiteX1439" fmla="*/ 3857497 w 4754420"/>
              <a:gd name="connsiteY1439" fmla="*/ 1649449 h 5670598"/>
              <a:gd name="connsiteX1440" fmla="*/ 3849517 w 4754420"/>
              <a:gd name="connsiteY1440" fmla="*/ 1666928 h 5670598"/>
              <a:gd name="connsiteX1441" fmla="*/ 3839256 w 4754420"/>
              <a:gd name="connsiteY1441" fmla="*/ 1679848 h 5670598"/>
              <a:gd name="connsiteX1442" fmla="*/ 3838496 w 4754420"/>
              <a:gd name="connsiteY1442" fmla="*/ 1693148 h 5670598"/>
              <a:gd name="connsiteX1443" fmla="*/ 3842296 w 4754420"/>
              <a:gd name="connsiteY1443" fmla="*/ 1704169 h 5670598"/>
              <a:gd name="connsiteX1444" fmla="*/ 3847996 w 4754420"/>
              <a:gd name="connsiteY1444" fmla="*/ 1707589 h 5670598"/>
              <a:gd name="connsiteX1445" fmla="*/ 3851417 w 4754420"/>
              <a:gd name="connsiteY1445" fmla="*/ 1704169 h 5670598"/>
              <a:gd name="connsiteX1446" fmla="*/ 3854457 w 4754420"/>
              <a:gd name="connsiteY1446" fmla="*/ 1681368 h 5670598"/>
              <a:gd name="connsiteX1447" fmla="*/ 3875737 w 4754420"/>
              <a:gd name="connsiteY1447" fmla="*/ 1667688 h 5670598"/>
              <a:gd name="connsiteX1448" fmla="*/ 3875737 w 4754420"/>
              <a:gd name="connsiteY1448" fmla="*/ 1622087 h 5670598"/>
              <a:gd name="connsiteX1449" fmla="*/ 3878777 w 4754420"/>
              <a:gd name="connsiteY1449" fmla="*/ 1622087 h 5670598"/>
              <a:gd name="connsiteX1450" fmla="*/ 3882197 w 4754420"/>
              <a:gd name="connsiteY1450" fmla="*/ 1611447 h 5670598"/>
              <a:gd name="connsiteX1451" fmla="*/ 3878777 w 4754420"/>
              <a:gd name="connsiteY1451" fmla="*/ 1600806 h 5670598"/>
              <a:gd name="connsiteX1452" fmla="*/ 3898537 w 4754420"/>
              <a:gd name="connsiteY1452" fmla="*/ 1575346 h 5670598"/>
              <a:gd name="connsiteX1453" fmla="*/ 3918298 w 4754420"/>
              <a:gd name="connsiteY1453" fmla="*/ 1552165 h 5670598"/>
              <a:gd name="connsiteX1454" fmla="*/ 3909938 w 4754420"/>
              <a:gd name="connsiteY1454" fmla="*/ 1531265 h 5670598"/>
              <a:gd name="connsiteX1455" fmla="*/ 3933498 w 4754420"/>
              <a:gd name="connsiteY1455" fmla="*/ 1512645 h 5670598"/>
              <a:gd name="connsiteX1456" fmla="*/ 3949079 w 4754420"/>
              <a:gd name="connsiteY1456" fmla="*/ 1468184 h 5670598"/>
              <a:gd name="connsiteX1457" fmla="*/ 3966939 w 4754420"/>
              <a:gd name="connsiteY1457" fmla="*/ 1421443 h 5670598"/>
              <a:gd name="connsiteX1458" fmla="*/ 3975679 w 4754420"/>
              <a:gd name="connsiteY1458" fmla="*/ 1420683 h 5670598"/>
              <a:gd name="connsiteX1459" fmla="*/ 3982139 w 4754420"/>
              <a:gd name="connsiteY1459" fmla="*/ 1424483 h 5670598"/>
              <a:gd name="connsiteX1460" fmla="*/ 3986319 w 4754420"/>
              <a:gd name="connsiteY1460" fmla="*/ 1454123 h 5670598"/>
              <a:gd name="connsiteX1461" fmla="*/ 3969979 w 4754420"/>
              <a:gd name="connsiteY1461" fmla="*/ 1479204 h 5670598"/>
              <a:gd name="connsiteX1462" fmla="*/ 3951739 w 4754420"/>
              <a:gd name="connsiteY1462" fmla="*/ 1535065 h 5670598"/>
              <a:gd name="connsiteX1463" fmla="*/ 3933498 w 4754420"/>
              <a:gd name="connsiteY1463" fmla="*/ 1588646 h 5670598"/>
              <a:gd name="connsiteX1464" fmla="*/ 3935018 w 4754420"/>
              <a:gd name="connsiteY1464" fmla="*/ 1596246 h 5670598"/>
              <a:gd name="connsiteX1465" fmla="*/ 3927418 w 4754420"/>
              <a:gd name="connsiteY1465" fmla="*/ 1603847 h 5670598"/>
              <a:gd name="connsiteX1466" fmla="*/ 3924378 w 4754420"/>
              <a:gd name="connsiteY1466" fmla="*/ 1612587 h 5670598"/>
              <a:gd name="connsiteX1467" fmla="*/ 3930458 w 4754420"/>
              <a:gd name="connsiteY1467" fmla="*/ 1619047 h 5670598"/>
              <a:gd name="connsiteX1468" fmla="*/ 3917918 w 4754420"/>
              <a:gd name="connsiteY1468" fmla="*/ 1634247 h 5670598"/>
              <a:gd name="connsiteX1469" fmla="*/ 3912218 w 4754420"/>
              <a:gd name="connsiteY1469" fmla="*/ 1649449 h 5670598"/>
              <a:gd name="connsiteX1470" fmla="*/ 3900057 w 4754420"/>
              <a:gd name="connsiteY1470" fmla="*/ 1670728 h 5670598"/>
              <a:gd name="connsiteX1471" fmla="*/ 3905378 w 4754420"/>
              <a:gd name="connsiteY1471" fmla="*/ 1688208 h 5670598"/>
              <a:gd name="connsiteX1472" fmla="*/ 3897017 w 4754420"/>
              <a:gd name="connsiteY1472" fmla="*/ 1701128 h 5670598"/>
              <a:gd name="connsiteX1473" fmla="*/ 3937678 w 4754420"/>
              <a:gd name="connsiteY1473" fmla="*/ 1698848 h 5670598"/>
              <a:gd name="connsiteX1474" fmla="*/ 3976059 w 4754420"/>
              <a:gd name="connsiteY1474" fmla="*/ 1710249 h 5670598"/>
              <a:gd name="connsiteX1475" fmla="*/ 3982899 w 4754420"/>
              <a:gd name="connsiteY1475" fmla="*/ 1728869 h 5670598"/>
              <a:gd name="connsiteX1476" fmla="*/ 3976059 w 4754420"/>
              <a:gd name="connsiteY1476" fmla="*/ 1740649 h 5670598"/>
              <a:gd name="connsiteX1477" fmla="*/ 3973399 w 4754420"/>
              <a:gd name="connsiteY1477" fmla="*/ 1748249 h 5670598"/>
              <a:gd name="connsiteX1478" fmla="*/ 3973019 w 4754420"/>
              <a:gd name="connsiteY1478" fmla="*/ 1755849 h 5670598"/>
              <a:gd name="connsiteX1479" fmla="*/ 3982139 w 4754420"/>
              <a:gd name="connsiteY1479" fmla="*/ 1749770 h 5670598"/>
              <a:gd name="connsiteX1480" fmla="*/ 4021660 w 4754420"/>
              <a:gd name="connsiteY1480" fmla="*/ 1719369 h 5670598"/>
              <a:gd name="connsiteX1481" fmla="*/ 4027740 w 4754420"/>
              <a:gd name="connsiteY1481" fmla="*/ 1698089 h 5670598"/>
              <a:gd name="connsiteX1482" fmla="*/ 4026220 w 4754420"/>
              <a:gd name="connsiteY1482" fmla="*/ 1689348 h 5670598"/>
              <a:gd name="connsiteX1483" fmla="*/ 4033820 w 4754420"/>
              <a:gd name="connsiteY1483" fmla="*/ 1682888 h 5670598"/>
              <a:gd name="connsiteX1484" fmla="*/ 4034580 w 4754420"/>
              <a:gd name="connsiteY1484" fmla="*/ 1675668 h 5670598"/>
              <a:gd name="connsiteX1485" fmla="*/ 4030780 w 4754420"/>
              <a:gd name="connsiteY1485" fmla="*/ 1670728 h 5670598"/>
              <a:gd name="connsiteX1486" fmla="*/ 4055101 w 4754420"/>
              <a:gd name="connsiteY1486" fmla="*/ 1640327 h 5670598"/>
              <a:gd name="connsiteX1487" fmla="*/ 4079421 w 4754420"/>
              <a:gd name="connsiteY1487" fmla="*/ 1609927 h 5670598"/>
              <a:gd name="connsiteX1488" fmla="*/ 4096901 w 4754420"/>
              <a:gd name="connsiteY1488" fmla="*/ 1570786 h 5670598"/>
              <a:gd name="connsiteX1489" fmla="*/ 4128062 w 4754420"/>
              <a:gd name="connsiteY1489" fmla="*/ 1543045 h 5670598"/>
              <a:gd name="connsiteX1490" fmla="*/ 4125022 w 4754420"/>
              <a:gd name="connsiteY1490" fmla="*/ 1527845 h 5670598"/>
              <a:gd name="connsiteX1491" fmla="*/ 4126542 w 4754420"/>
              <a:gd name="connsiteY1491" fmla="*/ 1514545 h 5670598"/>
              <a:gd name="connsiteX1492" fmla="*/ 4137182 w 4754420"/>
              <a:gd name="connsiteY1492" fmla="*/ 1503525 h 5670598"/>
              <a:gd name="connsiteX1493" fmla="*/ 4155423 w 4754420"/>
              <a:gd name="connsiteY1493" fmla="*/ 1497444 h 5670598"/>
              <a:gd name="connsiteX1494" fmla="*/ 4167203 w 4754420"/>
              <a:gd name="connsiteY1494" fmla="*/ 1514545 h 5670598"/>
              <a:gd name="connsiteX1495" fmla="*/ 4158463 w 4754420"/>
              <a:gd name="connsiteY1495" fmla="*/ 1533925 h 5670598"/>
              <a:gd name="connsiteX1496" fmla="*/ 4136803 w 4754420"/>
              <a:gd name="connsiteY1496" fmla="*/ 1562426 h 5670598"/>
              <a:gd name="connsiteX1497" fmla="*/ 4131102 w 4754420"/>
              <a:gd name="connsiteY1497" fmla="*/ 1597766 h 5670598"/>
              <a:gd name="connsiteX1498" fmla="*/ 4118562 w 4754420"/>
              <a:gd name="connsiteY1498" fmla="*/ 1640707 h 5670598"/>
              <a:gd name="connsiteX1499" fmla="*/ 4094622 w 4754420"/>
              <a:gd name="connsiteY1499" fmla="*/ 1685928 h 5670598"/>
              <a:gd name="connsiteX1500" fmla="*/ 4098801 w 4754420"/>
              <a:gd name="connsiteY1500" fmla="*/ 1697328 h 5670598"/>
              <a:gd name="connsiteX1501" fmla="*/ 4091581 w 4754420"/>
              <a:gd name="connsiteY1501" fmla="*/ 1704169 h 5670598"/>
              <a:gd name="connsiteX1502" fmla="*/ 4093481 w 4754420"/>
              <a:gd name="connsiteY1502" fmla="*/ 1728109 h 5670598"/>
              <a:gd name="connsiteX1503" fmla="*/ 4106782 w 4754420"/>
              <a:gd name="connsiteY1503" fmla="*/ 1749770 h 5670598"/>
              <a:gd name="connsiteX1504" fmla="*/ 4074481 w 4754420"/>
              <a:gd name="connsiteY1504" fmla="*/ 1812092 h 5670598"/>
              <a:gd name="connsiteX1505" fmla="*/ 4058141 w 4754420"/>
              <a:gd name="connsiteY1505" fmla="*/ 1874413 h 5670598"/>
              <a:gd name="connsiteX1506" fmla="*/ 4033820 w 4754420"/>
              <a:gd name="connsiteY1506" fmla="*/ 1895693 h 5670598"/>
              <a:gd name="connsiteX1507" fmla="*/ 4020520 w 4754420"/>
              <a:gd name="connsiteY1507" fmla="*/ 1921533 h 5670598"/>
              <a:gd name="connsiteX1508" fmla="*/ 4012992 w 4754420"/>
              <a:gd name="connsiteY1508" fmla="*/ 1939185 h 5670598"/>
              <a:gd name="connsiteX1509" fmla="*/ 4018510 w 4754420"/>
              <a:gd name="connsiteY1509" fmla="*/ 1938633 h 5670598"/>
              <a:gd name="connsiteX1510" fmla="*/ 4027630 w 4754420"/>
              <a:gd name="connsiteY1510" fmla="*/ 1914313 h 5670598"/>
              <a:gd name="connsiteX1511" fmla="*/ 4040930 w 4754420"/>
              <a:gd name="connsiteY1511" fmla="*/ 1906333 h 5670598"/>
              <a:gd name="connsiteX1512" fmla="*/ 4051950 w 4754420"/>
              <a:gd name="connsiteY1512" fmla="*/ 1896073 h 5670598"/>
              <a:gd name="connsiteX1513" fmla="*/ 4061831 w 4754420"/>
              <a:gd name="connsiteY1513" fmla="*/ 1893412 h 5670598"/>
              <a:gd name="connsiteX1514" fmla="*/ 4062833 w 4754420"/>
              <a:gd name="connsiteY1514" fmla="*/ 1891623 h 5670598"/>
              <a:gd name="connsiteX1515" fmla="*/ 4058141 w 4754420"/>
              <a:gd name="connsiteY1515" fmla="*/ 1889612 h 5670598"/>
              <a:gd name="connsiteX1516" fmla="*/ 4067085 w 4754420"/>
              <a:gd name="connsiteY1516" fmla="*/ 1883649 h 5670598"/>
              <a:gd name="connsiteX1517" fmla="*/ 4064111 w 4754420"/>
              <a:gd name="connsiteY1517" fmla="*/ 1871752 h 5670598"/>
              <a:gd name="connsiteX1518" fmla="*/ 4091471 w 4754420"/>
              <a:gd name="connsiteY1518" fmla="*/ 1871752 h 5670598"/>
              <a:gd name="connsiteX1519" fmla="*/ 4086154 w 4754420"/>
              <a:gd name="connsiteY1519" fmla="*/ 1887703 h 5670598"/>
              <a:gd name="connsiteX1520" fmla="*/ 4088541 w 4754420"/>
              <a:gd name="connsiteY1520" fmla="*/ 1889612 h 5670598"/>
              <a:gd name="connsiteX1521" fmla="*/ 4096901 w 4754420"/>
              <a:gd name="connsiteY1521" fmla="*/ 1877452 h 5670598"/>
              <a:gd name="connsiteX1522" fmla="*/ 4100702 w 4754420"/>
              <a:gd name="connsiteY1522" fmla="*/ 1865292 h 5670598"/>
              <a:gd name="connsiteX1523" fmla="*/ 4106402 w 4754420"/>
              <a:gd name="connsiteY1523" fmla="*/ 1850852 h 5670598"/>
              <a:gd name="connsiteX1524" fmla="*/ 4109822 w 4754420"/>
              <a:gd name="connsiteY1524" fmla="*/ 1831851 h 5670598"/>
              <a:gd name="connsiteX1525" fmla="*/ 4085501 w 4754420"/>
              <a:gd name="connsiteY1525" fmla="*/ 1816651 h 5670598"/>
              <a:gd name="connsiteX1526" fmla="*/ 4100702 w 4754420"/>
              <a:gd name="connsiteY1526" fmla="*/ 1789290 h 5670598"/>
              <a:gd name="connsiteX1527" fmla="*/ 4131102 w 4754420"/>
              <a:gd name="connsiteY1527" fmla="*/ 1795371 h 5670598"/>
              <a:gd name="connsiteX1528" fmla="*/ 4122362 w 4754420"/>
              <a:gd name="connsiteY1528" fmla="*/ 1809051 h 5670598"/>
              <a:gd name="connsiteX1529" fmla="*/ 4115902 w 4754420"/>
              <a:gd name="connsiteY1529" fmla="*/ 1822731 h 5670598"/>
              <a:gd name="connsiteX1530" fmla="*/ 4125804 w 4754420"/>
              <a:gd name="connsiteY1530" fmla="*/ 1830158 h 5670598"/>
              <a:gd name="connsiteX1531" fmla="*/ 4126432 w 4754420"/>
              <a:gd name="connsiteY1531" fmla="*/ 1826911 h 5670598"/>
              <a:gd name="connsiteX1532" fmla="*/ 4140112 w 4754420"/>
              <a:gd name="connsiteY1532" fmla="*/ 1807911 h 5670598"/>
              <a:gd name="connsiteX1533" fmla="*/ 4140112 w 4754420"/>
              <a:gd name="connsiteY1533" fmla="*/ 1783590 h 5670598"/>
              <a:gd name="connsiteX1534" fmla="*/ 4152273 w 4754420"/>
              <a:gd name="connsiteY1534" fmla="*/ 1750150 h 5670598"/>
              <a:gd name="connsiteX1535" fmla="*/ 4166333 w 4754420"/>
              <a:gd name="connsiteY1535" fmla="*/ 1748249 h 5670598"/>
              <a:gd name="connsiteX1536" fmla="*/ 4173553 w 4754420"/>
              <a:gd name="connsiteY1536" fmla="*/ 1734949 h 5670598"/>
              <a:gd name="connsiteX1537" fmla="*/ 4191793 w 4754420"/>
              <a:gd name="connsiteY1537" fmla="*/ 1707589 h 5670598"/>
              <a:gd name="connsiteX1538" fmla="*/ 4216114 w 4754420"/>
              <a:gd name="connsiteY1538" fmla="*/ 1716709 h 5670598"/>
              <a:gd name="connsiteX1539" fmla="*/ 4208134 w 4754420"/>
              <a:gd name="connsiteY1539" fmla="*/ 1750909 h 5670598"/>
              <a:gd name="connsiteX1540" fmla="*/ 4197874 w 4754420"/>
              <a:gd name="connsiteY1540" fmla="*/ 1780550 h 5670598"/>
              <a:gd name="connsiteX1541" fmla="*/ 4185713 w 4754420"/>
              <a:gd name="connsiteY1541" fmla="*/ 1795750 h 5670598"/>
              <a:gd name="connsiteX1542" fmla="*/ 4161393 w 4754420"/>
              <a:gd name="connsiteY1542" fmla="*/ 1796130 h 5670598"/>
              <a:gd name="connsiteX1543" fmla="*/ 4164433 w 4754420"/>
              <a:gd name="connsiteY1543" fmla="*/ 1807911 h 5670598"/>
              <a:gd name="connsiteX1544" fmla="*/ 4152273 w 4754420"/>
              <a:gd name="connsiteY1544" fmla="*/ 1838311 h 5670598"/>
              <a:gd name="connsiteX1545" fmla="*/ 4164433 w 4754420"/>
              <a:gd name="connsiteY1545" fmla="*/ 1838311 h 5670598"/>
              <a:gd name="connsiteX1546" fmla="*/ 4152273 w 4754420"/>
              <a:gd name="connsiteY1546" fmla="*/ 1853512 h 5670598"/>
              <a:gd name="connsiteX1547" fmla="*/ 4152273 w 4754420"/>
              <a:gd name="connsiteY1547" fmla="*/ 1883912 h 5670598"/>
              <a:gd name="connsiteX1548" fmla="*/ 4145695 w 4754420"/>
              <a:gd name="connsiteY1548" fmla="*/ 1888611 h 5670598"/>
              <a:gd name="connsiteX1549" fmla="*/ 4142883 w 4754420"/>
              <a:gd name="connsiteY1549" fmla="*/ 1897213 h 5670598"/>
              <a:gd name="connsiteX1550" fmla="*/ 4130992 w 4754420"/>
              <a:gd name="connsiteY1550" fmla="*/ 1910369 h 5670598"/>
              <a:gd name="connsiteX1551" fmla="*/ 4130992 w 4754420"/>
              <a:gd name="connsiteY1551" fmla="*/ 1926473 h 5670598"/>
              <a:gd name="connsiteX1552" fmla="*/ 4109712 w 4754420"/>
              <a:gd name="connsiteY1552" fmla="*/ 1950794 h 5670598"/>
              <a:gd name="connsiteX1553" fmla="*/ 4100591 w 4754420"/>
              <a:gd name="connsiteY1553" fmla="*/ 1975114 h 5670598"/>
              <a:gd name="connsiteX1554" fmla="*/ 4106477 w 4754420"/>
              <a:gd name="connsiteY1554" fmla="*/ 1981119 h 5670598"/>
              <a:gd name="connsiteX1555" fmla="*/ 4106782 w 4754420"/>
              <a:gd name="connsiteY1555" fmla="*/ 1980814 h 5670598"/>
              <a:gd name="connsiteX1556" fmla="*/ 4118942 w 4754420"/>
              <a:gd name="connsiteY1556" fmla="*/ 1956494 h 5670598"/>
              <a:gd name="connsiteX1557" fmla="*/ 4125022 w 4754420"/>
              <a:gd name="connsiteY1557" fmla="*/ 1949654 h 5670598"/>
              <a:gd name="connsiteX1558" fmla="*/ 4131102 w 4754420"/>
              <a:gd name="connsiteY1558" fmla="*/ 1947375 h 5670598"/>
              <a:gd name="connsiteX1559" fmla="*/ 4128062 w 4754420"/>
              <a:gd name="connsiteY1559" fmla="*/ 1955354 h 5670598"/>
              <a:gd name="connsiteX1560" fmla="*/ 4125022 w 4754420"/>
              <a:gd name="connsiteY1560" fmla="*/ 1965614 h 5670598"/>
              <a:gd name="connsiteX1561" fmla="*/ 4112862 w 4754420"/>
              <a:gd name="connsiteY1561" fmla="*/ 1996015 h 5670598"/>
              <a:gd name="connsiteX1562" fmla="*/ 4109790 w 4754420"/>
              <a:gd name="connsiteY1562" fmla="*/ 2000350 h 5670598"/>
              <a:gd name="connsiteX1563" fmla="*/ 4109712 w 4754420"/>
              <a:gd name="connsiteY1563" fmla="*/ 2006275 h 5670598"/>
              <a:gd name="connsiteX1564" fmla="*/ 4100591 w 4754420"/>
              <a:gd name="connsiteY1564" fmla="*/ 2041995 h 5670598"/>
              <a:gd name="connsiteX1565" fmla="*/ 4093402 w 4754420"/>
              <a:gd name="connsiteY1565" fmla="*/ 2056973 h 5670598"/>
              <a:gd name="connsiteX1566" fmla="*/ 4100702 w 4754420"/>
              <a:gd name="connsiteY1566" fmla="*/ 2046936 h 5670598"/>
              <a:gd name="connsiteX1567" fmla="*/ 4109822 w 4754420"/>
              <a:gd name="connsiteY1567" fmla="*/ 2017295 h 5670598"/>
              <a:gd name="connsiteX1568" fmla="*/ 4134142 w 4754420"/>
              <a:gd name="connsiteY1568" fmla="*/ 2026415 h 5670598"/>
              <a:gd name="connsiteX1569" fmla="*/ 4128062 w 4754420"/>
              <a:gd name="connsiteY1569" fmla="*/ 2059856 h 5670598"/>
              <a:gd name="connsiteX1570" fmla="*/ 4129849 w 4754420"/>
              <a:gd name="connsiteY1570" fmla="*/ 2059499 h 5670598"/>
              <a:gd name="connsiteX1571" fmla="*/ 4131372 w 4754420"/>
              <a:gd name="connsiteY1571" fmla="*/ 2055296 h 5670598"/>
              <a:gd name="connsiteX1572" fmla="*/ 4152273 w 4754420"/>
              <a:gd name="connsiteY1572" fmla="*/ 2035915 h 5670598"/>
              <a:gd name="connsiteX1573" fmla="*/ 4152273 w 4754420"/>
              <a:gd name="connsiteY1573" fmla="*/ 1996395 h 5670598"/>
              <a:gd name="connsiteX1574" fmla="*/ 4199774 w 4754420"/>
              <a:gd name="connsiteY1574" fmla="*/ 1952694 h 5670598"/>
              <a:gd name="connsiteX1575" fmla="*/ 4222194 w 4754420"/>
              <a:gd name="connsiteY1575" fmla="*/ 1883912 h 5670598"/>
              <a:gd name="connsiteX1576" fmla="*/ 4249555 w 4754420"/>
              <a:gd name="connsiteY1576" fmla="*/ 1873272 h 5670598"/>
              <a:gd name="connsiteX1577" fmla="*/ 4276915 w 4754420"/>
              <a:gd name="connsiteY1577" fmla="*/ 1862632 h 5670598"/>
              <a:gd name="connsiteX1578" fmla="*/ 4276915 w 4754420"/>
              <a:gd name="connsiteY1578" fmla="*/ 1829191 h 5670598"/>
              <a:gd name="connsiteX1579" fmla="*/ 4286035 w 4754420"/>
              <a:gd name="connsiteY1579" fmla="*/ 1829191 h 5670598"/>
              <a:gd name="connsiteX1580" fmla="*/ 4296676 w 4754420"/>
              <a:gd name="connsiteY1580" fmla="*/ 1833751 h 5670598"/>
              <a:gd name="connsiteX1581" fmla="*/ 4298196 w 4754420"/>
              <a:gd name="connsiteY1581" fmla="*/ 1847431 h 5670598"/>
              <a:gd name="connsiteX1582" fmla="*/ 4289075 w 4754420"/>
              <a:gd name="connsiteY1582" fmla="*/ 1871752 h 5670598"/>
              <a:gd name="connsiteX1583" fmla="*/ 4291072 w 4754420"/>
              <a:gd name="connsiteY1583" fmla="*/ 1878631 h 5670598"/>
              <a:gd name="connsiteX1584" fmla="*/ 4298427 w 4754420"/>
              <a:gd name="connsiteY1584" fmla="*/ 1872141 h 5670598"/>
              <a:gd name="connsiteX1585" fmla="*/ 4410909 w 4754420"/>
              <a:gd name="connsiteY1585" fmla="*/ 1674537 h 5670598"/>
              <a:gd name="connsiteX1586" fmla="*/ 4426489 w 4754420"/>
              <a:gd name="connsiteY1586" fmla="*/ 1650597 h 5670598"/>
              <a:gd name="connsiteX1587" fmla="*/ 4444350 w 4754420"/>
              <a:gd name="connsiteY1587" fmla="*/ 1628937 h 5670598"/>
              <a:gd name="connsiteX1588" fmla="*/ 4448150 w 4754420"/>
              <a:gd name="connsiteY1588" fmla="*/ 1614117 h 5670598"/>
              <a:gd name="connsiteX1589" fmla="*/ 4456510 w 4754420"/>
              <a:gd name="connsiteY1589" fmla="*/ 1601576 h 5670598"/>
              <a:gd name="connsiteX1590" fmla="*/ 4468670 w 4754420"/>
              <a:gd name="connsiteY1590" fmla="*/ 1580295 h 5670598"/>
              <a:gd name="connsiteX1591" fmla="*/ 4480830 w 4754420"/>
              <a:gd name="connsiteY1591" fmla="*/ 1573835 h 5670598"/>
              <a:gd name="connsiteX1592" fmla="*/ 4487687 w 4754420"/>
              <a:gd name="connsiteY1592" fmla="*/ 1574049 h 5670598"/>
              <a:gd name="connsiteX1593" fmla="*/ 4491240 w 4754420"/>
              <a:gd name="connsiteY1593" fmla="*/ 1560906 h 5670598"/>
              <a:gd name="connsiteX1594" fmla="*/ 4507960 w 4754420"/>
              <a:gd name="connsiteY1594" fmla="*/ 1537345 h 5670598"/>
              <a:gd name="connsiteX1595" fmla="*/ 4510240 w 4754420"/>
              <a:gd name="connsiteY1595" fmla="*/ 1528985 h 5670598"/>
              <a:gd name="connsiteX1596" fmla="*/ 4517080 w 4754420"/>
              <a:gd name="connsiteY1596" fmla="*/ 1525185 h 5670598"/>
              <a:gd name="connsiteX1597" fmla="*/ 4526200 w 4754420"/>
              <a:gd name="connsiteY1597" fmla="*/ 1528225 h 5670598"/>
              <a:gd name="connsiteX1598" fmla="*/ 4517080 w 4754420"/>
              <a:gd name="connsiteY1598" fmla="*/ 1558625 h 5670598"/>
              <a:gd name="connsiteX1599" fmla="*/ 4510240 w 4754420"/>
              <a:gd name="connsiteY1599" fmla="*/ 1571166 h 5670598"/>
              <a:gd name="connsiteX1600" fmla="*/ 4507960 w 4754420"/>
              <a:gd name="connsiteY1600" fmla="*/ 1585986 h 5670598"/>
              <a:gd name="connsiteX1601" fmla="*/ 4495800 w 4754420"/>
              <a:gd name="connsiteY1601" fmla="*/ 1613347 h 5670598"/>
              <a:gd name="connsiteX1602" fmla="*/ 4496560 w 4754420"/>
              <a:gd name="connsiteY1602" fmla="*/ 1636147 h 5670598"/>
              <a:gd name="connsiteX1603" fmla="*/ 4483639 w 4754420"/>
              <a:gd name="connsiteY1603" fmla="*/ 1649827 h 5670598"/>
              <a:gd name="connsiteX1604" fmla="*/ 4457799 w 4754420"/>
              <a:gd name="connsiteY1604" fmla="*/ 1754709 h 5670598"/>
              <a:gd name="connsiteX1605" fmla="*/ 4432338 w 4754420"/>
              <a:gd name="connsiteY1605" fmla="*/ 1808861 h 5670598"/>
              <a:gd name="connsiteX1606" fmla="*/ 4408286 w 4754420"/>
              <a:gd name="connsiteY1606" fmla="*/ 1844940 h 5670598"/>
              <a:gd name="connsiteX1607" fmla="*/ 4409009 w 4754420"/>
              <a:gd name="connsiteY1607" fmla="*/ 1850481 h 5670598"/>
              <a:gd name="connsiteX1608" fmla="*/ 4404109 w 4754420"/>
              <a:gd name="connsiteY1608" fmla="*/ 1853566 h 5670598"/>
              <a:gd name="connsiteX1609" fmla="*/ 4401675 w 4754420"/>
              <a:gd name="connsiteY1609" fmla="*/ 1868987 h 5670598"/>
              <a:gd name="connsiteX1610" fmla="*/ 4401789 w 4754420"/>
              <a:gd name="connsiteY1610" fmla="*/ 1869101 h 5670598"/>
              <a:gd name="connsiteX1611" fmla="*/ 4401601 w 4754420"/>
              <a:gd name="connsiteY1611" fmla="*/ 1869455 h 5670598"/>
              <a:gd name="connsiteX1612" fmla="*/ 4400038 w 4754420"/>
              <a:gd name="connsiteY1612" fmla="*/ 1879352 h 5670598"/>
              <a:gd name="connsiteX1613" fmla="*/ 4397642 w 4754420"/>
              <a:gd name="connsiteY1613" fmla="*/ 1894529 h 5670598"/>
              <a:gd name="connsiteX1614" fmla="*/ 4407869 w 4754420"/>
              <a:gd name="connsiteY1614" fmla="*/ 1884301 h 5670598"/>
              <a:gd name="connsiteX1615" fmla="*/ 4413949 w 4754420"/>
              <a:gd name="connsiteY1615" fmla="*/ 1875181 h 5670598"/>
              <a:gd name="connsiteX1616" fmla="*/ 4410909 w 4754420"/>
              <a:gd name="connsiteY1616" fmla="*/ 1866061 h 5670598"/>
              <a:gd name="connsiteX1617" fmla="*/ 4421169 w 4754420"/>
              <a:gd name="connsiteY1617" fmla="*/ 1853521 h 5670598"/>
              <a:gd name="connsiteX1618" fmla="*/ 4429149 w 4754420"/>
              <a:gd name="connsiteY1618" fmla="*/ 1838702 h 5670598"/>
              <a:gd name="connsiteX1619" fmla="*/ 4453470 w 4754420"/>
              <a:gd name="connsiteY1619" fmla="*/ 1783979 h 5670598"/>
              <a:gd name="connsiteX1620" fmla="*/ 4471710 w 4754420"/>
              <a:gd name="connsiteY1620" fmla="*/ 1768779 h 5670598"/>
              <a:gd name="connsiteX1621" fmla="*/ 4479310 w 4754420"/>
              <a:gd name="connsiteY1621" fmla="*/ 1758139 h 5670598"/>
              <a:gd name="connsiteX1622" fmla="*/ 4477790 w 4754420"/>
              <a:gd name="connsiteY1622" fmla="*/ 1747499 h 5670598"/>
              <a:gd name="connsiteX1623" fmla="*/ 4489950 w 4754420"/>
              <a:gd name="connsiteY1623" fmla="*/ 1723178 h 5670598"/>
              <a:gd name="connsiteX1624" fmla="*/ 4499071 w 4754420"/>
              <a:gd name="connsiteY1624" fmla="*/ 1697337 h 5670598"/>
              <a:gd name="connsiteX1625" fmla="*/ 4508191 w 4754420"/>
              <a:gd name="connsiteY1625" fmla="*/ 1671497 h 5670598"/>
              <a:gd name="connsiteX1626" fmla="*/ 4547712 w 4754420"/>
              <a:gd name="connsiteY1626" fmla="*/ 1638057 h 5670598"/>
              <a:gd name="connsiteX1627" fmla="*/ 4559112 w 4754420"/>
              <a:gd name="connsiteY1627" fmla="*/ 1655537 h 5670598"/>
              <a:gd name="connsiteX1628" fmla="*/ 4547712 w 4754420"/>
              <a:gd name="connsiteY1628" fmla="*/ 1668457 h 5670598"/>
              <a:gd name="connsiteX1629" fmla="*/ 4547332 w 4754420"/>
              <a:gd name="connsiteY1629" fmla="*/ 1687837 h 5670598"/>
              <a:gd name="connsiteX1630" fmla="*/ 4544672 w 4754420"/>
              <a:gd name="connsiteY1630" fmla="*/ 1704938 h 5670598"/>
              <a:gd name="connsiteX1631" fmla="*/ 4526811 w 4754420"/>
              <a:gd name="connsiteY1631" fmla="*/ 1744078 h 5670598"/>
              <a:gd name="connsiteX1632" fmla="*/ 4520351 w 4754420"/>
              <a:gd name="connsiteY1632" fmla="*/ 1780939 h 5670598"/>
              <a:gd name="connsiteX1633" fmla="*/ 4496031 w 4754420"/>
              <a:gd name="connsiteY1633" fmla="*/ 1838702 h 5670598"/>
              <a:gd name="connsiteX1634" fmla="*/ 4505911 w 4754420"/>
              <a:gd name="connsiteY1634" fmla="*/ 1863021 h 5670598"/>
              <a:gd name="connsiteX1635" fmla="*/ 4492991 w 4754420"/>
              <a:gd name="connsiteY1635" fmla="*/ 1887342 h 5670598"/>
              <a:gd name="connsiteX1636" fmla="*/ 4479310 w 4754420"/>
              <a:gd name="connsiteY1636" fmla="*/ 1926102 h 5670598"/>
              <a:gd name="connsiteX1637" fmla="*/ 4456510 w 4754420"/>
              <a:gd name="connsiteY1637" fmla="*/ 1960303 h 5670598"/>
              <a:gd name="connsiteX1638" fmla="*/ 4465630 w 4754420"/>
              <a:gd name="connsiteY1638" fmla="*/ 1984623 h 5670598"/>
              <a:gd name="connsiteX1639" fmla="*/ 4444350 w 4754420"/>
              <a:gd name="connsiteY1639" fmla="*/ 1999824 h 5670598"/>
              <a:gd name="connsiteX1640" fmla="*/ 4444350 w 4754420"/>
              <a:gd name="connsiteY1640" fmla="*/ 2033265 h 5670598"/>
              <a:gd name="connsiteX1641" fmla="*/ 4436370 w 4754420"/>
              <a:gd name="connsiteY1641" fmla="*/ 2050745 h 5670598"/>
              <a:gd name="connsiteX1642" fmla="*/ 4426109 w 4754420"/>
              <a:gd name="connsiteY1642" fmla="*/ 2063665 h 5670598"/>
              <a:gd name="connsiteX1643" fmla="*/ 4425349 w 4754420"/>
              <a:gd name="connsiteY1643" fmla="*/ 2076965 h 5670598"/>
              <a:gd name="connsiteX1644" fmla="*/ 4429149 w 4754420"/>
              <a:gd name="connsiteY1644" fmla="*/ 2087986 h 5670598"/>
              <a:gd name="connsiteX1645" fmla="*/ 4434849 w 4754420"/>
              <a:gd name="connsiteY1645" fmla="*/ 2091406 h 5670598"/>
              <a:gd name="connsiteX1646" fmla="*/ 4438270 w 4754420"/>
              <a:gd name="connsiteY1646" fmla="*/ 2087986 h 5670598"/>
              <a:gd name="connsiteX1647" fmla="*/ 4441310 w 4754420"/>
              <a:gd name="connsiteY1647" fmla="*/ 2065185 h 5670598"/>
              <a:gd name="connsiteX1648" fmla="*/ 4462590 w 4754420"/>
              <a:gd name="connsiteY1648" fmla="*/ 2051505 h 5670598"/>
              <a:gd name="connsiteX1649" fmla="*/ 4462590 w 4754420"/>
              <a:gd name="connsiteY1649" fmla="*/ 2005904 h 5670598"/>
              <a:gd name="connsiteX1650" fmla="*/ 4465630 w 4754420"/>
              <a:gd name="connsiteY1650" fmla="*/ 2005904 h 5670598"/>
              <a:gd name="connsiteX1651" fmla="*/ 4469050 w 4754420"/>
              <a:gd name="connsiteY1651" fmla="*/ 1995265 h 5670598"/>
              <a:gd name="connsiteX1652" fmla="*/ 4465630 w 4754420"/>
              <a:gd name="connsiteY1652" fmla="*/ 1984623 h 5670598"/>
              <a:gd name="connsiteX1653" fmla="*/ 4485390 w 4754420"/>
              <a:gd name="connsiteY1653" fmla="*/ 1959163 h 5670598"/>
              <a:gd name="connsiteX1654" fmla="*/ 4505151 w 4754420"/>
              <a:gd name="connsiteY1654" fmla="*/ 1935982 h 5670598"/>
              <a:gd name="connsiteX1655" fmla="*/ 4496791 w 4754420"/>
              <a:gd name="connsiteY1655" fmla="*/ 1915082 h 5670598"/>
              <a:gd name="connsiteX1656" fmla="*/ 4520351 w 4754420"/>
              <a:gd name="connsiteY1656" fmla="*/ 1896462 h 5670598"/>
              <a:gd name="connsiteX1657" fmla="*/ 4535932 w 4754420"/>
              <a:gd name="connsiteY1657" fmla="*/ 1852001 h 5670598"/>
              <a:gd name="connsiteX1658" fmla="*/ 4553792 w 4754420"/>
              <a:gd name="connsiteY1658" fmla="*/ 1805260 h 5670598"/>
              <a:gd name="connsiteX1659" fmla="*/ 4562532 w 4754420"/>
              <a:gd name="connsiteY1659" fmla="*/ 1804500 h 5670598"/>
              <a:gd name="connsiteX1660" fmla="*/ 4568992 w 4754420"/>
              <a:gd name="connsiteY1660" fmla="*/ 1808300 h 5670598"/>
              <a:gd name="connsiteX1661" fmla="*/ 4573172 w 4754420"/>
              <a:gd name="connsiteY1661" fmla="*/ 1837940 h 5670598"/>
              <a:gd name="connsiteX1662" fmla="*/ 4556832 w 4754420"/>
              <a:gd name="connsiteY1662" fmla="*/ 1863021 h 5670598"/>
              <a:gd name="connsiteX1663" fmla="*/ 4538592 w 4754420"/>
              <a:gd name="connsiteY1663" fmla="*/ 1918882 h 5670598"/>
              <a:gd name="connsiteX1664" fmla="*/ 4520351 w 4754420"/>
              <a:gd name="connsiteY1664" fmla="*/ 1972463 h 5670598"/>
              <a:gd name="connsiteX1665" fmla="*/ 4521871 w 4754420"/>
              <a:gd name="connsiteY1665" fmla="*/ 1980063 h 5670598"/>
              <a:gd name="connsiteX1666" fmla="*/ 4514271 w 4754420"/>
              <a:gd name="connsiteY1666" fmla="*/ 1987664 h 5670598"/>
              <a:gd name="connsiteX1667" fmla="*/ 4511231 w 4754420"/>
              <a:gd name="connsiteY1667" fmla="*/ 1996405 h 5670598"/>
              <a:gd name="connsiteX1668" fmla="*/ 4517311 w 4754420"/>
              <a:gd name="connsiteY1668" fmla="*/ 2002864 h 5670598"/>
              <a:gd name="connsiteX1669" fmla="*/ 4504771 w 4754420"/>
              <a:gd name="connsiteY1669" fmla="*/ 2018064 h 5670598"/>
              <a:gd name="connsiteX1670" fmla="*/ 4499071 w 4754420"/>
              <a:gd name="connsiteY1670" fmla="*/ 2033265 h 5670598"/>
              <a:gd name="connsiteX1671" fmla="*/ 4486910 w 4754420"/>
              <a:gd name="connsiteY1671" fmla="*/ 2054545 h 5670598"/>
              <a:gd name="connsiteX1672" fmla="*/ 4492231 w 4754420"/>
              <a:gd name="connsiteY1672" fmla="*/ 2072025 h 5670598"/>
              <a:gd name="connsiteX1673" fmla="*/ 4483870 w 4754420"/>
              <a:gd name="connsiteY1673" fmla="*/ 2084945 h 5670598"/>
              <a:gd name="connsiteX1674" fmla="*/ 4524531 w 4754420"/>
              <a:gd name="connsiteY1674" fmla="*/ 2082665 h 5670598"/>
              <a:gd name="connsiteX1675" fmla="*/ 4562912 w 4754420"/>
              <a:gd name="connsiteY1675" fmla="*/ 2094066 h 5670598"/>
              <a:gd name="connsiteX1676" fmla="*/ 4569752 w 4754420"/>
              <a:gd name="connsiteY1676" fmla="*/ 2112686 h 5670598"/>
              <a:gd name="connsiteX1677" fmla="*/ 4562912 w 4754420"/>
              <a:gd name="connsiteY1677" fmla="*/ 2124467 h 5670598"/>
              <a:gd name="connsiteX1678" fmla="*/ 4560252 w 4754420"/>
              <a:gd name="connsiteY1678" fmla="*/ 2132066 h 5670598"/>
              <a:gd name="connsiteX1679" fmla="*/ 4559872 w 4754420"/>
              <a:gd name="connsiteY1679" fmla="*/ 2139666 h 5670598"/>
              <a:gd name="connsiteX1680" fmla="*/ 4568992 w 4754420"/>
              <a:gd name="connsiteY1680" fmla="*/ 2133588 h 5670598"/>
              <a:gd name="connsiteX1681" fmla="*/ 4608513 w 4754420"/>
              <a:gd name="connsiteY1681" fmla="*/ 2103186 h 5670598"/>
              <a:gd name="connsiteX1682" fmla="*/ 4614593 w 4754420"/>
              <a:gd name="connsiteY1682" fmla="*/ 2081907 h 5670598"/>
              <a:gd name="connsiteX1683" fmla="*/ 4613073 w 4754420"/>
              <a:gd name="connsiteY1683" fmla="*/ 2073165 h 5670598"/>
              <a:gd name="connsiteX1684" fmla="*/ 4620673 w 4754420"/>
              <a:gd name="connsiteY1684" fmla="*/ 2066706 h 5670598"/>
              <a:gd name="connsiteX1685" fmla="*/ 4621433 w 4754420"/>
              <a:gd name="connsiteY1685" fmla="*/ 2059485 h 5670598"/>
              <a:gd name="connsiteX1686" fmla="*/ 4617633 w 4754420"/>
              <a:gd name="connsiteY1686" fmla="*/ 2054545 h 5670598"/>
              <a:gd name="connsiteX1687" fmla="*/ 4641954 w 4754420"/>
              <a:gd name="connsiteY1687" fmla="*/ 2024144 h 5670598"/>
              <a:gd name="connsiteX1688" fmla="*/ 4666274 w 4754420"/>
              <a:gd name="connsiteY1688" fmla="*/ 1993744 h 5670598"/>
              <a:gd name="connsiteX1689" fmla="*/ 4683754 w 4754420"/>
              <a:gd name="connsiteY1689" fmla="*/ 1954603 h 5670598"/>
              <a:gd name="connsiteX1690" fmla="*/ 4714915 w 4754420"/>
              <a:gd name="connsiteY1690" fmla="*/ 1926862 h 5670598"/>
              <a:gd name="connsiteX1691" fmla="*/ 4711875 w 4754420"/>
              <a:gd name="connsiteY1691" fmla="*/ 1911663 h 5670598"/>
              <a:gd name="connsiteX1692" fmla="*/ 4713395 w 4754420"/>
              <a:gd name="connsiteY1692" fmla="*/ 1898362 h 5670598"/>
              <a:gd name="connsiteX1693" fmla="*/ 4724035 w 4754420"/>
              <a:gd name="connsiteY1693" fmla="*/ 1887342 h 5670598"/>
              <a:gd name="connsiteX1694" fmla="*/ 4742276 w 4754420"/>
              <a:gd name="connsiteY1694" fmla="*/ 1881261 h 5670598"/>
              <a:gd name="connsiteX1695" fmla="*/ 4754056 w 4754420"/>
              <a:gd name="connsiteY1695" fmla="*/ 1898362 h 5670598"/>
              <a:gd name="connsiteX1696" fmla="*/ 4745316 w 4754420"/>
              <a:gd name="connsiteY1696" fmla="*/ 1917742 h 5670598"/>
              <a:gd name="connsiteX1697" fmla="*/ 4723656 w 4754420"/>
              <a:gd name="connsiteY1697" fmla="*/ 1946243 h 5670598"/>
              <a:gd name="connsiteX1698" fmla="*/ 4717955 w 4754420"/>
              <a:gd name="connsiteY1698" fmla="*/ 1981583 h 5670598"/>
              <a:gd name="connsiteX1699" fmla="*/ 4705415 w 4754420"/>
              <a:gd name="connsiteY1699" fmla="*/ 2024524 h 5670598"/>
              <a:gd name="connsiteX1700" fmla="*/ 4681475 w 4754420"/>
              <a:gd name="connsiteY1700" fmla="*/ 2069745 h 5670598"/>
              <a:gd name="connsiteX1701" fmla="*/ 4685654 w 4754420"/>
              <a:gd name="connsiteY1701" fmla="*/ 2081146 h 5670598"/>
              <a:gd name="connsiteX1702" fmla="*/ 4678434 w 4754420"/>
              <a:gd name="connsiteY1702" fmla="*/ 2087986 h 5670598"/>
              <a:gd name="connsiteX1703" fmla="*/ 4680334 w 4754420"/>
              <a:gd name="connsiteY1703" fmla="*/ 2111926 h 5670598"/>
              <a:gd name="connsiteX1704" fmla="*/ 4693635 w 4754420"/>
              <a:gd name="connsiteY1704" fmla="*/ 2133588 h 5670598"/>
              <a:gd name="connsiteX1705" fmla="*/ 4661334 w 4754420"/>
              <a:gd name="connsiteY1705" fmla="*/ 2195908 h 5670598"/>
              <a:gd name="connsiteX1706" fmla="*/ 4644994 w 4754420"/>
              <a:gd name="connsiteY1706" fmla="*/ 2258229 h 5670598"/>
              <a:gd name="connsiteX1707" fmla="*/ 4620673 w 4754420"/>
              <a:gd name="connsiteY1707" fmla="*/ 2279511 h 5670598"/>
              <a:gd name="connsiteX1708" fmla="*/ 4607373 w 4754420"/>
              <a:gd name="connsiteY1708" fmla="*/ 2305351 h 5670598"/>
              <a:gd name="connsiteX1709" fmla="*/ 4596353 w 4754420"/>
              <a:gd name="connsiteY1709" fmla="*/ 2331191 h 5670598"/>
              <a:gd name="connsiteX1710" fmla="*/ 4599393 w 4754420"/>
              <a:gd name="connsiteY1710" fmla="*/ 2340311 h 5670598"/>
              <a:gd name="connsiteX1711" fmla="*/ 4621053 w 4754420"/>
              <a:gd name="connsiteY1711" fmla="*/ 2314470 h 5670598"/>
              <a:gd name="connsiteX1712" fmla="*/ 4644994 w 4754420"/>
              <a:gd name="connsiteY1712" fmla="*/ 2288630 h 5670598"/>
              <a:gd name="connsiteX1713" fmla="*/ 4666274 w 4754420"/>
              <a:gd name="connsiteY1713" fmla="*/ 2282550 h 5670598"/>
              <a:gd name="connsiteX1714" fmla="*/ 4644994 w 4754420"/>
              <a:gd name="connsiteY1714" fmla="*/ 2273430 h 5670598"/>
              <a:gd name="connsiteX1715" fmla="*/ 4654114 w 4754420"/>
              <a:gd name="connsiteY1715" fmla="*/ 2267349 h 5670598"/>
              <a:gd name="connsiteX1716" fmla="*/ 4665894 w 4754420"/>
              <a:gd name="connsiteY1716" fmla="*/ 2265829 h 5670598"/>
              <a:gd name="connsiteX1717" fmla="*/ 4675394 w 4754420"/>
              <a:gd name="connsiteY1717" fmla="*/ 2273430 h 5670598"/>
              <a:gd name="connsiteX1718" fmla="*/ 4683754 w 4754420"/>
              <a:gd name="connsiteY1718" fmla="*/ 2261270 h 5670598"/>
              <a:gd name="connsiteX1719" fmla="*/ 4687555 w 4754420"/>
              <a:gd name="connsiteY1719" fmla="*/ 2249109 h 5670598"/>
              <a:gd name="connsiteX1720" fmla="*/ 4693255 w 4754420"/>
              <a:gd name="connsiteY1720" fmla="*/ 2234670 h 5670598"/>
              <a:gd name="connsiteX1721" fmla="*/ 4696675 w 4754420"/>
              <a:gd name="connsiteY1721" fmla="*/ 2215669 h 5670598"/>
              <a:gd name="connsiteX1722" fmla="*/ 4672354 w 4754420"/>
              <a:gd name="connsiteY1722" fmla="*/ 2200469 h 5670598"/>
              <a:gd name="connsiteX1723" fmla="*/ 4687555 w 4754420"/>
              <a:gd name="connsiteY1723" fmla="*/ 2173107 h 5670598"/>
              <a:gd name="connsiteX1724" fmla="*/ 4717955 w 4754420"/>
              <a:gd name="connsiteY1724" fmla="*/ 2179188 h 5670598"/>
              <a:gd name="connsiteX1725" fmla="*/ 4709215 w 4754420"/>
              <a:gd name="connsiteY1725" fmla="*/ 2192868 h 5670598"/>
              <a:gd name="connsiteX1726" fmla="*/ 4702755 w 4754420"/>
              <a:gd name="connsiteY1726" fmla="*/ 2206549 h 5670598"/>
              <a:gd name="connsiteX1727" fmla="*/ 4714915 w 4754420"/>
              <a:gd name="connsiteY1727" fmla="*/ 2215669 h 5670598"/>
              <a:gd name="connsiteX1728" fmla="*/ 4724035 w 4754420"/>
              <a:gd name="connsiteY1728" fmla="*/ 2224790 h 5670598"/>
              <a:gd name="connsiteX1729" fmla="*/ 4718715 w 4754420"/>
              <a:gd name="connsiteY1729" fmla="*/ 2242650 h 5670598"/>
              <a:gd name="connsiteX1730" fmla="*/ 4708835 w 4754420"/>
              <a:gd name="connsiteY1730" fmla="*/ 2258229 h 5670598"/>
              <a:gd name="connsiteX1731" fmla="*/ 4723656 w 4754420"/>
              <a:gd name="connsiteY1731" fmla="*/ 2259749 h 5670598"/>
              <a:gd name="connsiteX1732" fmla="*/ 4736196 w 4754420"/>
              <a:gd name="connsiteY1732" fmla="*/ 2261270 h 5670598"/>
              <a:gd name="connsiteX1733" fmla="*/ 4729736 w 4754420"/>
              <a:gd name="connsiteY1733" fmla="*/ 2281031 h 5670598"/>
              <a:gd name="connsiteX1734" fmla="*/ 4711875 w 4754420"/>
              <a:gd name="connsiteY1734" fmla="*/ 2300790 h 5670598"/>
              <a:gd name="connsiteX1735" fmla="*/ 4708075 w 4754420"/>
              <a:gd name="connsiteY1735" fmla="*/ 2317511 h 5670598"/>
              <a:gd name="connsiteX1736" fmla="*/ 4699715 w 4754420"/>
              <a:gd name="connsiteY1736" fmla="*/ 2325110 h 5670598"/>
              <a:gd name="connsiteX1737" fmla="*/ 4684514 w 4754420"/>
              <a:gd name="connsiteY1737" fmla="*/ 2346391 h 5670598"/>
              <a:gd name="connsiteX1738" fmla="*/ 4684514 w 4754420"/>
              <a:gd name="connsiteY1738" fmla="*/ 2373752 h 5670598"/>
              <a:gd name="connsiteX1739" fmla="*/ 4693635 w 4754420"/>
              <a:gd name="connsiteY1739" fmla="*/ 2364632 h 5670598"/>
              <a:gd name="connsiteX1740" fmla="*/ 4705795 w 4754420"/>
              <a:gd name="connsiteY1740" fmla="*/ 2340311 h 5670598"/>
              <a:gd name="connsiteX1741" fmla="*/ 4711875 w 4754420"/>
              <a:gd name="connsiteY1741" fmla="*/ 2333471 h 5670598"/>
              <a:gd name="connsiteX1742" fmla="*/ 4717955 w 4754420"/>
              <a:gd name="connsiteY1742" fmla="*/ 2331191 h 5670598"/>
              <a:gd name="connsiteX1743" fmla="*/ 4714915 w 4754420"/>
              <a:gd name="connsiteY1743" fmla="*/ 2339171 h 5670598"/>
              <a:gd name="connsiteX1744" fmla="*/ 4711875 w 4754420"/>
              <a:gd name="connsiteY1744" fmla="*/ 2349432 h 5670598"/>
              <a:gd name="connsiteX1745" fmla="*/ 4699715 w 4754420"/>
              <a:gd name="connsiteY1745" fmla="*/ 2379833 h 5670598"/>
              <a:gd name="connsiteX1746" fmla="*/ 4687555 w 4754420"/>
              <a:gd name="connsiteY1746" fmla="*/ 2410232 h 5670598"/>
              <a:gd name="connsiteX1747" fmla="*/ 4675394 w 4754420"/>
              <a:gd name="connsiteY1747" fmla="*/ 2431513 h 5670598"/>
              <a:gd name="connsiteX1748" fmla="*/ 4669314 w 4754420"/>
              <a:gd name="connsiteY1748" fmla="*/ 2455834 h 5670598"/>
              <a:gd name="connsiteX1749" fmla="*/ 4687555 w 4754420"/>
              <a:gd name="connsiteY1749" fmla="*/ 2430753 h 5670598"/>
              <a:gd name="connsiteX1750" fmla="*/ 4696675 w 4754420"/>
              <a:gd name="connsiteY1750" fmla="*/ 2401113 h 5670598"/>
              <a:gd name="connsiteX1751" fmla="*/ 4720995 w 4754420"/>
              <a:gd name="connsiteY1751" fmla="*/ 2410232 h 5670598"/>
              <a:gd name="connsiteX1752" fmla="*/ 4714915 w 4754420"/>
              <a:gd name="connsiteY1752" fmla="*/ 2443674 h 5670598"/>
              <a:gd name="connsiteX1753" fmla="*/ 4730116 w 4754420"/>
              <a:gd name="connsiteY1753" fmla="*/ 2440634 h 5670598"/>
              <a:gd name="connsiteX1754" fmla="*/ 4745316 w 4754420"/>
              <a:gd name="connsiteY1754" fmla="*/ 2458873 h 5670598"/>
              <a:gd name="connsiteX1755" fmla="*/ 4730116 w 4754420"/>
              <a:gd name="connsiteY1755" fmla="*/ 2504474 h 5670598"/>
              <a:gd name="connsiteX1756" fmla="*/ 4700475 w 4754420"/>
              <a:gd name="connsiteY1756" fmla="*/ 2543614 h 5670598"/>
              <a:gd name="connsiteX1757" fmla="*/ 4675394 w 4754420"/>
              <a:gd name="connsiteY1757" fmla="*/ 2580475 h 5670598"/>
              <a:gd name="connsiteX1758" fmla="*/ 4669314 w 4754420"/>
              <a:gd name="connsiteY1758" fmla="*/ 2580475 h 5670598"/>
              <a:gd name="connsiteX1759" fmla="*/ 4669314 w 4754420"/>
              <a:gd name="connsiteY1759" fmla="*/ 2589595 h 5670598"/>
              <a:gd name="connsiteX1760" fmla="*/ 4651074 w 4754420"/>
              <a:gd name="connsiteY1760" fmla="*/ 2619996 h 5670598"/>
              <a:gd name="connsiteX1761" fmla="*/ 4635874 w 4754420"/>
              <a:gd name="connsiteY1761" fmla="*/ 2654196 h 5670598"/>
              <a:gd name="connsiteX1762" fmla="*/ 4620673 w 4754420"/>
              <a:gd name="connsiteY1762" fmla="*/ 2692957 h 5670598"/>
              <a:gd name="connsiteX1763" fmla="*/ 4603953 w 4754420"/>
              <a:gd name="connsiteY1763" fmla="*/ 2725258 h 5670598"/>
              <a:gd name="connsiteX1764" fmla="*/ 4587232 w 4754420"/>
              <a:gd name="connsiteY1764" fmla="*/ 2750718 h 5670598"/>
              <a:gd name="connsiteX1765" fmla="*/ 4584193 w 4754420"/>
              <a:gd name="connsiteY1765" fmla="*/ 2784159 h 5670598"/>
              <a:gd name="connsiteX1766" fmla="*/ 4587232 w 4754420"/>
              <a:gd name="connsiteY1766" fmla="*/ 2784159 h 5670598"/>
              <a:gd name="connsiteX1767" fmla="*/ 4584193 w 4754420"/>
              <a:gd name="connsiteY1767" fmla="*/ 2793279 h 5670598"/>
              <a:gd name="connsiteX1768" fmla="*/ 4578112 w 4754420"/>
              <a:gd name="connsiteY1768" fmla="*/ 2793279 h 5670598"/>
              <a:gd name="connsiteX1769" fmla="*/ 4562912 w 4754420"/>
              <a:gd name="connsiteY1769" fmla="*/ 2805439 h 5670598"/>
              <a:gd name="connsiteX1770" fmla="*/ 4556832 w 4754420"/>
              <a:gd name="connsiteY1770" fmla="*/ 2835840 h 5670598"/>
              <a:gd name="connsiteX1771" fmla="*/ 4550752 w 4754420"/>
              <a:gd name="connsiteY1771" fmla="*/ 2866241 h 5670598"/>
              <a:gd name="connsiteX1772" fmla="*/ 4568992 w 4754420"/>
              <a:gd name="connsiteY1772" fmla="*/ 2890561 h 5670598"/>
              <a:gd name="connsiteX1773" fmla="*/ 4575072 w 4754420"/>
              <a:gd name="connsiteY1773" fmla="*/ 2893601 h 5670598"/>
              <a:gd name="connsiteX1774" fmla="*/ 4571272 w 4754420"/>
              <a:gd name="connsiteY1774" fmla="*/ 2903861 h 5670598"/>
              <a:gd name="connsiteX1775" fmla="*/ 4562912 w 4754420"/>
              <a:gd name="connsiteY1775" fmla="*/ 2911842 h 5670598"/>
              <a:gd name="connsiteX1776" fmla="*/ 4559872 w 4754420"/>
              <a:gd name="connsiteY1776" fmla="*/ 2924382 h 5670598"/>
              <a:gd name="connsiteX1777" fmla="*/ 4547712 w 4754420"/>
              <a:gd name="connsiteY1777" fmla="*/ 2930082 h 5670598"/>
              <a:gd name="connsiteX1778" fmla="*/ 4538592 w 4754420"/>
              <a:gd name="connsiteY1778" fmla="*/ 2930082 h 5670598"/>
              <a:gd name="connsiteX1779" fmla="*/ 4535552 w 4754420"/>
              <a:gd name="connsiteY1779" fmla="*/ 2963523 h 5670598"/>
              <a:gd name="connsiteX1780" fmla="*/ 4505151 w 4754420"/>
              <a:gd name="connsiteY1780" fmla="*/ 3021284 h 5670598"/>
              <a:gd name="connsiteX1781" fmla="*/ 4492991 w 4754420"/>
              <a:gd name="connsiteY1781" fmla="*/ 3030404 h 5670598"/>
              <a:gd name="connsiteX1782" fmla="*/ 4485770 w 4754420"/>
              <a:gd name="connsiteY1782" fmla="*/ 3060805 h 5670598"/>
              <a:gd name="connsiteX1783" fmla="*/ 4471710 w 4754420"/>
              <a:gd name="connsiteY1783" fmla="*/ 3091205 h 5670598"/>
              <a:gd name="connsiteX1784" fmla="*/ 4471710 w 4754420"/>
              <a:gd name="connsiteY1784" fmla="*/ 3127686 h 5670598"/>
              <a:gd name="connsiteX1785" fmla="*/ 4447390 w 4754420"/>
              <a:gd name="connsiteY1785" fmla="*/ 3148966 h 5670598"/>
              <a:gd name="connsiteX1786" fmla="*/ 4435229 w 4754420"/>
              <a:gd name="connsiteY1786" fmla="*/ 3179367 h 5670598"/>
              <a:gd name="connsiteX1787" fmla="*/ 4416989 w 4754420"/>
              <a:gd name="connsiteY1787" fmla="*/ 3194567 h 5670598"/>
              <a:gd name="connsiteX1788" fmla="*/ 4406349 w 4754420"/>
              <a:gd name="connsiteY1788" fmla="*/ 3219268 h 5670598"/>
              <a:gd name="connsiteX1789" fmla="*/ 4395709 w 4754420"/>
              <a:gd name="connsiteY1789" fmla="*/ 3246248 h 5670598"/>
              <a:gd name="connsiteX1790" fmla="*/ 4368348 w 4754420"/>
              <a:gd name="connsiteY1790" fmla="*/ 3297929 h 5670598"/>
              <a:gd name="connsiteX1791" fmla="*/ 4352388 w 4754420"/>
              <a:gd name="connsiteY1791" fmla="*/ 3322250 h 5670598"/>
              <a:gd name="connsiteX1792" fmla="*/ 4331867 w 4754420"/>
              <a:gd name="connsiteY1792" fmla="*/ 3346571 h 5670598"/>
              <a:gd name="connsiteX1793" fmla="*/ 4334907 w 4754420"/>
              <a:gd name="connsiteY1793" fmla="*/ 3261449 h 5670598"/>
              <a:gd name="connsiteX1794" fmla="*/ 4316667 w 4754420"/>
              <a:gd name="connsiteY1794" fmla="*/ 3255369 h 5670598"/>
              <a:gd name="connsiteX1795" fmla="*/ 4304507 w 4754420"/>
              <a:gd name="connsiteY1795" fmla="*/ 3276649 h 5670598"/>
              <a:gd name="connsiteX1796" fmla="*/ 4290066 w 4754420"/>
              <a:gd name="connsiteY1796" fmla="*/ 3328330 h 5670598"/>
              <a:gd name="connsiteX1797" fmla="*/ 4280186 w 4754420"/>
              <a:gd name="connsiteY1797" fmla="*/ 3380011 h 5670598"/>
              <a:gd name="connsiteX1798" fmla="*/ 4274866 w 4754420"/>
              <a:gd name="connsiteY1798" fmla="*/ 3402432 h 5670598"/>
              <a:gd name="connsiteX1799" fmla="*/ 4246746 w 4754420"/>
              <a:gd name="connsiteY1799" fmla="*/ 3404332 h 5670598"/>
              <a:gd name="connsiteX1800" fmla="*/ 4243706 w 4754420"/>
              <a:gd name="connsiteY1800" fmla="*/ 3413452 h 5670598"/>
              <a:gd name="connsiteX1801" fmla="*/ 4252826 w 4754420"/>
              <a:gd name="connsiteY1801" fmla="*/ 3429412 h 5670598"/>
              <a:gd name="connsiteX1802" fmla="*/ 4243706 w 4754420"/>
              <a:gd name="connsiteY1802" fmla="*/ 3440812 h 5670598"/>
              <a:gd name="connsiteX1803" fmla="*/ 4233445 w 4754420"/>
              <a:gd name="connsiteY1803" fmla="*/ 3442713 h 5670598"/>
              <a:gd name="connsiteX1804" fmla="*/ 4225465 w 4754420"/>
              <a:gd name="connsiteY1804" fmla="*/ 3446893 h 5670598"/>
              <a:gd name="connsiteX1805" fmla="*/ 4225465 w 4754420"/>
              <a:gd name="connsiteY1805" fmla="*/ 3449933 h 5670598"/>
              <a:gd name="connsiteX1806" fmla="*/ 4268026 w 4754420"/>
              <a:gd name="connsiteY1806" fmla="*/ 3474253 h 5670598"/>
              <a:gd name="connsiteX1807" fmla="*/ 4284366 w 4754420"/>
              <a:gd name="connsiteY1807" fmla="*/ 3446133 h 5670598"/>
              <a:gd name="connsiteX1808" fmla="*/ 4289306 w 4754420"/>
              <a:gd name="connsiteY1808" fmla="*/ 3413452 h 5670598"/>
              <a:gd name="connsiteX1809" fmla="*/ 4301467 w 4754420"/>
              <a:gd name="connsiteY1809" fmla="*/ 3383051 h 5670598"/>
              <a:gd name="connsiteX1810" fmla="*/ 4313627 w 4754420"/>
              <a:gd name="connsiteY1810" fmla="*/ 3355691 h 5670598"/>
              <a:gd name="connsiteX1811" fmla="*/ 4314007 w 4754420"/>
              <a:gd name="connsiteY1811" fmla="*/ 3348471 h 5670598"/>
              <a:gd name="connsiteX1812" fmla="*/ 4316667 w 4754420"/>
              <a:gd name="connsiteY1812" fmla="*/ 3343530 h 5670598"/>
              <a:gd name="connsiteX1813" fmla="*/ 4331867 w 4754420"/>
              <a:gd name="connsiteY1813" fmla="*/ 3359871 h 5670598"/>
              <a:gd name="connsiteX1814" fmla="*/ 4337947 w 4754420"/>
              <a:gd name="connsiteY1814" fmla="*/ 3383051 h 5670598"/>
              <a:gd name="connsiteX1815" fmla="*/ 4337188 w 4754420"/>
              <a:gd name="connsiteY1815" fmla="*/ 3388752 h 5670598"/>
              <a:gd name="connsiteX1816" fmla="*/ 4331867 w 4754420"/>
              <a:gd name="connsiteY1816" fmla="*/ 3392171 h 5670598"/>
              <a:gd name="connsiteX1817" fmla="*/ 4316287 w 4754420"/>
              <a:gd name="connsiteY1817" fmla="*/ 3438533 h 5670598"/>
              <a:gd name="connsiteX1818" fmla="*/ 4289306 w 4754420"/>
              <a:gd name="connsiteY1818" fmla="*/ 3480333 h 5670598"/>
              <a:gd name="connsiteX1819" fmla="*/ 4284746 w 4754420"/>
              <a:gd name="connsiteY1819" fmla="*/ 3494014 h 5670598"/>
              <a:gd name="connsiteX1820" fmla="*/ 4280186 w 4754420"/>
              <a:gd name="connsiteY1820" fmla="*/ 3507694 h 5670598"/>
              <a:gd name="connsiteX1821" fmla="*/ 4264226 w 4754420"/>
              <a:gd name="connsiteY1821" fmla="*/ 3540754 h 5670598"/>
              <a:gd name="connsiteX1822" fmla="*/ 4243706 w 4754420"/>
              <a:gd name="connsiteY1822" fmla="*/ 3571535 h 5670598"/>
              <a:gd name="connsiteX1823" fmla="*/ 4241425 w 4754420"/>
              <a:gd name="connsiteY1823" fmla="*/ 3581416 h 5670598"/>
              <a:gd name="connsiteX1824" fmla="*/ 4234585 w 4754420"/>
              <a:gd name="connsiteY1824" fmla="*/ 3586735 h 5670598"/>
              <a:gd name="connsiteX1825" fmla="*/ 4225465 w 4754420"/>
              <a:gd name="connsiteY1825" fmla="*/ 3572295 h 5670598"/>
              <a:gd name="connsiteX1826" fmla="*/ 4225465 w 4754420"/>
              <a:gd name="connsiteY1826" fmla="*/ 3553295 h 5670598"/>
              <a:gd name="connsiteX1827" fmla="*/ 4201145 w 4754420"/>
              <a:gd name="connsiteY1827" fmla="*/ 3562415 h 5670598"/>
              <a:gd name="connsiteX1828" fmla="*/ 4198104 w 4754420"/>
              <a:gd name="connsiteY1828" fmla="*/ 3592816 h 5670598"/>
              <a:gd name="connsiteX1829" fmla="*/ 4170744 w 4754420"/>
              <a:gd name="connsiteY1829" fmla="*/ 3647537 h 5670598"/>
              <a:gd name="connsiteX1830" fmla="*/ 4167704 w 4754420"/>
              <a:gd name="connsiteY1830" fmla="*/ 3647537 h 5670598"/>
              <a:gd name="connsiteX1831" fmla="*/ 4143383 w 4754420"/>
              <a:gd name="connsiteY1831" fmla="*/ 3702258 h 5670598"/>
              <a:gd name="connsiteX1832" fmla="*/ 4139583 w 4754420"/>
              <a:gd name="connsiteY1832" fmla="*/ 3717458 h 5670598"/>
              <a:gd name="connsiteX1833" fmla="*/ 4140343 w 4754420"/>
              <a:gd name="connsiteY1833" fmla="*/ 3732659 h 5670598"/>
              <a:gd name="connsiteX1834" fmla="*/ 4150604 w 4754420"/>
              <a:gd name="connsiteY1834" fmla="*/ 3734178 h 5670598"/>
              <a:gd name="connsiteX1835" fmla="*/ 4149464 w 4754420"/>
              <a:gd name="connsiteY1835" fmla="*/ 3744819 h 5670598"/>
              <a:gd name="connsiteX1836" fmla="*/ 4143763 w 4754420"/>
              <a:gd name="connsiteY1836" fmla="*/ 3745579 h 5670598"/>
              <a:gd name="connsiteX1837" fmla="*/ 4140343 w 4754420"/>
              <a:gd name="connsiteY1837" fmla="*/ 3750899 h 5670598"/>
              <a:gd name="connsiteX1838" fmla="*/ 4145663 w 4754420"/>
              <a:gd name="connsiteY1838" fmla="*/ 3761539 h 5670598"/>
              <a:gd name="connsiteX1839" fmla="*/ 4155544 w 4754420"/>
              <a:gd name="connsiteY1839" fmla="*/ 3772179 h 5670598"/>
              <a:gd name="connsiteX1840" fmla="*/ 4145663 w 4754420"/>
              <a:gd name="connsiteY1840" fmla="*/ 3801440 h 5670598"/>
              <a:gd name="connsiteX1841" fmla="*/ 4131223 w 4754420"/>
              <a:gd name="connsiteY1841" fmla="*/ 3823860 h 5670598"/>
              <a:gd name="connsiteX1842" fmla="*/ 4128563 w 4754420"/>
              <a:gd name="connsiteY1842" fmla="*/ 3844001 h 5670598"/>
              <a:gd name="connsiteX1843" fmla="*/ 4109943 w 4754420"/>
              <a:gd name="connsiteY1843" fmla="*/ 3848181 h 5670598"/>
              <a:gd name="connsiteX1844" fmla="*/ 4109943 w 4754420"/>
              <a:gd name="connsiteY1844" fmla="*/ 3881622 h 5670598"/>
              <a:gd name="connsiteX1845" fmla="*/ 4087902 w 4754420"/>
              <a:gd name="connsiteY1845" fmla="*/ 3865661 h 5670598"/>
              <a:gd name="connsiteX1846" fmla="*/ 4070422 w 4754420"/>
              <a:gd name="connsiteY1846" fmla="*/ 3845141 h 5670598"/>
              <a:gd name="connsiteX1847" fmla="*/ 4067382 w 4754420"/>
              <a:gd name="connsiteY1847" fmla="*/ 3863381 h 5670598"/>
              <a:gd name="connsiteX1848" fmla="*/ 4085622 w 4754420"/>
              <a:gd name="connsiteY1848" fmla="*/ 3893782 h 5670598"/>
              <a:gd name="connsiteX1849" fmla="*/ 4062822 w 4754420"/>
              <a:gd name="connsiteY1849" fmla="*/ 3960283 h 5670598"/>
              <a:gd name="connsiteX1850" fmla="*/ 4021781 w 4754420"/>
              <a:gd name="connsiteY1850" fmla="*/ 4015384 h 5670598"/>
              <a:gd name="connsiteX1851" fmla="*/ 4014561 w 4754420"/>
              <a:gd name="connsiteY1851" fmla="*/ 4041605 h 5670598"/>
              <a:gd name="connsiteX1852" fmla="*/ 4000500 w 4754420"/>
              <a:gd name="connsiteY1852" fmla="*/ 4060985 h 5670598"/>
              <a:gd name="connsiteX1853" fmla="*/ 3997840 w 4754420"/>
              <a:gd name="connsiteY1853" fmla="*/ 4056425 h 5670598"/>
              <a:gd name="connsiteX1854" fmla="*/ 3997460 w 4754420"/>
              <a:gd name="connsiteY1854" fmla="*/ 4051865 h 5670598"/>
              <a:gd name="connsiteX1855" fmla="*/ 3985300 w 4754420"/>
              <a:gd name="connsiteY1855" fmla="*/ 4048825 h 5670598"/>
              <a:gd name="connsiteX1856" fmla="*/ 3976180 w 4754420"/>
              <a:gd name="connsiteY1856" fmla="*/ 4060985 h 5670598"/>
              <a:gd name="connsiteX1857" fmla="*/ 3997460 w 4754420"/>
              <a:gd name="connsiteY1857" fmla="*/ 4082266 h 5670598"/>
              <a:gd name="connsiteX1858" fmla="*/ 3987580 w 4754420"/>
              <a:gd name="connsiteY1858" fmla="*/ 4126726 h 5670598"/>
              <a:gd name="connsiteX1859" fmla="*/ 3964020 w 4754420"/>
              <a:gd name="connsiteY1859" fmla="*/ 4164347 h 5670598"/>
              <a:gd name="connsiteX1860" fmla="*/ 3972000 w 4754420"/>
              <a:gd name="connsiteY1860" fmla="*/ 4190948 h 5670598"/>
              <a:gd name="connsiteX1861" fmla="*/ 3973140 w 4754420"/>
              <a:gd name="connsiteY1861" fmla="*/ 4212988 h 5670598"/>
              <a:gd name="connsiteX1862" fmla="*/ 3961360 w 4754420"/>
              <a:gd name="connsiteY1862" fmla="*/ 4209188 h 5670598"/>
              <a:gd name="connsiteX1863" fmla="*/ 3951860 w 4754420"/>
              <a:gd name="connsiteY1863" fmla="*/ 4200828 h 5670598"/>
              <a:gd name="connsiteX1864" fmla="*/ 3947299 w 4754420"/>
              <a:gd name="connsiteY1864" fmla="*/ 4236549 h 5670598"/>
              <a:gd name="connsiteX1865" fmla="*/ 3933619 w 4754420"/>
              <a:gd name="connsiteY1865" fmla="*/ 4267709 h 5670598"/>
              <a:gd name="connsiteX1866" fmla="*/ 3918419 w 4754420"/>
              <a:gd name="connsiteY1866" fmla="*/ 4243389 h 5670598"/>
              <a:gd name="connsiteX1867" fmla="*/ 3927539 w 4754420"/>
              <a:gd name="connsiteY1867" fmla="*/ 4212988 h 5670598"/>
              <a:gd name="connsiteX1868" fmla="*/ 3921839 w 4754420"/>
              <a:gd name="connsiteY1868" fmla="*/ 4208428 h 5670598"/>
              <a:gd name="connsiteX1869" fmla="*/ 3918419 w 4754420"/>
              <a:gd name="connsiteY1869" fmla="*/ 4203868 h 5670598"/>
              <a:gd name="connsiteX1870" fmla="*/ 3927919 w 4754420"/>
              <a:gd name="connsiteY1870" fmla="*/ 4198548 h 5670598"/>
              <a:gd name="connsiteX1871" fmla="*/ 3939699 w 4754420"/>
              <a:gd name="connsiteY1871" fmla="*/ 4197788 h 5670598"/>
              <a:gd name="connsiteX1872" fmla="*/ 3945399 w 4754420"/>
              <a:gd name="connsiteY1872" fmla="*/ 4168907 h 5670598"/>
              <a:gd name="connsiteX1873" fmla="*/ 3957940 w 4754420"/>
              <a:gd name="connsiteY1873" fmla="*/ 4140027 h 5670598"/>
              <a:gd name="connsiteX1874" fmla="*/ 3956040 w 4754420"/>
              <a:gd name="connsiteY1874" fmla="*/ 4132427 h 5670598"/>
              <a:gd name="connsiteX1875" fmla="*/ 3951860 w 4754420"/>
              <a:gd name="connsiteY1875" fmla="*/ 4124826 h 5670598"/>
              <a:gd name="connsiteX1876" fmla="*/ 3930579 w 4754420"/>
              <a:gd name="connsiteY1876" fmla="*/ 4152187 h 5670598"/>
              <a:gd name="connsiteX1877" fmla="*/ 3915379 w 4754420"/>
              <a:gd name="connsiteY1877" fmla="*/ 4155227 h 5670598"/>
              <a:gd name="connsiteX1878" fmla="*/ 3915379 w 4754420"/>
              <a:gd name="connsiteY1878" fmla="*/ 4197788 h 5670598"/>
              <a:gd name="connsiteX1879" fmla="*/ 3886878 w 4754420"/>
              <a:gd name="connsiteY1879" fmla="*/ 4236549 h 5670598"/>
              <a:gd name="connsiteX1880" fmla="*/ 3869778 w 4754420"/>
              <a:gd name="connsiteY1880" fmla="*/ 4279870 h 5670598"/>
              <a:gd name="connsiteX1881" fmla="*/ 3863698 w 4754420"/>
              <a:gd name="connsiteY1881" fmla="*/ 4295070 h 5670598"/>
              <a:gd name="connsiteX1882" fmla="*/ 3857618 w 4754420"/>
              <a:gd name="connsiteY1882" fmla="*/ 4310270 h 5670598"/>
              <a:gd name="connsiteX1883" fmla="*/ 3848497 w 4754420"/>
              <a:gd name="connsiteY1883" fmla="*/ 4334591 h 5670598"/>
              <a:gd name="connsiteX1884" fmla="*/ 3851537 w 4754420"/>
              <a:gd name="connsiteY1884" fmla="*/ 4334591 h 5670598"/>
              <a:gd name="connsiteX1885" fmla="*/ 3845457 w 4754420"/>
              <a:gd name="connsiteY1885" fmla="*/ 4349791 h 5670598"/>
              <a:gd name="connsiteX1886" fmla="*/ 3839377 w 4754420"/>
              <a:gd name="connsiteY1886" fmla="*/ 4364991 h 5670598"/>
              <a:gd name="connsiteX1887" fmla="*/ 3837857 w 4754420"/>
              <a:gd name="connsiteY1887" fmla="*/ 4377532 h 5670598"/>
              <a:gd name="connsiteX1888" fmla="*/ 3827217 w 4754420"/>
              <a:gd name="connsiteY1888" fmla="*/ 4383232 h 5670598"/>
              <a:gd name="connsiteX1889" fmla="*/ 3824937 w 4754420"/>
              <a:gd name="connsiteY1889" fmla="*/ 4400712 h 5670598"/>
              <a:gd name="connsiteX1890" fmla="*/ 3808976 w 4754420"/>
              <a:gd name="connsiteY1890" fmla="*/ 4404512 h 5670598"/>
              <a:gd name="connsiteX1891" fmla="*/ 3808976 w 4754420"/>
              <a:gd name="connsiteY1891" fmla="*/ 4437953 h 5670598"/>
              <a:gd name="connsiteX1892" fmla="*/ 3793776 w 4754420"/>
              <a:gd name="connsiteY1892" fmla="*/ 4431873 h 5670598"/>
              <a:gd name="connsiteX1893" fmla="*/ 3775536 w 4754420"/>
              <a:gd name="connsiteY1893" fmla="*/ 4474434 h 5670598"/>
              <a:gd name="connsiteX1894" fmla="*/ 3781616 w 4754420"/>
              <a:gd name="connsiteY1894" fmla="*/ 4480514 h 5670598"/>
              <a:gd name="connsiteX1895" fmla="*/ 3769456 w 4754420"/>
              <a:gd name="connsiteY1895" fmla="*/ 4489634 h 5670598"/>
              <a:gd name="connsiteX1896" fmla="*/ 3763376 w 4754420"/>
              <a:gd name="connsiteY1896" fmla="*/ 4501794 h 5670598"/>
              <a:gd name="connsiteX1897" fmla="*/ 3772496 w 4754420"/>
              <a:gd name="connsiteY1897" fmla="*/ 4523075 h 5670598"/>
              <a:gd name="connsiteX1898" fmla="*/ 3769456 w 4754420"/>
              <a:gd name="connsiteY1898" fmla="*/ 4547395 h 5670598"/>
              <a:gd name="connsiteX1899" fmla="*/ 3757295 w 4754420"/>
              <a:gd name="connsiteY1899" fmla="*/ 4559555 h 5670598"/>
              <a:gd name="connsiteX1900" fmla="*/ 3736015 w 4754420"/>
              <a:gd name="connsiteY1900" fmla="*/ 4571715 h 5670598"/>
              <a:gd name="connsiteX1901" fmla="*/ 3736015 w 4754420"/>
              <a:gd name="connsiteY1901" fmla="*/ 4556515 h 5670598"/>
              <a:gd name="connsiteX1902" fmla="*/ 3726895 w 4754420"/>
              <a:gd name="connsiteY1902" fmla="*/ 4559555 h 5670598"/>
              <a:gd name="connsiteX1903" fmla="*/ 3717775 w 4754420"/>
              <a:gd name="connsiteY1903" fmla="*/ 4581596 h 5670598"/>
              <a:gd name="connsiteX1904" fmla="*/ 3708654 w 4754420"/>
              <a:gd name="connsiteY1904" fmla="*/ 4599076 h 5670598"/>
              <a:gd name="connsiteX1905" fmla="*/ 3705994 w 4754420"/>
              <a:gd name="connsiteY1905" fmla="*/ 4596036 h 5670598"/>
              <a:gd name="connsiteX1906" fmla="*/ 3705614 w 4754420"/>
              <a:gd name="connsiteY1906" fmla="*/ 4592996 h 5670598"/>
              <a:gd name="connsiteX1907" fmla="*/ 3696494 w 4754420"/>
              <a:gd name="connsiteY1907" fmla="*/ 4584636 h 5670598"/>
              <a:gd name="connsiteX1908" fmla="*/ 3705614 w 4754420"/>
              <a:gd name="connsiteY1908" fmla="*/ 4571715 h 5670598"/>
              <a:gd name="connsiteX1909" fmla="*/ 3693454 w 4754420"/>
              <a:gd name="connsiteY1909" fmla="*/ 4544355 h 5670598"/>
              <a:gd name="connsiteX1910" fmla="*/ 3705614 w 4754420"/>
              <a:gd name="connsiteY1910" fmla="*/ 4523075 h 5670598"/>
              <a:gd name="connsiteX1911" fmla="*/ 3684334 w 4754420"/>
              <a:gd name="connsiteY1911" fmla="*/ 4513954 h 5670598"/>
              <a:gd name="connsiteX1912" fmla="*/ 3673694 w 4754420"/>
              <a:gd name="connsiteY1912" fmla="*/ 4541695 h 5670598"/>
              <a:gd name="connsiteX1913" fmla="*/ 3663054 w 4754420"/>
              <a:gd name="connsiteY1913" fmla="*/ 4571715 h 5670598"/>
              <a:gd name="connsiteX1914" fmla="*/ 3637593 w 4754420"/>
              <a:gd name="connsiteY1914" fmla="*/ 4609716 h 5670598"/>
              <a:gd name="connsiteX1915" fmla="*/ 3614412 w 4754420"/>
              <a:gd name="connsiteY1915" fmla="*/ 4647717 h 5670598"/>
              <a:gd name="connsiteX1916" fmla="*/ 3605292 w 4754420"/>
              <a:gd name="connsiteY1916" fmla="*/ 4676598 h 5670598"/>
              <a:gd name="connsiteX1917" fmla="*/ 3587052 w 4754420"/>
              <a:gd name="connsiteY1917" fmla="*/ 4696358 h 5670598"/>
              <a:gd name="connsiteX1918" fmla="*/ 3591612 w 4754420"/>
              <a:gd name="connsiteY1918" fmla="*/ 4709659 h 5670598"/>
              <a:gd name="connsiteX1919" fmla="*/ 3596172 w 4754420"/>
              <a:gd name="connsiteY1919" fmla="*/ 4720679 h 5670598"/>
              <a:gd name="connsiteX1920" fmla="*/ 3598832 w 4754420"/>
              <a:gd name="connsiteY1920" fmla="*/ 4716119 h 5670598"/>
              <a:gd name="connsiteX1921" fmla="*/ 3599212 w 4754420"/>
              <a:gd name="connsiteY1921" fmla="*/ 4711558 h 5670598"/>
              <a:gd name="connsiteX1922" fmla="*/ 3629613 w 4754420"/>
              <a:gd name="connsiteY1922" fmla="*/ 4659497 h 5670598"/>
              <a:gd name="connsiteX1923" fmla="*/ 3650893 w 4754420"/>
              <a:gd name="connsiteY1923" fmla="*/ 4605156 h 5670598"/>
              <a:gd name="connsiteX1924" fmla="*/ 3666094 w 4754420"/>
              <a:gd name="connsiteY1924" fmla="*/ 4605156 h 5670598"/>
              <a:gd name="connsiteX1925" fmla="*/ 3690414 w 4754420"/>
              <a:gd name="connsiteY1925" fmla="*/ 4607056 h 5670598"/>
              <a:gd name="connsiteX1926" fmla="*/ 3705614 w 4754420"/>
              <a:gd name="connsiteY1926" fmla="*/ 4620357 h 5670598"/>
              <a:gd name="connsiteX1927" fmla="*/ 3696114 w 4754420"/>
              <a:gd name="connsiteY1927" fmla="*/ 4660637 h 5670598"/>
              <a:gd name="connsiteX1928" fmla="*/ 3675214 w 4754420"/>
              <a:gd name="connsiteY1928" fmla="*/ 4696358 h 5670598"/>
              <a:gd name="connsiteX1929" fmla="*/ 3679774 w 4754420"/>
              <a:gd name="connsiteY1929" fmla="*/ 4716119 h 5670598"/>
              <a:gd name="connsiteX1930" fmla="*/ 3684334 w 4754420"/>
              <a:gd name="connsiteY1930" fmla="*/ 4735879 h 5670598"/>
              <a:gd name="connsiteX1931" fmla="*/ 3663054 w 4754420"/>
              <a:gd name="connsiteY1931" fmla="*/ 4729799 h 5670598"/>
              <a:gd name="connsiteX1932" fmla="*/ 3660014 w 4754420"/>
              <a:gd name="connsiteY1932" fmla="*/ 4760200 h 5670598"/>
              <a:gd name="connsiteX1933" fmla="*/ 3647853 w 4754420"/>
              <a:gd name="connsiteY1933" fmla="*/ 4790600 h 5670598"/>
              <a:gd name="connsiteX1934" fmla="*/ 3632653 w 4754420"/>
              <a:gd name="connsiteY1934" fmla="*/ 4769320 h 5670598"/>
              <a:gd name="connsiteX1935" fmla="*/ 3641773 w 4754420"/>
              <a:gd name="connsiteY1935" fmla="*/ 4741959 h 5670598"/>
              <a:gd name="connsiteX1936" fmla="*/ 3636073 w 4754420"/>
              <a:gd name="connsiteY1936" fmla="*/ 4737399 h 5670598"/>
              <a:gd name="connsiteX1937" fmla="*/ 3632653 w 4754420"/>
              <a:gd name="connsiteY1937" fmla="*/ 4732839 h 5670598"/>
              <a:gd name="connsiteX1938" fmla="*/ 3640633 w 4754420"/>
              <a:gd name="connsiteY1938" fmla="*/ 4727519 h 5670598"/>
              <a:gd name="connsiteX1939" fmla="*/ 3650893 w 4754420"/>
              <a:gd name="connsiteY1939" fmla="*/ 4726759 h 5670598"/>
              <a:gd name="connsiteX1940" fmla="*/ 3669134 w 4754420"/>
              <a:gd name="connsiteY1940" fmla="*/ 4675078 h 5670598"/>
              <a:gd name="connsiteX1941" fmla="*/ 3666094 w 4754420"/>
              <a:gd name="connsiteY1941" fmla="*/ 4662917 h 5670598"/>
              <a:gd name="connsiteX1942" fmla="*/ 3653933 w 4754420"/>
              <a:gd name="connsiteY1942" fmla="*/ 4647717 h 5670598"/>
              <a:gd name="connsiteX1943" fmla="*/ 3638733 w 4754420"/>
              <a:gd name="connsiteY1943" fmla="*/ 4662917 h 5670598"/>
              <a:gd name="connsiteX1944" fmla="*/ 3629613 w 4754420"/>
              <a:gd name="connsiteY1944" fmla="*/ 4726759 h 5670598"/>
              <a:gd name="connsiteX1945" fmla="*/ 3603772 w 4754420"/>
              <a:gd name="connsiteY1945" fmla="*/ 4762479 h 5670598"/>
              <a:gd name="connsiteX1946" fmla="*/ 3587052 w 4754420"/>
              <a:gd name="connsiteY1946" fmla="*/ 4802760 h 5670598"/>
              <a:gd name="connsiteX1947" fmla="*/ 3580212 w 4754420"/>
              <a:gd name="connsiteY1947" fmla="*/ 4833161 h 5670598"/>
              <a:gd name="connsiteX1948" fmla="*/ 3568812 w 4754420"/>
              <a:gd name="connsiteY1948" fmla="*/ 4863562 h 5670598"/>
              <a:gd name="connsiteX1949" fmla="*/ 3529291 w 4754420"/>
              <a:gd name="connsiteY1949" fmla="*/ 4906122 h 5670598"/>
              <a:gd name="connsiteX1950" fmla="*/ 3508010 w 4754420"/>
              <a:gd name="connsiteY1950" fmla="*/ 4966924 h 5670598"/>
              <a:gd name="connsiteX1951" fmla="*/ 3500790 w 4754420"/>
              <a:gd name="connsiteY1951" fmla="*/ 4967684 h 5670598"/>
              <a:gd name="connsiteX1952" fmla="*/ 3495850 w 4754420"/>
              <a:gd name="connsiteY1952" fmla="*/ 4973004 h 5670598"/>
              <a:gd name="connsiteX1953" fmla="*/ 3500790 w 4754420"/>
              <a:gd name="connsiteY1953" fmla="*/ 4979084 h 5670598"/>
              <a:gd name="connsiteX1954" fmla="*/ 3508010 w 4754420"/>
              <a:gd name="connsiteY1954" fmla="*/ 4985164 h 5670598"/>
              <a:gd name="connsiteX1955" fmla="*/ 3474570 w 4754420"/>
              <a:gd name="connsiteY1955" fmla="*/ 5003405 h 5670598"/>
              <a:gd name="connsiteX1956" fmla="*/ 3453289 w 4754420"/>
              <a:gd name="connsiteY1956" fmla="*/ 5003405 h 5670598"/>
              <a:gd name="connsiteX1957" fmla="*/ 3458609 w 4754420"/>
              <a:gd name="connsiteY1957" fmla="*/ 4970724 h 5670598"/>
              <a:gd name="connsiteX1958" fmla="*/ 3459369 w 4754420"/>
              <a:gd name="connsiteY1958" fmla="*/ 4924363 h 5670598"/>
              <a:gd name="connsiteX1959" fmla="*/ 3441129 w 4754420"/>
              <a:gd name="connsiteY1959" fmla="*/ 4950964 h 5670598"/>
              <a:gd name="connsiteX1960" fmla="*/ 3432009 w 4754420"/>
              <a:gd name="connsiteY1960" fmla="*/ 4982124 h 5670598"/>
              <a:gd name="connsiteX1961" fmla="*/ 3392488 w 4754420"/>
              <a:gd name="connsiteY1961" fmla="*/ 5021645 h 5670598"/>
              <a:gd name="connsiteX1962" fmla="*/ 3373108 w 4754420"/>
              <a:gd name="connsiteY1962" fmla="*/ 5039885 h 5670598"/>
              <a:gd name="connsiteX1963" fmla="*/ 3365127 w 4754420"/>
              <a:gd name="connsiteY1963" fmla="*/ 5058126 h 5670598"/>
              <a:gd name="connsiteX1964" fmla="*/ 3352967 w 4754420"/>
              <a:gd name="connsiteY1964" fmla="*/ 5058126 h 5670598"/>
              <a:gd name="connsiteX1965" fmla="*/ 3346887 w 4754420"/>
              <a:gd name="connsiteY1965" fmla="*/ 5077506 h 5670598"/>
              <a:gd name="connsiteX1966" fmla="*/ 3340807 w 4754420"/>
              <a:gd name="connsiteY1966" fmla="*/ 5094607 h 5670598"/>
              <a:gd name="connsiteX1967" fmla="*/ 3319526 w 4754420"/>
              <a:gd name="connsiteY1967" fmla="*/ 5112847 h 5670598"/>
              <a:gd name="connsiteX1968" fmla="*/ 3307366 w 4754420"/>
              <a:gd name="connsiteY1968" fmla="*/ 5088526 h 5670598"/>
              <a:gd name="connsiteX1969" fmla="*/ 3298246 w 4754420"/>
              <a:gd name="connsiteY1969" fmla="*/ 5079406 h 5670598"/>
              <a:gd name="connsiteX1970" fmla="*/ 3308886 w 4754420"/>
              <a:gd name="connsiteY1970" fmla="*/ 5044065 h 5670598"/>
              <a:gd name="connsiteX1971" fmla="*/ 3319526 w 4754420"/>
              <a:gd name="connsiteY1971" fmla="*/ 5006444 h 5670598"/>
              <a:gd name="connsiteX1972" fmla="*/ 3319146 w 4754420"/>
              <a:gd name="connsiteY1972" fmla="*/ 5003405 h 5670598"/>
              <a:gd name="connsiteX1973" fmla="*/ 3316486 w 4754420"/>
              <a:gd name="connsiteY1973" fmla="*/ 5000364 h 5670598"/>
              <a:gd name="connsiteX1974" fmla="*/ 3310406 w 4754420"/>
              <a:gd name="connsiteY1974" fmla="*/ 5009865 h 5670598"/>
              <a:gd name="connsiteX1975" fmla="*/ 3304326 w 4754420"/>
              <a:gd name="connsiteY1975" fmla="*/ 5021645 h 5670598"/>
              <a:gd name="connsiteX1976" fmla="*/ 3298246 w 4754420"/>
              <a:gd name="connsiteY1976" fmla="*/ 5030765 h 5670598"/>
              <a:gd name="connsiteX1977" fmla="*/ 3298246 w 4754420"/>
              <a:gd name="connsiteY1977" fmla="*/ 5043305 h 5670598"/>
              <a:gd name="connsiteX1978" fmla="*/ 3289126 w 4754420"/>
              <a:gd name="connsiteY1978" fmla="*/ 5049006 h 5670598"/>
              <a:gd name="connsiteX1979" fmla="*/ 3276966 w 4754420"/>
              <a:gd name="connsiteY1979" fmla="*/ 5055086 h 5670598"/>
              <a:gd name="connsiteX1980" fmla="*/ 3246565 w 4754420"/>
              <a:gd name="connsiteY1980" fmla="*/ 5058126 h 5670598"/>
              <a:gd name="connsiteX1981" fmla="*/ 3237445 w 4754420"/>
              <a:gd name="connsiteY1981" fmla="*/ 5082446 h 5670598"/>
              <a:gd name="connsiteX1982" fmla="*/ 3224145 w 4754420"/>
              <a:gd name="connsiteY1982" fmla="*/ 5090426 h 5670598"/>
              <a:gd name="connsiteX1983" fmla="*/ 3213125 w 4754420"/>
              <a:gd name="connsiteY1983" fmla="*/ 5100686 h 5670598"/>
              <a:gd name="connsiteX1984" fmla="*/ 3203244 w 4754420"/>
              <a:gd name="connsiteY1984" fmla="*/ 5103347 h 5670598"/>
              <a:gd name="connsiteX1985" fmla="*/ 3197924 w 4754420"/>
              <a:gd name="connsiteY1985" fmla="*/ 5112847 h 5670598"/>
              <a:gd name="connsiteX1986" fmla="*/ 3200964 w 4754420"/>
              <a:gd name="connsiteY1986" fmla="*/ 5125007 h 5670598"/>
              <a:gd name="connsiteX1987" fmla="*/ 3173604 w 4754420"/>
              <a:gd name="connsiteY1987" fmla="*/ 5125007 h 5670598"/>
              <a:gd name="connsiteX1988" fmla="*/ 3182344 w 4754420"/>
              <a:gd name="connsiteY1988" fmla="*/ 5098786 h 5670598"/>
              <a:gd name="connsiteX1989" fmla="*/ 3179684 w 4754420"/>
              <a:gd name="connsiteY1989" fmla="*/ 5079406 h 5670598"/>
              <a:gd name="connsiteX1990" fmla="*/ 3170944 w 4754420"/>
              <a:gd name="connsiteY1990" fmla="*/ 5082826 h 5670598"/>
              <a:gd name="connsiteX1991" fmla="*/ 3164484 w 4754420"/>
              <a:gd name="connsiteY1991" fmla="*/ 5088526 h 5670598"/>
              <a:gd name="connsiteX1992" fmla="*/ 3158403 w 4754420"/>
              <a:gd name="connsiteY1992" fmla="*/ 5125007 h 5670598"/>
              <a:gd name="connsiteX1993" fmla="*/ 3143203 w 4754420"/>
              <a:gd name="connsiteY1993" fmla="*/ 5146287 h 5670598"/>
              <a:gd name="connsiteX1994" fmla="*/ 3138643 w 4754420"/>
              <a:gd name="connsiteY1994" fmla="*/ 5169848 h 5670598"/>
              <a:gd name="connsiteX1995" fmla="*/ 3124963 w 4754420"/>
              <a:gd name="connsiteY1995" fmla="*/ 5188848 h 5670598"/>
              <a:gd name="connsiteX1996" fmla="*/ 3124963 w 4754420"/>
              <a:gd name="connsiteY1996" fmla="*/ 5213169 h 5670598"/>
              <a:gd name="connsiteX1997" fmla="*/ 3112802 w 4754420"/>
              <a:gd name="connsiteY1997" fmla="*/ 5246609 h 5670598"/>
              <a:gd name="connsiteX1998" fmla="*/ 3098742 w 4754420"/>
              <a:gd name="connsiteY1998" fmla="*/ 5248510 h 5670598"/>
              <a:gd name="connsiteX1999" fmla="*/ 3091522 w 4754420"/>
              <a:gd name="connsiteY1999" fmla="*/ 5261810 h 5670598"/>
              <a:gd name="connsiteX2000" fmla="*/ 3073282 w 4754420"/>
              <a:gd name="connsiteY2000" fmla="*/ 5289170 h 5670598"/>
              <a:gd name="connsiteX2001" fmla="*/ 3048961 w 4754420"/>
              <a:gd name="connsiteY2001" fmla="*/ 5280050 h 5670598"/>
              <a:gd name="connsiteX2002" fmla="*/ 3056941 w 4754420"/>
              <a:gd name="connsiteY2002" fmla="*/ 5245850 h 5670598"/>
              <a:gd name="connsiteX2003" fmla="*/ 3067201 w 4754420"/>
              <a:gd name="connsiteY2003" fmla="*/ 5216209 h 5670598"/>
              <a:gd name="connsiteX2004" fmla="*/ 3079362 w 4754420"/>
              <a:gd name="connsiteY2004" fmla="*/ 5201009 h 5670598"/>
              <a:gd name="connsiteX2005" fmla="*/ 3103682 w 4754420"/>
              <a:gd name="connsiteY2005" fmla="*/ 5200629 h 5670598"/>
              <a:gd name="connsiteX2006" fmla="*/ 3100642 w 4754420"/>
              <a:gd name="connsiteY2006" fmla="*/ 5188848 h 5670598"/>
              <a:gd name="connsiteX2007" fmla="*/ 3112802 w 4754420"/>
              <a:gd name="connsiteY2007" fmla="*/ 5158448 h 5670598"/>
              <a:gd name="connsiteX2008" fmla="*/ 3100642 w 4754420"/>
              <a:gd name="connsiteY2008" fmla="*/ 5158448 h 5670598"/>
              <a:gd name="connsiteX2009" fmla="*/ 3112802 w 4754420"/>
              <a:gd name="connsiteY2009" fmla="*/ 5143247 h 5670598"/>
              <a:gd name="connsiteX2010" fmla="*/ 3112802 w 4754420"/>
              <a:gd name="connsiteY2010" fmla="*/ 5112847 h 5670598"/>
              <a:gd name="connsiteX2011" fmla="*/ 3134083 w 4754420"/>
              <a:gd name="connsiteY2011" fmla="*/ 5097646 h 5670598"/>
              <a:gd name="connsiteX2012" fmla="*/ 3134083 w 4754420"/>
              <a:gd name="connsiteY2012" fmla="*/ 5070286 h 5670598"/>
              <a:gd name="connsiteX2013" fmla="*/ 3155363 w 4754420"/>
              <a:gd name="connsiteY2013" fmla="*/ 5045965 h 5670598"/>
              <a:gd name="connsiteX2014" fmla="*/ 3164484 w 4754420"/>
              <a:gd name="connsiteY2014" fmla="*/ 5021645 h 5670598"/>
              <a:gd name="connsiteX2015" fmla="*/ 3155363 w 4754420"/>
              <a:gd name="connsiteY2015" fmla="*/ 4990484 h 5670598"/>
              <a:gd name="connsiteX2016" fmla="*/ 3164484 w 4754420"/>
              <a:gd name="connsiteY2016" fmla="*/ 4954764 h 5670598"/>
              <a:gd name="connsiteX2017" fmla="*/ 3173604 w 4754420"/>
              <a:gd name="connsiteY2017" fmla="*/ 4935763 h 5670598"/>
              <a:gd name="connsiteX2018" fmla="*/ 3173604 w 4754420"/>
              <a:gd name="connsiteY2018" fmla="*/ 4912203 h 5670598"/>
              <a:gd name="connsiteX2019" fmla="*/ 3183104 w 4754420"/>
              <a:gd name="connsiteY2019" fmla="*/ 4902322 h 5670598"/>
              <a:gd name="connsiteX2020" fmla="*/ 3185764 w 4754420"/>
              <a:gd name="connsiteY2020" fmla="*/ 4887882 h 5670598"/>
              <a:gd name="connsiteX2021" fmla="*/ 3179684 w 4754420"/>
              <a:gd name="connsiteY2021" fmla="*/ 4874202 h 5670598"/>
              <a:gd name="connsiteX2022" fmla="*/ 3173604 w 4754420"/>
              <a:gd name="connsiteY2022" fmla="*/ 4860522 h 5670598"/>
              <a:gd name="connsiteX2023" fmla="*/ 3157263 w 4754420"/>
              <a:gd name="connsiteY2023" fmla="*/ 4887882 h 5670598"/>
              <a:gd name="connsiteX2024" fmla="*/ 3143203 w 4754420"/>
              <a:gd name="connsiteY2024" fmla="*/ 4915243 h 5670598"/>
              <a:gd name="connsiteX2025" fmla="*/ 3133703 w 4754420"/>
              <a:gd name="connsiteY2025" fmla="*/ 4941463 h 5670598"/>
              <a:gd name="connsiteX2026" fmla="*/ 3112802 w 4754420"/>
              <a:gd name="connsiteY2026" fmla="*/ 4960844 h 5670598"/>
              <a:gd name="connsiteX2027" fmla="*/ 3112802 w 4754420"/>
              <a:gd name="connsiteY2027" fmla="*/ 5000364 h 5670598"/>
              <a:gd name="connsiteX2028" fmla="*/ 3065301 w 4754420"/>
              <a:gd name="connsiteY2028" fmla="*/ 5044065 h 5670598"/>
              <a:gd name="connsiteX2029" fmla="*/ 3042881 w 4754420"/>
              <a:gd name="connsiteY2029" fmla="*/ 5112847 h 5670598"/>
              <a:gd name="connsiteX2030" fmla="*/ 3015520 w 4754420"/>
              <a:gd name="connsiteY2030" fmla="*/ 5123487 h 5670598"/>
              <a:gd name="connsiteX2031" fmla="*/ 2988160 w 4754420"/>
              <a:gd name="connsiteY2031" fmla="*/ 5134127 h 5670598"/>
              <a:gd name="connsiteX2032" fmla="*/ 2988160 w 4754420"/>
              <a:gd name="connsiteY2032" fmla="*/ 5167568 h 5670598"/>
              <a:gd name="connsiteX2033" fmla="*/ 2979040 w 4754420"/>
              <a:gd name="connsiteY2033" fmla="*/ 5167568 h 5670598"/>
              <a:gd name="connsiteX2034" fmla="*/ 2968399 w 4754420"/>
              <a:gd name="connsiteY2034" fmla="*/ 5163008 h 5670598"/>
              <a:gd name="connsiteX2035" fmla="*/ 2966879 w 4754420"/>
              <a:gd name="connsiteY2035" fmla="*/ 5149328 h 5670598"/>
              <a:gd name="connsiteX2036" fmla="*/ 2976000 w 4754420"/>
              <a:gd name="connsiteY2036" fmla="*/ 5125007 h 5670598"/>
              <a:gd name="connsiteX2037" fmla="*/ 2974003 w 4754420"/>
              <a:gd name="connsiteY2037" fmla="*/ 5118130 h 5670598"/>
              <a:gd name="connsiteX2038" fmla="*/ 2966648 w 4754420"/>
              <a:gd name="connsiteY2038" fmla="*/ 5124619 h 5670598"/>
              <a:gd name="connsiteX2039" fmla="*/ 2854166 w 4754420"/>
              <a:gd name="connsiteY2039" fmla="*/ 5322223 h 5670598"/>
              <a:gd name="connsiteX2040" fmla="*/ 2838586 w 4754420"/>
              <a:gd name="connsiteY2040" fmla="*/ 5346163 h 5670598"/>
              <a:gd name="connsiteX2041" fmla="*/ 2820725 w 4754420"/>
              <a:gd name="connsiteY2041" fmla="*/ 5367824 h 5670598"/>
              <a:gd name="connsiteX2042" fmla="*/ 2816925 w 4754420"/>
              <a:gd name="connsiteY2042" fmla="*/ 5382644 h 5670598"/>
              <a:gd name="connsiteX2043" fmla="*/ 2808565 w 4754420"/>
              <a:gd name="connsiteY2043" fmla="*/ 5395184 h 5670598"/>
              <a:gd name="connsiteX2044" fmla="*/ 2796405 w 4754420"/>
              <a:gd name="connsiteY2044" fmla="*/ 5416465 h 5670598"/>
              <a:gd name="connsiteX2045" fmla="*/ 2784245 w 4754420"/>
              <a:gd name="connsiteY2045" fmla="*/ 5422925 h 5670598"/>
              <a:gd name="connsiteX2046" fmla="*/ 2777387 w 4754420"/>
              <a:gd name="connsiteY2046" fmla="*/ 5422711 h 5670598"/>
              <a:gd name="connsiteX2047" fmla="*/ 2773835 w 4754420"/>
              <a:gd name="connsiteY2047" fmla="*/ 5435853 h 5670598"/>
              <a:gd name="connsiteX2048" fmla="*/ 2757115 w 4754420"/>
              <a:gd name="connsiteY2048" fmla="*/ 5459414 h 5670598"/>
              <a:gd name="connsiteX2049" fmla="*/ 2754835 w 4754420"/>
              <a:gd name="connsiteY2049" fmla="*/ 5467774 h 5670598"/>
              <a:gd name="connsiteX2050" fmla="*/ 2747995 w 4754420"/>
              <a:gd name="connsiteY2050" fmla="*/ 5471574 h 5670598"/>
              <a:gd name="connsiteX2051" fmla="*/ 2738875 w 4754420"/>
              <a:gd name="connsiteY2051" fmla="*/ 5468534 h 5670598"/>
              <a:gd name="connsiteX2052" fmla="*/ 2747995 w 4754420"/>
              <a:gd name="connsiteY2052" fmla="*/ 5438134 h 5670598"/>
              <a:gd name="connsiteX2053" fmla="*/ 2754835 w 4754420"/>
              <a:gd name="connsiteY2053" fmla="*/ 5425593 h 5670598"/>
              <a:gd name="connsiteX2054" fmla="*/ 2757115 w 4754420"/>
              <a:gd name="connsiteY2054" fmla="*/ 5410773 h 5670598"/>
              <a:gd name="connsiteX2055" fmla="*/ 2769275 w 4754420"/>
              <a:gd name="connsiteY2055" fmla="*/ 5383412 h 5670598"/>
              <a:gd name="connsiteX2056" fmla="*/ 2768515 w 4754420"/>
              <a:gd name="connsiteY2056" fmla="*/ 5360612 h 5670598"/>
              <a:gd name="connsiteX2057" fmla="*/ 2781436 w 4754420"/>
              <a:gd name="connsiteY2057" fmla="*/ 5346932 h 5670598"/>
              <a:gd name="connsiteX2058" fmla="*/ 2807276 w 4754420"/>
              <a:gd name="connsiteY2058" fmla="*/ 5242050 h 5670598"/>
              <a:gd name="connsiteX2059" fmla="*/ 2832737 w 4754420"/>
              <a:gd name="connsiteY2059" fmla="*/ 5187899 h 5670598"/>
              <a:gd name="connsiteX2060" fmla="*/ 2856789 w 4754420"/>
              <a:gd name="connsiteY2060" fmla="*/ 5151820 h 5670598"/>
              <a:gd name="connsiteX2061" fmla="*/ 2856066 w 4754420"/>
              <a:gd name="connsiteY2061" fmla="*/ 5146279 h 5670598"/>
              <a:gd name="connsiteX2062" fmla="*/ 2860965 w 4754420"/>
              <a:gd name="connsiteY2062" fmla="*/ 5143194 h 5670598"/>
              <a:gd name="connsiteX2063" fmla="*/ 2863400 w 4754420"/>
              <a:gd name="connsiteY2063" fmla="*/ 5127774 h 5670598"/>
              <a:gd name="connsiteX2064" fmla="*/ 2863286 w 4754420"/>
              <a:gd name="connsiteY2064" fmla="*/ 5127659 h 5670598"/>
              <a:gd name="connsiteX2065" fmla="*/ 2863474 w 4754420"/>
              <a:gd name="connsiteY2065" fmla="*/ 5127306 h 5670598"/>
              <a:gd name="connsiteX2066" fmla="*/ 2865037 w 4754420"/>
              <a:gd name="connsiteY2066" fmla="*/ 5117407 h 5670598"/>
              <a:gd name="connsiteX2067" fmla="*/ 2867433 w 4754420"/>
              <a:gd name="connsiteY2067" fmla="*/ 5102232 h 5670598"/>
              <a:gd name="connsiteX2068" fmla="*/ 2857206 w 4754420"/>
              <a:gd name="connsiteY2068" fmla="*/ 5112459 h 5670598"/>
              <a:gd name="connsiteX2069" fmla="*/ 2851126 w 4754420"/>
              <a:gd name="connsiteY2069" fmla="*/ 5121579 h 5670598"/>
              <a:gd name="connsiteX2070" fmla="*/ 2854166 w 4754420"/>
              <a:gd name="connsiteY2070" fmla="*/ 5130699 h 5670598"/>
              <a:gd name="connsiteX2071" fmla="*/ 2843906 w 4754420"/>
              <a:gd name="connsiteY2071" fmla="*/ 5143239 h 5670598"/>
              <a:gd name="connsiteX2072" fmla="*/ 2835926 w 4754420"/>
              <a:gd name="connsiteY2072" fmla="*/ 5158059 h 5670598"/>
              <a:gd name="connsiteX2073" fmla="*/ 2811605 w 4754420"/>
              <a:gd name="connsiteY2073" fmla="*/ 5212781 h 5670598"/>
              <a:gd name="connsiteX2074" fmla="*/ 2793365 w 4754420"/>
              <a:gd name="connsiteY2074" fmla="*/ 5227981 h 5670598"/>
              <a:gd name="connsiteX2075" fmla="*/ 2785765 w 4754420"/>
              <a:gd name="connsiteY2075" fmla="*/ 5238621 h 5670598"/>
              <a:gd name="connsiteX2076" fmla="*/ 2787285 w 4754420"/>
              <a:gd name="connsiteY2076" fmla="*/ 5249261 h 5670598"/>
              <a:gd name="connsiteX2077" fmla="*/ 2775125 w 4754420"/>
              <a:gd name="connsiteY2077" fmla="*/ 5273582 h 5670598"/>
              <a:gd name="connsiteX2078" fmla="*/ 2766004 w 4754420"/>
              <a:gd name="connsiteY2078" fmla="*/ 5299423 h 5670598"/>
              <a:gd name="connsiteX2079" fmla="*/ 2756884 w 4754420"/>
              <a:gd name="connsiteY2079" fmla="*/ 5325263 h 5670598"/>
              <a:gd name="connsiteX2080" fmla="*/ 2717363 w 4754420"/>
              <a:gd name="connsiteY2080" fmla="*/ 5358704 h 5670598"/>
              <a:gd name="connsiteX2081" fmla="*/ 2705963 w 4754420"/>
              <a:gd name="connsiteY2081" fmla="*/ 5341223 h 5670598"/>
              <a:gd name="connsiteX2082" fmla="*/ 2717363 w 4754420"/>
              <a:gd name="connsiteY2082" fmla="*/ 5328303 h 5670598"/>
              <a:gd name="connsiteX2083" fmla="*/ 2717743 w 4754420"/>
              <a:gd name="connsiteY2083" fmla="*/ 5308923 h 5670598"/>
              <a:gd name="connsiteX2084" fmla="*/ 2720403 w 4754420"/>
              <a:gd name="connsiteY2084" fmla="*/ 5291822 h 5670598"/>
              <a:gd name="connsiteX2085" fmla="*/ 2738264 w 4754420"/>
              <a:gd name="connsiteY2085" fmla="*/ 5252682 h 5670598"/>
              <a:gd name="connsiteX2086" fmla="*/ 2744724 w 4754420"/>
              <a:gd name="connsiteY2086" fmla="*/ 5215821 h 5670598"/>
              <a:gd name="connsiteX2087" fmla="*/ 2769044 w 4754420"/>
              <a:gd name="connsiteY2087" fmla="*/ 5158059 h 5670598"/>
              <a:gd name="connsiteX2088" fmla="*/ 2759164 w 4754420"/>
              <a:gd name="connsiteY2088" fmla="*/ 5133739 h 5670598"/>
              <a:gd name="connsiteX2089" fmla="*/ 2772084 w 4754420"/>
              <a:gd name="connsiteY2089" fmla="*/ 5109418 h 5670598"/>
              <a:gd name="connsiteX2090" fmla="*/ 2785765 w 4754420"/>
              <a:gd name="connsiteY2090" fmla="*/ 5070658 h 5670598"/>
              <a:gd name="connsiteX2091" fmla="*/ 2808565 w 4754420"/>
              <a:gd name="connsiteY2091" fmla="*/ 5036457 h 5670598"/>
              <a:gd name="connsiteX2092" fmla="*/ 2799445 w 4754420"/>
              <a:gd name="connsiteY2092" fmla="*/ 5012137 h 5670598"/>
              <a:gd name="connsiteX2093" fmla="*/ 2820725 w 4754420"/>
              <a:gd name="connsiteY2093" fmla="*/ 4996936 h 5670598"/>
              <a:gd name="connsiteX2094" fmla="*/ 2820725 w 4754420"/>
              <a:gd name="connsiteY2094" fmla="*/ 4963495 h 5670598"/>
              <a:gd name="connsiteX2095" fmla="*/ 2828705 w 4754420"/>
              <a:gd name="connsiteY2095" fmla="*/ 4946015 h 5670598"/>
              <a:gd name="connsiteX2096" fmla="*/ 2838966 w 4754420"/>
              <a:gd name="connsiteY2096" fmla="*/ 4933095 h 5670598"/>
              <a:gd name="connsiteX2097" fmla="*/ 2839726 w 4754420"/>
              <a:gd name="connsiteY2097" fmla="*/ 4919795 h 5670598"/>
              <a:gd name="connsiteX2098" fmla="*/ 2835926 w 4754420"/>
              <a:gd name="connsiteY2098" fmla="*/ 4908774 h 5670598"/>
              <a:gd name="connsiteX2099" fmla="*/ 2830226 w 4754420"/>
              <a:gd name="connsiteY2099" fmla="*/ 4905354 h 5670598"/>
              <a:gd name="connsiteX2100" fmla="*/ 2826805 w 4754420"/>
              <a:gd name="connsiteY2100" fmla="*/ 4908774 h 5670598"/>
              <a:gd name="connsiteX2101" fmla="*/ 2823765 w 4754420"/>
              <a:gd name="connsiteY2101" fmla="*/ 4931575 h 5670598"/>
              <a:gd name="connsiteX2102" fmla="*/ 2802485 w 4754420"/>
              <a:gd name="connsiteY2102" fmla="*/ 4945255 h 5670598"/>
              <a:gd name="connsiteX2103" fmla="*/ 2802485 w 4754420"/>
              <a:gd name="connsiteY2103" fmla="*/ 4990856 h 5670598"/>
              <a:gd name="connsiteX2104" fmla="*/ 2799445 w 4754420"/>
              <a:gd name="connsiteY2104" fmla="*/ 4990856 h 5670598"/>
              <a:gd name="connsiteX2105" fmla="*/ 2796025 w 4754420"/>
              <a:gd name="connsiteY2105" fmla="*/ 5001496 h 5670598"/>
              <a:gd name="connsiteX2106" fmla="*/ 2799445 w 4754420"/>
              <a:gd name="connsiteY2106" fmla="*/ 5012137 h 5670598"/>
              <a:gd name="connsiteX2107" fmla="*/ 2779685 w 4754420"/>
              <a:gd name="connsiteY2107" fmla="*/ 5037597 h 5670598"/>
              <a:gd name="connsiteX2108" fmla="*/ 2759924 w 4754420"/>
              <a:gd name="connsiteY2108" fmla="*/ 5060778 h 5670598"/>
              <a:gd name="connsiteX2109" fmla="*/ 2768284 w 4754420"/>
              <a:gd name="connsiteY2109" fmla="*/ 5081678 h 5670598"/>
              <a:gd name="connsiteX2110" fmla="*/ 2744724 w 4754420"/>
              <a:gd name="connsiteY2110" fmla="*/ 5100298 h 5670598"/>
              <a:gd name="connsiteX2111" fmla="*/ 2729143 w 4754420"/>
              <a:gd name="connsiteY2111" fmla="*/ 5144759 h 5670598"/>
              <a:gd name="connsiteX2112" fmla="*/ 2711283 w 4754420"/>
              <a:gd name="connsiteY2112" fmla="*/ 5191500 h 5670598"/>
              <a:gd name="connsiteX2113" fmla="*/ 2702543 w 4754420"/>
              <a:gd name="connsiteY2113" fmla="*/ 5192260 h 5670598"/>
              <a:gd name="connsiteX2114" fmla="*/ 2696083 w 4754420"/>
              <a:gd name="connsiteY2114" fmla="*/ 5188460 h 5670598"/>
              <a:gd name="connsiteX2115" fmla="*/ 2691903 w 4754420"/>
              <a:gd name="connsiteY2115" fmla="*/ 5158820 h 5670598"/>
              <a:gd name="connsiteX2116" fmla="*/ 2708243 w 4754420"/>
              <a:gd name="connsiteY2116" fmla="*/ 5133739 h 5670598"/>
              <a:gd name="connsiteX2117" fmla="*/ 2726483 w 4754420"/>
              <a:gd name="connsiteY2117" fmla="*/ 5077878 h 5670598"/>
              <a:gd name="connsiteX2118" fmla="*/ 2744724 w 4754420"/>
              <a:gd name="connsiteY2118" fmla="*/ 5024297 h 5670598"/>
              <a:gd name="connsiteX2119" fmla="*/ 2743204 w 4754420"/>
              <a:gd name="connsiteY2119" fmla="*/ 5016697 h 5670598"/>
              <a:gd name="connsiteX2120" fmla="*/ 2750804 w 4754420"/>
              <a:gd name="connsiteY2120" fmla="*/ 5009096 h 5670598"/>
              <a:gd name="connsiteX2121" fmla="*/ 2753844 w 4754420"/>
              <a:gd name="connsiteY2121" fmla="*/ 5000356 h 5670598"/>
              <a:gd name="connsiteX2122" fmla="*/ 2747764 w 4754420"/>
              <a:gd name="connsiteY2122" fmla="*/ 4993896 h 5670598"/>
              <a:gd name="connsiteX2123" fmla="*/ 2760304 w 4754420"/>
              <a:gd name="connsiteY2123" fmla="*/ 4978696 h 5670598"/>
              <a:gd name="connsiteX2124" fmla="*/ 2766004 w 4754420"/>
              <a:gd name="connsiteY2124" fmla="*/ 4963495 h 5670598"/>
              <a:gd name="connsiteX2125" fmla="*/ 2778165 w 4754420"/>
              <a:gd name="connsiteY2125" fmla="*/ 4942215 h 5670598"/>
              <a:gd name="connsiteX2126" fmla="*/ 2772844 w 4754420"/>
              <a:gd name="connsiteY2126" fmla="*/ 4924735 h 5670598"/>
              <a:gd name="connsiteX2127" fmla="*/ 2781205 w 4754420"/>
              <a:gd name="connsiteY2127" fmla="*/ 4911815 h 5670598"/>
              <a:gd name="connsiteX2128" fmla="*/ 2740544 w 4754420"/>
              <a:gd name="connsiteY2128" fmla="*/ 4914095 h 5670598"/>
              <a:gd name="connsiteX2129" fmla="*/ 2702163 w 4754420"/>
              <a:gd name="connsiteY2129" fmla="*/ 4902694 h 5670598"/>
              <a:gd name="connsiteX2130" fmla="*/ 2695323 w 4754420"/>
              <a:gd name="connsiteY2130" fmla="*/ 4884074 h 5670598"/>
              <a:gd name="connsiteX2131" fmla="*/ 2702163 w 4754420"/>
              <a:gd name="connsiteY2131" fmla="*/ 4872294 h 5670598"/>
              <a:gd name="connsiteX2132" fmla="*/ 2704823 w 4754420"/>
              <a:gd name="connsiteY2132" fmla="*/ 4864694 h 5670598"/>
              <a:gd name="connsiteX2133" fmla="*/ 2705203 w 4754420"/>
              <a:gd name="connsiteY2133" fmla="*/ 4857094 h 5670598"/>
              <a:gd name="connsiteX2134" fmla="*/ 2696083 w 4754420"/>
              <a:gd name="connsiteY2134" fmla="*/ 4863173 h 5670598"/>
              <a:gd name="connsiteX2135" fmla="*/ 2656562 w 4754420"/>
              <a:gd name="connsiteY2135" fmla="*/ 4893574 h 5670598"/>
              <a:gd name="connsiteX2136" fmla="*/ 2650482 w 4754420"/>
              <a:gd name="connsiteY2136" fmla="*/ 4914854 h 5670598"/>
              <a:gd name="connsiteX2137" fmla="*/ 2652002 w 4754420"/>
              <a:gd name="connsiteY2137" fmla="*/ 4923595 h 5670598"/>
              <a:gd name="connsiteX2138" fmla="*/ 2644402 w 4754420"/>
              <a:gd name="connsiteY2138" fmla="*/ 4930055 h 5670598"/>
              <a:gd name="connsiteX2139" fmla="*/ 2643642 w 4754420"/>
              <a:gd name="connsiteY2139" fmla="*/ 4937275 h 5670598"/>
              <a:gd name="connsiteX2140" fmla="*/ 2647442 w 4754420"/>
              <a:gd name="connsiteY2140" fmla="*/ 4942215 h 5670598"/>
              <a:gd name="connsiteX2141" fmla="*/ 2623121 w 4754420"/>
              <a:gd name="connsiteY2141" fmla="*/ 4972616 h 5670598"/>
              <a:gd name="connsiteX2142" fmla="*/ 2598801 w 4754420"/>
              <a:gd name="connsiteY2142" fmla="*/ 5003016 h 5670598"/>
              <a:gd name="connsiteX2143" fmla="*/ 2581321 w 4754420"/>
              <a:gd name="connsiteY2143" fmla="*/ 5042157 h 5670598"/>
              <a:gd name="connsiteX2144" fmla="*/ 2550160 w 4754420"/>
              <a:gd name="connsiteY2144" fmla="*/ 5069898 h 5670598"/>
              <a:gd name="connsiteX2145" fmla="*/ 2553200 w 4754420"/>
              <a:gd name="connsiteY2145" fmla="*/ 5085098 h 5670598"/>
              <a:gd name="connsiteX2146" fmla="*/ 2551680 w 4754420"/>
              <a:gd name="connsiteY2146" fmla="*/ 5098398 h 5670598"/>
              <a:gd name="connsiteX2147" fmla="*/ 2541040 w 4754420"/>
              <a:gd name="connsiteY2147" fmla="*/ 5109418 h 5670598"/>
              <a:gd name="connsiteX2148" fmla="*/ 2522799 w 4754420"/>
              <a:gd name="connsiteY2148" fmla="*/ 5115499 h 5670598"/>
              <a:gd name="connsiteX2149" fmla="*/ 2511019 w 4754420"/>
              <a:gd name="connsiteY2149" fmla="*/ 5098398 h 5670598"/>
              <a:gd name="connsiteX2150" fmla="*/ 2519759 w 4754420"/>
              <a:gd name="connsiteY2150" fmla="*/ 5079018 h 5670598"/>
              <a:gd name="connsiteX2151" fmla="*/ 2541419 w 4754420"/>
              <a:gd name="connsiteY2151" fmla="*/ 5050517 h 5670598"/>
              <a:gd name="connsiteX2152" fmla="*/ 2547120 w 4754420"/>
              <a:gd name="connsiteY2152" fmla="*/ 5015177 h 5670598"/>
              <a:gd name="connsiteX2153" fmla="*/ 2559660 w 4754420"/>
              <a:gd name="connsiteY2153" fmla="*/ 4972236 h 5670598"/>
              <a:gd name="connsiteX2154" fmla="*/ 2583600 w 4754420"/>
              <a:gd name="connsiteY2154" fmla="*/ 4927015 h 5670598"/>
              <a:gd name="connsiteX2155" fmla="*/ 2579421 w 4754420"/>
              <a:gd name="connsiteY2155" fmla="*/ 4915615 h 5670598"/>
              <a:gd name="connsiteX2156" fmla="*/ 2586641 w 4754420"/>
              <a:gd name="connsiteY2156" fmla="*/ 4908774 h 5670598"/>
              <a:gd name="connsiteX2157" fmla="*/ 2584741 w 4754420"/>
              <a:gd name="connsiteY2157" fmla="*/ 4884834 h 5670598"/>
              <a:gd name="connsiteX2158" fmla="*/ 2571440 w 4754420"/>
              <a:gd name="connsiteY2158" fmla="*/ 4863173 h 5670598"/>
              <a:gd name="connsiteX2159" fmla="*/ 2603741 w 4754420"/>
              <a:gd name="connsiteY2159" fmla="*/ 4800852 h 5670598"/>
              <a:gd name="connsiteX2160" fmla="*/ 2620081 w 4754420"/>
              <a:gd name="connsiteY2160" fmla="*/ 4738531 h 5670598"/>
              <a:gd name="connsiteX2161" fmla="*/ 2644402 w 4754420"/>
              <a:gd name="connsiteY2161" fmla="*/ 4717250 h 5670598"/>
              <a:gd name="connsiteX2162" fmla="*/ 2657702 w 4754420"/>
              <a:gd name="connsiteY2162" fmla="*/ 4691410 h 5670598"/>
              <a:gd name="connsiteX2163" fmla="*/ 2665230 w 4754420"/>
              <a:gd name="connsiteY2163" fmla="*/ 4673757 h 5670598"/>
              <a:gd name="connsiteX2164" fmla="*/ 2659712 w 4754420"/>
              <a:gd name="connsiteY2164" fmla="*/ 4674309 h 5670598"/>
              <a:gd name="connsiteX2165" fmla="*/ 2650592 w 4754420"/>
              <a:gd name="connsiteY2165" fmla="*/ 4698629 h 5670598"/>
              <a:gd name="connsiteX2166" fmla="*/ 2637292 w 4754420"/>
              <a:gd name="connsiteY2166" fmla="*/ 4706609 h 5670598"/>
              <a:gd name="connsiteX2167" fmla="*/ 2626272 w 4754420"/>
              <a:gd name="connsiteY2167" fmla="*/ 4716869 h 5670598"/>
              <a:gd name="connsiteX2168" fmla="*/ 2616391 w 4754420"/>
              <a:gd name="connsiteY2168" fmla="*/ 4719530 h 5670598"/>
              <a:gd name="connsiteX2169" fmla="*/ 2615389 w 4754420"/>
              <a:gd name="connsiteY2169" fmla="*/ 4721320 h 5670598"/>
              <a:gd name="connsiteX2170" fmla="*/ 2620081 w 4754420"/>
              <a:gd name="connsiteY2170" fmla="*/ 4723331 h 5670598"/>
              <a:gd name="connsiteX2171" fmla="*/ 2611137 w 4754420"/>
              <a:gd name="connsiteY2171" fmla="*/ 4729294 h 5670598"/>
              <a:gd name="connsiteX2172" fmla="*/ 2614111 w 4754420"/>
              <a:gd name="connsiteY2172" fmla="*/ 4741190 h 5670598"/>
              <a:gd name="connsiteX2173" fmla="*/ 2586751 w 4754420"/>
              <a:gd name="connsiteY2173" fmla="*/ 4741190 h 5670598"/>
              <a:gd name="connsiteX2174" fmla="*/ 2592067 w 4754420"/>
              <a:gd name="connsiteY2174" fmla="*/ 4725240 h 5670598"/>
              <a:gd name="connsiteX2175" fmla="*/ 2589681 w 4754420"/>
              <a:gd name="connsiteY2175" fmla="*/ 4723331 h 5670598"/>
              <a:gd name="connsiteX2176" fmla="*/ 2581321 w 4754420"/>
              <a:gd name="connsiteY2176" fmla="*/ 4735491 h 5670598"/>
              <a:gd name="connsiteX2177" fmla="*/ 2577520 w 4754420"/>
              <a:gd name="connsiteY2177" fmla="*/ 4747651 h 5670598"/>
              <a:gd name="connsiteX2178" fmla="*/ 2571820 w 4754420"/>
              <a:gd name="connsiteY2178" fmla="*/ 4762091 h 5670598"/>
              <a:gd name="connsiteX2179" fmla="*/ 2568400 w 4754420"/>
              <a:gd name="connsiteY2179" fmla="*/ 4781092 h 5670598"/>
              <a:gd name="connsiteX2180" fmla="*/ 2592721 w 4754420"/>
              <a:gd name="connsiteY2180" fmla="*/ 4796292 h 5670598"/>
              <a:gd name="connsiteX2181" fmla="*/ 2577520 w 4754420"/>
              <a:gd name="connsiteY2181" fmla="*/ 4823653 h 5670598"/>
              <a:gd name="connsiteX2182" fmla="*/ 2547120 w 4754420"/>
              <a:gd name="connsiteY2182" fmla="*/ 4817573 h 5670598"/>
              <a:gd name="connsiteX2183" fmla="*/ 2555860 w 4754420"/>
              <a:gd name="connsiteY2183" fmla="*/ 4803892 h 5670598"/>
              <a:gd name="connsiteX2184" fmla="*/ 2562320 w 4754420"/>
              <a:gd name="connsiteY2184" fmla="*/ 4790212 h 5670598"/>
              <a:gd name="connsiteX2185" fmla="*/ 2552418 w 4754420"/>
              <a:gd name="connsiteY2185" fmla="*/ 4782786 h 5670598"/>
              <a:gd name="connsiteX2186" fmla="*/ 2551790 w 4754420"/>
              <a:gd name="connsiteY2186" fmla="*/ 4786031 h 5670598"/>
              <a:gd name="connsiteX2187" fmla="*/ 2538110 w 4754420"/>
              <a:gd name="connsiteY2187" fmla="*/ 4805031 h 5670598"/>
              <a:gd name="connsiteX2188" fmla="*/ 2538110 w 4754420"/>
              <a:gd name="connsiteY2188" fmla="*/ 4829352 h 5670598"/>
              <a:gd name="connsiteX2189" fmla="*/ 2525949 w 4754420"/>
              <a:gd name="connsiteY2189" fmla="*/ 4862792 h 5670598"/>
              <a:gd name="connsiteX2190" fmla="*/ 2511889 w 4754420"/>
              <a:gd name="connsiteY2190" fmla="*/ 4864693 h 5670598"/>
              <a:gd name="connsiteX2191" fmla="*/ 2504669 w 4754420"/>
              <a:gd name="connsiteY2191" fmla="*/ 4877993 h 5670598"/>
              <a:gd name="connsiteX2192" fmla="*/ 2486429 w 4754420"/>
              <a:gd name="connsiteY2192" fmla="*/ 4905353 h 5670598"/>
              <a:gd name="connsiteX2193" fmla="*/ 2462108 w 4754420"/>
              <a:gd name="connsiteY2193" fmla="*/ 4896233 h 5670598"/>
              <a:gd name="connsiteX2194" fmla="*/ 2470088 w 4754420"/>
              <a:gd name="connsiteY2194" fmla="*/ 4862033 h 5670598"/>
              <a:gd name="connsiteX2195" fmla="*/ 2480348 w 4754420"/>
              <a:gd name="connsiteY2195" fmla="*/ 4832392 h 5670598"/>
              <a:gd name="connsiteX2196" fmla="*/ 2492509 w 4754420"/>
              <a:gd name="connsiteY2196" fmla="*/ 4817192 h 5670598"/>
              <a:gd name="connsiteX2197" fmla="*/ 2516829 w 4754420"/>
              <a:gd name="connsiteY2197" fmla="*/ 4816812 h 5670598"/>
              <a:gd name="connsiteX2198" fmla="*/ 2513789 w 4754420"/>
              <a:gd name="connsiteY2198" fmla="*/ 4805031 h 5670598"/>
              <a:gd name="connsiteX2199" fmla="*/ 2525949 w 4754420"/>
              <a:gd name="connsiteY2199" fmla="*/ 4774631 h 5670598"/>
              <a:gd name="connsiteX2200" fmla="*/ 2513789 w 4754420"/>
              <a:gd name="connsiteY2200" fmla="*/ 4774631 h 5670598"/>
              <a:gd name="connsiteX2201" fmla="*/ 2525949 w 4754420"/>
              <a:gd name="connsiteY2201" fmla="*/ 4759430 h 5670598"/>
              <a:gd name="connsiteX2202" fmla="*/ 2525949 w 4754420"/>
              <a:gd name="connsiteY2202" fmla="*/ 4729030 h 5670598"/>
              <a:gd name="connsiteX2203" fmla="*/ 2532527 w 4754420"/>
              <a:gd name="connsiteY2203" fmla="*/ 4724331 h 5670598"/>
              <a:gd name="connsiteX2204" fmla="*/ 2535339 w 4754420"/>
              <a:gd name="connsiteY2204" fmla="*/ 4715730 h 5670598"/>
              <a:gd name="connsiteX2205" fmla="*/ 2547230 w 4754420"/>
              <a:gd name="connsiteY2205" fmla="*/ 4702575 h 5670598"/>
              <a:gd name="connsiteX2206" fmla="*/ 2547230 w 4754420"/>
              <a:gd name="connsiteY2206" fmla="*/ 4686469 h 5670598"/>
              <a:gd name="connsiteX2207" fmla="*/ 2568510 w 4754420"/>
              <a:gd name="connsiteY2207" fmla="*/ 4662148 h 5670598"/>
              <a:gd name="connsiteX2208" fmla="*/ 2577631 w 4754420"/>
              <a:gd name="connsiteY2208" fmla="*/ 4637828 h 5670598"/>
              <a:gd name="connsiteX2209" fmla="*/ 2571745 w 4754420"/>
              <a:gd name="connsiteY2209" fmla="*/ 4631824 h 5670598"/>
              <a:gd name="connsiteX2210" fmla="*/ 2571440 w 4754420"/>
              <a:gd name="connsiteY2210" fmla="*/ 4632129 h 5670598"/>
              <a:gd name="connsiteX2211" fmla="*/ 2559280 w 4754420"/>
              <a:gd name="connsiteY2211" fmla="*/ 4656449 h 5670598"/>
              <a:gd name="connsiteX2212" fmla="*/ 2553200 w 4754420"/>
              <a:gd name="connsiteY2212" fmla="*/ 4663289 h 5670598"/>
              <a:gd name="connsiteX2213" fmla="*/ 2547120 w 4754420"/>
              <a:gd name="connsiteY2213" fmla="*/ 4665569 h 5670598"/>
              <a:gd name="connsiteX2214" fmla="*/ 2550160 w 4754420"/>
              <a:gd name="connsiteY2214" fmla="*/ 4657589 h 5670598"/>
              <a:gd name="connsiteX2215" fmla="*/ 2553200 w 4754420"/>
              <a:gd name="connsiteY2215" fmla="*/ 4647329 h 5670598"/>
              <a:gd name="connsiteX2216" fmla="*/ 2565360 w 4754420"/>
              <a:gd name="connsiteY2216" fmla="*/ 4616928 h 5670598"/>
              <a:gd name="connsiteX2217" fmla="*/ 2568432 w 4754420"/>
              <a:gd name="connsiteY2217" fmla="*/ 4612593 h 5670598"/>
              <a:gd name="connsiteX2218" fmla="*/ 2568510 w 4754420"/>
              <a:gd name="connsiteY2218" fmla="*/ 4606667 h 5670598"/>
              <a:gd name="connsiteX2219" fmla="*/ 2577631 w 4754420"/>
              <a:gd name="connsiteY2219" fmla="*/ 4570947 h 5670598"/>
              <a:gd name="connsiteX2220" fmla="*/ 2584819 w 4754420"/>
              <a:gd name="connsiteY2220" fmla="*/ 4555972 h 5670598"/>
              <a:gd name="connsiteX2221" fmla="*/ 2577520 w 4754420"/>
              <a:gd name="connsiteY2221" fmla="*/ 4566007 h 5670598"/>
              <a:gd name="connsiteX2222" fmla="*/ 2568400 w 4754420"/>
              <a:gd name="connsiteY2222" fmla="*/ 4595648 h 5670598"/>
              <a:gd name="connsiteX2223" fmla="*/ 2544080 w 4754420"/>
              <a:gd name="connsiteY2223" fmla="*/ 4586528 h 5670598"/>
              <a:gd name="connsiteX2224" fmla="*/ 2550160 w 4754420"/>
              <a:gd name="connsiteY2224" fmla="*/ 4553087 h 5670598"/>
              <a:gd name="connsiteX2225" fmla="*/ 2548372 w 4754420"/>
              <a:gd name="connsiteY2225" fmla="*/ 4553445 h 5670598"/>
              <a:gd name="connsiteX2226" fmla="*/ 2546850 w 4754420"/>
              <a:gd name="connsiteY2226" fmla="*/ 4557646 h 5670598"/>
              <a:gd name="connsiteX2227" fmla="*/ 2525949 w 4754420"/>
              <a:gd name="connsiteY2227" fmla="*/ 4577027 h 5670598"/>
              <a:gd name="connsiteX2228" fmla="*/ 2525949 w 4754420"/>
              <a:gd name="connsiteY2228" fmla="*/ 4616547 h 5670598"/>
              <a:gd name="connsiteX2229" fmla="*/ 2478448 w 4754420"/>
              <a:gd name="connsiteY2229" fmla="*/ 4660248 h 5670598"/>
              <a:gd name="connsiteX2230" fmla="*/ 2456028 w 4754420"/>
              <a:gd name="connsiteY2230" fmla="*/ 4729030 h 5670598"/>
              <a:gd name="connsiteX2231" fmla="*/ 2428667 w 4754420"/>
              <a:gd name="connsiteY2231" fmla="*/ 4739670 h 5670598"/>
              <a:gd name="connsiteX2232" fmla="*/ 2401307 w 4754420"/>
              <a:gd name="connsiteY2232" fmla="*/ 4750310 h 5670598"/>
              <a:gd name="connsiteX2233" fmla="*/ 2401307 w 4754420"/>
              <a:gd name="connsiteY2233" fmla="*/ 4783751 h 5670598"/>
              <a:gd name="connsiteX2234" fmla="*/ 2392187 w 4754420"/>
              <a:gd name="connsiteY2234" fmla="*/ 4783751 h 5670598"/>
              <a:gd name="connsiteX2235" fmla="*/ 2381546 w 4754420"/>
              <a:gd name="connsiteY2235" fmla="*/ 4779191 h 5670598"/>
              <a:gd name="connsiteX2236" fmla="*/ 2380936 w 4754420"/>
              <a:gd name="connsiteY2236" fmla="*/ 4773700 h 5670598"/>
              <a:gd name="connsiteX2237" fmla="*/ 2370262 w 4754420"/>
              <a:gd name="connsiteY2237" fmla="*/ 4781704 h 5670598"/>
              <a:gd name="connsiteX2238" fmla="*/ 2368362 w 4754420"/>
              <a:gd name="connsiteY2238" fmla="*/ 4787784 h 5670598"/>
              <a:gd name="connsiteX2239" fmla="*/ 2373302 w 4754420"/>
              <a:gd name="connsiteY2239" fmla="*/ 4793864 h 5670598"/>
              <a:gd name="connsiteX2240" fmla="*/ 2347842 w 4754420"/>
              <a:gd name="connsiteY2240" fmla="*/ 4834145 h 5670598"/>
              <a:gd name="connsiteX2241" fmla="*/ 2333782 w 4754420"/>
              <a:gd name="connsiteY2241" fmla="*/ 4878986 h 5670598"/>
              <a:gd name="connsiteX2242" fmla="*/ 2323521 w 4754420"/>
              <a:gd name="connsiteY2242" fmla="*/ 4890006 h 5670598"/>
              <a:gd name="connsiteX2243" fmla="*/ 2324661 w 4754420"/>
              <a:gd name="connsiteY2243" fmla="*/ 4903306 h 5670598"/>
              <a:gd name="connsiteX2244" fmla="*/ 2311741 w 4754420"/>
              <a:gd name="connsiteY2244" fmla="*/ 4926487 h 5670598"/>
              <a:gd name="connsiteX2245" fmla="*/ 2294261 w 4754420"/>
              <a:gd name="connsiteY2245" fmla="*/ 4942827 h 5670598"/>
              <a:gd name="connsiteX2246" fmla="*/ 2288181 w 4754420"/>
              <a:gd name="connsiteY2246" fmla="*/ 4951947 h 5670598"/>
              <a:gd name="connsiteX2247" fmla="*/ 2291221 w 4754420"/>
              <a:gd name="connsiteY2247" fmla="*/ 4961067 h 5670598"/>
              <a:gd name="connsiteX2248" fmla="*/ 2263860 w 4754420"/>
              <a:gd name="connsiteY2248" fmla="*/ 5009708 h 5670598"/>
              <a:gd name="connsiteX2249" fmla="*/ 2256640 w 4754420"/>
              <a:gd name="connsiteY2249" fmla="*/ 5021109 h 5670598"/>
              <a:gd name="connsiteX2250" fmla="*/ 2251700 w 4754420"/>
              <a:gd name="connsiteY2250" fmla="*/ 5037069 h 5670598"/>
              <a:gd name="connsiteX2251" fmla="*/ 2217499 w 4754420"/>
              <a:gd name="connsiteY2251" fmla="*/ 5097490 h 5670598"/>
              <a:gd name="connsiteX2252" fmla="*/ 2178738 w 4754420"/>
              <a:gd name="connsiteY2252" fmla="*/ 5155631 h 5670598"/>
              <a:gd name="connsiteX2253" fmla="*/ 2181779 w 4754420"/>
              <a:gd name="connsiteY2253" fmla="*/ 5176912 h 5670598"/>
              <a:gd name="connsiteX2254" fmla="*/ 2148338 w 4754420"/>
              <a:gd name="connsiteY2254" fmla="*/ 5228593 h 5670598"/>
              <a:gd name="connsiteX2255" fmla="*/ 2135798 w 4754420"/>
              <a:gd name="connsiteY2255" fmla="*/ 5270014 h 5670598"/>
              <a:gd name="connsiteX2256" fmla="*/ 2111857 w 4754420"/>
              <a:gd name="connsiteY2256" fmla="*/ 5313715 h 5670598"/>
              <a:gd name="connsiteX2257" fmla="*/ 2093617 w 4754420"/>
              <a:gd name="connsiteY2257" fmla="*/ 5344115 h 5670598"/>
              <a:gd name="connsiteX2258" fmla="*/ 2094377 w 4754420"/>
              <a:gd name="connsiteY2258" fmla="*/ 5360076 h 5670598"/>
              <a:gd name="connsiteX2259" fmla="*/ 2081456 w 4754420"/>
              <a:gd name="connsiteY2259" fmla="*/ 5371476 h 5670598"/>
              <a:gd name="connsiteX2260" fmla="*/ 1968974 w 4754420"/>
              <a:gd name="connsiteY2260" fmla="*/ 5569080 h 5670598"/>
              <a:gd name="connsiteX2261" fmla="*/ 1953394 w 4754420"/>
              <a:gd name="connsiteY2261" fmla="*/ 5593020 h 5670598"/>
              <a:gd name="connsiteX2262" fmla="*/ 1935533 w 4754420"/>
              <a:gd name="connsiteY2262" fmla="*/ 5614681 h 5670598"/>
              <a:gd name="connsiteX2263" fmla="*/ 1931733 w 4754420"/>
              <a:gd name="connsiteY2263" fmla="*/ 5629501 h 5670598"/>
              <a:gd name="connsiteX2264" fmla="*/ 1923373 w 4754420"/>
              <a:gd name="connsiteY2264" fmla="*/ 5642041 h 5670598"/>
              <a:gd name="connsiteX2265" fmla="*/ 1911213 w 4754420"/>
              <a:gd name="connsiteY2265" fmla="*/ 5663322 h 5670598"/>
              <a:gd name="connsiteX2266" fmla="*/ 1899053 w 4754420"/>
              <a:gd name="connsiteY2266" fmla="*/ 5669782 h 5670598"/>
              <a:gd name="connsiteX2267" fmla="*/ 1886892 w 4754420"/>
              <a:gd name="connsiteY2267" fmla="*/ 5669402 h 5670598"/>
              <a:gd name="connsiteX2268" fmla="*/ 1902853 w 4754420"/>
              <a:gd name="connsiteY2268" fmla="*/ 5620381 h 5670598"/>
              <a:gd name="connsiteX2269" fmla="*/ 1932493 w 4754420"/>
              <a:gd name="connsiteY2269" fmla="*/ 5569080 h 5670598"/>
              <a:gd name="connsiteX2270" fmla="*/ 1929453 w 4754420"/>
              <a:gd name="connsiteY2270" fmla="*/ 5569080 h 5670598"/>
              <a:gd name="connsiteX2271" fmla="*/ 1922233 w 4754420"/>
              <a:gd name="connsiteY2271" fmla="*/ 5556920 h 5670598"/>
              <a:gd name="connsiteX2272" fmla="*/ 1926413 w 4754420"/>
              <a:gd name="connsiteY2272" fmla="*/ 5544759 h 5670598"/>
              <a:gd name="connsiteX2273" fmla="*/ 1946934 w 4754420"/>
              <a:gd name="connsiteY2273" fmla="*/ 5473318 h 5670598"/>
              <a:gd name="connsiteX2274" fmla="*/ 1972014 w 4754420"/>
              <a:gd name="connsiteY2274" fmla="*/ 5401876 h 5670598"/>
              <a:gd name="connsiteX2275" fmla="*/ 1970874 w 4754420"/>
              <a:gd name="connsiteY2275" fmla="*/ 5393136 h 5670598"/>
              <a:gd name="connsiteX2276" fmla="*/ 1981134 w 4754420"/>
              <a:gd name="connsiteY2276" fmla="*/ 5386676 h 5670598"/>
              <a:gd name="connsiteX2277" fmla="*/ 1981894 w 4754420"/>
              <a:gd name="connsiteY2277" fmla="*/ 5378316 h 5670598"/>
              <a:gd name="connsiteX2278" fmla="*/ 1978094 w 4754420"/>
              <a:gd name="connsiteY2278" fmla="*/ 5374516 h 5670598"/>
              <a:gd name="connsiteX2279" fmla="*/ 1987594 w 4754420"/>
              <a:gd name="connsiteY2279" fmla="*/ 5356655 h 5670598"/>
              <a:gd name="connsiteX2280" fmla="*/ 1990255 w 4754420"/>
              <a:gd name="connsiteY2280" fmla="*/ 5341075 h 5670598"/>
              <a:gd name="connsiteX2281" fmla="*/ 1972014 w 4754420"/>
              <a:gd name="connsiteY2281" fmla="*/ 5359316 h 5670598"/>
              <a:gd name="connsiteX2282" fmla="*/ 1965934 w 4754420"/>
              <a:gd name="connsiteY2282" fmla="*/ 5368436 h 5670598"/>
              <a:gd name="connsiteX2283" fmla="*/ 1968974 w 4754420"/>
              <a:gd name="connsiteY2283" fmla="*/ 5377556 h 5670598"/>
              <a:gd name="connsiteX2284" fmla="*/ 1958714 w 4754420"/>
              <a:gd name="connsiteY2284" fmla="*/ 5390096 h 5670598"/>
              <a:gd name="connsiteX2285" fmla="*/ 1950734 w 4754420"/>
              <a:gd name="connsiteY2285" fmla="*/ 5404916 h 5670598"/>
              <a:gd name="connsiteX2286" fmla="*/ 1926413 w 4754420"/>
              <a:gd name="connsiteY2286" fmla="*/ 5459638 h 5670598"/>
              <a:gd name="connsiteX2287" fmla="*/ 1908173 w 4754420"/>
              <a:gd name="connsiteY2287" fmla="*/ 5474838 h 5670598"/>
              <a:gd name="connsiteX2288" fmla="*/ 1900573 w 4754420"/>
              <a:gd name="connsiteY2288" fmla="*/ 5485478 h 5670598"/>
              <a:gd name="connsiteX2289" fmla="*/ 1902093 w 4754420"/>
              <a:gd name="connsiteY2289" fmla="*/ 5496118 h 5670598"/>
              <a:gd name="connsiteX2290" fmla="*/ 1889933 w 4754420"/>
              <a:gd name="connsiteY2290" fmla="*/ 5520439 h 5670598"/>
              <a:gd name="connsiteX2291" fmla="*/ 1880812 w 4754420"/>
              <a:gd name="connsiteY2291" fmla="*/ 5546280 h 5670598"/>
              <a:gd name="connsiteX2292" fmla="*/ 1871692 w 4754420"/>
              <a:gd name="connsiteY2292" fmla="*/ 5572120 h 5670598"/>
              <a:gd name="connsiteX2293" fmla="*/ 1832171 w 4754420"/>
              <a:gd name="connsiteY2293" fmla="*/ 5605561 h 5670598"/>
              <a:gd name="connsiteX2294" fmla="*/ 1820771 w 4754420"/>
              <a:gd name="connsiteY2294" fmla="*/ 5588080 h 5670598"/>
              <a:gd name="connsiteX2295" fmla="*/ 1832171 w 4754420"/>
              <a:gd name="connsiteY2295" fmla="*/ 5575160 h 5670598"/>
              <a:gd name="connsiteX2296" fmla="*/ 1832551 w 4754420"/>
              <a:gd name="connsiteY2296" fmla="*/ 5555780 h 5670598"/>
              <a:gd name="connsiteX2297" fmla="*/ 1835211 w 4754420"/>
              <a:gd name="connsiteY2297" fmla="*/ 5538679 h 5670598"/>
              <a:gd name="connsiteX2298" fmla="*/ 1853072 w 4754420"/>
              <a:gd name="connsiteY2298" fmla="*/ 5499539 h 5670598"/>
              <a:gd name="connsiteX2299" fmla="*/ 1859532 w 4754420"/>
              <a:gd name="connsiteY2299" fmla="*/ 5462678 h 5670598"/>
              <a:gd name="connsiteX2300" fmla="*/ 1883852 w 4754420"/>
              <a:gd name="connsiteY2300" fmla="*/ 5404916 h 5670598"/>
              <a:gd name="connsiteX2301" fmla="*/ 1873972 w 4754420"/>
              <a:gd name="connsiteY2301" fmla="*/ 5380596 h 5670598"/>
              <a:gd name="connsiteX2302" fmla="*/ 1886892 w 4754420"/>
              <a:gd name="connsiteY2302" fmla="*/ 5356275 h 5670598"/>
              <a:gd name="connsiteX2303" fmla="*/ 1900573 w 4754420"/>
              <a:gd name="connsiteY2303" fmla="*/ 5317515 h 5670598"/>
              <a:gd name="connsiteX2304" fmla="*/ 1923373 w 4754420"/>
              <a:gd name="connsiteY2304" fmla="*/ 5283314 h 5670598"/>
              <a:gd name="connsiteX2305" fmla="*/ 1914253 w 4754420"/>
              <a:gd name="connsiteY2305" fmla="*/ 5258994 h 5670598"/>
              <a:gd name="connsiteX2306" fmla="*/ 1935533 w 4754420"/>
              <a:gd name="connsiteY2306" fmla="*/ 5243793 h 5670598"/>
              <a:gd name="connsiteX2307" fmla="*/ 1935533 w 4754420"/>
              <a:gd name="connsiteY2307" fmla="*/ 5210352 h 5670598"/>
              <a:gd name="connsiteX2308" fmla="*/ 1943513 w 4754420"/>
              <a:gd name="connsiteY2308" fmla="*/ 5192872 h 5670598"/>
              <a:gd name="connsiteX2309" fmla="*/ 1953774 w 4754420"/>
              <a:gd name="connsiteY2309" fmla="*/ 5179952 h 5670598"/>
              <a:gd name="connsiteX2310" fmla="*/ 1954534 w 4754420"/>
              <a:gd name="connsiteY2310" fmla="*/ 5166652 h 5670598"/>
              <a:gd name="connsiteX2311" fmla="*/ 1950734 w 4754420"/>
              <a:gd name="connsiteY2311" fmla="*/ 5155631 h 5670598"/>
              <a:gd name="connsiteX2312" fmla="*/ 1945034 w 4754420"/>
              <a:gd name="connsiteY2312" fmla="*/ 5152211 h 5670598"/>
              <a:gd name="connsiteX2313" fmla="*/ 1941613 w 4754420"/>
              <a:gd name="connsiteY2313" fmla="*/ 5155631 h 5670598"/>
              <a:gd name="connsiteX2314" fmla="*/ 1938573 w 4754420"/>
              <a:gd name="connsiteY2314" fmla="*/ 5178432 h 5670598"/>
              <a:gd name="connsiteX2315" fmla="*/ 1917293 w 4754420"/>
              <a:gd name="connsiteY2315" fmla="*/ 5192112 h 5670598"/>
              <a:gd name="connsiteX2316" fmla="*/ 1917293 w 4754420"/>
              <a:gd name="connsiteY2316" fmla="*/ 5237713 h 5670598"/>
              <a:gd name="connsiteX2317" fmla="*/ 1914253 w 4754420"/>
              <a:gd name="connsiteY2317" fmla="*/ 5237713 h 5670598"/>
              <a:gd name="connsiteX2318" fmla="*/ 1910833 w 4754420"/>
              <a:gd name="connsiteY2318" fmla="*/ 5248353 h 5670598"/>
              <a:gd name="connsiteX2319" fmla="*/ 1914253 w 4754420"/>
              <a:gd name="connsiteY2319" fmla="*/ 5258994 h 5670598"/>
              <a:gd name="connsiteX2320" fmla="*/ 1894493 w 4754420"/>
              <a:gd name="connsiteY2320" fmla="*/ 5284454 h 5670598"/>
              <a:gd name="connsiteX2321" fmla="*/ 1874732 w 4754420"/>
              <a:gd name="connsiteY2321" fmla="*/ 5307635 h 5670598"/>
              <a:gd name="connsiteX2322" fmla="*/ 1883092 w 4754420"/>
              <a:gd name="connsiteY2322" fmla="*/ 5328535 h 5670598"/>
              <a:gd name="connsiteX2323" fmla="*/ 1859532 w 4754420"/>
              <a:gd name="connsiteY2323" fmla="*/ 5347155 h 5670598"/>
              <a:gd name="connsiteX2324" fmla="*/ 1843951 w 4754420"/>
              <a:gd name="connsiteY2324" fmla="*/ 5391616 h 5670598"/>
              <a:gd name="connsiteX2325" fmla="*/ 1826091 w 4754420"/>
              <a:gd name="connsiteY2325" fmla="*/ 5438357 h 5670598"/>
              <a:gd name="connsiteX2326" fmla="*/ 1817351 w 4754420"/>
              <a:gd name="connsiteY2326" fmla="*/ 5439117 h 5670598"/>
              <a:gd name="connsiteX2327" fmla="*/ 1810891 w 4754420"/>
              <a:gd name="connsiteY2327" fmla="*/ 5435317 h 5670598"/>
              <a:gd name="connsiteX2328" fmla="*/ 1806711 w 4754420"/>
              <a:gd name="connsiteY2328" fmla="*/ 5405677 h 5670598"/>
              <a:gd name="connsiteX2329" fmla="*/ 1823051 w 4754420"/>
              <a:gd name="connsiteY2329" fmla="*/ 5380596 h 5670598"/>
              <a:gd name="connsiteX2330" fmla="*/ 1841291 w 4754420"/>
              <a:gd name="connsiteY2330" fmla="*/ 5324735 h 5670598"/>
              <a:gd name="connsiteX2331" fmla="*/ 1859532 w 4754420"/>
              <a:gd name="connsiteY2331" fmla="*/ 5271154 h 5670598"/>
              <a:gd name="connsiteX2332" fmla="*/ 1858012 w 4754420"/>
              <a:gd name="connsiteY2332" fmla="*/ 5263554 h 5670598"/>
              <a:gd name="connsiteX2333" fmla="*/ 1865612 w 4754420"/>
              <a:gd name="connsiteY2333" fmla="*/ 5255953 h 5670598"/>
              <a:gd name="connsiteX2334" fmla="*/ 1868652 w 4754420"/>
              <a:gd name="connsiteY2334" fmla="*/ 5247213 h 5670598"/>
              <a:gd name="connsiteX2335" fmla="*/ 1862572 w 4754420"/>
              <a:gd name="connsiteY2335" fmla="*/ 5240753 h 5670598"/>
              <a:gd name="connsiteX2336" fmla="*/ 1875112 w 4754420"/>
              <a:gd name="connsiteY2336" fmla="*/ 5225553 h 5670598"/>
              <a:gd name="connsiteX2337" fmla="*/ 1880812 w 4754420"/>
              <a:gd name="connsiteY2337" fmla="*/ 5210352 h 5670598"/>
              <a:gd name="connsiteX2338" fmla="*/ 1892973 w 4754420"/>
              <a:gd name="connsiteY2338" fmla="*/ 5189072 h 5670598"/>
              <a:gd name="connsiteX2339" fmla="*/ 1887652 w 4754420"/>
              <a:gd name="connsiteY2339" fmla="*/ 5171592 h 5670598"/>
              <a:gd name="connsiteX2340" fmla="*/ 1896013 w 4754420"/>
              <a:gd name="connsiteY2340" fmla="*/ 5158672 h 5670598"/>
              <a:gd name="connsiteX2341" fmla="*/ 1855352 w 4754420"/>
              <a:gd name="connsiteY2341" fmla="*/ 5160952 h 5670598"/>
              <a:gd name="connsiteX2342" fmla="*/ 1816971 w 4754420"/>
              <a:gd name="connsiteY2342" fmla="*/ 5149551 h 5670598"/>
              <a:gd name="connsiteX2343" fmla="*/ 1810131 w 4754420"/>
              <a:gd name="connsiteY2343" fmla="*/ 5130931 h 5670598"/>
              <a:gd name="connsiteX2344" fmla="*/ 1816971 w 4754420"/>
              <a:gd name="connsiteY2344" fmla="*/ 5119151 h 5670598"/>
              <a:gd name="connsiteX2345" fmla="*/ 1819631 w 4754420"/>
              <a:gd name="connsiteY2345" fmla="*/ 5111551 h 5670598"/>
              <a:gd name="connsiteX2346" fmla="*/ 1820011 w 4754420"/>
              <a:gd name="connsiteY2346" fmla="*/ 5103951 h 5670598"/>
              <a:gd name="connsiteX2347" fmla="*/ 1810891 w 4754420"/>
              <a:gd name="connsiteY2347" fmla="*/ 5110030 h 5670598"/>
              <a:gd name="connsiteX2348" fmla="*/ 1771370 w 4754420"/>
              <a:gd name="connsiteY2348" fmla="*/ 5140431 h 5670598"/>
              <a:gd name="connsiteX2349" fmla="*/ 1765290 w 4754420"/>
              <a:gd name="connsiteY2349" fmla="*/ 5161711 h 5670598"/>
              <a:gd name="connsiteX2350" fmla="*/ 1766810 w 4754420"/>
              <a:gd name="connsiteY2350" fmla="*/ 5170452 h 5670598"/>
              <a:gd name="connsiteX2351" fmla="*/ 1759210 w 4754420"/>
              <a:gd name="connsiteY2351" fmla="*/ 5176912 h 5670598"/>
              <a:gd name="connsiteX2352" fmla="*/ 1758450 w 4754420"/>
              <a:gd name="connsiteY2352" fmla="*/ 5184132 h 5670598"/>
              <a:gd name="connsiteX2353" fmla="*/ 1762250 w 4754420"/>
              <a:gd name="connsiteY2353" fmla="*/ 5189072 h 5670598"/>
              <a:gd name="connsiteX2354" fmla="*/ 1737929 w 4754420"/>
              <a:gd name="connsiteY2354" fmla="*/ 5219473 h 5670598"/>
              <a:gd name="connsiteX2355" fmla="*/ 1713609 w 4754420"/>
              <a:gd name="connsiteY2355" fmla="*/ 5249873 h 5670598"/>
              <a:gd name="connsiteX2356" fmla="*/ 1696129 w 4754420"/>
              <a:gd name="connsiteY2356" fmla="*/ 5289014 h 5670598"/>
              <a:gd name="connsiteX2357" fmla="*/ 1664968 w 4754420"/>
              <a:gd name="connsiteY2357" fmla="*/ 5316755 h 5670598"/>
              <a:gd name="connsiteX2358" fmla="*/ 1668008 w 4754420"/>
              <a:gd name="connsiteY2358" fmla="*/ 5331955 h 5670598"/>
              <a:gd name="connsiteX2359" fmla="*/ 1666488 w 4754420"/>
              <a:gd name="connsiteY2359" fmla="*/ 5345255 h 5670598"/>
              <a:gd name="connsiteX2360" fmla="*/ 1655848 w 4754420"/>
              <a:gd name="connsiteY2360" fmla="*/ 5356275 h 5670598"/>
              <a:gd name="connsiteX2361" fmla="*/ 1637607 w 4754420"/>
              <a:gd name="connsiteY2361" fmla="*/ 5362356 h 5670598"/>
              <a:gd name="connsiteX2362" fmla="*/ 1625827 w 4754420"/>
              <a:gd name="connsiteY2362" fmla="*/ 5345255 h 5670598"/>
              <a:gd name="connsiteX2363" fmla="*/ 1634567 w 4754420"/>
              <a:gd name="connsiteY2363" fmla="*/ 5325875 h 5670598"/>
              <a:gd name="connsiteX2364" fmla="*/ 1656227 w 4754420"/>
              <a:gd name="connsiteY2364" fmla="*/ 5297374 h 5670598"/>
              <a:gd name="connsiteX2365" fmla="*/ 1661928 w 4754420"/>
              <a:gd name="connsiteY2365" fmla="*/ 5262034 h 5670598"/>
              <a:gd name="connsiteX2366" fmla="*/ 1674468 w 4754420"/>
              <a:gd name="connsiteY2366" fmla="*/ 5219093 h 5670598"/>
              <a:gd name="connsiteX2367" fmla="*/ 1698408 w 4754420"/>
              <a:gd name="connsiteY2367" fmla="*/ 5173872 h 5670598"/>
              <a:gd name="connsiteX2368" fmla="*/ 1694229 w 4754420"/>
              <a:gd name="connsiteY2368" fmla="*/ 5162472 h 5670598"/>
              <a:gd name="connsiteX2369" fmla="*/ 1701449 w 4754420"/>
              <a:gd name="connsiteY2369" fmla="*/ 5155631 h 5670598"/>
              <a:gd name="connsiteX2370" fmla="*/ 1699549 w 4754420"/>
              <a:gd name="connsiteY2370" fmla="*/ 5131691 h 5670598"/>
              <a:gd name="connsiteX2371" fmla="*/ 1698823 w 4754420"/>
              <a:gd name="connsiteY2371" fmla="*/ 5130510 h 5670598"/>
              <a:gd name="connsiteX2372" fmla="*/ 1680953 w 4754420"/>
              <a:gd name="connsiteY2372" fmla="*/ 5161904 h 5670598"/>
              <a:gd name="connsiteX2373" fmla="*/ 1665373 w 4754420"/>
              <a:gd name="connsiteY2373" fmla="*/ 5185844 h 5670598"/>
              <a:gd name="connsiteX2374" fmla="*/ 1647512 w 4754420"/>
              <a:gd name="connsiteY2374" fmla="*/ 5207505 h 5670598"/>
              <a:gd name="connsiteX2375" fmla="*/ 1643712 w 4754420"/>
              <a:gd name="connsiteY2375" fmla="*/ 5222325 h 5670598"/>
              <a:gd name="connsiteX2376" fmla="*/ 1635352 w 4754420"/>
              <a:gd name="connsiteY2376" fmla="*/ 5234865 h 5670598"/>
              <a:gd name="connsiteX2377" fmla="*/ 1623192 w 4754420"/>
              <a:gd name="connsiteY2377" fmla="*/ 5256146 h 5670598"/>
              <a:gd name="connsiteX2378" fmla="*/ 1611032 w 4754420"/>
              <a:gd name="connsiteY2378" fmla="*/ 5262606 h 5670598"/>
              <a:gd name="connsiteX2379" fmla="*/ 1598871 w 4754420"/>
              <a:gd name="connsiteY2379" fmla="*/ 5262226 h 5670598"/>
              <a:gd name="connsiteX2380" fmla="*/ 1614832 w 4754420"/>
              <a:gd name="connsiteY2380" fmla="*/ 5213205 h 5670598"/>
              <a:gd name="connsiteX2381" fmla="*/ 1644472 w 4754420"/>
              <a:gd name="connsiteY2381" fmla="*/ 5161904 h 5670598"/>
              <a:gd name="connsiteX2382" fmla="*/ 1641432 w 4754420"/>
              <a:gd name="connsiteY2382" fmla="*/ 5161904 h 5670598"/>
              <a:gd name="connsiteX2383" fmla="*/ 1634212 w 4754420"/>
              <a:gd name="connsiteY2383" fmla="*/ 5149744 h 5670598"/>
              <a:gd name="connsiteX2384" fmla="*/ 1638392 w 4754420"/>
              <a:gd name="connsiteY2384" fmla="*/ 5137583 h 5670598"/>
              <a:gd name="connsiteX2385" fmla="*/ 1658913 w 4754420"/>
              <a:gd name="connsiteY2385" fmla="*/ 5066142 h 5670598"/>
              <a:gd name="connsiteX2386" fmla="*/ 1670788 w 4754420"/>
              <a:gd name="connsiteY2386" fmla="*/ 5032315 h 5670598"/>
              <a:gd name="connsiteX2387" fmla="*/ 1664968 w 4754420"/>
              <a:gd name="connsiteY2387" fmla="*/ 5027949 h 5670598"/>
              <a:gd name="connsiteX2388" fmla="*/ 1655848 w 4754420"/>
              <a:gd name="connsiteY2388" fmla="*/ 5018828 h 5670598"/>
              <a:gd name="connsiteX2389" fmla="*/ 1660944 w 4754420"/>
              <a:gd name="connsiteY2389" fmla="*/ 5001721 h 5670598"/>
              <a:gd name="connsiteX2390" fmla="*/ 1638392 w 4754420"/>
              <a:gd name="connsiteY2390" fmla="*/ 5052462 h 5670598"/>
              <a:gd name="connsiteX2391" fmla="*/ 1620152 w 4754420"/>
              <a:gd name="connsiteY2391" fmla="*/ 5067662 h 5670598"/>
              <a:gd name="connsiteX2392" fmla="*/ 1612552 w 4754420"/>
              <a:gd name="connsiteY2392" fmla="*/ 5078302 h 5670598"/>
              <a:gd name="connsiteX2393" fmla="*/ 1614072 w 4754420"/>
              <a:gd name="connsiteY2393" fmla="*/ 5088942 h 5670598"/>
              <a:gd name="connsiteX2394" fmla="*/ 1601912 w 4754420"/>
              <a:gd name="connsiteY2394" fmla="*/ 5113263 h 5670598"/>
              <a:gd name="connsiteX2395" fmla="*/ 1592791 w 4754420"/>
              <a:gd name="connsiteY2395" fmla="*/ 5139104 h 5670598"/>
              <a:gd name="connsiteX2396" fmla="*/ 1583671 w 4754420"/>
              <a:gd name="connsiteY2396" fmla="*/ 5164944 h 5670598"/>
              <a:gd name="connsiteX2397" fmla="*/ 1544150 w 4754420"/>
              <a:gd name="connsiteY2397" fmla="*/ 5198385 h 5670598"/>
              <a:gd name="connsiteX2398" fmla="*/ 1532750 w 4754420"/>
              <a:gd name="connsiteY2398" fmla="*/ 5180904 h 5670598"/>
              <a:gd name="connsiteX2399" fmla="*/ 1544150 w 4754420"/>
              <a:gd name="connsiteY2399" fmla="*/ 5167984 h 5670598"/>
              <a:gd name="connsiteX2400" fmla="*/ 1544530 w 4754420"/>
              <a:gd name="connsiteY2400" fmla="*/ 5148604 h 5670598"/>
              <a:gd name="connsiteX2401" fmla="*/ 1547190 w 4754420"/>
              <a:gd name="connsiteY2401" fmla="*/ 5131503 h 5670598"/>
              <a:gd name="connsiteX2402" fmla="*/ 1565051 w 4754420"/>
              <a:gd name="connsiteY2402" fmla="*/ 5092363 h 5670598"/>
              <a:gd name="connsiteX2403" fmla="*/ 1571511 w 4754420"/>
              <a:gd name="connsiteY2403" fmla="*/ 5055502 h 5670598"/>
              <a:gd name="connsiteX2404" fmla="*/ 1595831 w 4754420"/>
              <a:gd name="connsiteY2404" fmla="*/ 4997740 h 5670598"/>
              <a:gd name="connsiteX2405" fmla="*/ 1585951 w 4754420"/>
              <a:gd name="connsiteY2405" fmla="*/ 4973420 h 5670598"/>
              <a:gd name="connsiteX2406" fmla="*/ 1598871 w 4754420"/>
              <a:gd name="connsiteY2406" fmla="*/ 4949099 h 5670598"/>
              <a:gd name="connsiteX2407" fmla="*/ 1612552 w 4754420"/>
              <a:gd name="connsiteY2407" fmla="*/ 4910339 h 5670598"/>
              <a:gd name="connsiteX2408" fmla="*/ 1635352 w 4754420"/>
              <a:gd name="connsiteY2408" fmla="*/ 4876138 h 5670598"/>
              <a:gd name="connsiteX2409" fmla="*/ 1626232 w 4754420"/>
              <a:gd name="connsiteY2409" fmla="*/ 4851818 h 5670598"/>
              <a:gd name="connsiteX2410" fmla="*/ 1647512 w 4754420"/>
              <a:gd name="connsiteY2410" fmla="*/ 4836617 h 5670598"/>
              <a:gd name="connsiteX2411" fmla="*/ 1647512 w 4754420"/>
              <a:gd name="connsiteY2411" fmla="*/ 4803176 h 5670598"/>
              <a:gd name="connsiteX2412" fmla="*/ 1648367 w 4754420"/>
              <a:gd name="connsiteY2412" fmla="*/ 4801304 h 5670598"/>
              <a:gd name="connsiteX2413" fmla="*/ 1634567 w 4754420"/>
              <a:gd name="connsiteY2413" fmla="*/ 4784744 h 5670598"/>
              <a:gd name="connsiteX2414" fmla="*/ 1635929 w 4754420"/>
              <a:gd name="connsiteY2414" fmla="*/ 4780656 h 5670598"/>
              <a:gd name="connsiteX2415" fmla="*/ 1629272 w 4754420"/>
              <a:gd name="connsiteY2415" fmla="*/ 4784936 h 5670598"/>
              <a:gd name="connsiteX2416" fmla="*/ 1629272 w 4754420"/>
              <a:gd name="connsiteY2416" fmla="*/ 4830537 h 5670598"/>
              <a:gd name="connsiteX2417" fmla="*/ 1626232 w 4754420"/>
              <a:gd name="connsiteY2417" fmla="*/ 4830537 h 5670598"/>
              <a:gd name="connsiteX2418" fmla="*/ 1622812 w 4754420"/>
              <a:gd name="connsiteY2418" fmla="*/ 4841177 h 5670598"/>
              <a:gd name="connsiteX2419" fmla="*/ 1626232 w 4754420"/>
              <a:gd name="connsiteY2419" fmla="*/ 4851818 h 5670598"/>
              <a:gd name="connsiteX2420" fmla="*/ 1606472 w 4754420"/>
              <a:gd name="connsiteY2420" fmla="*/ 4877278 h 5670598"/>
              <a:gd name="connsiteX2421" fmla="*/ 1586711 w 4754420"/>
              <a:gd name="connsiteY2421" fmla="*/ 4900459 h 5670598"/>
              <a:gd name="connsiteX2422" fmla="*/ 1595071 w 4754420"/>
              <a:gd name="connsiteY2422" fmla="*/ 4921359 h 5670598"/>
              <a:gd name="connsiteX2423" fmla="*/ 1571511 w 4754420"/>
              <a:gd name="connsiteY2423" fmla="*/ 4939979 h 5670598"/>
              <a:gd name="connsiteX2424" fmla="*/ 1555930 w 4754420"/>
              <a:gd name="connsiteY2424" fmla="*/ 4984440 h 5670598"/>
              <a:gd name="connsiteX2425" fmla="*/ 1538070 w 4754420"/>
              <a:gd name="connsiteY2425" fmla="*/ 5031181 h 5670598"/>
              <a:gd name="connsiteX2426" fmla="*/ 1529330 w 4754420"/>
              <a:gd name="connsiteY2426" fmla="*/ 5031941 h 5670598"/>
              <a:gd name="connsiteX2427" fmla="*/ 1522870 w 4754420"/>
              <a:gd name="connsiteY2427" fmla="*/ 5028141 h 5670598"/>
              <a:gd name="connsiteX2428" fmla="*/ 1518690 w 4754420"/>
              <a:gd name="connsiteY2428" fmla="*/ 4998501 h 5670598"/>
              <a:gd name="connsiteX2429" fmla="*/ 1535030 w 4754420"/>
              <a:gd name="connsiteY2429" fmla="*/ 4973420 h 5670598"/>
              <a:gd name="connsiteX2430" fmla="*/ 1553270 w 4754420"/>
              <a:gd name="connsiteY2430" fmla="*/ 4917559 h 5670598"/>
              <a:gd name="connsiteX2431" fmla="*/ 1571511 w 4754420"/>
              <a:gd name="connsiteY2431" fmla="*/ 4863978 h 5670598"/>
              <a:gd name="connsiteX2432" fmla="*/ 1569991 w 4754420"/>
              <a:gd name="connsiteY2432" fmla="*/ 4856378 h 5670598"/>
              <a:gd name="connsiteX2433" fmla="*/ 1577591 w 4754420"/>
              <a:gd name="connsiteY2433" fmla="*/ 4848777 h 5670598"/>
              <a:gd name="connsiteX2434" fmla="*/ 1580631 w 4754420"/>
              <a:gd name="connsiteY2434" fmla="*/ 4840037 h 5670598"/>
              <a:gd name="connsiteX2435" fmla="*/ 1574551 w 4754420"/>
              <a:gd name="connsiteY2435" fmla="*/ 4833577 h 5670598"/>
              <a:gd name="connsiteX2436" fmla="*/ 1587091 w 4754420"/>
              <a:gd name="connsiteY2436" fmla="*/ 4818377 h 5670598"/>
              <a:gd name="connsiteX2437" fmla="*/ 1592791 w 4754420"/>
              <a:gd name="connsiteY2437" fmla="*/ 4803176 h 5670598"/>
              <a:gd name="connsiteX2438" fmla="*/ 1604952 w 4754420"/>
              <a:gd name="connsiteY2438" fmla="*/ 4781896 h 5670598"/>
              <a:gd name="connsiteX2439" fmla="*/ 1599631 w 4754420"/>
              <a:gd name="connsiteY2439" fmla="*/ 4764416 h 5670598"/>
              <a:gd name="connsiteX2440" fmla="*/ 1607992 w 4754420"/>
              <a:gd name="connsiteY2440" fmla="*/ 4751496 h 5670598"/>
              <a:gd name="connsiteX2441" fmla="*/ 1567331 w 4754420"/>
              <a:gd name="connsiteY2441" fmla="*/ 4753776 h 5670598"/>
              <a:gd name="connsiteX2442" fmla="*/ 1528950 w 4754420"/>
              <a:gd name="connsiteY2442" fmla="*/ 4742375 h 5670598"/>
              <a:gd name="connsiteX2443" fmla="*/ 1522110 w 4754420"/>
              <a:gd name="connsiteY2443" fmla="*/ 4723755 h 5670598"/>
              <a:gd name="connsiteX2444" fmla="*/ 1528950 w 4754420"/>
              <a:gd name="connsiteY2444" fmla="*/ 4711975 h 5670598"/>
              <a:gd name="connsiteX2445" fmla="*/ 1531610 w 4754420"/>
              <a:gd name="connsiteY2445" fmla="*/ 4704375 h 5670598"/>
              <a:gd name="connsiteX2446" fmla="*/ 1531990 w 4754420"/>
              <a:gd name="connsiteY2446" fmla="*/ 4696775 h 5670598"/>
              <a:gd name="connsiteX2447" fmla="*/ 1522870 w 4754420"/>
              <a:gd name="connsiteY2447" fmla="*/ 4702854 h 5670598"/>
              <a:gd name="connsiteX2448" fmla="*/ 1483349 w 4754420"/>
              <a:gd name="connsiteY2448" fmla="*/ 4733255 h 5670598"/>
              <a:gd name="connsiteX2449" fmla="*/ 1477269 w 4754420"/>
              <a:gd name="connsiteY2449" fmla="*/ 4754535 h 5670598"/>
              <a:gd name="connsiteX2450" fmla="*/ 1478789 w 4754420"/>
              <a:gd name="connsiteY2450" fmla="*/ 4763276 h 5670598"/>
              <a:gd name="connsiteX2451" fmla="*/ 1471189 w 4754420"/>
              <a:gd name="connsiteY2451" fmla="*/ 4769736 h 5670598"/>
              <a:gd name="connsiteX2452" fmla="*/ 1470429 w 4754420"/>
              <a:gd name="connsiteY2452" fmla="*/ 4776956 h 5670598"/>
              <a:gd name="connsiteX2453" fmla="*/ 1474229 w 4754420"/>
              <a:gd name="connsiteY2453" fmla="*/ 4781896 h 5670598"/>
              <a:gd name="connsiteX2454" fmla="*/ 1449908 w 4754420"/>
              <a:gd name="connsiteY2454" fmla="*/ 4812297 h 5670598"/>
              <a:gd name="connsiteX2455" fmla="*/ 1425588 w 4754420"/>
              <a:gd name="connsiteY2455" fmla="*/ 4842697 h 5670598"/>
              <a:gd name="connsiteX2456" fmla="*/ 1408108 w 4754420"/>
              <a:gd name="connsiteY2456" fmla="*/ 4881838 h 5670598"/>
              <a:gd name="connsiteX2457" fmla="*/ 1376947 w 4754420"/>
              <a:gd name="connsiteY2457" fmla="*/ 4909579 h 5670598"/>
              <a:gd name="connsiteX2458" fmla="*/ 1379987 w 4754420"/>
              <a:gd name="connsiteY2458" fmla="*/ 4924779 h 5670598"/>
              <a:gd name="connsiteX2459" fmla="*/ 1378467 w 4754420"/>
              <a:gd name="connsiteY2459" fmla="*/ 4938079 h 5670598"/>
              <a:gd name="connsiteX2460" fmla="*/ 1367827 w 4754420"/>
              <a:gd name="connsiteY2460" fmla="*/ 4949099 h 5670598"/>
              <a:gd name="connsiteX2461" fmla="*/ 1349586 w 4754420"/>
              <a:gd name="connsiteY2461" fmla="*/ 4955180 h 5670598"/>
              <a:gd name="connsiteX2462" fmla="*/ 1337806 w 4754420"/>
              <a:gd name="connsiteY2462" fmla="*/ 4938079 h 5670598"/>
              <a:gd name="connsiteX2463" fmla="*/ 1346546 w 4754420"/>
              <a:gd name="connsiteY2463" fmla="*/ 4918699 h 5670598"/>
              <a:gd name="connsiteX2464" fmla="*/ 1368206 w 4754420"/>
              <a:gd name="connsiteY2464" fmla="*/ 4890198 h 5670598"/>
              <a:gd name="connsiteX2465" fmla="*/ 1373907 w 4754420"/>
              <a:gd name="connsiteY2465" fmla="*/ 4854858 h 5670598"/>
              <a:gd name="connsiteX2466" fmla="*/ 1386447 w 4754420"/>
              <a:gd name="connsiteY2466" fmla="*/ 4811917 h 5670598"/>
              <a:gd name="connsiteX2467" fmla="*/ 1410387 w 4754420"/>
              <a:gd name="connsiteY2467" fmla="*/ 4766696 h 5670598"/>
              <a:gd name="connsiteX2468" fmla="*/ 1406208 w 4754420"/>
              <a:gd name="connsiteY2468" fmla="*/ 4755296 h 5670598"/>
              <a:gd name="connsiteX2469" fmla="*/ 1413428 w 4754420"/>
              <a:gd name="connsiteY2469" fmla="*/ 4748455 h 5670598"/>
              <a:gd name="connsiteX2470" fmla="*/ 1411528 w 4754420"/>
              <a:gd name="connsiteY2470" fmla="*/ 4724515 h 5670598"/>
              <a:gd name="connsiteX2471" fmla="*/ 1398227 w 4754420"/>
              <a:gd name="connsiteY2471" fmla="*/ 4702854 h 5670598"/>
              <a:gd name="connsiteX2472" fmla="*/ 1411385 w 4754420"/>
              <a:gd name="connsiteY2472" fmla="*/ 4679959 h 5670598"/>
              <a:gd name="connsiteX2473" fmla="*/ 1426458 w 4754420"/>
              <a:gd name="connsiteY2473" fmla="*/ 4648915 h 5670598"/>
              <a:gd name="connsiteX2474" fmla="*/ 1427542 w 4754420"/>
              <a:gd name="connsiteY2474" fmla="*/ 4642139 h 5670598"/>
              <a:gd name="connsiteX2475" fmla="*/ 1440653 w 4754420"/>
              <a:gd name="connsiteY2475" fmla="*/ 4610931 h 5670598"/>
              <a:gd name="connsiteX2476" fmla="*/ 1445448 w 4754420"/>
              <a:gd name="connsiteY2476" fmla="*/ 4601712 h 5670598"/>
              <a:gd name="connsiteX2477" fmla="*/ 1445681 w 4754420"/>
              <a:gd name="connsiteY2477" fmla="*/ 4601107 h 5670598"/>
              <a:gd name="connsiteX2478" fmla="*/ 1446868 w 4754420"/>
              <a:gd name="connsiteY2478" fmla="*/ 4578212 h 5670598"/>
              <a:gd name="connsiteX2479" fmla="*/ 1468104 w 4754420"/>
              <a:gd name="connsiteY2479" fmla="*/ 4559630 h 5670598"/>
              <a:gd name="connsiteX2480" fmla="*/ 1467253 w 4754420"/>
              <a:gd name="connsiteY2480" fmla="*/ 4559630 h 5670598"/>
              <a:gd name="connsiteX2481" fmla="*/ 1460033 w 4754420"/>
              <a:gd name="connsiteY2481" fmla="*/ 4547470 h 5670598"/>
              <a:gd name="connsiteX2482" fmla="*/ 1464213 w 4754420"/>
              <a:gd name="connsiteY2482" fmla="*/ 4535309 h 5670598"/>
              <a:gd name="connsiteX2483" fmla="*/ 1464870 w 4754420"/>
              <a:gd name="connsiteY2483" fmla="*/ 4533021 h 5670598"/>
              <a:gd name="connsiteX2484" fmla="*/ 1461261 w 4754420"/>
              <a:gd name="connsiteY2484" fmla="*/ 4539736 h 5670598"/>
              <a:gd name="connsiteX2485" fmla="*/ 1446868 w 4754420"/>
              <a:gd name="connsiteY2485" fmla="*/ 4547811 h 5670598"/>
              <a:gd name="connsiteX2486" fmla="*/ 1425588 w 4754420"/>
              <a:gd name="connsiteY2486" fmla="*/ 4553891 h 5670598"/>
              <a:gd name="connsiteX2487" fmla="*/ 1446868 w 4754420"/>
              <a:gd name="connsiteY2487" fmla="*/ 4563012 h 5670598"/>
              <a:gd name="connsiteX2488" fmla="*/ 1437748 w 4754420"/>
              <a:gd name="connsiteY2488" fmla="*/ 4569092 h 5670598"/>
              <a:gd name="connsiteX2489" fmla="*/ 1425968 w 4754420"/>
              <a:gd name="connsiteY2489" fmla="*/ 4570612 h 5670598"/>
              <a:gd name="connsiteX2490" fmla="*/ 1416468 w 4754420"/>
              <a:gd name="connsiteY2490" fmla="*/ 4563012 h 5670598"/>
              <a:gd name="connsiteX2491" fmla="*/ 1408108 w 4754420"/>
              <a:gd name="connsiteY2491" fmla="*/ 4575172 h 5670598"/>
              <a:gd name="connsiteX2492" fmla="*/ 1404307 w 4754420"/>
              <a:gd name="connsiteY2492" fmla="*/ 4587332 h 5670598"/>
              <a:gd name="connsiteX2493" fmla="*/ 1398607 w 4754420"/>
              <a:gd name="connsiteY2493" fmla="*/ 4601772 h 5670598"/>
              <a:gd name="connsiteX2494" fmla="*/ 1395187 w 4754420"/>
              <a:gd name="connsiteY2494" fmla="*/ 4620773 h 5670598"/>
              <a:gd name="connsiteX2495" fmla="*/ 1419508 w 4754420"/>
              <a:gd name="connsiteY2495" fmla="*/ 4635973 h 5670598"/>
              <a:gd name="connsiteX2496" fmla="*/ 1404307 w 4754420"/>
              <a:gd name="connsiteY2496" fmla="*/ 4663334 h 5670598"/>
              <a:gd name="connsiteX2497" fmla="*/ 1373907 w 4754420"/>
              <a:gd name="connsiteY2497" fmla="*/ 4657254 h 5670598"/>
              <a:gd name="connsiteX2498" fmla="*/ 1382647 w 4754420"/>
              <a:gd name="connsiteY2498" fmla="*/ 4643573 h 5670598"/>
              <a:gd name="connsiteX2499" fmla="*/ 1389107 w 4754420"/>
              <a:gd name="connsiteY2499" fmla="*/ 4629893 h 5670598"/>
              <a:gd name="connsiteX2500" fmla="*/ 1376947 w 4754420"/>
              <a:gd name="connsiteY2500" fmla="*/ 4620773 h 5670598"/>
              <a:gd name="connsiteX2501" fmla="*/ 1367827 w 4754420"/>
              <a:gd name="connsiteY2501" fmla="*/ 4611652 h 5670598"/>
              <a:gd name="connsiteX2502" fmla="*/ 1373147 w 4754420"/>
              <a:gd name="connsiteY2502" fmla="*/ 4593792 h 5670598"/>
              <a:gd name="connsiteX2503" fmla="*/ 1373651 w 4754420"/>
              <a:gd name="connsiteY2503" fmla="*/ 4592997 h 5670598"/>
              <a:gd name="connsiteX2504" fmla="*/ 1369971 w 4754420"/>
              <a:gd name="connsiteY2504" fmla="*/ 4596111 h 5670598"/>
              <a:gd name="connsiteX2505" fmla="*/ 1358571 w 4754420"/>
              <a:gd name="connsiteY2505" fmla="*/ 4578630 h 5670598"/>
              <a:gd name="connsiteX2506" fmla="*/ 1361047 w 4754420"/>
              <a:gd name="connsiteY2506" fmla="*/ 4575824 h 5670598"/>
              <a:gd name="connsiteX2507" fmla="*/ 1355666 w 4754420"/>
              <a:gd name="connsiteY2507" fmla="*/ 4575172 h 5670598"/>
              <a:gd name="connsiteX2508" fmla="*/ 1362126 w 4754420"/>
              <a:gd name="connsiteY2508" fmla="*/ 4555411 h 5670598"/>
              <a:gd name="connsiteX2509" fmla="*/ 1370403 w 4754420"/>
              <a:gd name="connsiteY2509" fmla="*/ 4546254 h 5670598"/>
              <a:gd name="connsiteX2510" fmla="*/ 1375529 w 4754420"/>
              <a:gd name="connsiteY2510" fmla="*/ 4538777 h 5670598"/>
              <a:gd name="connsiteX2511" fmla="*/ 1373011 w 4754420"/>
              <a:gd name="connsiteY2511" fmla="*/ 4529229 h 5670598"/>
              <a:gd name="connsiteX2512" fmla="*/ 1390872 w 4754420"/>
              <a:gd name="connsiteY2512" fmla="*/ 4490089 h 5670598"/>
              <a:gd name="connsiteX2513" fmla="*/ 1391835 w 4754420"/>
              <a:gd name="connsiteY2513" fmla="*/ 4484594 h 5670598"/>
              <a:gd name="connsiteX2514" fmla="*/ 1386067 w 4754420"/>
              <a:gd name="connsiteY2514" fmla="*/ 4496130 h 5670598"/>
              <a:gd name="connsiteX2515" fmla="*/ 1379987 w 4754420"/>
              <a:gd name="connsiteY2515" fmla="*/ 4502970 h 5670598"/>
              <a:gd name="connsiteX2516" fmla="*/ 1373907 w 4754420"/>
              <a:gd name="connsiteY2516" fmla="*/ 4505250 h 5670598"/>
              <a:gd name="connsiteX2517" fmla="*/ 1376947 w 4754420"/>
              <a:gd name="connsiteY2517" fmla="*/ 4497270 h 5670598"/>
              <a:gd name="connsiteX2518" fmla="*/ 1379987 w 4754420"/>
              <a:gd name="connsiteY2518" fmla="*/ 4487010 h 5670598"/>
              <a:gd name="connsiteX2519" fmla="*/ 1392147 w 4754420"/>
              <a:gd name="connsiteY2519" fmla="*/ 4456609 h 5670598"/>
              <a:gd name="connsiteX2520" fmla="*/ 1401416 w 4754420"/>
              <a:gd name="connsiteY2520" fmla="*/ 4443528 h 5670598"/>
              <a:gd name="connsiteX2521" fmla="*/ 1403999 w 4754420"/>
              <a:gd name="connsiteY2521" fmla="*/ 4437394 h 5670598"/>
              <a:gd name="connsiteX2522" fmla="*/ 1404307 w 4754420"/>
              <a:gd name="connsiteY2522" fmla="*/ 4426209 h 5670598"/>
              <a:gd name="connsiteX2523" fmla="*/ 1416468 w 4754420"/>
              <a:gd name="connsiteY2523" fmla="*/ 4404928 h 5670598"/>
              <a:gd name="connsiteX2524" fmla="*/ 1419907 w 4754420"/>
              <a:gd name="connsiteY2524" fmla="*/ 4391171 h 5670598"/>
              <a:gd name="connsiteX2525" fmla="*/ 1418100 w 4754420"/>
              <a:gd name="connsiteY2525" fmla="*/ 4386723 h 5670598"/>
              <a:gd name="connsiteX2526" fmla="*/ 1404307 w 4754420"/>
              <a:gd name="connsiteY2526" fmla="*/ 4405688 h 5670598"/>
              <a:gd name="connsiteX2527" fmla="*/ 1395187 w 4754420"/>
              <a:gd name="connsiteY2527" fmla="*/ 4435329 h 5670598"/>
              <a:gd name="connsiteX2528" fmla="*/ 1387000 w 4754420"/>
              <a:gd name="connsiteY2528" fmla="*/ 4432259 h 5670598"/>
              <a:gd name="connsiteX2529" fmla="*/ 1380293 w 4754420"/>
              <a:gd name="connsiteY2529" fmla="*/ 4444948 h 5670598"/>
              <a:gd name="connsiteX2530" fmla="*/ 1362053 w 4754420"/>
              <a:gd name="connsiteY2530" fmla="*/ 4501950 h 5670598"/>
              <a:gd name="connsiteX2531" fmla="*/ 1352933 w 4754420"/>
              <a:gd name="connsiteY2531" fmla="*/ 4545271 h 5670598"/>
              <a:gd name="connsiteX2532" fmla="*/ 1343813 w 4754420"/>
              <a:gd name="connsiteY2532" fmla="*/ 4542231 h 5670598"/>
              <a:gd name="connsiteX2533" fmla="*/ 1331652 w 4754420"/>
              <a:gd name="connsiteY2533" fmla="*/ 4551351 h 5670598"/>
              <a:gd name="connsiteX2534" fmla="*/ 1329752 w 4754420"/>
              <a:gd name="connsiteY2534" fmla="*/ 4557431 h 5670598"/>
              <a:gd name="connsiteX2535" fmla="*/ 1334692 w 4754420"/>
              <a:gd name="connsiteY2535" fmla="*/ 4563511 h 5670598"/>
              <a:gd name="connsiteX2536" fmla="*/ 1309232 w 4754420"/>
              <a:gd name="connsiteY2536" fmla="*/ 4603792 h 5670598"/>
              <a:gd name="connsiteX2537" fmla="*/ 1295172 w 4754420"/>
              <a:gd name="connsiteY2537" fmla="*/ 4648633 h 5670598"/>
              <a:gd name="connsiteX2538" fmla="*/ 1284911 w 4754420"/>
              <a:gd name="connsiteY2538" fmla="*/ 4659653 h 5670598"/>
              <a:gd name="connsiteX2539" fmla="*/ 1286051 w 4754420"/>
              <a:gd name="connsiteY2539" fmla="*/ 4672953 h 5670598"/>
              <a:gd name="connsiteX2540" fmla="*/ 1273131 w 4754420"/>
              <a:gd name="connsiteY2540" fmla="*/ 4696134 h 5670598"/>
              <a:gd name="connsiteX2541" fmla="*/ 1255651 w 4754420"/>
              <a:gd name="connsiteY2541" fmla="*/ 4712474 h 5670598"/>
              <a:gd name="connsiteX2542" fmla="*/ 1249571 w 4754420"/>
              <a:gd name="connsiteY2542" fmla="*/ 4721594 h 5670598"/>
              <a:gd name="connsiteX2543" fmla="*/ 1252611 w 4754420"/>
              <a:gd name="connsiteY2543" fmla="*/ 4730714 h 5670598"/>
              <a:gd name="connsiteX2544" fmla="*/ 1225250 w 4754420"/>
              <a:gd name="connsiteY2544" fmla="*/ 4779355 h 5670598"/>
              <a:gd name="connsiteX2545" fmla="*/ 1218030 w 4754420"/>
              <a:gd name="connsiteY2545" fmla="*/ 4790756 h 5670598"/>
              <a:gd name="connsiteX2546" fmla="*/ 1213090 w 4754420"/>
              <a:gd name="connsiteY2546" fmla="*/ 4806716 h 5670598"/>
              <a:gd name="connsiteX2547" fmla="*/ 1178889 w 4754420"/>
              <a:gd name="connsiteY2547" fmla="*/ 4867137 h 5670598"/>
              <a:gd name="connsiteX2548" fmla="*/ 1140128 w 4754420"/>
              <a:gd name="connsiteY2548" fmla="*/ 4925278 h 5670598"/>
              <a:gd name="connsiteX2549" fmla="*/ 1143169 w 4754420"/>
              <a:gd name="connsiteY2549" fmla="*/ 4946559 h 5670598"/>
              <a:gd name="connsiteX2550" fmla="*/ 1109728 w 4754420"/>
              <a:gd name="connsiteY2550" fmla="*/ 4998240 h 5670598"/>
              <a:gd name="connsiteX2551" fmla="*/ 1097188 w 4754420"/>
              <a:gd name="connsiteY2551" fmla="*/ 5039661 h 5670598"/>
              <a:gd name="connsiteX2552" fmla="*/ 1073247 w 4754420"/>
              <a:gd name="connsiteY2552" fmla="*/ 5083362 h 5670598"/>
              <a:gd name="connsiteX2553" fmla="*/ 1055007 w 4754420"/>
              <a:gd name="connsiteY2553" fmla="*/ 5113762 h 5670598"/>
              <a:gd name="connsiteX2554" fmla="*/ 1055767 w 4754420"/>
              <a:gd name="connsiteY2554" fmla="*/ 5129723 h 5670598"/>
              <a:gd name="connsiteX2555" fmla="*/ 1042846 w 4754420"/>
              <a:gd name="connsiteY2555" fmla="*/ 5141123 h 5670598"/>
              <a:gd name="connsiteX2556" fmla="*/ 930364 w 4754420"/>
              <a:gd name="connsiteY2556" fmla="*/ 5338727 h 5670598"/>
              <a:gd name="connsiteX2557" fmla="*/ 914784 w 4754420"/>
              <a:gd name="connsiteY2557" fmla="*/ 5362667 h 5670598"/>
              <a:gd name="connsiteX2558" fmla="*/ 896923 w 4754420"/>
              <a:gd name="connsiteY2558" fmla="*/ 5384328 h 5670598"/>
              <a:gd name="connsiteX2559" fmla="*/ 893123 w 4754420"/>
              <a:gd name="connsiteY2559" fmla="*/ 5399148 h 5670598"/>
              <a:gd name="connsiteX2560" fmla="*/ 884763 w 4754420"/>
              <a:gd name="connsiteY2560" fmla="*/ 5411688 h 5670598"/>
              <a:gd name="connsiteX2561" fmla="*/ 872603 w 4754420"/>
              <a:gd name="connsiteY2561" fmla="*/ 5432969 h 5670598"/>
              <a:gd name="connsiteX2562" fmla="*/ 860443 w 4754420"/>
              <a:gd name="connsiteY2562" fmla="*/ 5439429 h 5670598"/>
              <a:gd name="connsiteX2563" fmla="*/ 848282 w 4754420"/>
              <a:gd name="connsiteY2563" fmla="*/ 5439049 h 5670598"/>
              <a:gd name="connsiteX2564" fmla="*/ 864243 w 4754420"/>
              <a:gd name="connsiteY2564" fmla="*/ 5390028 h 5670598"/>
              <a:gd name="connsiteX2565" fmla="*/ 893883 w 4754420"/>
              <a:gd name="connsiteY2565" fmla="*/ 5338727 h 5670598"/>
              <a:gd name="connsiteX2566" fmla="*/ 890843 w 4754420"/>
              <a:gd name="connsiteY2566" fmla="*/ 5338727 h 5670598"/>
              <a:gd name="connsiteX2567" fmla="*/ 883623 w 4754420"/>
              <a:gd name="connsiteY2567" fmla="*/ 5326567 h 5670598"/>
              <a:gd name="connsiteX2568" fmla="*/ 887803 w 4754420"/>
              <a:gd name="connsiteY2568" fmla="*/ 5314406 h 5670598"/>
              <a:gd name="connsiteX2569" fmla="*/ 908324 w 4754420"/>
              <a:gd name="connsiteY2569" fmla="*/ 5242965 h 5670598"/>
              <a:gd name="connsiteX2570" fmla="*/ 933404 w 4754420"/>
              <a:gd name="connsiteY2570" fmla="*/ 5171523 h 5670598"/>
              <a:gd name="connsiteX2571" fmla="*/ 932264 w 4754420"/>
              <a:gd name="connsiteY2571" fmla="*/ 5162783 h 5670598"/>
              <a:gd name="connsiteX2572" fmla="*/ 942524 w 4754420"/>
              <a:gd name="connsiteY2572" fmla="*/ 5156323 h 5670598"/>
              <a:gd name="connsiteX2573" fmla="*/ 943284 w 4754420"/>
              <a:gd name="connsiteY2573" fmla="*/ 5147963 h 5670598"/>
              <a:gd name="connsiteX2574" fmla="*/ 939484 w 4754420"/>
              <a:gd name="connsiteY2574" fmla="*/ 5144163 h 5670598"/>
              <a:gd name="connsiteX2575" fmla="*/ 948984 w 4754420"/>
              <a:gd name="connsiteY2575" fmla="*/ 5126302 h 5670598"/>
              <a:gd name="connsiteX2576" fmla="*/ 951645 w 4754420"/>
              <a:gd name="connsiteY2576" fmla="*/ 5110722 h 5670598"/>
              <a:gd name="connsiteX2577" fmla="*/ 933404 w 4754420"/>
              <a:gd name="connsiteY2577" fmla="*/ 5128963 h 5670598"/>
              <a:gd name="connsiteX2578" fmla="*/ 927324 w 4754420"/>
              <a:gd name="connsiteY2578" fmla="*/ 5138083 h 5670598"/>
              <a:gd name="connsiteX2579" fmla="*/ 930364 w 4754420"/>
              <a:gd name="connsiteY2579" fmla="*/ 5147203 h 5670598"/>
              <a:gd name="connsiteX2580" fmla="*/ 920104 w 4754420"/>
              <a:gd name="connsiteY2580" fmla="*/ 5159743 h 5670598"/>
              <a:gd name="connsiteX2581" fmla="*/ 912124 w 4754420"/>
              <a:gd name="connsiteY2581" fmla="*/ 5174563 h 5670598"/>
              <a:gd name="connsiteX2582" fmla="*/ 887803 w 4754420"/>
              <a:gd name="connsiteY2582" fmla="*/ 5229285 h 5670598"/>
              <a:gd name="connsiteX2583" fmla="*/ 869563 w 4754420"/>
              <a:gd name="connsiteY2583" fmla="*/ 5244485 h 5670598"/>
              <a:gd name="connsiteX2584" fmla="*/ 861963 w 4754420"/>
              <a:gd name="connsiteY2584" fmla="*/ 5255125 h 5670598"/>
              <a:gd name="connsiteX2585" fmla="*/ 863483 w 4754420"/>
              <a:gd name="connsiteY2585" fmla="*/ 5265765 h 5670598"/>
              <a:gd name="connsiteX2586" fmla="*/ 851323 w 4754420"/>
              <a:gd name="connsiteY2586" fmla="*/ 5290086 h 5670598"/>
              <a:gd name="connsiteX2587" fmla="*/ 842202 w 4754420"/>
              <a:gd name="connsiteY2587" fmla="*/ 5315927 h 5670598"/>
              <a:gd name="connsiteX2588" fmla="*/ 833082 w 4754420"/>
              <a:gd name="connsiteY2588" fmla="*/ 5341767 h 5670598"/>
              <a:gd name="connsiteX2589" fmla="*/ 793561 w 4754420"/>
              <a:gd name="connsiteY2589" fmla="*/ 5375208 h 5670598"/>
              <a:gd name="connsiteX2590" fmla="*/ 782161 w 4754420"/>
              <a:gd name="connsiteY2590" fmla="*/ 5357727 h 5670598"/>
              <a:gd name="connsiteX2591" fmla="*/ 793561 w 4754420"/>
              <a:gd name="connsiteY2591" fmla="*/ 5344807 h 5670598"/>
              <a:gd name="connsiteX2592" fmla="*/ 793941 w 4754420"/>
              <a:gd name="connsiteY2592" fmla="*/ 5325427 h 5670598"/>
              <a:gd name="connsiteX2593" fmla="*/ 796601 w 4754420"/>
              <a:gd name="connsiteY2593" fmla="*/ 5308326 h 5670598"/>
              <a:gd name="connsiteX2594" fmla="*/ 814462 w 4754420"/>
              <a:gd name="connsiteY2594" fmla="*/ 5269186 h 5670598"/>
              <a:gd name="connsiteX2595" fmla="*/ 820922 w 4754420"/>
              <a:gd name="connsiteY2595" fmla="*/ 5232325 h 5670598"/>
              <a:gd name="connsiteX2596" fmla="*/ 845242 w 4754420"/>
              <a:gd name="connsiteY2596" fmla="*/ 5174563 h 5670598"/>
              <a:gd name="connsiteX2597" fmla="*/ 835362 w 4754420"/>
              <a:gd name="connsiteY2597" fmla="*/ 5150243 h 5670598"/>
              <a:gd name="connsiteX2598" fmla="*/ 848282 w 4754420"/>
              <a:gd name="connsiteY2598" fmla="*/ 5125922 h 5670598"/>
              <a:gd name="connsiteX2599" fmla="*/ 861963 w 4754420"/>
              <a:gd name="connsiteY2599" fmla="*/ 5087162 h 5670598"/>
              <a:gd name="connsiteX2600" fmla="*/ 884763 w 4754420"/>
              <a:gd name="connsiteY2600" fmla="*/ 5052961 h 5670598"/>
              <a:gd name="connsiteX2601" fmla="*/ 875643 w 4754420"/>
              <a:gd name="connsiteY2601" fmla="*/ 5028641 h 5670598"/>
              <a:gd name="connsiteX2602" fmla="*/ 896923 w 4754420"/>
              <a:gd name="connsiteY2602" fmla="*/ 5013440 h 5670598"/>
              <a:gd name="connsiteX2603" fmla="*/ 896923 w 4754420"/>
              <a:gd name="connsiteY2603" fmla="*/ 4979999 h 5670598"/>
              <a:gd name="connsiteX2604" fmla="*/ 904903 w 4754420"/>
              <a:gd name="connsiteY2604" fmla="*/ 4962519 h 5670598"/>
              <a:gd name="connsiteX2605" fmla="*/ 915164 w 4754420"/>
              <a:gd name="connsiteY2605" fmla="*/ 4949599 h 5670598"/>
              <a:gd name="connsiteX2606" fmla="*/ 915924 w 4754420"/>
              <a:gd name="connsiteY2606" fmla="*/ 4936299 h 5670598"/>
              <a:gd name="connsiteX2607" fmla="*/ 912124 w 4754420"/>
              <a:gd name="connsiteY2607" fmla="*/ 4925278 h 5670598"/>
              <a:gd name="connsiteX2608" fmla="*/ 906424 w 4754420"/>
              <a:gd name="connsiteY2608" fmla="*/ 4921858 h 5670598"/>
              <a:gd name="connsiteX2609" fmla="*/ 903003 w 4754420"/>
              <a:gd name="connsiteY2609" fmla="*/ 4925278 h 5670598"/>
              <a:gd name="connsiteX2610" fmla="*/ 899963 w 4754420"/>
              <a:gd name="connsiteY2610" fmla="*/ 4948079 h 5670598"/>
              <a:gd name="connsiteX2611" fmla="*/ 878683 w 4754420"/>
              <a:gd name="connsiteY2611" fmla="*/ 4961759 h 5670598"/>
              <a:gd name="connsiteX2612" fmla="*/ 878683 w 4754420"/>
              <a:gd name="connsiteY2612" fmla="*/ 5007360 h 5670598"/>
              <a:gd name="connsiteX2613" fmla="*/ 875643 w 4754420"/>
              <a:gd name="connsiteY2613" fmla="*/ 5007360 h 5670598"/>
              <a:gd name="connsiteX2614" fmla="*/ 872223 w 4754420"/>
              <a:gd name="connsiteY2614" fmla="*/ 5018000 h 5670598"/>
              <a:gd name="connsiteX2615" fmla="*/ 875643 w 4754420"/>
              <a:gd name="connsiteY2615" fmla="*/ 5028641 h 5670598"/>
              <a:gd name="connsiteX2616" fmla="*/ 855883 w 4754420"/>
              <a:gd name="connsiteY2616" fmla="*/ 5054101 h 5670598"/>
              <a:gd name="connsiteX2617" fmla="*/ 836122 w 4754420"/>
              <a:gd name="connsiteY2617" fmla="*/ 5077282 h 5670598"/>
              <a:gd name="connsiteX2618" fmla="*/ 844482 w 4754420"/>
              <a:gd name="connsiteY2618" fmla="*/ 5098182 h 5670598"/>
              <a:gd name="connsiteX2619" fmla="*/ 820922 w 4754420"/>
              <a:gd name="connsiteY2619" fmla="*/ 5116802 h 5670598"/>
              <a:gd name="connsiteX2620" fmla="*/ 805341 w 4754420"/>
              <a:gd name="connsiteY2620" fmla="*/ 5161263 h 5670598"/>
              <a:gd name="connsiteX2621" fmla="*/ 787481 w 4754420"/>
              <a:gd name="connsiteY2621" fmla="*/ 5208004 h 5670598"/>
              <a:gd name="connsiteX2622" fmla="*/ 778741 w 4754420"/>
              <a:gd name="connsiteY2622" fmla="*/ 5208764 h 5670598"/>
              <a:gd name="connsiteX2623" fmla="*/ 772281 w 4754420"/>
              <a:gd name="connsiteY2623" fmla="*/ 5204964 h 5670598"/>
              <a:gd name="connsiteX2624" fmla="*/ 768101 w 4754420"/>
              <a:gd name="connsiteY2624" fmla="*/ 5175324 h 5670598"/>
              <a:gd name="connsiteX2625" fmla="*/ 784441 w 4754420"/>
              <a:gd name="connsiteY2625" fmla="*/ 5150243 h 5670598"/>
              <a:gd name="connsiteX2626" fmla="*/ 802681 w 4754420"/>
              <a:gd name="connsiteY2626" fmla="*/ 5094382 h 5670598"/>
              <a:gd name="connsiteX2627" fmla="*/ 820922 w 4754420"/>
              <a:gd name="connsiteY2627" fmla="*/ 5040801 h 5670598"/>
              <a:gd name="connsiteX2628" fmla="*/ 819402 w 4754420"/>
              <a:gd name="connsiteY2628" fmla="*/ 5033201 h 5670598"/>
              <a:gd name="connsiteX2629" fmla="*/ 827002 w 4754420"/>
              <a:gd name="connsiteY2629" fmla="*/ 5025600 h 5670598"/>
              <a:gd name="connsiteX2630" fmla="*/ 830042 w 4754420"/>
              <a:gd name="connsiteY2630" fmla="*/ 5016860 h 5670598"/>
              <a:gd name="connsiteX2631" fmla="*/ 823962 w 4754420"/>
              <a:gd name="connsiteY2631" fmla="*/ 5010400 h 5670598"/>
              <a:gd name="connsiteX2632" fmla="*/ 836502 w 4754420"/>
              <a:gd name="connsiteY2632" fmla="*/ 4995200 h 5670598"/>
              <a:gd name="connsiteX2633" fmla="*/ 842202 w 4754420"/>
              <a:gd name="connsiteY2633" fmla="*/ 4979999 h 5670598"/>
              <a:gd name="connsiteX2634" fmla="*/ 854363 w 4754420"/>
              <a:gd name="connsiteY2634" fmla="*/ 4958719 h 5670598"/>
              <a:gd name="connsiteX2635" fmla="*/ 849042 w 4754420"/>
              <a:gd name="connsiteY2635" fmla="*/ 4941239 h 5670598"/>
              <a:gd name="connsiteX2636" fmla="*/ 857403 w 4754420"/>
              <a:gd name="connsiteY2636" fmla="*/ 4928319 h 5670598"/>
              <a:gd name="connsiteX2637" fmla="*/ 816742 w 4754420"/>
              <a:gd name="connsiteY2637" fmla="*/ 4930599 h 5670598"/>
              <a:gd name="connsiteX2638" fmla="*/ 778361 w 4754420"/>
              <a:gd name="connsiteY2638" fmla="*/ 4919198 h 5670598"/>
              <a:gd name="connsiteX2639" fmla="*/ 771521 w 4754420"/>
              <a:gd name="connsiteY2639" fmla="*/ 4900578 h 5670598"/>
              <a:gd name="connsiteX2640" fmla="*/ 778361 w 4754420"/>
              <a:gd name="connsiteY2640" fmla="*/ 4888798 h 5670598"/>
              <a:gd name="connsiteX2641" fmla="*/ 781021 w 4754420"/>
              <a:gd name="connsiteY2641" fmla="*/ 4881198 h 5670598"/>
              <a:gd name="connsiteX2642" fmla="*/ 781401 w 4754420"/>
              <a:gd name="connsiteY2642" fmla="*/ 4873598 h 5670598"/>
              <a:gd name="connsiteX2643" fmla="*/ 772281 w 4754420"/>
              <a:gd name="connsiteY2643" fmla="*/ 4879677 h 5670598"/>
              <a:gd name="connsiteX2644" fmla="*/ 732760 w 4754420"/>
              <a:gd name="connsiteY2644" fmla="*/ 4910078 h 5670598"/>
              <a:gd name="connsiteX2645" fmla="*/ 726680 w 4754420"/>
              <a:gd name="connsiteY2645" fmla="*/ 4931358 h 5670598"/>
              <a:gd name="connsiteX2646" fmla="*/ 728200 w 4754420"/>
              <a:gd name="connsiteY2646" fmla="*/ 4940099 h 5670598"/>
              <a:gd name="connsiteX2647" fmla="*/ 720600 w 4754420"/>
              <a:gd name="connsiteY2647" fmla="*/ 4946559 h 5670598"/>
              <a:gd name="connsiteX2648" fmla="*/ 719840 w 4754420"/>
              <a:gd name="connsiteY2648" fmla="*/ 4953779 h 5670598"/>
              <a:gd name="connsiteX2649" fmla="*/ 723640 w 4754420"/>
              <a:gd name="connsiteY2649" fmla="*/ 4958719 h 5670598"/>
              <a:gd name="connsiteX2650" fmla="*/ 699319 w 4754420"/>
              <a:gd name="connsiteY2650" fmla="*/ 4989120 h 5670598"/>
              <a:gd name="connsiteX2651" fmla="*/ 674999 w 4754420"/>
              <a:gd name="connsiteY2651" fmla="*/ 5019520 h 5670598"/>
              <a:gd name="connsiteX2652" fmla="*/ 657519 w 4754420"/>
              <a:gd name="connsiteY2652" fmla="*/ 5058661 h 5670598"/>
              <a:gd name="connsiteX2653" fmla="*/ 626358 w 4754420"/>
              <a:gd name="connsiteY2653" fmla="*/ 5086402 h 5670598"/>
              <a:gd name="connsiteX2654" fmla="*/ 629398 w 4754420"/>
              <a:gd name="connsiteY2654" fmla="*/ 5101602 h 5670598"/>
              <a:gd name="connsiteX2655" fmla="*/ 627878 w 4754420"/>
              <a:gd name="connsiteY2655" fmla="*/ 5114902 h 5670598"/>
              <a:gd name="connsiteX2656" fmla="*/ 617238 w 4754420"/>
              <a:gd name="connsiteY2656" fmla="*/ 5125922 h 5670598"/>
              <a:gd name="connsiteX2657" fmla="*/ 598997 w 4754420"/>
              <a:gd name="connsiteY2657" fmla="*/ 5132003 h 5670598"/>
              <a:gd name="connsiteX2658" fmla="*/ 588387 w 4754420"/>
              <a:gd name="connsiteY2658" fmla="*/ 5116600 h 5670598"/>
              <a:gd name="connsiteX2659" fmla="*/ 579177 w 4754420"/>
              <a:gd name="connsiteY2659" fmla="*/ 5132718 h 5670598"/>
              <a:gd name="connsiteX2660" fmla="*/ 567017 w 4754420"/>
              <a:gd name="connsiteY2660" fmla="*/ 5139178 h 5670598"/>
              <a:gd name="connsiteX2661" fmla="*/ 554856 w 4754420"/>
              <a:gd name="connsiteY2661" fmla="*/ 5138798 h 5670598"/>
              <a:gd name="connsiteX2662" fmla="*/ 570817 w 4754420"/>
              <a:gd name="connsiteY2662" fmla="*/ 5089777 h 5670598"/>
              <a:gd name="connsiteX2663" fmla="*/ 600457 w 4754420"/>
              <a:gd name="connsiteY2663" fmla="*/ 5038476 h 5670598"/>
              <a:gd name="connsiteX2664" fmla="*/ 597417 w 4754420"/>
              <a:gd name="connsiteY2664" fmla="*/ 5038476 h 5670598"/>
              <a:gd name="connsiteX2665" fmla="*/ 590197 w 4754420"/>
              <a:gd name="connsiteY2665" fmla="*/ 5026316 h 5670598"/>
              <a:gd name="connsiteX2666" fmla="*/ 594377 w 4754420"/>
              <a:gd name="connsiteY2666" fmla="*/ 5014155 h 5670598"/>
              <a:gd name="connsiteX2667" fmla="*/ 614898 w 4754420"/>
              <a:gd name="connsiteY2667" fmla="*/ 4942714 h 5670598"/>
              <a:gd name="connsiteX2668" fmla="*/ 639978 w 4754420"/>
              <a:gd name="connsiteY2668" fmla="*/ 4871272 h 5670598"/>
              <a:gd name="connsiteX2669" fmla="*/ 638838 w 4754420"/>
              <a:gd name="connsiteY2669" fmla="*/ 4862532 h 5670598"/>
              <a:gd name="connsiteX2670" fmla="*/ 649098 w 4754420"/>
              <a:gd name="connsiteY2670" fmla="*/ 4856072 h 5670598"/>
              <a:gd name="connsiteX2671" fmla="*/ 649858 w 4754420"/>
              <a:gd name="connsiteY2671" fmla="*/ 4847712 h 5670598"/>
              <a:gd name="connsiteX2672" fmla="*/ 646058 w 4754420"/>
              <a:gd name="connsiteY2672" fmla="*/ 4843912 h 5670598"/>
              <a:gd name="connsiteX2673" fmla="*/ 648600 w 4754420"/>
              <a:gd name="connsiteY2673" fmla="*/ 4839134 h 5670598"/>
              <a:gd name="connsiteX2674" fmla="*/ 634862 w 4754420"/>
              <a:gd name="connsiteY2674" fmla="*/ 4836386 h 5670598"/>
              <a:gd name="connsiteX2675" fmla="*/ 633898 w 4754420"/>
              <a:gd name="connsiteY2675" fmla="*/ 4837832 h 5670598"/>
              <a:gd name="connsiteX2676" fmla="*/ 636938 w 4754420"/>
              <a:gd name="connsiteY2676" fmla="*/ 4846952 h 5670598"/>
              <a:gd name="connsiteX2677" fmla="*/ 626678 w 4754420"/>
              <a:gd name="connsiteY2677" fmla="*/ 4859492 h 5670598"/>
              <a:gd name="connsiteX2678" fmla="*/ 618698 w 4754420"/>
              <a:gd name="connsiteY2678" fmla="*/ 4874312 h 5670598"/>
              <a:gd name="connsiteX2679" fmla="*/ 594377 w 4754420"/>
              <a:gd name="connsiteY2679" fmla="*/ 4929034 h 5670598"/>
              <a:gd name="connsiteX2680" fmla="*/ 576137 w 4754420"/>
              <a:gd name="connsiteY2680" fmla="*/ 4944234 h 5670598"/>
              <a:gd name="connsiteX2681" fmla="*/ 568537 w 4754420"/>
              <a:gd name="connsiteY2681" fmla="*/ 4954874 h 5670598"/>
              <a:gd name="connsiteX2682" fmla="*/ 570057 w 4754420"/>
              <a:gd name="connsiteY2682" fmla="*/ 4965514 h 5670598"/>
              <a:gd name="connsiteX2683" fmla="*/ 557897 w 4754420"/>
              <a:gd name="connsiteY2683" fmla="*/ 4989835 h 5670598"/>
              <a:gd name="connsiteX2684" fmla="*/ 548776 w 4754420"/>
              <a:gd name="connsiteY2684" fmla="*/ 5015676 h 5670598"/>
              <a:gd name="connsiteX2685" fmla="*/ 539656 w 4754420"/>
              <a:gd name="connsiteY2685" fmla="*/ 5041516 h 5670598"/>
              <a:gd name="connsiteX2686" fmla="*/ 500135 w 4754420"/>
              <a:gd name="connsiteY2686" fmla="*/ 5074957 h 5670598"/>
              <a:gd name="connsiteX2687" fmla="*/ 488735 w 4754420"/>
              <a:gd name="connsiteY2687" fmla="*/ 5057476 h 5670598"/>
              <a:gd name="connsiteX2688" fmla="*/ 500135 w 4754420"/>
              <a:gd name="connsiteY2688" fmla="*/ 5044556 h 5670598"/>
              <a:gd name="connsiteX2689" fmla="*/ 500515 w 4754420"/>
              <a:gd name="connsiteY2689" fmla="*/ 5025176 h 5670598"/>
              <a:gd name="connsiteX2690" fmla="*/ 503175 w 4754420"/>
              <a:gd name="connsiteY2690" fmla="*/ 5008075 h 5670598"/>
              <a:gd name="connsiteX2691" fmla="*/ 521036 w 4754420"/>
              <a:gd name="connsiteY2691" fmla="*/ 4968935 h 5670598"/>
              <a:gd name="connsiteX2692" fmla="*/ 527496 w 4754420"/>
              <a:gd name="connsiteY2692" fmla="*/ 4932074 h 5670598"/>
              <a:gd name="connsiteX2693" fmla="*/ 551816 w 4754420"/>
              <a:gd name="connsiteY2693" fmla="*/ 4874312 h 5670598"/>
              <a:gd name="connsiteX2694" fmla="*/ 541936 w 4754420"/>
              <a:gd name="connsiteY2694" fmla="*/ 4849992 h 5670598"/>
              <a:gd name="connsiteX2695" fmla="*/ 554856 w 4754420"/>
              <a:gd name="connsiteY2695" fmla="*/ 4825671 h 5670598"/>
              <a:gd name="connsiteX2696" fmla="*/ 568537 w 4754420"/>
              <a:gd name="connsiteY2696" fmla="*/ 4786911 h 5670598"/>
              <a:gd name="connsiteX2697" fmla="*/ 591337 w 4754420"/>
              <a:gd name="connsiteY2697" fmla="*/ 4752710 h 5670598"/>
              <a:gd name="connsiteX2698" fmla="*/ 582217 w 4754420"/>
              <a:gd name="connsiteY2698" fmla="*/ 4728390 h 5670598"/>
              <a:gd name="connsiteX2699" fmla="*/ 603497 w 4754420"/>
              <a:gd name="connsiteY2699" fmla="*/ 4713189 h 5670598"/>
              <a:gd name="connsiteX2700" fmla="*/ 603497 w 4754420"/>
              <a:gd name="connsiteY2700" fmla="*/ 4679748 h 5670598"/>
              <a:gd name="connsiteX2701" fmla="*/ 611477 w 4754420"/>
              <a:gd name="connsiteY2701" fmla="*/ 4662268 h 5670598"/>
              <a:gd name="connsiteX2702" fmla="*/ 621738 w 4754420"/>
              <a:gd name="connsiteY2702" fmla="*/ 4649348 h 5670598"/>
              <a:gd name="connsiteX2703" fmla="*/ 622498 w 4754420"/>
              <a:gd name="connsiteY2703" fmla="*/ 4636048 h 5670598"/>
              <a:gd name="connsiteX2704" fmla="*/ 618698 w 4754420"/>
              <a:gd name="connsiteY2704" fmla="*/ 4625027 h 5670598"/>
              <a:gd name="connsiteX2705" fmla="*/ 612998 w 4754420"/>
              <a:gd name="connsiteY2705" fmla="*/ 4621607 h 5670598"/>
              <a:gd name="connsiteX2706" fmla="*/ 609577 w 4754420"/>
              <a:gd name="connsiteY2706" fmla="*/ 4625027 h 5670598"/>
              <a:gd name="connsiteX2707" fmla="*/ 606537 w 4754420"/>
              <a:gd name="connsiteY2707" fmla="*/ 4647828 h 5670598"/>
              <a:gd name="connsiteX2708" fmla="*/ 585257 w 4754420"/>
              <a:gd name="connsiteY2708" fmla="*/ 4661508 h 5670598"/>
              <a:gd name="connsiteX2709" fmla="*/ 585257 w 4754420"/>
              <a:gd name="connsiteY2709" fmla="*/ 4707109 h 5670598"/>
              <a:gd name="connsiteX2710" fmla="*/ 582217 w 4754420"/>
              <a:gd name="connsiteY2710" fmla="*/ 4707109 h 5670598"/>
              <a:gd name="connsiteX2711" fmla="*/ 578797 w 4754420"/>
              <a:gd name="connsiteY2711" fmla="*/ 4717749 h 5670598"/>
              <a:gd name="connsiteX2712" fmla="*/ 582217 w 4754420"/>
              <a:gd name="connsiteY2712" fmla="*/ 4728390 h 5670598"/>
              <a:gd name="connsiteX2713" fmla="*/ 562457 w 4754420"/>
              <a:gd name="connsiteY2713" fmla="*/ 4753850 h 5670598"/>
              <a:gd name="connsiteX2714" fmla="*/ 542696 w 4754420"/>
              <a:gd name="connsiteY2714" fmla="*/ 4777031 h 5670598"/>
              <a:gd name="connsiteX2715" fmla="*/ 551056 w 4754420"/>
              <a:gd name="connsiteY2715" fmla="*/ 4797931 h 5670598"/>
              <a:gd name="connsiteX2716" fmla="*/ 527496 w 4754420"/>
              <a:gd name="connsiteY2716" fmla="*/ 4816551 h 5670598"/>
              <a:gd name="connsiteX2717" fmla="*/ 511915 w 4754420"/>
              <a:gd name="connsiteY2717" fmla="*/ 4861012 h 5670598"/>
              <a:gd name="connsiteX2718" fmla="*/ 494055 w 4754420"/>
              <a:gd name="connsiteY2718" fmla="*/ 4907753 h 5670598"/>
              <a:gd name="connsiteX2719" fmla="*/ 485315 w 4754420"/>
              <a:gd name="connsiteY2719" fmla="*/ 4908513 h 5670598"/>
              <a:gd name="connsiteX2720" fmla="*/ 478855 w 4754420"/>
              <a:gd name="connsiteY2720" fmla="*/ 4904713 h 5670598"/>
              <a:gd name="connsiteX2721" fmla="*/ 474675 w 4754420"/>
              <a:gd name="connsiteY2721" fmla="*/ 4875073 h 5670598"/>
              <a:gd name="connsiteX2722" fmla="*/ 491015 w 4754420"/>
              <a:gd name="connsiteY2722" fmla="*/ 4849992 h 5670598"/>
              <a:gd name="connsiteX2723" fmla="*/ 509255 w 4754420"/>
              <a:gd name="connsiteY2723" fmla="*/ 4794131 h 5670598"/>
              <a:gd name="connsiteX2724" fmla="*/ 527496 w 4754420"/>
              <a:gd name="connsiteY2724" fmla="*/ 4740550 h 5670598"/>
              <a:gd name="connsiteX2725" fmla="*/ 525976 w 4754420"/>
              <a:gd name="connsiteY2725" fmla="*/ 4732950 h 5670598"/>
              <a:gd name="connsiteX2726" fmla="*/ 533576 w 4754420"/>
              <a:gd name="connsiteY2726" fmla="*/ 4725349 h 5670598"/>
              <a:gd name="connsiteX2727" fmla="*/ 536616 w 4754420"/>
              <a:gd name="connsiteY2727" fmla="*/ 4716609 h 5670598"/>
              <a:gd name="connsiteX2728" fmla="*/ 530536 w 4754420"/>
              <a:gd name="connsiteY2728" fmla="*/ 4710149 h 5670598"/>
              <a:gd name="connsiteX2729" fmla="*/ 543076 w 4754420"/>
              <a:gd name="connsiteY2729" fmla="*/ 4694949 h 5670598"/>
              <a:gd name="connsiteX2730" fmla="*/ 548776 w 4754420"/>
              <a:gd name="connsiteY2730" fmla="*/ 4679748 h 5670598"/>
              <a:gd name="connsiteX2731" fmla="*/ 560937 w 4754420"/>
              <a:gd name="connsiteY2731" fmla="*/ 4658468 h 5670598"/>
              <a:gd name="connsiteX2732" fmla="*/ 555616 w 4754420"/>
              <a:gd name="connsiteY2732" fmla="*/ 4640988 h 5670598"/>
              <a:gd name="connsiteX2733" fmla="*/ 563977 w 4754420"/>
              <a:gd name="connsiteY2733" fmla="*/ 4628068 h 5670598"/>
              <a:gd name="connsiteX2734" fmla="*/ 523316 w 4754420"/>
              <a:gd name="connsiteY2734" fmla="*/ 4630348 h 5670598"/>
              <a:gd name="connsiteX2735" fmla="*/ 484935 w 4754420"/>
              <a:gd name="connsiteY2735" fmla="*/ 4618947 h 5670598"/>
              <a:gd name="connsiteX2736" fmla="*/ 478095 w 4754420"/>
              <a:gd name="connsiteY2736" fmla="*/ 4600327 h 5670598"/>
              <a:gd name="connsiteX2737" fmla="*/ 484935 w 4754420"/>
              <a:gd name="connsiteY2737" fmla="*/ 4588547 h 5670598"/>
              <a:gd name="connsiteX2738" fmla="*/ 487595 w 4754420"/>
              <a:gd name="connsiteY2738" fmla="*/ 4580947 h 5670598"/>
              <a:gd name="connsiteX2739" fmla="*/ 487975 w 4754420"/>
              <a:gd name="connsiteY2739" fmla="*/ 4573347 h 5670598"/>
              <a:gd name="connsiteX2740" fmla="*/ 478855 w 4754420"/>
              <a:gd name="connsiteY2740" fmla="*/ 4579426 h 5670598"/>
              <a:gd name="connsiteX2741" fmla="*/ 439334 w 4754420"/>
              <a:gd name="connsiteY2741" fmla="*/ 4609827 h 5670598"/>
              <a:gd name="connsiteX2742" fmla="*/ 433254 w 4754420"/>
              <a:gd name="connsiteY2742" fmla="*/ 4631107 h 5670598"/>
              <a:gd name="connsiteX2743" fmla="*/ 434774 w 4754420"/>
              <a:gd name="connsiteY2743" fmla="*/ 4639848 h 5670598"/>
              <a:gd name="connsiteX2744" fmla="*/ 427174 w 4754420"/>
              <a:gd name="connsiteY2744" fmla="*/ 4646308 h 5670598"/>
              <a:gd name="connsiteX2745" fmla="*/ 426414 w 4754420"/>
              <a:gd name="connsiteY2745" fmla="*/ 4653528 h 5670598"/>
              <a:gd name="connsiteX2746" fmla="*/ 430214 w 4754420"/>
              <a:gd name="connsiteY2746" fmla="*/ 4658468 h 5670598"/>
              <a:gd name="connsiteX2747" fmla="*/ 405893 w 4754420"/>
              <a:gd name="connsiteY2747" fmla="*/ 4688869 h 5670598"/>
              <a:gd name="connsiteX2748" fmla="*/ 381573 w 4754420"/>
              <a:gd name="connsiteY2748" fmla="*/ 4719269 h 5670598"/>
              <a:gd name="connsiteX2749" fmla="*/ 364093 w 4754420"/>
              <a:gd name="connsiteY2749" fmla="*/ 4758410 h 5670598"/>
              <a:gd name="connsiteX2750" fmla="*/ 332932 w 4754420"/>
              <a:gd name="connsiteY2750" fmla="*/ 4786151 h 5670598"/>
              <a:gd name="connsiteX2751" fmla="*/ 335972 w 4754420"/>
              <a:gd name="connsiteY2751" fmla="*/ 4801351 h 5670598"/>
              <a:gd name="connsiteX2752" fmla="*/ 334452 w 4754420"/>
              <a:gd name="connsiteY2752" fmla="*/ 4814651 h 5670598"/>
              <a:gd name="connsiteX2753" fmla="*/ 323812 w 4754420"/>
              <a:gd name="connsiteY2753" fmla="*/ 4825671 h 5670598"/>
              <a:gd name="connsiteX2754" fmla="*/ 305571 w 4754420"/>
              <a:gd name="connsiteY2754" fmla="*/ 4831752 h 5670598"/>
              <a:gd name="connsiteX2755" fmla="*/ 293791 w 4754420"/>
              <a:gd name="connsiteY2755" fmla="*/ 4814651 h 5670598"/>
              <a:gd name="connsiteX2756" fmla="*/ 302531 w 4754420"/>
              <a:gd name="connsiteY2756" fmla="*/ 4795271 h 5670598"/>
              <a:gd name="connsiteX2757" fmla="*/ 324191 w 4754420"/>
              <a:gd name="connsiteY2757" fmla="*/ 4766770 h 5670598"/>
              <a:gd name="connsiteX2758" fmla="*/ 329892 w 4754420"/>
              <a:gd name="connsiteY2758" fmla="*/ 4731430 h 5670598"/>
              <a:gd name="connsiteX2759" fmla="*/ 342432 w 4754420"/>
              <a:gd name="connsiteY2759" fmla="*/ 4688489 h 5670598"/>
              <a:gd name="connsiteX2760" fmla="*/ 366372 w 4754420"/>
              <a:gd name="connsiteY2760" fmla="*/ 4643268 h 5670598"/>
              <a:gd name="connsiteX2761" fmla="*/ 362193 w 4754420"/>
              <a:gd name="connsiteY2761" fmla="*/ 4631868 h 5670598"/>
              <a:gd name="connsiteX2762" fmla="*/ 369413 w 4754420"/>
              <a:gd name="connsiteY2762" fmla="*/ 4625027 h 5670598"/>
              <a:gd name="connsiteX2763" fmla="*/ 367513 w 4754420"/>
              <a:gd name="connsiteY2763" fmla="*/ 4601087 h 5670598"/>
              <a:gd name="connsiteX2764" fmla="*/ 354212 w 4754420"/>
              <a:gd name="connsiteY2764" fmla="*/ 4579426 h 5670598"/>
              <a:gd name="connsiteX2765" fmla="*/ 386513 w 4754420"/>
              <a:gd name="connsiteY2765" fmla="*/ 4517105 h 5670598"/>
              <a:gd name="connsiteX2766" fmla="*/ 402853 w 4754420"/>
              <a:gd name="connsiteY2766" fmla="*/ 4454784 h 5670598"/>
              <a:gd name="connsiteX2767" fmla="*/ 427174 w 4754420"/>
              <a:gd name="connsiteY2767" fmla="*/ 4433503 h 5670598"/>
              <a:gd name="connsiteX2768" fmla="*/ 440474 w 4754420"/>
              <a:gd name="connsiteY2768" fmla="*/ 4407663 h 5670598"/>
              <a:gd name="connsiteX2769" fmla="*/ 451494 w 4754420"/>
              <a:gd name="connsiteY2769" fmla="*/ 4381822 h 5670598"/>
              <a:gd name="connsiteX2770" fmla="*/ 448454 w 4754420"/>
              <a:gd name="connsiteY2770" fmla="*/ 4372702 h 5670598"/>
              <a:gd name="connsiteX2771" fmla="*/ 426794 w 4754420"/>
              <a:gd name="connsiteY2771" fmla="*/ 4398543 h 5670598"/>
              <a:gd name="connsiteX2772" fmla="*/ 402853 w 4754420"/>
              <a:gd name="connsiteY2772" fmla="*/ 4424383 h 5670598"/>
              <a:gd name="connsiteX2773" fmla="*/ 381573 w 4754420"/>
              <a:gd name="connsiteY2773" fmla="*/ 4430463 h 5670598"/>
              <a:gd name="connsiteX2774" fmla="*/ 402853 w 4754420"/>
              <a:gd name="connsiteY2774" fmla="*/ 4439584 h 5670598"/>
              <a:gd name="connsiteX2775" fmla="*/ 393733 w 4754420"/>
              <a:gd name="connsiteY2775" fmla="*/ 4445664 h 5670598"/>
              <a:gd name="connsiteX2776" fmla="*/ 381953 w 4754420"/>
              <a:gd name="connsiteY2776" fmla="*/ 4447184 h 5670598"/>
              <a:gd name="connsiteX2777" fmla="*/ 372453 w 4754420"/>
              <a:gd name="connsiteY2777" fmla="*/ 4439584 h 5670598"/>
              <a:gd name="connsiteX2778" fmla="*/ 364093 w 4754420"/>
              <a:gd name="connsiteY2778" fmla="*/ 4451744 h 5670598"/>
              <a:gd name="connsiteX2779" fmla="*/ 360292 w 4754420"/>
              <a:gd name="connsiteY2779" fmla="*/ 4463904 h 5670598"/>
              <a:gd name="connsiteX2780" fmla="*/ 354592 w 4754420"/>
              <a:gd name="connsiteY2780" fmla="*/ 4478344 h 5670598"/>
              <a:gd name="connsiteX2781" fmla="*/ 351172 w 4754420"/>
              <a:gd name="connsiteY2781" fmla="*/ 4497345 h 5670598"/>
              <a:gd name="connsiteX2782" fmla="*/ 375493 w 4754420"/>
              <a:gd name="connsiteY2782" fmla="*/ 4512545 h 5670598"/>
              <a:gd name="connsiteX2783" fmla="*/ 360292 w 4754420"/>
              <a:gd name="connsiteY2783" fmla="*/ 4539906 h 5670598"/>
              <a:gd name="connsiteX2784" fmla="*/ 329892 w 4754420"/>
              <a:gd name="connsiteY2784" fmla="*/ 4533826 h 5670598"/>
              <a:gd name="connsiteX2785" fmla="*/ 338632 w 4754420"/>
              <a:gd name="connsiteY2785" fmla="*/ 4520145 h 5670598"/>
              <a:gd name="connsiteX2786" fmla="*/ 345092 w 4754420"/>
              <a:gd name="connsiteY2786" fmla="*/ 4506465 h 5670598"/>
              <a:gd name="connsiteX2787" fmla="*/ 332932 w 4754420"/>
              <a:gd name="connsiteY2787" fmla="*/ 4497345 h 5670598"/>
              <a:gd name="connsiteX2788" fmla="*/ 323812 w 4754420"/>
              <a:gd name="connsiteY2788" fmla="*/ 4488224 h 5670598"/>
              <a:gd name="connsiteX2789" fmla="*/ 329132 w 4754420"/>
              <a:gd name="connsiteY2789" fmla="*/ 4470364 h 5670598"/>
              <a:gd name="connsiteX2790" fmla="*/ 339012 w 4754420"/>
              <a:gd name="connsiteY2790" fmla="*/ 4454784 h 5670598"/>
              <a:gd name="connsiteX2791" fmla="*/ 324191 w 4754420"/>
              <a:gd name="connsiteY2791" fmla="*/ 4453264 h 5670598"/>
              <a:gd name="connsiteX2792" fmla="*/ 311651 w 4754420"/>
              <a:gd name="connsiteY2792" fmla="*/ 4451744 h 5670598"/>
              <a:gd name="connsiteX2793" fmla="*/ 318111 w 4754420"/>
              <a:gd name="connsiteY2793" fmla="*/ 4431983 h 5670598"/>
              <a:gd name="connsiteX2794" fmla="*/ 335972 w 4754420"/>
              <a:gd name="connsiteY2794" fmla="*/ 4412223 h 5670598"/>
              <a:gd name="connsiteX2795" fmla="*/ 339772 w 4754420"/>
              <a:gd name="connsiteY2795" fmla="*/ 4395503 h 5670598"/>
              <a:gd name="connsiteX2796" fmla="*/ 348132 w 4754420"/>
              <a:gd name="connsiteY2796" fmla="*/ 4387903 h 5670598"/>
              <a:gd name="connsiteX2797" fmla="*/ 363333 w 4754420"/>
              <a:gd name="connsiteY2797" fmla="*/ 4366622 h 5670598"/>
              <a:gd name="connsiteX2798" fmla="*/ 363333 w 4754420"/>
              <a:gd name="connsiteY2798" fmla="*/ 4339261 h 5670598"/>
              <a:gd name="connsiteX2799" fmla="*/ 354212 w 4754420"/>
              <a:gd name="connsiteY2799" fmla="*/ 4348382 h 5670598"/>
              <a:gd name="connsiteX2800" fmla="*/ 342052 w 4754420"/>
              <a:gd name="connsiteY2800" fmla="*/ 4372702 h 5670598"/>
              <a:gd name="connsiteX2801" fmla="*/ 335972 w 4754420"/>
              <a:gd name="connsiteY2801" fmla="*/ 4379542 h 5670598"/>
              <a:gd name="connsiteX2802" fmla="*/ 329892 w 4754420"/>
              <a:gd name="connsiteY2802" fmla="*/ 4381822 h 5670598"/>
              <a:gd name="connsiteX2803" fmla="*/ 330602 w 4754420"/>
              <a:gd name="connsiteY2803" fmla="*/ 4379957 h 5670598"/>
              <a:gd name="connsiteX2804" fmla="*/ 327931 w 4754420"/>
              <a:gd name="connsiteY2804" fmla="*/ 4384062 h 5670598"/>
              <a:gd name="connsiteX2805" fmla="*/ 310070 w 4754420"/>
              <a:gd name="connsiteY2805" fmla="*/ 4405723 h 5670598"/>
              <a:gd name="connsiteX2806" fmla="*/ 306270 w 4754420"/>
              <a:gd name="connsiteY2806" fmla="*/ 4420543 h 5670598"/>
              <a:gd name="connsiteX2807" fmla="*/ 297910 w 4754420"/>
              <a:gd name="connsiteY2807" fmla="*/ 4433083 h 5670598"/>
              <a:gd name="connsiteX2808" fmla="*/ 285750 w 4754420"/>
              <a:gd name="connsiteY2808" fmla="*/ 4454364 h 5670598"/>
              <a:gd name="connsiteX2809" fmla="*/ 273590 w 4754420"/>
              <a:gd name="connsiteY2809" fmla="*/ 4460824 h 5670598"/>
              <a:gd name="connsiteX2810" fmla="*/ 261429 w 4754420"/>
              <a:gd name="connsiteY2810" fmla="*/ 4460444 h 5670598"/>
              <a:gd name="connsiteX2811" fmla="*/ 277390 w 4754420"/>
              <a:gd name="connsiteY2811" fmla="*/ 4411423 h 5670598"/>
              <a:gd name="connsiteX2812" fmla="*/ 307030 w 4754420"/>
              <a:gd name="connsiteY2812" fmla="*/ 4360122 h 5670598"/>
              <a:gd name="connsiteX2813" fmla="*/ 303990 w 4754420"/>
              <a:gd name="connsiteY2813" fmla="*/ 4360122 h 5670598"/>
              <a:gd name="connsiteX2814" fmla="*/ 296770 w 4754420"/>
              <a:gd name="connsiteY2814" fmla="*/ 4347962 h 5670598"/>
              <a:gd name="connsiteX2815" fmla="*/ 300950 w 4754420"/>
              <a:gd name="connsiteY2815" fmla="*/ 4335801 h 5670598"/>
              <a:gd name="connsiteX2816" fmla="*/ 319255 w 4754420"/>
              <a:gd name="connsiteY2816" fmla="*/ 4272075 h 5670598"/>
              <a:gd name="connsiteX2817" fmla="*/ 317731 w 4754420"/>
              <a:gd name="connsiteY2817" fmla="*/ 4272380 h 5670598"/>
              <a:gd name="connsiteX2818" fmla="*/ 302531 w 4754420"/>
              <a:gd name="connsiteY2818" fmla="*/ 4254140 h 5670598"/>
              <a:gd name="connsiteX2819" fmla="*/ 311886 w 4754420"/>
              <a:gd name="connsiteY2819" fmla="*/ 4226074 h 5670598"/>
              <a:gd name="connsiteX2820" fmla="*/ 300950 w 4754420"/>
              <a:gd name="connsiteY2820" fmla="*/ 4250680 h 5670598"/>
              <a:gd name="connsiteX2821" fmla="*/ 282710 w 4754420"/>
              <a:gd name="connsiteY2821" fmla="*/ 4265880 h 5670598"/>
              <a:gd name="connsiteX2822" fmla="*/ 275110 w 4754420"/>
              <a:gd name="connsiteY2822" fmla="*/ 4276520 h 5670598"/>
              <a:gd name="connsiteX2823" fmla="*/ 276630 w 4754420"/>
              <a:gd name="connsiteY2823" fmla="*/ 4287160 h 5670598"/>
              <a:gd name="connsiteX2824" fmla="*/ 264470 w 4754420"/>
              <a:gd name="connsiteY2824" fmla="*/ 4311481 h 5670598"/>
              <a:gd name="connsiteX2825" fmla="*/ 255349 w 4754420"/>
              <a:gd name="connsiteY2825" fmla="*/ 4337322 h 5670598"/>
              <a:gd name="connsiteX2826" fmla="*/ 246229 w 4754420"/>
              <a:gd name="connsiteY2826" fmla="*/ 4363162 h 5670598"/>
              <a:gd name="connsiteX2827" fmla="*/ 206708 w 4754420"/>
              <a:gd name="connsiteY2827" fmla="*/ 4396603 h 5670598"/>
              <a:gd name="connsiteX2828" fmla="*/ 195308 w 4754420"/>
              <a:gd name="connsiteY2828" fmla="*/ 4379122 h 5670598"/>
              <a:gd name="connsiteX2829" fmla="*/ 206708 w 4754420"/>
              <a:gd name="connsiteY2829" fmla="*/ 4366202 h 5670598"/>
              <a:gd name="connsiteX2830" fmla="*/ 207088 w 4754420"/>
              <a:gd name="connsiteY2830" fmla="*/ 4346822 h 5670598"/>
              <a:gd name="connsiteX2831" fmla="*/ 209748 w 4754420"/>
              <a:gd name="connsiteY2831" fmla="*/ 4329721 h 5670598"/>
              <a:gd name="connsiteX2832" fmla="*/ 227609 w 4754420"/>
              <a:gd name="connsiteY2832" fmla="*/ 4290581 h 5670598"/>
              <a:gd name="connsiteX2833" fmla="*/ 234069 w 4754420"/>
              <a:gd name="connsiteY2833" fmla="*/ 4253720 h 5670598"/>
              <a:gd name="connsiteX2834" fmla="*/ 258389 w 4754420"/>
              <a:gd name="connsiteY2834" fmla="*/ 4195958 h 5670598"/>
              <a:gd name="connsiteX2835" fmla="*/ 248509 w 4754420"/>
              <a:gd name="connsiteY2835" fmla="*/ 4171638 h 5670598"/>
              <a:gd name="connsiteX2836" fmla="*/ 261429 w 4754420"/>
              <a:gd name="connsiteY2836" fmla="*/ 4147317 h 5670598"/>
              <a:gd name="connsiteX2837" fmla="*/ 275110 w 4754420"/>
              <a:gd name="connsiteY2837" fmla="*/ 4108557 h 5670598"/>
              <a:gd name="connsiteX2838" fmla="*/ 297910 w 4754420"/>
              <a:gd name="connsiteY2838" fmla="*/ 4074356 h 5670598"/>
              <a:gd name="connsiteX2839" fmla="*/ 288790 w 4754420"/>
              <a:gd name="connsiteY2839" fmla="*/ 4050036 h 5670598"/>
              <a:gd name="connsiteX2840" fmla="*/ 310070 w 4754420"/>
              <a:gd name="connsiteY2840" fmla="*/ 4034835 h 5670598"/>
              <a:gd name="connsiteX2841" fmla="*/ 310070 w 4754420"/>
              <a:gd name="connsiteY2841" fmla="*/ 4001394 h 5670598"/>
              <a:gd name="connsiteX2842" fmla="*/ 318050 w 4754420"/>
              <a:gd name="connsiteY2842" fmla="*/ 3983914 h 5670598"/>
              <a:gd name="connsiteX2843" fmla="*/ 328311 w 4754420"/>
              <a:gd name="connsiteY2843" fmla="*/ 3970994 h 5670598"/>
              <a:gd name="connsiteX2844" fmla="*/ 329071 w 4754420"/>
              <a:gd name="connsiteY2844" fmla="*/ 3957694 h 5670598"/>
              <a:gd name="connsiteX2845" fmla="*/ 325271 w 4754420"/>
              <a:gd name="connsiteY2845" fmla="*/ 3946673 h 5670598"/>
              <a:gd name="connsiteX2846" fmla="*/ 319571 w 4754420"/>
              <a:gd name="connsiteY2846" fmla="*/ 3943253 h 5670598"/>
              <a:gd name="connsiteX2847" fmla="*/ 316150 w 4754420"/>
              <a:gd name="connsiteY2847" fmla="*/ 3946673 h 5670598"/>
              <a:gd name="connsiteX2848" fmla="*/ 313110 w 4754420"/>
              <a:gd name="connsiteY2848" fmla="*/ 3969474 h 5670598"/>
              <a:gd name="connsiteX2849" fmla="*/ 291830 w 4754420"/>
              <a:gd name="connsiteY2849" fmla="*/ 3983154 h 5670598"/>
              <a:gd name="connsiteX2850" fmla="*/ 291830 w 4754420"/>
              <a:gd name="connsiteY2850" fmla="*/ 4028755 h 5670598"/>
              <a:gd name="connsiteX2851" fmla="*/ 288790 w 4754420"/>
              <a:gd name="connsiteY2851" fmla="*/ 4028755 h 5670598"/>
              <a:gd name="connsiteX2852" fmla="*/ 285370 w 4754420"/>
              <a:gd name="connsiteY2852" fmla="*/ 4039395 h 5670598"/>
              <a:gd name="connsiteX2853" fmla="*/ 288790 w 4754420"/>
              <a:gd name="connsiteY2853" fmla="*/ 4050036 h 5670598"/>
              <a:gd name="connsiteX2854" fmla="*/ 269030 w 4754420"/>
              <a:gd name="connsiteY2854" fmla="*/ 4075496 h 5670598"/>
              <a:gd name="connsiteX2855" fmla="*/ 249269 w 4754420"/>
              <a:gd name="connsiteY2855" fmla="*/ 4098677 h 5670598"/>
              <a:gd name="connsiteX2856" fmla="*/ 257629 w 4754420"/>
              <a:gd name="connsiteY2856" fmla="*/ 4119577 h 5670598"/>
              <a:gd name="connsiteX2857" fmla="*/ 234069 w 4754420"/>
              <a:gd name="connsiteY2857" fmla="*/ 4138197 h 5670598"/>
              <a:gd name="connsiteX2858" fmla="*/ 218488 w 4754420"/>
              <a:gd name="connsiteY2858" fmla="*/ 4182658 h 5670598"/>
              <a:gd name="connsiteX2859" fmla="*/ 200628 w 4754420"/>
              <a:gd name="connsiteY2859" fmla="*/ 4229399 h 5670598"/>
              <a:gd name="connsiteX2860" fmla="*/ 191888 w 4754420"/>
              <a:gd name="connsiteY2860" fmla="*/ 4230159 h 5670598"/>
              <a:gd name="connsiteX2861" fmla="*/ 185428 w 4754420"/>
              <a:gd name="connsiteY2861" fmla="*/ 4226359 h 5670598"/>
              <a:gd name="connsiteX2862" fmla="*/ 181248 w 4754420"/>
              <a:gd name="connsiteY2862" fmla="*/ 4196719 h 5670598"/>
              <a:gd name="connsiteX2863" fmla="*/ 197588 w 4754420"/>
              <a:gd name="connsiteY2863" fmla="*/ 4171638 h 5670598"/>
              <a:gd name="connsiteX2864" fmla="*/ 215828 w 4754420"/>
              <a:gd name="connsiteY2864" fmla="*/ 4115777 h 5670598"/>
              <a:gd name="connsiteX2865" fmla="*/ 234069 w 4754420"/>
              <a:gd name="connsiteY2865" fmla="*/ 4062196 h 5670598"/>
              <a:gd name="connsiteX2866" fmla="*/ 232549 w 4754420"/>
              <a:gd name="connsiteY2866" fmla="*/ 4054596 h 5670598"/>
              <a:gd name="connsiteX2867" fmla="*/ 240149 w 4754420"/>
              <a:gd name="connsiteY2867" fmla="*/ 4046995 h 5670598"/>
              <a:gd name="connsiteX2868" fmla="*/ 243189 w 4754420"/>
              <a:gd name="connsiteY2868" fmla="*/ 4038255 h 5670598"/>
              <a:gd name="connsiteX2869" fmla="*/ 237109 w 4754420"/>
              <a:gd name="connsiteY2869" fmla="*/ 4031795 h 5670598"/>
              <a:gd name="connsiteX2870" fmla="*/ 249649 w 4754420"/>
              <a:gd name="connsiteY2870" fmla="*/ 4016595 h 5670598"/>
              <a:gd name="connsiteX2871" fmla="*/ 255349 w 4754420"/>
              <a:gd name="connsiteY2871" fmla="*/ 4001394 h 5670598"/>
              <a:gd name="connsiteX2872" fmla="*/ 267510 w 4754420"/>
              <a:gd name="connsiteY2872" fmla="*/ 3980114 h 5670598"/>
              <a:gd name="connsiteX2873" fmla="*/ 262189 w 4754420"/>
              <a:gd name="connsiteY2873" fmla="*/ 3962634 h 5670598"/>
              <a:gd name="connsiteX2874" fmla="*/ 270550 w 4754420"/>
              <a:gd name="connsiteY2874" fmla="*/ 3949714 h 5670598"/>
              <a:gd name="connsiteX2875" fmla="*/ 229889 w 4754420"/>
              <a:gd name="connsiteY2875" fmla="*/ 3951994 h 5670598"/>
              <a:gd name="connsiteX2876" fmla="*/ 191508 w 4754420"/>
              <a:gd name="connsiteY2876" fmla="*/ 3940593 h 5670598"/>
              <a:gd name="connsiteX2877" fmla="*/ 184668 w 4754420"/>
              <a:gd name="connsiteY2877" fmla="*/ 3921973 h 5670598"/>
              <a:gd name="connsiteX2878" fmla="*/ 191508 w 4754420"/>
              <a:gd name="connsiteY2878" fmla="*/ 3910193 h 5670598"/>
              <a:gd name="connsiteX2879" fmla="*/ 194168 w 4754420"/>
              <a:gd name="connsiteY2879" fmla="*/ 3902593 h 5670598"/>
              <a:gd name="connsiteX2880" fmla="*/ 194548 w 4754420"/>
              <a:gd name="connsiteY2880" fmla="*/ 3894993 h 5670598"/>
              <a:gd name="connsiteX2881" fmla="*/ 185428 w 4754420"/>
              <a:gd name="connsiteY2881" fmla="*/ 3901072 h 5670598"/>
              <a:gd name="connsiteX2882" fmla="*/ 145907 w 4754420"/>
              <a:gd name="connsiteY2882" fmla="*/ 3931473 h 5670598"/>
              <a:gd name="connsiteX2883" fmla="*/ 139827 w 4754420"/>
              <a:gd name="connsiteY2883" fmla="*/ 3952753 h 5670598"/>
              <a:gd name="connsiteX2884" fmla="*/ 141347 w 4754420"/>
              <a:gd name="connsiteY2884" fmla="*/ 3961494 h 5670598"/>
              <a:gd name="connsiteX2885" fmla="*/ 133747 w 4754420"/>
              <a:gd name="connsiteY2885" fmla="*/ 3967954 h 5670598"/>
              <a:gd name="connsiteX2886" fmla="*/ 132987 w 4754420"/>
              <a:gd name="connsiteY2886" fmla="*/ 3975174 h 5670598"/>
              <a:gd name="connsiteX2887" fmla="*/ 136787 w 4754420"/>
              <a:gd name="connsiteY2887" fmla="*/ 3980114 h 5670598"/>
              <a:gd name="connsiteX2888" fmla="*/ 112466 w 4754420"/>
              <a:gd name="connsiteY2888" fmla="*/ 4010515 h 5670598"/>
              <a:gd name="connsiteX2889" fmla="*/ 88146 w 4754420"/>
              <a:gd name="connsiteY2889" fmla="*/ 4040915 h 5670598"/>
              <a:gd name="connsiteX2890" fmla="*/ 70666 w 4754420"/>
              <a:gd name="connsiteY2890" fmla="*/ 4080056 h 5670598"/>
              <a:gd name="connsiteX2891" fmla="*/ 39505 w 4754420"/>
              <a:gd name="connsiteY2891" fmla="*/ 4107797 h 5670598"/>
              <a:gd name="connsiteX2892" fmla="*/ 42545 w 4754420"/>
              <a:gd name="connsiteY2892" fmla="*/ 4122997 h 5670598"/>
              <a:gd name="connsiteX2893" fmla="*/ 41025 w 4754420"/>
              <a:gd name="connsiteY2893" fmla="*/ 4136297 h 5670598"/>
              <a:gd name="connsiteX2894" fmla="*/ 30385 w 4754420"/>
              <a:gd name="connsiteY2894" fmla="*/ 4147317 h 5670598"/>
              <a:gd name="connsiteX2895" fmla="*/ 12144 w 4754420"/>
              <a:gd name="connsiteY2895" fmla="*/ 4153398 h 5670598"/>
              <a:gd name="connsiteX2896" fmla="*/ 364 w 4754420"/>
              <a:gd name="connsiteY2896" fmla="*/ 4136297 h 5670598"/>
              <a:gd name="connsiteX2897" fmla="*/ 9104 w 4754420"/>
              <a:gd name="connsiteY2897" fmla="*/ 4116917 h 5670598"/>
              <a:gd name="connsiteX2898" fmla="*/ 30764 w 4754420"/>
              <a:gd name="connsiteY2898" fmla="*/ 4088416 h 5670598"/>
              <a:gd name="connsiteX2899" fmla="*/ 36465 w 4754420"/>
              <a:gd name="connsiteY2899" fmla="*/ 4053076 h 5670598"/>
              <a:gd name="connsiteX2900" fmla="*/ 49005 w 4754420"/>
              <a:gd name="connsiteY2900" fmla="*/ 4010135 h 5670598"/>
              <a:gd name="connsiteX2901" fmla="*/ 72945 w 4754420"/>
              <a:gd name="connsiteY2901" fmla="*/ 3964914 h 5670598"/>
              <a:gd name="connsiteX2902" fmla="*/ 68766 w 4754420"/>
              <a:gd name="connsiteY2902" fmla="*/ 3953514 h 5670598"/>
              <a:gd name="connsiteX2903" fmla="*/ 75986 w 4754420"/>
              <a:gd name="connsiteY2903" fmla="*/ 3946673 h 5670598"/>
              <a:gd name="connsiteX2904" fmla="*/ 74086 w 4754420"/>
              <a:gd name="connsiteY2904" fmla="*/ 3922733 h 5670598"/>
              <a:gd name="connsiteX2905" fmla="*/ 60785 w 4754420"/>
              <a:gd name="connsiteY2905" fmla="*/ 3901072 h 5670598"/>
              <a:gd name="connsiteX2906" fmla="*/ 93086 w 4754420"/>
              <a:gd name="connsiteY2906" fmla="*/ 3838751 h 5670598"/>
              <a:gd name="connsiteX2907" fmla="*/ 109426 w 4754420"/>
              <a:gd name="connsiteY2907" fmla="*/ 3776430 h 5670598"/>
              <a:gd name="connsiteX2908" fmla="*/ 133747 w 4754420"/>
              <a:gd name="connsiteY2908" fmla="*/ 3755149 h 5670598"/>
              <a:gd name="connsiteX2909" fmla="*/ 147047 w 4754420"/>
              <a:gd name="connsiteY2909" fmla="*/ 3729309 h 5670598"/>
              <a:gd name="connsiteX2910" fmla="*/ 158067 w 4754420"/>
              <a:gd name="connsiteY2910" fmla="*/ 3703468 h 5670598"/>
              <a:gd name="connsiteX2911" fmla="*/ 155027 w 4754420"/>
              <a:gd name="connsiteY2911" fmla="*/ 3694348 h 5670598"/>
              <a:gd name="connsiteX2912" fmla="*/ 133367 w 4754420"/>
              <a:gd name="connsiteY2912" fmla="*/ 3720189 h 5670598"/>
              <a:gd name="connsiteX2913" fmla="*/ 109426 w 4754420"/>
              <a:gd name="connsiteY2913" fmla="*/ 3746029 h 5670598"/>
              <a:gd name="connsiteX2914" fmla="*/ 88146 w 4754420"/>
              <a:gd name="connsiteY2914" fmla="*/ 3752109 h 5670598"/>
              <a:gd name="connsiteX2915" fmla="*/ 109426 w 4754420"/>
              <a:gd name="connsiteY2915" fmla="*/ 3761230 h 5670598"/>
              <a:gd name="connsiteX2916" fmla="*/ 100306 w 4754420"/>
              <a:gd name="connsiteY2916" fmla="*/ 3767310 h 5670598"/>
              <a:gd name="connsiteX2917" fmla="*/ 88526 w 4754420"/>
              <a:gd name="connsiteY2917" fmla="*/ 3768830 h 5670598"/>
              <a:gd name="connsiteX2918" fmla="*/ 79026 w 4754420"/>
              <a:gd name="connsiteY2918" fmla="*/ 3761230 h 5670598"/>
              <a:gd name="connsiteX2919" fmla="*/ 70666 w 4754420"/>
              <a:gd name="connsiteY2919" fmla="*/ 3773390 h 5670598"/>
              <a:gd name="connsiteX2920" fmla="*/ 66865 w 4754420"/>
              <a:gd name="connsiteY2920" fmla="*/ 3785550 h 5670598"/>
              <a:gd name="connsiteX2921" fmla="*/ 61165 w 4754420"/>
              <a:gd name="connsiteY2921" fmla="*/ 3799990 h 5670598"/>
              <a:gd name="connsiteX2922" fmla="*/ 57745 w 4754420"/>
              <a:gd name="connsiteY2922" fmla="*/ 3818991 h 5670598"/>
              <a:gd name="connsiteX2923" fmla="*/ 82066 w 4754420"/>
              <a:gd name="connsiteY2923" fmla="*/ 3834191 h 5670598"/>
              <a:gd name="connsiteX2924" fmla="*/ 66865 w 4754420"/>
              <a:gd name="connsiteY2924" fmla="*/ 3861552 h 5670598"/>
              <a:gd name="connsiteX2925" fmla="*/ 36465 w 4754420"/>
              <a:gd name="connsiteY2925" fmla="*/ 3855472 h 5670598"/>
              <a:gd name="connsiteX2926" fmla="*/ 45205 w 4754420"/>
              <a:gd name="connsiteY2926" fmla="*/ 3841791 h 5670598"/>
              <a:gd name="connsiteX2927" fmla="*/ 51665 w 4754420"/>
              <a:gd name="connsiteY2927" fmla="*/ 3828111 h 5670598"/>
              <a:gd name="connsiteX2928" fmla="*/ 39505 w 4754420"/>
              <a:gd name="connsiteY2928" fmla="*/ 3818991 h 5670598"/>
              <a:gd name="connsiteX2929" fmla="*/ 30385 w 4754420"/>
              <a:gd name="connsiteY2929" fmla="*/ 3809870 h 5670598"/>
              <a:gd name="connsiteX2930" fmla="*/ 35705 w 4754420"/>
              <a:gd name="connsiteY2930" fmla="*/ 3792010 h 5670598"/>
              <a:gd name="connsiteX2931" fmla="*/ 45585 w 4754420"/>
              <a:gd name="connsiteY2931" fmla="*/ 3776430 h 5670598"/>
              <a:gd name="connsiteX2932" fmla="*/ 30764 w 4754420"/>
              <a:gd name="connsiteY2932" fmla="*/ 3774910 h 5670598"/>
              <a:gd name="connsiteX2933" fmla="*/ 18224 w 4754420"/>
              <a:gd name="connsiteY2933" fmla="*/ 3773390 h 5670598"/>
              <a:gd name="connsiteX2934" fmla="*/ 24684 w 4754420"/>
              <a:gd name="connsiteY2934" fmla="*/ 3753629 h 5670598"/>
              <a:gd name="connsiteX2935" fmla="*/ 42545 w 4754420"/>
              <a:gd name="connsiteY2935" fmla="*/ 3733869 h 5670598"/>
              <a:gd name="connsiteX2936" fmla="*/ 46345 w 4754420"/>
              <a:gd name="connsiteY2936" fmla="*/ 3717149 h 5670598"/>
              <a:gd name="connsiteX2937" fmla="*/ 54705 w 4754420"/>
              <a:gd name="connsiteY2937" fmla="*/ 3709549 h 5670598"/>
              <a:gd name="connsiteX2938" fmla="*/ 69906 w 4754420"/>
              <a:gd name="connsiteY2938" fmla="*/ 3688268 h 5670598"/>
              <a:gd name="connsiteX2939" fmla="*/ 69906 w 4754420"/>
              <a:gd name="connsiteY2939" fmla="*/ 3660907 h 5670598"/>
              <a:gd name="connsiteX2940" fmla="*/ 60785 w 4754420"/>
              <a:gd name="connsiteY2940" fmla="*/ 3670028 h 5670598"/>
              <a:gd name="connsiteX2941" fmla="*/ 48625 w 4754420"/>
              <a:gd name="connsiteY2941" fmla="*/ 3694348 h 5670598"/>
              <a:gd name="connsiteX2942" fmla="*/ 42545 w 4754420"/>
              <a:gd name="connsiteY2942" fmla="*/ 3701188 h 5670598"/>
              <a:gd name="connsiteX2943" fmla="*/ 36465 w 4754420"/>
              <a:gd name="connsiteY2943" fmla="*/ 3703468 h 5670598"/>
              <a:gd name="connsiteX2944" fmla="*/ 39505 w 4754420"/>
              <a:gd name="connsiteY2944" fmla="*/ 3695488 h 5670598"/>
              <a:gd name="connsiteX2945" fmla="*/ 42545 w 4754420"/>
              <a:gd name="connsiteY2945" fmla="*/ 3685228 h 5670598"/>
              <a:gd name="connsiteX2946" fmla="*/ 54705 w 4754420"/>
              <a:gd name="connsiteY2946" fmla="*/ 3654827 h 5670598"/>
              <a:gd name="connsiteX2947" fmla="*/ 66865 w 4754420"/>
              <a:gd name="connsiteY2947" fmla="*/ 3624427 h 5670598"/>
              <a:gd name="connsiteX2948" fmla="*/ 79026 w 4754420"/>
              <a:gd name="connsiteY2948" fmla="*/ 3603146 h 5670598"/>
              <a:gd name="connsiteX2949" fmla="*/ 85106 w 4754420"/>
              <a:gd name="connsiteY2949" fmla="*/ 3578826 h 5670598"/>
              <a:gd name="connsiteX2950" fmla="*/ 66865 w 4754420"/>
              <a:gd name="connsiteY2950" fmla="*/ 3603906 h 5670598"/>
              <a:gd name="connsiteX2951" fmla="*/ 57745 w 4754420"/>
              <a:gd name="connsiteY2951" fmla="*/ 3633547 h 5670598"/>
              <a:gd name="connsiteX2952" fmla="*/ 33425 w 4754420"/>
              <a:gd name="connsiteY2952" fmla="*/ 3624427 h 5670598"/>
              <a:gd name="connsiteX2953" fmla="*/ 39505 w 4754420"/>
              <a:gd name="connsiteY2953" fmla="*/ 3590986 h 5670598"/>
              <a:gd name="connsiteX2954" fmla="*/ 24304 w 4754420"/>
              <a:gd name="connsiteY2954" fmla="*/ 3594026 h 5670598"/>
              <a:gd name="connsiteX2955" fmla="*/ 9104 w 4754420"/>
              <a:gd name="connsiteY2955" fmla="*/ 3575786 h 5670598"/>
              <a:gd name="connsiteX2956" fmla="*/ 24304 w 4754420"/>
              <a:gd name="connsiteY2956" fmla="*/ 3530185 h 5670598"/>
              <a:gd name="connsiteX2957" fmla="*/ 53945 w 4754420"/>
              <a:gd name="connsiteY2957" fmla="*/ 3491044 h 5670598"/>
              <a:gd name="connsiteX2958" fmla="*/ 79026 w 4754420"/>
              <a:gd name="connsiteY2958" fmla="*/ 3454183 h 5670598"/>
              <a:gd name="connsiteX2959" fmla="*/ 85106 w 4754420"/>
              <a:gd name="connsiteY2959" fmla="*/ 3454183 h 5670598"/>
              <a:gd name="connsiteX2960" fmla="*/ 85106 w 4754420"/>
              <a:gd name="connsiteY2960" fmla="*/ 3445063 h 5670598"/>
              <a:gd name="connsiteX2961" fmla="*/ 103346 w 4754420"/>
              <a:gd name="connsiteY2961" fmla="*/ 3414662 h 5670598"/>
              <a:gd name="connsiteX2962" fmla="*/ 118546 w 4754420"/>
              <a:gd name="connsiteY2962" fmla="*/ 3380462 h 5670598"/>
              <a:gd name="connsiteX2963" fmla="*/ 133747 w 4754420"/>
              <a:gd name="connsiteY2963" fmla="*/ 3341701 h 5670598"/>
              <a:gd name="connsiteX2964" fmla="*/ 150467 w 4754420"/>
              <a:gd name="connsiteY2964" fmla="*/ 3309400 h 5670598"/>
              <a:gd name="connsiteX2965" fmla="*/ 167188 w 4754420"/>
              <a:gd name="connsiteY2965" fmla="*/ 3283940 h 5670598"/>
              <a:gd name="connsiteX2966" fmla="*/ 170227 w 4754420"/>
              <a:gd name="connsiteY2966" fmla="*/ 3250499 h 5670598"/>
              <a:gd name="connsiteX2967" fmla="*/ 167188 w 4754420"/>
              <a:gd name="connsiteY2967" fmla="*/ 3250499 h 5670598"/>
              <a:gd name="connsiteX2968" fmla="*/ 170227 w 4754420"/>
              <a:gd name="connsiteY2968" fmla="*/ 3241379 h 5670598"/>
              <a:gd name="connsiteX2969" fmla="*/ 176308 w 4754420"/>
              <a:gd name="connsiteY2969" fmla="*/ 3241379 h 5670598"/>
              <a:gd name="connsiteX2970" fmla="*/ 191508 w 4754420"/>
              <a:gd name="connsiteY2970" fmla="*/ 3229219 h 5670598"/>
              <a:gd name="connsiteX2971" fmla="*/ 197588 w 4754420"/>
              <a:gd name="connsiteY2971" fmla="*/ 3198818 h 5670598"/>
              <a:gd name="connsiteX2972" fmla="*/ 203668 w 4754420"/>
              <a:gd name="connsiteY2972" fmla="*/ 3168417 h 5670598"/>
              <a:gd name="connsiteX2973" fmla="*/ 185428 w 4754420"/>
              <a:gd name="connsiteY2973" fmla="*/ 3144097 h 5670598"/>
              <a:gd name="connsiteX2974" fmla="*/ 179348 w 4754420"/>
              <a:gd name="connsiteY2974" fmla="*/ 3141057 h 5670598"/>
              <a:gd name="connsiteX2975" fmla="*/ 183148 w 4754420"/>
              <a:gd name="connsiteY2975" fmla="*/ 3130797 h 5670598"/>
              <a:gd name="connsiteX2976" fmla="*/ 191508 w 4754420"/>
              <a:gd name="connsiteY2976" fmla="*/ 3122816 h 5670598"/>
              <a:gd name="connsiteX2977" fmla="*/ 194548 w 4754420"/>
              <a:gd name="connsiteY2977" fmla="*/ 3110276 h 5670598"/>
              <a:gd name="connsiteX2978" fmla="*/ 206708 w 4754420"/>
              <a:gd name="connsiteY2978" fmla="*/ 3104576 h 5670598"/>
              <a:gd name="connsiteX2979" fmla="*/ 215828 w 4754420"/>
              <a:gd name="connsiteY2979" fmla="*/ 3104576 h 5670598"/>
              <a:gd name="connsiteX2980" fmla="*/ 218868 w 4754420"/>
              <a:gd name="connsiteY2980" fmla="*/ 3071135 h 5670598"/>
              <a:gd name="connsiteX2981" fmla="*/ 249269 w 4754420"/>
              <a:gd name="connsiteY2981" fmla="*/ 3013374 h 5670598"/>
              <a:gd name="connsiteX2982" fmla="*/ 261429 w 4754420"/>
              <a:gd name="connsiteY2982" fmla="*/ 3004254 h 5670598"/>
              <a:gd name="connsiteX2983" fmla="*/ 268650 w 4754420"/>
              <a:gd name="connsiteY2983" fmla="*/ 2973853 h 5670598"/>
              <a:gd name="connsiteX2984" fmla="*/ 282710 w 4754420"/>
              <a:gd name="connsiteY2984" fmla="*/ 2943453 h 5670598"/>
              <a:gd name="connsiteX2985" fmla="*/ 282710 w 4754420"/>
              <a:gd name="connsiteY2985" fmla="*/ 2906972 h 5670598"/>
              <a:gd name="connsiteX2986" fmla="*/ 307030 w 4754420"/>
              <a:gd name="connsiteY2986" fmla="*/ 2885692 h 5670598"/>
              <a:gd name="connsiteX2987" fmla="*/ 319191 w 4754420"/>
              <a:gd name="connsiteY2987" fmla="*/ 2855291 h 5670598"/>
              <a:gd name="connsiteX2988" fmla="*/ 337431 w 4754420"/>
              <a:gd name="connsiteY2988" fmla="*/ 2840091 h 5670598"/>
              <a:gd name="connsiteX2989" fmla="*/ 348071 w 4754420"/>
              <a:gd name="connsiteY2989" fmla="*/ 2815390 h 5670598"/>
              <a:gd name="connsiteX2990" fmla="*/ 358711 w 4754420"/>
              <a:gd name="connsiteY2990" fmla="*/ 2788410 h 5670598"/>
              <a:gd name="connsiteX2991" fmla="*/ 386072 w 4754420"/>
              <a:gd name="connsiteY2991" fmla="*/ 2736729 h 5670598"/>
              <a:gd name="connsiteX2992" fmla="*/ 402032 w 4754420"/>
              <a:gd name="connsiteY2992" fmla="*/ 2712408 h 5670598"/>
              <a:gd name="connsiteX2993" fmla="*/ 422553 w 4754420"/>
              <a:gd name="connsiteY2993" fmla="*/ 2688087 h 5670598"/>
              <a:gd name="connsiteX2994" fmla="*/ 419513 w 4754420"/>
              <a:gd name="connsiteY2994" fmla="*/ 2773209 h 5670598"/>
              <a:gd name="connsiteX2995" fmla="*/ 437753 w 4754420"/>
              <a:gd name="connsiteY2995" fmla="*/ 2779289 h 5670598"/>
              <a:gd name="connsiteX2996" fmla="*/ 449913 w 4754420"/>
              <a:gd name="connsiteY2996" fmla="*/ 2758009 h 5670598"/>
              <a:gd name="connsiteX2997" fmla="*/ 464354 w 4754420"/>
              <a:gd name="connsiteY2997" fmla="*/ 2706328 h 5670598"/>
              <a:gd name="connsiteX2998" fmla="*/ 474234 w 4754420"/>
              <a:gd name="connsiteY2998" fmla="*/ 2654647 h 5670598"/>
              <a:gd name="connsiteX2999" fmla="*/ 479554 w 4754420"/>
              <a:gd name="connsiteY2999" fmla="*/ 2632226 h 5670598"/>
              <a:gd name="connsiteX3000" fmla="*/ 507674 w 4754420"/>
              <a:gd name="connsiteY3000" fmla="*/ 2630326 h 5670598"/>
              <a:gd name="connsiteX3001" fmla="*/ 510714 w 4754420"/>
              <a:gd name="connsiteY3001" fmla="*/ 2621206 h 5670598"/>
              <a:gd name="connsiteX3002" fmla="*/ 501594 w 4754420"/>
              <a:gd name="connsiteY3002" fmla="*/ 2605246 h 5670598"/>
              <a:gd name="connsiteX3003" fmla="*/ 510714 w 4754420"/>
              <a:gd name="connsiteY3003" fmla="*/ 2593846 h 5670598"/>
              <a:gd name="connsiteX3004" fmla="*/ 520975 w 4754420"/>
              <a:gd name="connsiteY3004" fmla="*/ 2591945 h 5670598"/>
              <a:gd name="connsiteX3005" fmla="*/ 528955 w 4754420"/>
              <a:gd name="connsiteY3005" fmla="*/ 2587765 h 5670598"/>
              <a:gd name="connsiteX3006" fmla="*/ 528955 w 4754420"/>
              <a:gd name="connsiteY3006" fmla="*/ 2584725 h 5670598"/>
              <a:gd name="connsiteX3007" fmla="*/ 486394 w 4754420"/>
              <a:gd name="connsiteY3007" fmla="*/ 2560405 h 5670598"/>
              <a:gd name="connsiteX3008" fmla="*/ 470054 w 4754420"/>
              <a:gd name="connsiteY3008" fmla="*/ 2588525 h 5670598"/>
              <a:gd name="connsiteX3009" fmla="*/ 465114 w 4754420"/>
              <a:gd name="connsiteY3009" fmla="*/ 2621206 h 5670598"/>
              <a:gd name="connsiteX3010" fmla="*/ 452953 w 4754420"/>
              <a:gd name="connsiteY3010" fmla="*/ 2651607 h 5670598"/>
              <a:gd name="connsiteX3011" fmla="*/ 440793 w 4754420"/>
              <a:gd name="connsiteY3011" fmla="*/ 2678967 h 5670598"/>
              <a:gd name="connsiteX3012" fmla="*/ 440413 w 4754420"/>
              <a:gd name="connsiteY3012" fmla="*/ 2686187 h 5670598"/>
              <a:gd name="connsiteX3013" fmla="*/ 437753 w 4754420"/>
              <a:gd name="connsiteY3013" fmla="*/ 2691128 h 5670598"/>
              <a:gd name="connsiteX3014" fmla="*/ 422553 w 4754420"/>
              <a:gd name="connsiteY3014" fmla="*/ 2674787 h 5670598"/>
              <a:gd name="connsiteX3015" fmla="*/ 416473 w 4754420"/>
              <a:gd name="connsiteY3015" fmla="*/ 2651607 h 5670598"/>
              <a:gd name="connsiteX3016" fmla="*/ 417232 w 4754420"/>
              <a:gd name="connsiteY3016" fmla="*/ 2645906 h 5670598"/>
              <a:gd name="connsiteX3017" fmla="*/ 422553 w 4754420"/>
              <a:gd name="connsiteY3017" fmla="*/ 2642487 h 5670598"/>
              <a:gd name="connsiteX3018" fmla="*/ 438133 w 4754420"/>
              <a:gd name="connsiteY3018" fmla="*/ 2596125 h 5670598"/>
              <a:gd name="connsiteX3019" fmla="*/ 465114 w 4754420"/>
              <a:gd name="connsiteY3019" fmla="*/ 2554325 h 5670598"/>
              <a:gd name="connsiteX3020" fmla="*/ 469674 w 4754420"/>
              <a:gd name="connsiteY3020" fmla="*/ 2540644 h 5670598"/>
              <a:gd name="connsiteX3021" fmla="*/ 474234 w 4754420"/>
              <a:gd name="connsiteY3021" fmla="*/ 2526964 h 5670598"/>
              <a:gd name="connsiteX3022" fmla="*/ 490194 w 4754420"/>
              <a:gd name="connsiteY3022" fmla="*/ 2493905 h 5670598"/>
              <a:gd name="connsiteX3023" fmla="*/ 510714 w 4754420"/>
              <a:gd name="connsiteY3023" fmla="*/ 2463124 h 5670598"/>
              <a:gd name="connsiteX3024" fmla="*/ 512995 w 4754420"/>
              <a:gd name="connsiteY3024" fmla="*/ 2453243 h 5670598"/>
              <a:gd name="connsiteX3025" fmla="*/ 519835 w 4754420"/>
              <a:gd name="connsiteY3025" fmla="*/ 2447925 h 5670598"/>
              <a:gd name="connsiteX3026" fmla="*/ 528955 w 4754420"/>
              <a:gd name="connsiteY3026" fmla="*/ 2462364 h 5670598"/>
              <a:gd name="connsiteX3027" fmla="*/ 528955 w 4754420"/>
              <a:gd name="connsiteY3027" fmla="*/ 2481364 h 5670598"/>
              <a:gd name="connsiteX3028" fmla="*/ 553275 w 4754420"/>
              <a:gd name="connsiteY3028" fmla="*/ 2472244 h 5670598"/>
              <a:gd name="connsiteX3029" fmla="*/ 556316 w 4754420"/>
              <a:gd name="connsiteY3029" fmla="*/ 2441843 h 5670598"/>
              <a:gd name="connsiteX3030" fmla="*/ 583676 w 4754420"/>
              <a:gd name="connsiteY3030" fmla="*/ 2387122 h 5670598"/>
              <a:gd name="connsiteX3031" fmla="*/ 586716 w 4754420"/>
              <a:gd name="connsiteY3031" fmla="*/ 2387122 h 5670598"/>
              <a:gd name="connsiteX3032" fmla="*/ 611037 w 4754420"/>
              <a:gd name="connsiteY3032" fmla="*/ 2332401 h 5670598"/>
              <a:gd name="connsiteX3033" fmla="*/ 614837 w 4754420"/>
              <a:gd name="connsiteY3033" fmla="*/ 2317201 h 5670598"/>
              <a:gd name="connsiteX3034" fmla="*/ 614077 w 4754420"/>
              <a:gd name="connsiteY3034" fmla="*/ 2302000 h 5670598"/>
              <a:gd name="connsiteX3035" fmla="*/ 603816 w 4754420"/>
              <a:gd name="connsiteY3035" fmla="*/ 2300481 h 5670598"/>
              <a:gd name="connsiteX3036" fmla="*/ 604956 w 4754420"/>
              <a:gd name="connsiteY3036" fmla="*/ 2289841 h 5670598"/>
              <a:gd name="connsiteX3037" fmla="*/ 610657 w 4754420"/>
              <a:gd name="connsiteY3037" fmla="*/ 2289080 h 5670598"/>
              <a:gd name="connsiteX3038" fmla="*/ 614077 w 4754420"/>
              <a:gd name="connsiteY3038" fmla="*/ 2283760 h 5670598"/>
              <a:gd name="connsiteX3039" fmla="*/ 608757 w 4754420"/>
              <a:gd name="connsiteY3039" fmla="*/ 2273120 h 5670598"/>
              <a:gd name="connsiteX3040" fmla="*/ 598876 w 4754420"/>
              <a:gd name="connsiteY3040" fmla="*/ 2262480 h 5670598"/>
              <a:gd name="connsiteX3041" fmla="*/ 608757 w 4754420"/>
              <a:gd name="connsiteY3041" fmla="*/ 2233219 h 5670598"/>
              <a:gd name="connsiteX3042" fmla="*/ 623197 w 4754420"/>
              <a:gd name="connsiteY3042" fmla="*/ 2210799 h 5670598"/>
              <a:gd name="connsiteX3043" fmla="*/ 625857 w 4754420"/>
              <a:gd name="connsiteY3043" fmla="*/ 2190658 h 5670598"/>
              <a:gd name="connsiteX3044" fmla="*/ 644477 w 4754420"/>
              <a:gd name="connsiteY3044" fmla="*/ 2186478 h 5670598"/>
              <a:gd name="connsiteX3045" fmla="*/ 644477 w 4754420"/>
              <a:gd name="connsiteY3045" fmla="*/ 2153037 h 5670598"/>
              <a:gd name="connsiteX3046" fmla="*/ 666518 w 4754420"/>
              <a:gd name="connsiteY3046" fmla="*/ 2168998 h 5670598"/>
              <a:gd name="connsiteX3047" fmla="*/ 683998 w 4754420"/>
              <a:gd name="connsiteY3047" fmla="*/ 2189518 h 5670598"/>
              <a:gd name="connsiteX3048" fmla="*/ 687038 w 4754420"/>
              <a:gd name="connsiteY3048" fmla="*/ 2171278 h 5670598"/>
              <a:gd name="connsiteX3049" fmla="*/ 668798 w 4754420"/>
              <a:gd name="connsiteY3049" fmla="*/ 2140877 h 5670598"/>
              <a:gd name="connsiteX3050" fmla="*/ 691598 w 4754420"/>
              <a:gd name="connsiteY3050" fmla="*/ 2074376 h 5670598"/>
              <a:gd name="connsiteX3051" fmla="*/ 732639 w 4754420"/>
              <a:gd name="connsiteY3051" fmla="*/ 2019275 h 5670598"/>
              <a:gd name="connsiteX3052" fmla="*/ 739859 w 4754420"/>
              <a:gd name="connsiteY3052" fmla="*/ 1993054 h 5670598"/>
              <a:gd name="connsiteX3053" fmla="*/ 753920 w 4754420"/>
              <a:gd name="connsiteY3053" fmla="*/ 1973675 h 5670598"/>
              <a:gd name="connsiteX3054" fmla="*/ 756580 w 4754420"/>
              <a:gd name="connsiteY3054" fmla="*/ 1978234 h 5670598"/>
              <a:gd name="connsiteX3055" fmla="*/ 756960 w 4754420"/>
              <a:gd name="connsiteY3055" fmla="*/ 1982794 h 5670598"/>
              <a:gd name="connsiteX3056" fmla="*/ 769120 w 4754420"/>
              <a:gd name="connsiteY3056" fmla="*/ 1985834 h 5670598"/>
              <a:gd name="connsiteX3057" fmla="*/ 778240 w 4754420"/>
              <a:gd name="connsiteY3057" fmla="*/ 1973675 h 5670598"/>
              <a:gd name="connsiteX3058" fmla="*/ 756960 w 4754420"/>
              <a:gd name="connsiteY3058" fmla="*/ 1952393 h 5670598"/>
              <a:gd name="connsiteX3059" fmla="*/ 766840 w 4754420"/>
              <a:gd name="connsiteY3059" fmla="*/ 1907933 h 5670598"/>
              <a:gd name="connsiteX3060" fmla="*/ 790400 w 4754420"/>
              <a:gd name="connsiteY3060" fmla="*/ 1870312 h 5670598"/>
              <a:gd name="connsiteX3061" fmla="*/ 782420 w 4754420"/>
              <a:gd name="connsiteY3061" fmla="*/ 1843711 h 5670598"/>
              <a:gd name="connsiteX3062" fmla="*/ 781280 w 4754420"/>
              <a:gd name="connsiteY3062" fmla="*/ 1821672 h 5670598"/>
              <a:gd name="connsiteX3063" fmla="*/ 793060 w 4754420"/>
              <a:gd name="connsiteY3063" fmla="*/ 1825471 h 5670598"/>
              <a:gd name="connsiteX3064" fmla="*/ 802560 w 4754420"/>
              <a:gd name="connsiteY3064" fmla="*/ 1833831 h 5670598"/>
              <a:gd name="connsiteX3065" fmla="*/ 807121 w 4754420"/>
              <a:gd name="connsiteY3065" fmla="*/ 1798110 h 5670598"/>
              <a:gd name="connsiteX3066" fmla="*/ 820801 w 4754420"/>
              <a:gd name="connsiteY3066" fmla="*/ 1766950 h 5670598"/>
              <a:gd name="connsiteX3067" fmla="*/ 836001 w 4754420"/>
              <a:gd name="connsiteY3067" fmla="*/ 1791270 h 5670598"/>
              <a:gd name="connsiteX3068" fmla="*/ 826881 w 4754420"/>
              <a:gd name="connsiteY3068" fmla="*/ 1821672 h 5670598"/>
              <a:gd name="connsiteX3069" fmla="*/ 832581 w 4754420"/>
              <a:gd name="connsiteY3069" fmla="*/ 1826231 h 5670598"/>
              <a:gd name="connsiteX3070" fmla="*/ 836001 w 4754420"/>
              <a:gd name="connsiteY3070" fmla="*/ 1830791 h 5670598"/>
              <a:gd name="connsiteX3071" fmla="*/ 826501 w 4754420"/>
              <a:gd name="connsiteY3071" fmla="*/ 1836111 h 5670598"/>
              <a:gd name="connsiteX3072" fmla="*/ 814721 w 4754420"/>
              <a:gd name="connsiteY3072" fmla="*/ 1836871 h 5670598"/>
              <a:gd name="connsiteX3073" fmla="*/ 809021 w 4754420"/>
              <a:gd name="connsiteY3073" fmla="*/ 1865752 h 5670598"/>
              <a:gd name="connsiteX3074" fmla="*/ 796480 w 4754420"/>
              <a:gd name="connsiteY3074" fmla="*/ 1894632 h 5670598"/>
              <a:gd name="connsiteX3075" fmla="*/ 798380 w 4754420"/>
              <a:gd name="connsiteY3075" fmla="*/ 1902232 h 5670598"/>
              <a:gd name="connsiteX3076" fmla="*/ 802560 w 4754420"/>
              <a:gd name="connsiteY3076" fmla="*/ 1909833 h 5670598"/>
              <a:gd name="connsiteX3077" fmla="*/ 823841 w 4754420"/>
              <a:gd name="connsiteY3077" fmla="*/ 1882472 h 5670598"/>
              <a:gd name="connsiteX3078" fmla="*/ 839041 w 4754420"/>
              <a:gd name="connsiteY3078" fmla="*/ 1879432 h 5670598"/>
              <a:gd name="connsiteX3079" fmla="*/ 839041 w 4754420"/>
              <a:gd name="connsiteY3079" fmla="*/ 1836871 h 5670598"/>
              <a:gd name="connsiteX3080" fmla="*/ 867542 w 4754420"/>
              <a:gd name="connsiteY3080" fmla="*/ 1798110 h 5670598"/>
              <a:gd name="connsiteX3081" fmla="*/ 884642 w 4754420"/>
              <a:gd name="connsiteY3081" fmla="*/ 1754789 h 5670598"/>
              <a:gd name="connsiteX3082" fmla="*/ 890722 w 4754420"/>
              <a:gd name="connsiteY3082" fmla="*/ 1739589 h 5670598"/>
              <a:gd name="connsiteX3083" fmla="*/ 896802 w 4754420"/>
              <a:gd name="connsiteY3083" fmla="*/ 1724389 h 5670598"/>
              <a:gd name="connsiteX3084" fmla="*/ 905923 w 4754420"/>
              <a:gd name="connsiteY3084" fmla="*/ 1700068 h 5670598"/>
              <a:gd name="connsiteX3085" fmla="*/ 902883 w 4754420"/>
              <a:gd name="connsiteY3085" fmla="*/ 1700068 h 5670598"/>
              <a:gd name="connsiteX3086" fmla="*/ 908963 w 4754420"/>
              <a:gd name="connsiteY3086" fmla="*/ 1684868 h 5670598"/>
              <a:gd name="connsiteX3087" fmla="*/ 915043 w 4754420"/>
              <a:gd name="connsiteY3087" fmla="*/ 1669668 h 5670598"/>
              <a:gd name="connsiteX3088" fmla="*/ 916563 w 4754420"/>
              <a:gd name="connsiteY3088" fmla="*/ 1657127 h 5670598"/>
              <a:gd name="connsiteX3089" fmla="*/ 927203 w 4754420"/>
              <a:gd name="connsiteY3089" fmla="*/ 1651427 h 5670598"/>
              <a:gd name="connsiteX3090" fmla="*/ 929483 w 4754420"/>
              <a:gd name="connsiteY3090" fmla="*/ 1633947 h 5670598"/>
              <a:gd name="connsiteX3091" fmla="*/ 945444 w 4754420"/>
              <a:gd name="connsiteY3091" fmla="*/ 1630147 h 5670598"/>
              <a:gd name="connsiteX3092" fmla="*/ 945444 w 4754420"/>
              <a:gd name="connsiteY3092" fmla="*/ 1596706 h 5670598"/>
              <a:gd name="connsiteX3093" fmla="*/ 960644 w 4754420"/>
              <a:gd name="connsiteY3093" fmla="*/ 1602786 h 5670598"/>
              <a:gd name="connsiteX3094" fmla="*/ 978884 w 4754420"/>
              <a:gd name="connsiteY3094" fmla="*/ 1560225 h 5670598"/>
              <a:gd name="connsiteX3095" fmla="*/ 972804 w 4754420"/>
              <a:gd name="connsiteY3095" fmla="*/ 1554145 h 5670598"/>
              <a:gd name="connsiteX3096" fmla="*/ 984964 w 4754420"/>
              <a:gd name="connsiteY3096" fmla="*/ 1545025 h 5670598"/>
              <a:gd name="connsiteX3097" fmla="*/ 991044 w 4754420"/>
              <a:gd name="connsiteY3097" fmla="*/ 1532865 h 5670598"/>
              <a:gd name="connsiteX3098" fmla="*/ 981924 w 4754420"/>
              <a:gd name="connsiteY3098" fmla="*/ 1511584 h 5670598"/>
              <a:gd name="connsiteX3099" fmla="*/ 984964 w 4754420"/>
              <a:gd name="connsiteY3099" fmla="*/ 1487264 h 5670598"/>
              <a:gd name="connsiteX3100" fmla="*/ 997125 w 4754420"/>
              <a:gd name="connsiteY3100" fmla="*/ 1475104 h 5670598"/>
              <a:gd name="connsiteX3101" fmla="*/ 1018405 w 4754420"/>
              <a:gd name="connsiteY3101" fmla="*/ 1462944 h 5670598"/>
              <a:gd name="connsiteX3102" fmla="*/ 1018405 w 4754420"/>
              <a:gd name="connsiteY3102" fmla="*/ 1478144 h 5670598"/>
              <a:gd name="connsiteX3103" fmla="*/ 1027525 w 4754420"/>
              <a:gd name="connsiteY3103" fmla="*/ 1475104 h 5670598"/>
              <a:gd name="connsiteX3104" fmla="*/ 1036645 w 4754420"/>
              <a:gd name="connsiteY3104" fmla="*/ 1453063 h 5670598"/>
              <a:gd name="connsiteX3105" fmla="*/ 1045766 w 4754420"/>
              <a:gd name="connsiteY3105" fmla="*/ 1435583 h 5670598"/>
              <a:gd name="connsiteX3106" fmla="*/ 1048426 w 4754420"/>
              <a:gd name="connsiteY3106" fmla="*/ 1438623 h 5670598"/>
              <a:gd name="connsiteX3107" fmla="*/ 1048806 w 4754420"/>
              <a:gd name="connsiteY3107" fmla="*/ 1441663 h 5670598"/>
              <a:gd name="connsiteX3108" fmla="*/ 1057926 w 4754420"/>
              <a:gd name="connsiteY3108" fmla="*/ 1450023 h 5670598"/>
              <a:gd name="connsiteX3109" fmla="*/ 1048806 w 4754420"/>
              <a:gd name="connsiteY3109" fmla="*/ 1462944 h 5670598"/>
              <a:gd name="connsiteX3110" fmla="*/ 1060966 w 4754420"/>
              <a:gd name="connsiteY3110" fmla="*/ 1490304 h 5670598"/>
              <a:gd name="connsiteX3111" fmla="*/ 1048806 w 4754420"/>
              <a:gd name="connsiteY3111" fmla="*/ 1511584 h 5670598"/>
              <a:gd name="connsiteX3112" fmla="*/ 1070086 w 4754420"/>
              <a:gd name="connsiteY3112" fmla="*/ 1520705 h 5670598"/>
              <a:gd name="connsiteX3113" fmla="*/ 1080726 w 4754420"/>
              <a:gd name="connsiteY3113" fmla="*/ 1492964 h 5670598"/>
              <a:gd name="connsiteX3114" fmla="*/ 1091366 w 4754420"/>
              <a:gd name="connsiteY3114" fmla="*/ 1462944 h 5670598"/>
              <a:gd name="connsiteX3115" fmla="*/ 1116827 w 4754420"/>
              <a:gd name="connsiteY3115" fmla="*/ 1424943 h 5670598"/>
              <a:gd name="connsiteX3116" fmla="*/ 1140008 w 4754420"/>
              <a:gd name="connsiteY3116" fmla="*/ 1386942 h 5670598"/>
              <a:gd name="connsiteX3117" fmla="*/ 1149128 w 4754420"/>
              <a:gd name="connsiteY3117" fmla="*/ 1358061 h 5670598"/>
              <a:gd name="connsiteX3118" fmla="*/ 1167368 w 4754420"/>
              <a:gd name="connsiteY3118" fmla="*/ 1338301 h 5670598"/>
              <a:gd name="connsiteX3119" fmla="*/ 1162808 w 4754420"/>
              <a:gd name="connsiteY3119" fmla="*/ 1325000 h 5670598"/>
              <a:gd name="connsiteX3120" fmla="*/ 1158248 w 4754420"/>
              <a:gd name="connsiteY3120" fmla="*/ 1313980 h 5670598"/>
              <a:gd name="connsiteX3121" fmla="*/ 1155588 w 4754420"/>
              <a:gd name="connsiteY3121" fmla="*/ 1318540 h 5670598"/>
              <a:gd name="connsiteX3122" fmla="*/ 1155208 w 4754420"/>
              <a:gd name="connsiteY3122" fmla="*/ 1323101 h 5670598"/>
              <a:gd name="connsiteX3123" fmla="*/ 1124807 w 4754420"/>
              <a:gd name="connsiteY3123" fmla="*/ 1375162 h 5670598"/>
              <a:gd name="connsiteX3124" fmla="*/ 1103527 w 4754420"/>
              <a:gd name="connsiteY3124" fmla="*/ 1429503 h 5670598"/>
              <a:gd name="connsiteX3125" fmla="*/ 1088326 w 4754420"/>
              <a:gd name="connsiteY3125" fmla="*/ 1429503 h 5670598"/>
              <a:gd name="connsiteX3126" fmla="*/ 1064006 w 4754420"/>
              <a:gd name="connsiteY3126" fmla="*/ 1427603 h 5670598"/>
              <a:gd name="connsiteX3127" fmla="*/ 1048806 w 4754420"/>
              <a:gd name="connsiteY3127" fmla="*/ 1414302 h 5670598"/>
              <a:gd name="connsiteX3128" fmla="*/ 1058306 w 4754420"/>
              <a:gd name="connsiteY3128" fmla="*/ 1374022 h 5670598"/>
              <a:gd name="connsiteX3129" fmla="*/ 1079206 w 4754420"/>
              <a:gd name="connsiteY3129" fmla="*/ 1338301 h 5670598"/>
              <a:gd name="connsiteX3130" fmla="*/ 1074646 w 4754420"/>
              <a:gd name="connsiteY3130" fmla="*/ 1318540 h 5670598"/>
              <a:gd name="connsiteX3131" fmla="*/ 1070086 w 4754420"/>
              <a:gd name="connsiteY3131" fmla="*/ 1298780 h 5670598"/>
              <a:gd name="connsiteX3132" fmla="*/ 1091366 w 4754420"/>
              <a:gd name="connsiteY3132" fmla="*/ 1304860 h 5670598"/>
              <a:gd name="connsiteX3133" fmla="*/ 1094406 w 4754420"/>
              <a:gd name="connsiteY3133" fmla="*/ 1274459 h 5670598"/>
              <a:gd name="connsiteX3134" fmla="*/ 1106567 w 4754420"/>
              <a:gd name="connsiteY3134" fmla="*/ 1244059 h 5670598"/>
              <a:gd name="connsiteX3135" fmla="*/ 1121767 w 4754420"/>
              <a:gd name="connsiteY3135" fmla="*/ 1265339 h 5670598"/>
              <a:gd name="connsiteX3136" fmla="*/ 1112647 w 4754420"/>
              <a:gd name="connsiteY3136" fmla="*/ 1292700 h 5670598"/>
              <a:gd name="connsiteX3137" fmla="*/ 1118347 w 4754420"/>
              <a:gd name="connsiteY3137" fmla="*/ 1297260 h 5670598"/>
              <a:gd name="connsiteX3138" fmla="*/ 1121767 w 4754420"/>
              <a:gd name="connsiteY3138" fmla="*/ 1301820 h 5670598"/>
              <a:gd name="connsiteX3139" fmla="*/ 1113787 w 4754420"/>
              <a:gd name="connsiteY3139" fmla="*/ 1307140 h 5670598"/>
              <a:gd name="connsiteX3140" fmla="*/ 1103527 w 4754420"/>
              <a:gd name="connsiteY3140" fmla="*/ 1307900 h 5670598"/>
              <a:gd name="connsiteX3141" fmla="*/ 1085286 w 4754420"/>
              <a:gd name="connsiteY3141" fmla="*/ 1359581 h 5670598"/>
              <a:gd name="connsiteX3142" fmla="*/ 1088326 w 4754420"/>
              <a:gd name="connsiteY3142" fmla="*/ 1371742 h 5670598"/>
              <a:gd name="connsiteX3143" fmla="*/ 1100487 w 4754420"/>
              <a:gd name="connsiteY3143" fmla="*/ 1386942 h 5670598"/>
              <a:gd name="connsiteX3144" fmla="*/ 1115687 w 4754420"/>
              <a:gd name="connsiteY3144" fmla="*/ 1371742 h 5670598"/>
              <a:gd name="connsiteX3145" fmla="*/ 1124807 w 4754420"/>
              <a:gd name="connsiteY3145" fmla="*/ 1307900 h 5670598"/>
              <a:gd name="connsiteX3146" fmla="*/ 1150648 w 4754420"/>
              <a:gd name="connsiteY3146" fmla="*/ 1272180 h 5670598"/>
              <a:gd name="connsiteX3147" fmla="*/ 1167368 w 4754420"/>
              <a:gd name="connsiteY3147" fmla="*/ 1231899 h 5670598"/>
              <a:gd name="connsiteX3148" fmla="*/ 1174208 w 4754420"/>
              <a:gd name="connsiteY3148" fmla="*/ 1201498 h 5670598"/>
              <a:gd name="connsiteX3149" fmla="*/ 1185608 w 4754420"/>
              <a:gd name="connsiteY3149" fmla="*/ 1171097 h 5670598"/>
              <a:gd name="connsiteX3150" fmla="*/ 1225129 w 4754420"/>
              <a:gd name="connsiteY3150" fmla="*/ 1128537 h 5670598"/>
              <a:gd name="connsiteX3151" fmla="*/ 1246410 w 4754420"/>
              <a:gd name="connsiteY3151" fmla="*/ 1067735 h 5670598"/>
              <a:gd name="connsiteX3152" fmla="*/ 1253630 w 4754420"/>
              <a:gd name="connsiteY3152" fmla="*/ 1066975 h 5670598"/>
              <a:gd name="connsiteX3153" fmla="*/ 1258570 w 4754420"/>
              <a:gd name="connsiteY3153" fmla="*/ 1061655 h 5670598"/>
              <a:gd name="connsiteX3154" fmla="*/ 1253630 w 4754420"/>
              <a:gd name="connsiteY3154" fmla="*/ 1055575 h 5670598"/>
              <a:gd name="connsiteX3155" fmla="*/ 1246410 w 4754420"/>
              <a:gd name="connsiteY3155" fmla="*/ 1049495 h 5670598"/>
              <a:gd name="connsiteX3156" fmla="*/ 1279850 w 4754420"/>
              <a:gd name="connsiteY3156" fmla="*/ 1031254 h 5670598"/>
              <a:gd name="connsiteX3157" fmla="*/ 1301131 w 4754420"/>
              <a:gd name="connsiteY3157" fmla="*/ 1031254 h 5670598"/>
              <a:gd name="connsiteX3158" fmla="*/ 1295811 w 4754420"/>
              <a:gd name="connsiteY3158" fmla="*/ 1063935 h 5670598"/>
              <a:gd name="connsiteX3159" fmla="*/ 1295051 w 4754420"/>
              <a:gd name="connsiteY3159" fmla="*/ 1110296 h 5670598"/>
              <a:gd name="connsiteX3160" fmla="*/ 1313291 w 4754420"/>
              <a:gd name="connsiteY3160" fmla="*/ 1083695 h 5670598"/>
              <a:gd name="connsiteX3161" fmla="*/ 1322411 w 4754420"/>
              <a:gd name="connsiteY3161" fmla="*/ 1052535 h 5670598"/>
              <a:gd name="connsiteX3162" fmla="*/ 1361932 w 4754420"/>
              <a:gd name="connsiteY3162" fmla="*/ 1013014 h 5670598"/>
              <a:gd name="connsiteX3163" fmla="*/ 1381312 w 4754420"/>
              <a:gd name="connsiteY3163" fmla="*/ 994774 h 5670598"/>
              <a:gd name="connsiteX3164" fmla="*/ 1389293 w 4754420"/>
              <a:gd name="connsiteY3164" fmla="*/ 976533 h 5670598"/>
              <a:gd name="connsiteX3165" fmla="*/ 1401453 w 4754420"/>
              <a:gd name="connsiteY3165" fmla="*/ 976533 h 5670598"/>
              <a:gd name="connsiteX3166" fmla="*/ 1407533 w 4754420"/>
              <a:gd name="connsiteY3166" fmla="*/ 957153 h 5670598"/>
              <a:gd name="connsiteX3167" fmla="*/ 1413613 w 4754420"/>
              <a:gd name="connsiteY3167" fmla="*/ 940052 h 5670598"/>
              <a:gd name="connsiteX3168" fmla="*/ 1434894 w 4754420"/>
              <a:gd name="connsiteY3168" fmla="*/ 921812 h 5670598"/>
              <a:gd name="connsiteX3169" fmla="*/ 1447054 w 4754420"/>
              <a:gd name="connsiteY3169" fmla="*/ 946133 h 5670598"/>
              <a:gd name="connsiteX3170" fmla="*/ 1456174 w 4754420"/>
              <a:gd name="connsiteY3170" fmla="*/ 955253 h 5670598"/>
              <a:gd name="connsiteX3171" fmla="*/ 1445534 w 4754420"/>
              <a:gd name="connsiteY3171" fmla="*/ 990594 h 5670598"/>
              <a:gd name="connsiteX3172" fmla="*/ 1434894 w 4754420"/>
              <a:gd name="connsiteY3172" fmla="*/ 1028215 h 5670598"/>
              <a:gd name="connsiteX3173" fmla="*/ 1435274 w 4754420"/>
              <a:gd name="connsiteY3173" fmla="*/ 1031254 h 5670598"/>
              <a:gd name="connsiteX3174" fmla="*/ 1437934 w 4754420"/>
              <a:gd name="connsiteY3174" fmla="*/ 1034295 h 5670598"/>
              <a:gd name="connsiteX3175" fmla="*/ 1444014 w 4754420"/>
              <a:gd name="connsiteY3175" fmla="*/ 1024794 h 5670598"/>
              <a:gd name="connsiteX3176" fmla="*/ 1450094 w 4754420"/>
              <a:gd name="connsiteY3176" fmla="*/ 1013014 h 5670598"/>
              <a:gd name="connsiteX3177" fmla="*/ 1456174 w 4754420"/>
              <a:gd name="connsiteY3177" fmla="*/ 1003894 h 5670598"/>
              <a:gd name="connsiteX3178" fmla="*/ 1456174 w 4754420"/>
              <a:gd name="connsiteY3178" fmla="*/ 991354 h 5670598"/>
              <a:gd name="connsiteX3179" fmla="*/ 1465294 w 4754420"/>
              <a:gd name="connsiteY3179" fmla="*/ 985653 h 5670598"/>
              <a:gd name="connsiteX3180" fmla="*/ 1477454 w 4754420"/>
              <a:gd name="connsiteY3180" fmla="*/ 979573 h 5670598"/>
              <a:gd name="connsiteX3181" fmla="*/ 1507855 w 4754420"/>
              <a:gd name="connsiteY3181" fmla="*/ 976533 h 5670598"/>
              <a:gd name="connsiteX3182" fmla="*/ 1516975 w 4754420"/>
              <a:gd name="connsiteY3182" fmla="*/ 952213 h 5670598"/>
              <a:gd name="connsiteX3183" fmla="*/ 1530275 w 4754420"/>
              <a:gd name="connsiteY3183" fmla="*/ 944233 h 5670598"/>
              <a:gd name="connsiteX3184" fmla="*/ 1541295 w 4754420"/>
              <a:gd name="connsiteY3184" fmla="*/ 933973 h 5670598"/>
              <a:gd name="connsiteX3185" fmla="*/ 1551176 w 4754420"/>
              <a:gd name="connsiteY3185" fmla="*/ 931312 h 5670598"/>
              <a:gd name="connsiteX3186" fmla="*/ 1556496 w 4754420"/>
              <a:gd name="connsiteY3186" fmla="*/ 921812 h 5670598"/>
              <a:gd name="connsiteX3187" fmla="*/ 1553456 w 4754420"/>
              <a:gd name="connsiteY3187" fmla="*/ 909652 h 5670598"/>
              <a:gd name="connsiteX3188" fmla="*/ 1580816 w 4754420"/>
              <a:gd name="connsiteY3188" fmla="*/ 909652 h 5670598"/>
              <a:gd name="connsiteX3189" fmla="*/ 1572076 w 4754420"/>
              <a:gd name="connsiteY3189" fmla="*/ 935873 h 5670598"/>
              <a:gd name="connsiteX3190" fmla="*/ 1574736 w 4754420"/>
              <a:gd name="connsiteY3190" fmla="*/ 955253 h 5670598"/>
              <a:gd name="connsiteX3191" fmla="*/ 1583476 w 4754420"/>
              <a:gd name="connsiteY3191" fmla="*/ 951833 h 5670598"/>
              <a:gd name="connsiteX3192" fmla="*/ 1589936 w 4754420"/>
              <a:gd name="connsiteY3192" fmla="*/ 946133 h 5670598"/>
              <a:gd name="connsiteX3193" fmla="*/ 1596017 w 4754420"/>
              <a:gd name="connsiteY3193" fmla="*/ 909652 h 5670598"/>
              <a:gd name="connsiteX3194" fmla="*/ 1611217 w 4754420"/>
              <a:gd name="connsiteY3194" fmla="*/ 888372 h 5670598"/>
              <a:gd name="connsiteX3195" fmla="*/ 1615777 w 4754420"/>
              <a:gd name="connsiteY3195" fmla="*/ 864811 h 5670598"/>
              <a:gd name="connsiteX3196" fmla="*/ 1629457 w 4754420"/>
              <a:gd name="connsiteY3196" fmla="*/ 845811 h 5670598"/>
              <a:gd name="connsiteX3197" fmla="*/ 1629457 w 4754420"/>
              <a:gd name="connsiteY3197" fmla="*/ 821490 h 5670598"/>
              <a:gd name="connsiteX3198" fmla="*/ 1641618 w 4754420"/>
              <a:gd name="connsiteY3198" fmla="*/ 788050 h 5670598"/>
              <a:gd name="connsiteX3199" fmla="*/ 1655678 w 4754420"/>
              <a:gd name="connsiteY3199" fmla="*/ 786149 h 5670598"/>
              <a:gd name="connsiteX3200" fmla="*/ 1662898 w 4754420"/>
              <a:gd name="connsiteY3200" fmla="*/ 772849 h 5670598"/>
              <a:gd name="connsiteX3201" fmla="*/ 1681138 w 4754420"/>
              <a:gd name="connsiteY3201" fmla="*/ 745489 h 5670598"/>
              <a:gd name="connsiteX3202" fmla="*/ 1705459 w 4754420"/>
              <a:gd name="connsiteY3202" fmla="*/ 754609 h 5670598"/>
              <a:gd name="connsiteX3203" fmla="*/ 1697479 w 4754420"/>
              <a:gd name="connsiteY3203" fmla="*/ 788809 h 5670598"/>
              <a:gd name="connsiteX3204" fmla="*/ 1687219 w 4754420"/>
              <a:gd name="connsiteY3204" fmla="*/ 818450 h 5670598"/>
              <a:gd name="connsiteX3205" fmla="*/ 1675058 w 4754420"/>
              <a:gd name="connsiteY3205" fmla="*/ 833650 h 5670598"/>
              <a:gd name="connsiteX3206" fmla="*/ 1650738 w 4754420"/>
              <a:gd name="connsiteY3206" fmla="*/ 834030 h 5670598"/>
              <a:gd name="connsiteX3207" fmla="*/ 1653778 w 4754420"/>
              <a:gd name="connsiteY3207" fmla="*/ 845811 h 5670598"/>
              <a:gd name="connsiteX3208" fmla="*/ 1641618 w 4754420"/>
              <a:gd name="connsiteY3208" fmla="*/ 876211 h 5670598"/>
              <a:gd name="connsiteX3209" fmla="*/ 1653778 w 4754420"/>
              <a:gd name="connsiteY3209" fmla="*/ 876211 h 5670598"/>
              <a:gd name="connsiteX3210" fmla="*/ 1641618 w 4754420"/>
              <a:gd name="connsiteY3210" fmla="*/ 891412 h 5670598"/>
              <a:gd name="connsiteX3211" fmla="*/ 1641618 w 4754420"/>
              <a:gd name="connsiteY3211" fmla="*/ 921812 h 5670598"/>
              <a:gd name="connsiteX3212" fmla="*/ 1620337 w 4754420"/>
              <a:gd name="connsiteY3212" fmla="*/ 937013 h 5670598"/>
              <a:gd name="connsiteX3213" fmla="*/ 1620337 w 4754420"/>
              <a:gd name="connsiteY3213" fmla="*/ 964373 h 5670598"/>
              <a:gd name="connsiteX3214" fmla="*/ 1599057 w 4754420"/>
              <a:gd name="connsiteY3214" fmla="*/ 988694 h 5670598"/>
              <a:gd name="connsiteX3215" fmla="*/ 1589936 w 4754420"/>
              <a:gd name="connsiteY3215" fmla="*/ 1013014 h 5670598"/>
              <a:gd name="connsiteX3216" fmla="*/ 1599057 w 4754420"/>
              <a:gd name="connsiteY3216" fmla="*/ 1044175 h 5670598"/>
              <a:gd name="connsiteX3217" fmla="*/ 1589936 w 4754420"/>
              <a:gd name="connsiteY3217" fmla="*/ 1079895 h 5670598"/>
              <a:gd name="connsiteX3218" fmla="*/ 1580816 w 4754420"/>
              <a:gd name="connsiteY3218" fmla="*/ 1098896 h 5670598"/>
              <a:gd name="connsiteX3219" fmla="*/ 1580816 w 4754420"/>
              <a:gd name="connsiteY3219" fmla="*/ 1122456 h 5670598"/>
              <a:gd name="connsiteX3220" fmla="*/ 1571316 w 4754420"/>
              <a:gd name="connsiteY3220" fmla="*/ 1132337 h 5670598"/>
              <a:gd name="connsiteX3221" fmla="*/ 1568656 w 4754420"/>
              <a:gd name="connsiteY3221" fmla="*/ 1146777 h 5670598"/>
              <a:gd name="connsiteX3222" fmla="*/ 1574736 w 4754420"/>
              <a:gd name="connsiteY3222" fmla="*/ 1160457 h 5670598"/>
              <a:gd name="connsiteX3223" fmla="*/ 1580816 w 4754420"/>
              <a:gd name="connsiteY3223" fmla="*/ 1174137 h 5670598"/>
              <a:gd name="connsiteX3224" fmla="*/ 1597157 w 4754420"/>
              <a:gd name="connsiteY3224" fmla="*/ 1146777 h 5670598"/>
              <a:gd name="connsiteX3225" fmla="*/ 1611217 w 4754420"/>
              <a:gd name="connsiteY3225" fmla="*/ 1119416 h 5670598"/>
              <a:gd name="connsiteX3226" fmla="*/ 1620717 w 4754420"/>
              <a:gd name="connsiteY3226" fmla="*/ 1093196 h 5670598"/>
              <a:gd name="connsiteX3227" fmla="*/ 1641618 w 4754420"/>
              <a:gd name="connsiteY3227" fmla="*/ 1073815 h 5670598"/>
              <a:gd name="connsiteX3228" fmla="*/ 1641618 w 4754420"/>
              <a:gd name="connsiteY3228" fmla="*/ 1034295 h 5670598"/>
              <a:gd name="connsiteX3229" fmla="*/ 1689119 w 4754420"/>
              <a:gd name="connsiteY3229" fmla="*/ 990594 h 5670598"/>
              <a:gd name="connsiteX3230" fmla="*/ 1711539 w 4754420"/>
              <a:gd name="connsiteY3230" fmla="*/ 921812 h 5670598"/>
              <a:gd name="connsiteX3231" fmla="*/ 1738900 w 4754420"/>
              <a:gd name="connsiteY3231" fmla="*/ 911172 h 5670598"/>
              <a:gd name="connsiteX3232" fmla="*/ 1766260 w 4754420"/>
              <a:gd name="connsiteY3232" fmla="*/ 900532 h 5670598"/>
              <a:gd name="connsiteX3233" fmla="*/ 1766260 w 4754420"/>
              <a:gd name="connsiteY3233" fmla="*/ 867091 h 5670598"/>
              <a:gd name="connsiteX3234" fmla="*/ 1775380 w 4754420"/>
              <a:gd name="connsiteY3234" fmla="*/ 867091 h 5670598"/>
              <a:gd name="connsiteX3235" fmla="*/ 1786021 w 4754420"/>
              <a:gd name="connsiteY3235" fmla="*/ 871651 h 5670598"/>
              <a:gd name="connsiteX3236" fmla="*/ 1787541 w 4754420"/>
              <a:gd name="connsiteY3236" fmla="*/ 885331 h 5670598"/>
              <a:gd name="connsiteX3237" fmla="*/ 1778420 w 4754420"/>
              <a:gd name="connsiteY3237" fmla="*/ 909652 h 5670598"/>
              <a:gd name="connsiteX3238" fmla="*/ 1781840 w 4754420"/>
              <a:gd name="connsiteY3238" fmla="*/ 921432 h 5670598"/>
              <a:gd name="connsiteX3239" fmla="*/ 1787541 w 4754420"/>
              <a:gd name="connsiteY3239" fmla="*/ 930932 h 5670598"/>
              <a:gd name="connsiteX3240" fmla="*/ 1787541 w 4754420"/>
              <a:gd name="connsiteY3240" fmla="*/ 921812 h 5670598"/>
              <a:gd name="connsiteX3241" fmla="*/ 1811861 w 4754420"/>
              <a:gd name="connsiteY3241" fmla="*/ 901292 h 5670598"/>
              <a:gd name="connsiteX3242" fmla="*/ 1827061 w 4754420"/>
              <a:gd name="connsiteY3242" fmla="*/ 876211 h 5670598"/>
              <a:gd name="connsiteX3243" fmla="*/ 1828063 w 4754420"/>
              <a:gd name="connsiteY3243" fmla="*/ 874688 h 5670598"/>
              <a:gd name="connsiteX3244" fmla="*/ 1833264 w 4754420"/>
              <a:gd name="connsiteY3244" fmla="*/ 859828 h 5670598"/>
              <a:gd name="connsiteX3245" fmla="*/ 1836887 w 4754420"/>
              <a:gd name="connsiteY3245" fmla="*/ 859446 h 5670598"/>
              <a:gd name="connsiteX3246" fmla="*/ 1838742 w 4754420"/>
              <a:gd name="connsiteY3246" fmla="*/ 846201 h 5670598"/>
              <a:gd name="connsiteX3247" fmla="*/ 1833264 w 4754420"/>
              <a:gd name="connsiteY3247" fmla="*/ 841588 h 5670598"/>
              <a:gd name="connsiteX3248" fmla="*/ 1861195 w 4754420"/>
              <a:gd name="connsiteY3248" fmla="*/ 826352 h 5670598"/>
              <a:gd name="connsiteX3249" fmla="*/ 1863162 w 4754420"/>
              <a:gd name="connsiteY3249" fmla="*/ 814270 h 5670598"/>
              <a:gd name="connsiteX3250" fmla="*/ 1872662 w 4754420"/>
              <a:gd name="connsiteY3250" fmla="*/ 800210 h 5670598"/>
              <a:gd name="connsiteX3251" fmla="*/ 1872662 w 4754420"/>
              <a:gd name="connsiteY3251" fmla="*/ 775889 h 5670598"/>
              <a:gd name="connsiteX3252" fmla="*/ 1884823 w 4754420"/>
              <a:gd name="connsiteY3252" fmla="*/ 766769 h 5670598"/>
              <a:gd name="connsiteX3253" fmla="*/ 1894323 w 4754420"/>
              <a:gd name="connsiteY3253" fmla="*/ 740168 h 5670598"/>
              <a:gd name="connsiteX3254" fmla="*/ 1915223 w 4754420"/>
              <a:gd name="connsiteY3254" fmla="*/ 718128 h 5670598"/>
              <a:gd name="connsiteX3255" fmla="*/ 1937264 w 4754420"/>
              <a:gd name="connsiteY3255" fmla="*/ 685067 h 5670598"/>
              <a:gd name="connsiteX3256" fmla="*/ 1963864 w 4754420"/>
              <a:gd name="connsiteY3256" fmla="*/ 654287 h 5670598"/>
              <a:gd name="connsiteX3257" fmla="*/ 1965004 w 4754420"/>
              <a:gd name="connsiteY3257" fmla="*/ 639466 h 5670598"/>
              <a:gd name="connsiteX3258" fmla="*/ 1972984 w 4754420"/>
              <a:gd name="connsiteY3258" fmla="*/ 626926 h 5670598"/>
              <a:gd name="connsiteX3259" fmla="*/ 1980585 w 4754420"/>
              <a:gd name="connsiteY3259" fmla="*/ 598806 h 5670598"/>
              <a:gd name="connsiteX3260" fmla="*/ 1997305 w 4754420"/>
              <a:gd name="connsiteY3260" fmla="*/ 575245 h 5670598"/>
              <a:gd name="connsiteX3261" fmla="*/ 1999585 w 4754420"/>
              <a:gd name="connsiteY3261" fmla="*/ 566885 h 5670598"/>
              <a:gd name="connsiteX3262" fmla="*/ 2006425 w 4754420"/>
              <a:gd name="connsiteY3262" fmla="*/ 563085 h 5670598"/>
              <a:gd name="connsiteX3263" fmla="*/ 2015545 w 4754420"/>
              <a:gd name="connsiteY3263" fmla="*/ 566125 h 5670598"/>
              <a:gd name="connsiteX3264" fmla="*/ 2006425 w 4754420"/>
              <a:gd name="connsiteY3264" fmla="*/ 596525 h 5670598"/>
              <a:gd name="connsiteX3265" fmla="*/ 1999585 w 4754420"/>
              <a:gd name="connsiteY3265" fmla="*/ 609066 h 5670598"/>
              <a:gd name="connsiteX3266" fmla="*/ 1997305 w 4754420"/>
              <a:gd name="connsiteY3266" fmla="*/ 623886 h 5670598"/>
              <a:gd name="connsiteX3267" fmla="*/ 1985145 w 4754420"/>
              <a:gd name="connsiteY3267" fmla="*/ 651247 h 5670598"/>
              <a:gd name="connsiteX3268" fmla="*/ 1985905 w 4754420"/>
              <a:gd name="connsiteY3268" fmla="*/ 674047 h 5670598"/>
              <a:gd name="connsiteX3269" fmla="*/ 1972984 w 4754420"/>
              <a:gd name="connsiteY3269" fmla="*/ 687727 h 5670598"/>
              <a:gd name="connsiteX3270" fmla="*/ 1947144 w 4754420"/>
              <a:gd name="connsiteY3270" fmla="*/ 792609 h 5670598"/>
              <a:gd name="connsiteX3271" fmla="*/ 1934596 w 4754420"/>
              <a:gd name="connsiteY3271" fmla="*/ 819297 h 5670598"/>
              <a:gd name="connsiteX3272" fmla="*/ 1948786 w 4754420"/>
              <a:gd name="connsiteY3272" fmla="*/ 805107 h 5670598"/>
              <a:gd name="connsiteX3273" fmla="*/ 1968166 w 4754420"/>
              <a:gd name="connsiteY3273" fmla="*/ 786867 h 5670598"/>
              <a:gd name="connsiteX3274" fmla="*/ 1976147 w 4754420"/>
              <a:gd name="connsiteY3274" fmla="*/ 768626 h 5670598"/>
              <a:gd name="connsiteX3275" fmla="*/ 1988307 w 4754420"/>
              <a:gd name="connsiteY3275" fmla="*/ 768626 h 5670598"/>
              <a:gd name="connsiteX3276" fmla="*/ 1994387 w 4754420"/>
              <a:gd name="connsiteY3276" fmla="*/ 749246 h 5670598"/>
              <a:gd name="connsiteX3277" fmla="*/ 2000467 w 4754420"/>
              <a:gd name="connsiteY3277" fmla="*/ 732145 h 5670598"/>
              <a:gd name="connsiteX3278" fmla="*/ 2021748 w 4754420"/>
              <a:gd name="connsiteY3278" fmla="*/ 713905 h 5670598"/>
              <a:gd name="connsiteX3279" fmla="*/ 2033908 w 4754420"/>
              <a:gd name="connsiteY3279" fmla="*/ 738226 h 5670598"/>
              <a:gd name="connsiteX3280" fmla="*/ 2043028 w 4754420"/>
              <a:gd name="connsiteY3280" fmla="*/ 747346 h 5670598"/>
              <a:gd name="connsiteX3281" fmla="*/ 2032388 w 4754420"/>
              <a:gd name="connsiteY3281" fmla="*/ 782687 h 5670598"/>
              <a:gd name="connsiteX3282" fmla="*/ 2021748 w 4754420"/>
              <a:gd name="connsiteY3282" fmla="*/ 820308 h 5670598"/>
              <a:gd name="connsiteX3283" fmla="*/ 2022128 w 4754420"/>
              <a:gd name="connsiteY3283" fmla="*/ 823347 h 5670598"/>
              <a:gd name="connsiteX3284" fmla="*/ 2024788 w 4754420"/>
              <a:gd name="connsiteY3284" fmla="*/ 826388 h 5670598"/>
              <a:gd name="connsiteX3285" fmla="*/ 2030868 w 4754420"/>
              <a:gd name="connsiteY3285" fmla="*/ 816887 h 5670598"/>
              <a:gd name="connsiteX3286" fmla="*/ 2036948 w 4754420"/>
              <a:gd name="connsiteY3286" fmla="*/ 805107 h 5670598"/>
              <a:gd name="connsiteX3287" fmla="*/ 2043028 w 4754420"/>
              <a:gd name="connsiteY3287" fmla="*/ 795987 h 5670598"/>
              <a:gd name="connsiteX3288" fmla="*/ 2043028 w 4754420"/>
              <a:gd name="connsiteY3288" fmla="*/ 783447 h 5670598"/>
              <a:gd name="connsiteX3289" fmla="*/ 2052148 w 4754420"/>
              <a:gd name="connsiteY3289" fmla="*/ 777746 h 5670598"/>
              <a:gd name="connsiteX3290" fmla="*/ 2064308 w 4754420"/>
              <a:gd name="connsiteY3290" fmla="*/ 771666 h 5670598"/>
              <a:gd name="connsiteX3291" fmla="*/ 2094709 w 4754420"/>
              <a:gd name="connsiteY3291" fmla="*/ 768626 h 5670598"/>
              <a:gd name="connsiteX3292" fmla="*/ 2103829 w 4754420"/>
              <a:gd name="connsiteY3292" fmla="*/ 744306 h 5670598"/>
              <a:gd name="connsiteX3293" fmla="*/ 2117129 w 4754420"/>
              <a:gd name="connsiteY3293" fmla="*/ 736326 h 5670598"/>
              <a:gd name="connsiteX3294" fmla="*/ 2128149 w 4754420"/>
              <a:gd name="connsiteY3294" fmla="*/ 726066 h 5670598"/>
              <a:gd name="connsiteX3295" fmla="*/ 2138030 w 4754420"/>
              <a:gd name="connsiteY3295" fmla="*/ 723405 h 5670598"/>
              <a:gd name="connsiteX3296" fmla="*/ 2143350 w 4754420"/>
              <a:gd name="connsiteY3296" fmla="*/ 713905 h 5670598"/>
              <a:gd name="connsiteX3297" fmla="*/ 2140310 w 4754420"/>
              <a:gd name="connsiteY3297" fmla="*/ 701745 h 5670598"/>
              <a:gd name="connsiteX3298" fmla="*/ 2167670 w 4754420"/>
              <a:gd name="connsiteY3298" fmla="*/ 701745 h 5670598"/>
              <a:gd name="connsiteX3299" fmla="*/ 2158930 w 4754420"/>
              <a:gd name="connsiteY3299" fmla="*/ 727966 h 5670598"/>
              <a:gd name="connsiteX3300" fmla="*/ 2161590 w 4754420"/>
              <a:gd name="connsiteY3300" fmla="*/ 747346 h 5670598"/>
              <a:gd name="connsiteX3301" fmla="*/ 2170330 w 4754420"/>
              <a:gd name="connsiteY3301" fmla="*/ 743926 h 5670598"/>
              <a:gd name="connsiteX3302" fmla="*/ 2176790 w 4754420"/>
              <a:gd name="connsiteY3302" fmla="*/ 738226 h 5670598"/>
              <a:gd name="connsiteX3303" fmla="*/ 2182871 w 4754420"/>
              <a:gd name="connsiteY3303" fmla="*/ 701745 h 5670598"/>
              <a:gd name="connsiteX3304" fmla="*/ 2198071 w 4754420"/>
              <a:gd name="connsiteY3304" fmla="*/ 680465 h 5670598"/>
              <a:gd name="connsiteX3305" fmla="*/ 2202631 w 4754420"/>
              <a:gd name="connsiteY3305" fmla="*/ 656904 h 5670598"/>
              <a:gd name="connsiteX3306" fmla="*/ 2216311 w 4754420"/>
              <a:gd name="connsiteY3306" fmla="*/ 637904 h 5670598"/>
              <a:gd name="connsiteX3307" fmla="*/ 2216311 w 4754420"/>
              <a:gd name="connsiteY3307" fmla="*/ 613583 h 5670598"/>
              <a:gd name="connsiteX3308" fmla="*/ 2228472 w 4754420"/>
              <a:gd name="connsiteY3308" fmla="*/ 580143 h 5670598"/>
              <a:gd name="connsiteX3309" fmla="*/ 2242532 w 4754420"/>
              <a:gd name="connsiteY3309" fmla="*/ 578242 h 5670598"/>
              <a:gd name="connsiteX3310" fmla="*/ 2249752 w 4754420"/>
              <a:gd name="connsiteY3310" fmla="*/ 564942 h 5670598"/>
              <a:gd name="connsiteX3311" fmla="*/ 2267992 w 4754420"/>
              <a:gd name="connsiteY3311" fmla="*/ 537582 h 5670598"/>
              <a:gd name="connsiteX3312" fmla="*/ 2292313 w 4754420"/>
              <a:gd name="connsiteY3312" fmla="*/ 546702 h 5670598"/>
              <a:gd name="connsiteX3313" fmla="*/ 2284333 w 4754420"/>
              <a:gd name="connsiteY3313" fmla="*/ 580902 h 5670598"/>
              <a:gd name="connsiteX3314" fmla="*/ 2274073 w 4754420"/>
              <a:gd name="connsiteY3314" fmla="*/ 610543 h 5670598"/>
              <a:gd name="connsiteX3315" fmla="*/ 2261912 w 4754420"/>
              <a:gd name="connsiteY3315" fmla="*/ 625743 h 5670598"/>
              <a:gd name="connsiteX3316" fmla="*/ 2237592 w 4754420"/>
              <a:gd name="connsiteY3316" fmla="*/ 626123 h 5670598"/>
              <a:gd name="connsiteX3317" fmla="*/ 2240632 w 4754420"/>
              <a:gd name="connsiteY3317" fmla="*/ 637904 h 5670598"/>
              <a:gd name="connsiteX3318" fmla="*/ 2228472 w 4754420"/>
              <a:gd name="connsiteY3318" fmla="*/ 668304 h 5670598"/>
              <a:gd name="connsiteX3319" fmla="*/ 2240632 w 4754420"/>
              <a:gd name="connsiteY3319" fmla="*/ 668304 h 5670598"/>
              <a:gd name="connsiteX3320" fmla="*/ 2228472 w 4754420"/>
              <a:gd name="connsiteY3320" fmla="*/ 683505 h 5670598"/>
              <a:gd name="connsiteX3321" fmla="*/ 2228472 w 4754420"/>
              <a:gd name="connsiteY3321" fmla="*/ 713905 h 5670598"/>
              <a:gd name="connsiteX3322" fmla="*/ 2207191 w 4754420"/>
              <a:gd name="connsiteY3322" fmla="*/ 729106 h 5670598"/>
              <a:gd name="connsiteX3323" fmla="*/ 2207191 w 4754420"/>
              <a:gd name="connsiteY3323" fmla="*/ 756466 h 5670598"/>
              <a:gd name="connsiteX3324" fmla="*/ 2185911 w 4754420"/>
              <a:gd name="connsiteY3324" fmla="*/ 780787 h 5670598"/>
              <a:gd name="connsiteX3325" fmla="*/ 2176790 w 4754420"/>
              <a:gd name="connsiteY3325" fmla="*/ 805107 h 5670598"/>
              <a:gd name="connsiteX3326" fmla="*/ 2185911 w 4754420"/>
              <a:gd name="connsiteY3326" fmla="*/ 836268 h 5670598"/>
              <a:gd name="connsiteX3327" fmla="*/ 2176790 w 4754420"/>
              <a:gd name="connsiteY3327" fmla="*/ 871988 h 5670598"/>
              <a:gd name="connsiteX3328" fmla="*/ 2167670 w 4754420"/>
              <a:gd name="connsiteY3328" fmla="*/ 890989 h 5670598"/>
              <a:gd name="connsiteX3329" fmla="*/ 2167670 w 4754420"/>
              <a:gd name="connsiteY3329" fmla="*/ 914549 h 5670598"/>
              <a:gd name="connsiteX3330" fmla="*/ 2158170 w 4754420"/>
              <a:gd name="connsiteY3330" fmla="*/ 924430 h 5670598"/>
              <a:gd name="connsiteX3331" fmla="*/ 2155510 w 4754420"/>
              <a:gd name="connsiteY3331" fmla="*/ 938870 h 5670598"/>
              <a:gd name="connsiteX3332" fmla="*/ 2161590 w 4754420"/>
              <a:gd name="connsiteY3332" fmla="*/ 952550 h 5670598"/>
              <a:gd name="connsiteX3333" fmla="*/ 2167670 w 4754420"/>
              <a:gd name="connsiteY3333" fmla="*/ 966230 h 5670598"/>
              <a:gd name="connsiteX3334" fmla="*/ 2184011 w 4754420"/>
              <a:gd name="connsiteY3334" fmla="*/ 938870 h 5670598"/>
              <a:gd name="connsiteX3335" fmla="*/ 2198071 w 4754420"/>
              <a:gd name="connsiteY3335" fmla="*/ 911509 h 5670598"/>
              <a:gd name="connsiteX3336" fmla="*/ 2207571 w 4754420"/>
              <a:gd name="connsiteY3336" fmla="*/ 885289 h 5670598"/>
              <a:gd name="connsiteX3337" fmla="*/ 2228472 w 4754420"/>
              <a:gd name="connsiteY3337" fmla="*/ 865908 h 5670598"/>
              <a:gd name="connsiteX3338" fmla="*/ 2228472 w 4754420"/>
              <a:gd name="connsiteY3338" fmla="*/ 826388 h 5670598"/>
              <a:gd name="connsiteX3339" fmla="*/ 2275973 w 4754420"/>
              <a:gd name="connsiteY3339" fmla="*/ 782687 h 5670598"/>
              <a:gd name="connsiteX3340" fmla="*/ 2298393 w 4754420"/>
              <a:gd name="connsiteY3340" fmla="*/ 713905 h 5670598"/>
              <a:gd name="connsiteX3341" fmla="*/ 2325754 w 4754420"/>
              <a:gd name="connsiteY3341" fmla="*/ 703265 h 5670598"/>
              <a:gd name="connsiteX3342" fmla="*/ 2353114 w 4754420"/>
              <a:gd name="connsiteY3342" fmla="*/ 692625 h 5670598"/>
              <a:gd name="connsiteX3343" fmla="*/ 2353114 w 4754420"/>
              <a:gd name="connsiteY3343" fmla="*/ 659184 h 5670598"/>
              <a:gd name="connsiteX3344" fmla="*/ 2362234 w 4754420"/>
              <a:gd name="connsiteY3344" fmla="*/ 659184 h 5670598"/>
              <a:gd name="connsiteX3345" fmla="*/ 2372875 w 4754420"/>
              <a:gd name="connsiteY3345" fmla="*/ 663744 h 5670598"/>
              <a:gd name="connsiteX3346" fmla="*/ 2374395 w 4754420"/>
              <a:gd name="connsiteY3346" fmla="*/ 677424 h 5670598"/>
              <a:gd name="connsiteX3347" fmla="*/ 2365274 w 4754420"/>
              <a:gd name="connsiteY3347" fmla="*/ 701745 h 5670598"/>
              <a:gd name="connsiteX3348" fmla="*/ 2368694 w 4754420"/>
              <a:gd name="connsiteY3348" fmla="*/ 713525 h 5670598"/>
              <a:gd name="connsiteX3349" fmla="*/ 2374395 w 4754420"/>
              <a:gd name="connsiteY3349" fmla="*/ 723025 h 5670598"/>
              <a:gd name="connsiteX3350" fmla="*/ 2374395 w 4754420"/>
              <a:gd name="connsiteY3350" fmla="*/ 713905 h 5670598"/>
              <a:gd name="connsiteX3351" fmla="*/ 2398715 w 4754420"/>
              <a:gd name="connsiteY3351" fmla="*/ 693385 h 5670598"/>
              <a:gd name="connsiteX3352" fmla="*/ 2413915 w 4754420"/>
              <a:gd name="connsiteY3352" fmla="*/ 668304 h 5670598"/>
              <a:gd name="connsiteX3353" fmla="*/ 2423416 w 4754420"/>
              <a:gd name="connsiteY3353" fmla="*/ 653864 h 5670598"/>
              <a:gd name="connsiteX3354" fmla="*/ 2426076 w 4754420"/>
              <a:gd name="connsiteY3354" fmla="*/ 634864 h 5670598"/>
              <a:gd name="connsiteX3355" fmla="*/ 2447356 w 4754420"/>
              <a:gd name="connsiteY3355" fmla="*/ 622703 h 5670598"/>
              <a:gd name="connsiteX3356" fmla="*/ 2450016 w 4754420"/>
              <a:gd name="connsiteY3356" fmla="*/ 606363 h 5670598"/>
              <a:gd name="connsiteX3357" fmla="*/ 2459516 w 4754420"/>
              <a:gd name="connsiteY3357" fmla="*/ 592303 h 5670598"/>
              <a:gd name="connsiteX3358" fmla="*/ 2459516 w 4754420"/>
              <a:gd name="connsiteY3358" fmla="*/ 567982 h 5670598"/>
              <a:gd name="connsiteX3359" fmla="*/ 2471677 w 4754420"/>
              <a:gd name="connsiteY3359" fmla="*/ 558862 h 5670598"/>
              <a:gd name="connsiteX3360" fmla="*/ 2481177 w 4754420"/>
              <a:gd name="connsiteY3360" fmla="*/ 532261 h 5670598"/>
              <a:gd name="connsiteX3361" fmla="*/ 2502077 w 4754420"/>
              <a:gd name="connsiteY3361" fmla="*/ 510221 h 5670598"/>
              <a:gd name="connsiteX3362" fmla="*/ 2524118 w 4754420"/>
              <a:gd name="connsiteY3362" fmla="*/ 477160 h 5670598"/>
              <a:gd name="connsiteX3363" fmla="*/ 2550718 w 4754420"/>
              <a:gd name="connsiteY3363" fmla="*/ 446380 h 5670598"/>
              <a:gd name="connsiteX3364" fmla="*/ 2551858 w 4754420"/>
              <a:gd name="connsiteY3364" fmla="*/ 431559 h 5670598"/>
              <a:gd name="connsiteX3365" fmla="*/ 2559838 w 4754420"/>
              <a:gd name="connsiteY3365" fmla="*/ 419019 h 5670598"/>
              <a:gd name="connsiteX3366" fmla="*/ 2567439 w 4754420"/>
              <a:gd name="connsiteY3366" fmla="*/ 390899 h 5670598"/>
              <a:gd name="connsiteX3367" fmla="*/ 2584159 w 4754420"/>
              <a:gd name="connsiteY3367" fmla="*/ 367338 h 5670598"/>
              <a:gd name="connsiteX3368" fmla="*/ 2586439 w 4754420"/>
              <a:gd name="connsiteY3368" fmla="*/ 358978 h 5670598"/>
              <a:gd name="connsiteX3369" fmla="*/ 2593279 w 4754420"/>
              <a:gd name="connsiteY3369" fmla="*/ 355178 h 5670598"/>
              <a:gd name="connsiteX3370" fmla="*/ 2602399 w 4754420"/>
              <a:gd name="connsiteY3370" fmla="*/ 358218 h 5670598"/>
              <a:gd name="connsiteX3371" fmla="*/ 2593279 w 4754420"/>
              <a:gd name="connsiteY3371" fmla="*/ 388618 h 5670598"/>
              <a:gd name="connsiteX3372" fmla="*/ 2586439 w 4754420"/>
              <a:gd name="connsiteY3372" fmla="*/ 401159 h 5670598"/>
              <a:gd name="connsiteX3373" fmla="*/ 2584159 w 4754420"/>
              <a:gd name="connsiteY3373" fmla="*/ 415979 h 5670598"/>
              <a:gd name="connsiteX3374" fmla="*/ 2571999 w 4754420"/>
              <a:gd name="connsiteY3374" fmla="*/ 443340 h 5670598"/>
              <a:gd name="connsiteX3375" fmla="*/ 2572759 w 4754420"/>
              <a:gd name="connsiteY3375" fmla="*/ 466140 h 5670598"/>
              <a:gd name="connsiteX3376" fmla="*/ 2559838 w 4754420"/>
              <a:gd name="connsiteY3376" fmla="*/ 479820 h 5670598"/>
              <a:gd name="connsiteX3377" fmla="*/ 2533998 w 4754420"/>
              <a:gd name="connsiteY3377" fmla="*/ 584702 h 5670598"/>
              <a:gd name="connsiteX3378" fmla="*/ 2480797 w 4754420"/>
              <a:gd name="connsiteY3378" fmla="*/ 680465 h 5670598"/>
              <a:gd name="connsiteX3379" fmla="*/ 2476237 w 4754420"/>
              <a:gd name="connsiteY3379" fmla="*/ 709345 h 5670598"/>
              <a:gd name="connsiteX3380" fmla="*/ 2471747 w 4754420"/>
              <a:gd name="connsiteY3380" fmla="*/ 737780 h 5670598"/>
              <a:gd name="connsiteX3381" fmla="*/ 2485729 w 4754420"/>
              <a:gd name="connsiteY3381" fmla="*/ 741775 h 5670598"/>
              <a:gd name="connsiteX3382" fmla="*/ 2488769 w 4754420"/>
              <a:gd name="connsiteY3382" fmla="*/ 711374 h 5670598"/>
              <a:gd name="connsiteX3383" fmla="*/ 2500930 w 4754420"/>
              <a:gd name="connsiteY3383" fmla="*/ 680974 h 5670598"/>
              <a:gd name="connsiteX3384" fmla="*/ 2516130 w 4754420"/>
              <a:gd name="connsiteY3384" fmla="*/ 702254 h 5670598"/>
              <a:gd name="connsiteX3385" fmla="*/ 2507010 w 4754420"/>
              <a:gd name="connsiteY3385" fmla="*/ 729615 h 5670598"/>
              <a:gd name="connsiteX3386" fmla="*/ 2512710 w 4754420"/>
              <a:gd name="connsiteY3386" fmla="*/ 734175 h 5670598"/>
              <a:gd name="connsiteX3387" fmla="*/ 2516130 w 4754420"/>
              <a:gd name="connsiteY3387" fmla="*/ 738735 h 5670598"/>
              <a:gd name="connsiteX3388" fmla="*/ 2508150 w 4754420"/>
              <a:gd name="connsiteY3388" fmla="*/ 744055 h 5670598"/>
              <a:gd name="connsiteX3389" fmla="*/ 2497890 w 4754420"/>
              <a:gd name="connsiteY3389" fmla="*/ 744815 h 5670598"/>
              <a:gd name="connsiteX3390" fmla="*/ 2479649 w 4754420"/>
              <a:gd name="connsiteY3390" fmla="*/ 796495 h 5670598"/>
              <a:gd name="connsiteX3391" fmla="*/ 2482689 w 4754420"/>
              <a:gd name="connsiteY3391" fmla="*/ 808657 h 5670598"/>
              <a:gd name="connsiteX3392" fmla="*/ 2494850 w 4754420"/>
              <a:gd name="connsiteY3392" fmla="*/ 823857 h 5670598"/>
              <a:gd name="connsiteX3393" fmla="*/ 2510050 w 4754420"/>
              <a:gd name="connsiteY3393" fmla="*/ 808657 h 5670598"/>
              <a:gd name="connsiteX3394" fmla="*/ 2519170 w 4754420"/>
              <a:gd name="connsiteY3394" fmla="*/ 744815 h 5670598"/>
              <a:gd name="connsiteX3395" fmla="*/ 2545011 w 4754420"/>
              <a:gd name="connsiteY3395" fmla="*/ 709095 h 5670598"/>
              <a:gd name="connsiteX3396" fmla="*/ 2561731 w 4754420"/>
              <a:gd name="connsiteY3396" fmla="*/ 668814 h 5670598"/>
              <a:gd name="connsiteX3397" fmla="*/ 2568571 w 4754420"/>
              <a:gd name="connsiteY3397" fmla="*/ 638413 h 5670598"/>
              <a:gd name="connsiteX3398" fmla="*/ 2579971 w 4754420"/>
              <a:gd name="connsiteY3398" fmla="*/ 608012 h 5670598"/>
              <a:gd name="connsiteX3399" fmla="*/ 2619492 w 4754420"/>
              <a:gd name="connsiteY3399" fmla="*/ 565452 h 5670598"/>
              <a:gd name="connsiteX3400" fmla="*/ 2640773 w 4754420"/>
              <a:gd name="connsiteY3400" fmla="*/ 504650 h 5670598"/>
              <a:gd name="connsiteX3401" fmla="*/ 2647993 w 4754420"/>
              <a:gd name="connsiteY3401" fmla="*/ 503890 h 5670598"/>
              <a:gd name="connsiteX3402" fmla="*/ 2652933 w 4754420"/>
              <a:gd name="connsiteY3402" fmla="*/ 498570 h 5670598"/>
              <a:gd name="connsiteX3403" fmla="*/ 2647993 w 4754420"/>
              <a:gd name="connsiteY3403" fmla="*/ 492490 h 5670598"/>
              <a:gd name="connsiteX3404" fmla="*/ 2640773 w 4754420"/>
              <a:gd name="connsiteY3404" fmla="*/ 486410 h 5670598"/>
              <a:gd name="connsiteX3405" fmla="*/ 2674213 w 4754420"/>
              <a:gd name="connsiteY3405" fmla="*/ 468169 h 5670598"/>
              <a:gd name="connsiteX3406" fmla="*/ 2695494 w 4754420"/>
              <a:gd name="connsiteY3406" fmla="*/ 468169 h 5670598"/>
              <a:gd name="connsiteX3407" fmla="*/ 2690174 w 4754420"/>
              <a:gd name="connsiteY3407" fmla="*/ 500850 h 5670598"/>
              <a:gd name="connsiteX3408" fmla="*/ 2689414 w 4754420"/>
              <a:gd name="connsiteY3408" fmla="*/ 547211 h 5670598"/>
              <a:gd name="connsiteX3409" fmla="*/ 2707654 w 4754420"/>
              <a:gd name="connsiteY3409" fmla="*/ 520610 h 5670598"/>
              <a:gd name="connsiteX3410" fmla="*/ 2716774 w 4754420"/>
              <a:gd name="connsiteY3410" fmla="*/ 489450 h 5670598"/>
              <a:gd name="connsiteX3411" fmla="*/ 2756295 w 4754420"/>
              <a:gd name="connsiteY3411" fmla="*/ 449929 h 5670598"/>
              <a:gd name="connsiteX3412" fmla="*/ 2775675 w 4754420"/>
              <a:gd name="connsiteY3412" fmla="*/ 431689 h 5670598"/>
              <a:gd name="connsiteX3413" fmla="*/ 2783656 w 4754420"/>
              <a:gd name="connsiteY3413" fmla="*/ 413448 h 5670598"/>
              <a:gd name="connsiteX3414" fmla="*/ 2795816 w 4754420"/>
              <a:gd name="connsiteY3414" fmla="*/ 413448 h 5670598"/>
              <a:gd name="connsiteX3415" fmla="*/ 2801896 w 4754420"/>
              <a:gd name="connsiteY3415" fmla="*/ 394068 h 5670598"/>
              <a:gd name="connsiteX3416" fmla="*/ 2807976 w 4754420"/>
              <a:gd name="connsiteY3416" fmla="*/ 376967 h 5670598"/>
              <a:gd name="connsiteX3417" fmla="*/ 2829257 w 4754420"/>
              <a:gd name="connsiteY3417" fmla="*/ 358727 h 5670598"/>
              <a:gd name="connsiteX3418" fmla="*/ 2841417 w 4754420"/>
              <a:gd name="connsiteY3418" fmla="*/ 383048 h 5670598"/>
              <a:gd name="connsiteX3419" fmla="*/ 2850537 w 4754420"/>
              <a:gd name="connsiteY3419" fmla="*/ 392168 h 5670598"/>
              <a:gd name="connsiteX3420" fmla="*/ 2839897 w 4754420"/>
              <a:gd name="connsiteY3420" fmla="*/ 427509 h 5670598"/>
              <a:gd name="connsiteX3421" fmla="*/ 2829257 w 4754420"/>
              <a:gd name="connsiteY3421" fmla="*/ 465130 h 5670598"/>
              <a:gd name="connsiteX3422" fmla="*/ 2829637 w 4754420"/>
              <a:gd name="connsiteY3422" fmla="*/ 468169 h 5670598"/>
              <a:gd name="connsiteX3423" fmla="*/ 2832297 w 4754420"/>
              <a:gd name="connsiteY3423" fmla="*/ 471210 h 5670598"/>
              <a:gd name="connsiteX3424" fmla="*/ 2838377 w 4754420"/>
              <a:gd name="connsiteY3424" fmla="*/ 461709 h 5670598"/>
              <a:gd name="connsiteX3425" fmla="*/ 2844457 w 4754420"/>
              <a:gd name="connsiteY3425" fmla="*/ 449929 h 5670598"/>
              <a:gd name="connsiteX3426" fmla="*/ 2850537 w 4754420"/>
              <a:gd name="connsiteY3426" fmla="*/ 440809 h 5670598"/>
              <a:gd name="connsiteX3427" fmla="*/ 2850537 w 4754420"/>
              <a:gd name="connsiteY3427" fmla="*/ 428269 h 5670598"/>
              <a:gd name="connsiteX3428" fmla="*/ 2859657 w 4754420"/>
              <a:gd name="connsiteY3428" fmla="*/ 422568 h 5670598"/>
              <a:gd name="connsiteX3429" fmla="*/ 2871817 w 4754420"/>
              <a:gd name="connsiteY3429" fmla="*/ 416488 h 5670598"/>
              <a:gd name="connsiteX3430" fmla="*/ 2902218 w 4754420"/>
              <a:gd name="connsiteY3430" fmla="*/ 413448 h 5670598"/>
              <a:gd name="connsiteX3431" fmla="*/ 2911338 w 4754420"/>
              <a:gd name="connsiteY3431" fmla="*/ 389128 h 5670598"/>
              <a:gd name="connsiteX3432" fmla="*/ 2924638 w 4754420"/>
              <a:gd name="connsiteY3432" fmla="*/ 381148 h 5670598"/>
              <a:gd name="connsiteX3433" fmla="*/ 2935658 w 4754420"/>
              <a:gd name="connsiteY3433" fmla="*/ 370888 h 5670598"/>
              <a:gd name="connsiteX3434" fmla="*/ 2945539 w 4754420"/>
              <a:gd name="connsiteY3434" fmla="*/ 368227 h 5670598"/>
              <a:gd name="connsiteX3435" fmla="*/ 2950859 w 4754420"/>
              <a:gd name="connsiteY3435" fmla="*/ 358727 h 5670598"/>
              <a:gd name="connsiteX3436" fmla="*/ 2947819 w 4754420"/>
              <a:gd name="connsiteY3436" fmla="*/ 346567 h 5670598"/>
              <a:gd name="connsiteX3437" fmla="*/ 2975179 w 4754420"/>
              <a:gd name="connsiteY3437" fmla="*/ 346567 h 5670598"/>
              <a:gd name="connsiteX3438" fmla="*/ 2966439 w 4754420"/>
              <a:gd name="connsiteY3438" fmla="*/ 372788 h 5670598"/>
              <a:gd name="connsiteX3439" fmla="*/ 2969099 w 4754420"/>
              <a:gd name="connsiteY3439" fmla="*/ 392168 h 5670598"/>
              <a:gd name="connsiteX3440" fmla="*/ 2977839 w 4754420"/>
              <a:gd name="connsiteY3440" fmla="*/ 388748 h 5670598"/>
              <a:gd name="connsiteX3441" fmla="*/ 2984299 w 4754420"/>
              <a:gd name="connsiteY3441" fmla="*/ 383048 h 5670598"/>
              <a:gd name="connsiteX3442" fmla="*/ 2990380 w 4754420"/>
              <a:gd name="connsiteY3442" fmla="*/ 346567 h 5670598"/>
              <a:gd name="connsiteX3443" fmla="*/ 3005580 w 4754420"/>
              <a:gd name="connsiteY3443" fmla="*/ 325287 h 5670598"/>
              <a:gd name="connsiteX3444" fmla="*/ 3010140 w 4754420"/>
              <a:gd name="connsiteY3444" fmla="*/ 301726 h 5670598"/>
              <a:gd name="connsiteX3445" fmla="*/ 3023820 w 4754420"/>
              <a:gd name="connsiteY3445" fmla="*/ 282726 h 5670598"/>
              <a:gd name="connsiteX3446" fmla="*/ 3023820 w 4754420"/>
              <a:gd name="connsiteY3446" fmla="*/ 258405 h 5670598"/>
              <a:gd name="connsiteX3447" fmla="*/ 3035981 w 4754420"/>
              <a:gd name="connsiteY3447" fmla="*/ 224965 h 5670598"/>
              <a:gd name="connsiteX3448" fmla="*/ 3050041 w 4754420"/>
              <a:gd name="connsiteY3448" fmla="*/ 223064 h 5670598"/>
              <a:gd name="connsiteX3449" fmla="*/ 3057261 w 4754420"/>
              <a:gd name="connsiteY3449" fmla="*/ 209764 h 5670598"/>
              <a:gd name="connsiteX3450" fmla="*/ 3075501 w 4754420"/>
              <a:gd name="connsiteY3450" fmla="*/ 182404 h 5670598"/>
              <a:gd name="connsiteX3451" fmla="*/ 3099822 w 4754420"/>
              <a:gd name="connsiteY3451" fmla="*/ 191524 h 5670598"/>
              <a:gd name="connsiteX3452" fmla="*/ 3091842 w 4754420"/>
              <a:gd name="connsiteY3452" fmla="*/ 225724 h 5670598"/>
              <a:gd name="connsiteX3453" fmla="*/ 3081582 w 4754420"/>
              <a:gd name="connsiteY3453" fmla="*/ 255365 h 5670598"/>
              <a:gd name="connsiteX3454" fmla="*/ 3069421 w 4754420"/>
              <a:gd name="connsiteY3454" fmla="*/ 270565 h 5670598"/>
              <a:gd name="connsiteX3455" fmla="*/ 3045101 w 4754420"/>
              <a:gd name="connsiteY3455" fmla="*/ 270945 h 5670598"/>
              <a:gd name="connsiteX3456" fmla="*/ 3048141 w 4754420"/>
              <a:gd name="connsiteY3456" fmla="*/ 282726 h 5670598"/>
              <a:gd name="connsiteX3457" fmla="*/ 3035981 w 4754420"/>
              <a:gd name="connsiteY3457" fmla="*/ 313126 h 5670598"/>
              <a:gd name="connsiteX3458" fmla="*/ 3048141 w 4754420"/>
              <a:gd name="connsiteY3458" fmla="*/ 313126 h 5670598"/>
              <a:gd name="connsiteX3459" fmla="*/ 3035981 w 4754420"/>
              <a:gd name="connsiteY3459" fmla="*/ 328327 h 5670598"/>
              <a:gd name="connsiteX3460" fmla="*/ 3035981 w 4754420"/>
              <a:gd name="connsiteY3460" fmla="*/ 358727 h 5670598"/>
              <a:gd name="connsiteX3461" fmla="*/ 3014700 w 4754420"/>
              <a:gd name="connsiteY3461" fmla="*/ 373928 h 5670598"/>
              <a:gd name="connsiteX3462" fmla="*/ 3014700 w 4754420"/>
              <a:gd name="connsiteY3462" fmla="*/ 401288 h 5670598"/>
              <a:gd name="connsiteX3463" fmla="*/ 2993420 w 4754420"/>
              <a:gd name="connsiteY3463" fmla="*/ 425609 h 5670598"/>
              <a:gd name="connsiteX3464" fmla="*/ 2984299 w 4754420"/>
              <a:gd name="connsiteY3464" fmla="*/ 449929 h 5670598"/>
              <a:gd name="connsiteX3465" fmla="*/ 2993420 w 4754420"/>
              <a:gd name="connsiteY3465" fmla="*/ 481090 h 5670598"/>
              <a:gd name="connsiteX3466" fmla="*/ 2984299 w 4754420"/>
              <a:gd name="connsiteY3466" fmla="*/ 516809 h 5670598"/>
              <a:gd name="connsiteX3467" fmla="*/ 2975179 w 4754420"/>
              <a:gd name="connsiteY3467" fmla="*/ 535811 h 5670598"/>
              <a:gd name="connsiteX3468" fmla="*/ 2975179 w 4754420"/>
              <a:gd name="connsiteY3468" fmla="*/ 559371 h 5670598"/>
              <a:gd name="connsiteX3469" fmla="*/ 2965679 w 4754420"/>
              <a:gd name="connsiteY3469" fmla="*/ 569252 h 5670598"/>
              <a:gd name="connsiteX3470" fmla="*/ 2963019 w 4754420"/>
              <a:gd name="connsiteY3470" fmla="*/ 583692 h 5670598"/>
              <a:gd name="connsiteX3471" fmla="*/ 2969099 w 4754420"/>
              <a:gd name="connsiteY3471" fmla="*/ 597372 h 5670598"/>
              <a:gd name="connsiteX3472" fmla="*/ 2975179 w 4754420"/>
              <a:gd name="connsiteY3472" fmla="*/ 611052 h 5670598"/>
              <a:gd name="connsiteX3473" fmla="*/ 2991520 w 4754420"/>
              <a:gd name="connsiteY3473" fmla="*/ 583692 h 5670598"/>
              <a:gd name="connsiteX3474" fmla="*/ 3005580 w 4754420"/>
              <a:gd name="connsiteY3474" fmla="*/ 556331 h 5670598"/>
              <a:gd name="connsiteX3475" fmla="*/ 3015080 w 4754420"/>
              <a:gd name="connsiteY3475" fmla="*/ 530111 h 5670598"/>
              <a:gd name="connsiteX3476" fmla="*/ 3035981 w 4754420"/>
              <a:gd name="connsiteY3476" fmla="*/ 510730 h 5670598"/>
              <a:gd name="connsiteX3477" fmla="*/ 3035981 w 4754420"/>
              <a:gd name="connsiteY3477" fmla="*/ 471210 h 5670598"/>
              <a:gd name="connsiteX3478" fmla="*/ 3083482 w 4754420"/>
              <a:gd name="connsiteY3478" fmla="*/ 427509 h 5670598"/>
              <a:gd name="connsiteX3479" fmla="*/ 3105902 w 4754420"/>
              <a:gd name="connsiteY3479" fmla="*/ 358727 h 5670598"/>
              <a:gd name="connsiteX3480" fmla="*/ 3133263 w 4754420"/>
              <a:gd name="connsiteY3480" fmla="*/ 348087 h 5670598"/>
              <a:gd name="connsiteX3481" fmla="*/ 3160623 w 4754420"/>
              <a:gd name="connsiteY3481" fmla="*/ 337447 h 5670598"/>
              <a:gd name="connsiteX3482" fmla="*/ 3160623 w 4754420"/>
              <a:gd name="connsiteY3482" fmla="*/ 304006 h 5670598"/>
              <a:gd name="connsiteX3483" fmla="*/ 3169743 w 4754420"/>
              <a:gd name="connsiteY3483" fmla="*/ 304006 h 5670598"/>
              <a:gd name="connsiteX3484" fmla="*/ 3180384 w 4754420"/>
              <a:gd name="connsiteY3484" fmla="*/ 308566 h 5670598"/>
              <a:gd name="connsiteX3485" fmla="*/ 3181904 w 4754420"/>
              <a:gd name="connsiteY3485" fmla="*/ 322246 h 5670598"/>
              <a:gd name="connsiteX3486" fmla="*/ 3172783 w 4754420"/>
              <a:gd name="connsiteY3486" fmla="*/ 346567 h 5670598"/>
              <a:gd name="connsiteX3487" fmla="*/ 3176203 w 4754420"/>
              <a:gd name="connsiteY3487" fmla="*/ 358347 h 5670598"/>
              <a:gd name="connsiteX3488" fmla="*/ 3181904 w 4754420"/>
              <a:gd name="connsiteY3488" fmla="*/ 367847 h 5670598"/>
              <a:gd name="connsiteX3489" fmla="*/ 3181904 w 4754420"/>
              <a:gd name="connsiteY3489" fmla="*/ 358727 h 5670598"/>
              <a:gd name="connsiteX3490" fmla="*/ 3206224 w 4754420"/>
              <a:gd name="connsiteY3490" fmla="*/ 338207 h 5670598"/>
              <a:gd name="connsiteX3491" fmla="*/ 3221424 w 4754420"/>
              <a:gd name="connsiteY3491" fmla="*/ 313126 h 5670598"/>
              <a:gd name="connsiteX3492" fmla="*/ 3230925 w 4754420"/>
              <a:gd name="connsiteY3492" fmla="*/ 298686 h 5670598"/>
              <a:gd name="connsiteX3493" fmla="*/ 3233585 w 4754420"/>
              <a:gd name="connsiteY3493" fmla="*/ 279686 h 5670598"/>
              <a:gd name="connsiteX3494" fmla="*/ 3254865 w 4754420"/>
              <a:gd name="connsiteY3494" fmla="*/ 267525 h 5670598"/>
              <a:gd name="connsiteX3495" fmla="*/ 3257525 w 4754420"/>
              <a:gd name="connsiteY3495" fmla="*/ 251185 h 5670598"/>
              <a:gd name="connsiteX3496" fmla="*/ 3267025 w 4754420"/>
              <a:gd name="connsiteY3496" fmla="*/ 237125 h 5670598"/>
              <a:gd name="connsiteX3497" fmla="*/ 3267025 w 4754420"/>
              <a:gd name="connsiteY3497" fmla="*/ 212804 h 5670598"/>
              <a:gd name="connsiteX3498" fmla="*/ 3279186 w 4754420"/>
              <a:gd name="connsiteY3498" fmla="*/ 203684 h 5670598"/>
              <a:gd name="connsiteX3499" fmla="*/ 3288686 w 4754420"/>
              <a:gd name="connsiteY3499" fmla="*/ 177083 h 5670598"/>
              <a:gd name="connsiteX3500" fmla="*/ 3309586 w 4754420"/>
              <a:gd name="connsiteY3500" fmla="*/ 155043 h 5670598"/>
              <a:gd name="connsiteX3501" fmla="*/ 3331627 w 4754420"/>
              <a:gd name="connsiteY3501" fmla="*/ 121982 h 5670598"/>
              <a:gd name="connsiteX3502" fmla="*/ 3358227 w 4754420"/>
              <a:gd name="connsiteY3502" fmla="*/ 91202 h 5670598"/>
              <a:gd name="connsiteX3503" fmla="*/ 3359367 w 4754420"/>
              <a:gd name="connsiteY3503" fmla="*/ 76381 h 5670598"/>
              <a:gd name="connsiteX3504" fmla="*/ 3367347 w 4754420"/>
              <a:gd name="connsiteY3504" fmla="*/ 63841 h 5670598"/>
              <a:gd name="connsiteX3505" fmla="*/ 3374948 w 4754420"/>
              <a:gd name="connsiteY3505" fmla="*/ 35721 h 5670598"/>
              <a:gd name="connsiteX3506" fmla="*/ 3391668 w 4754420"/>
              <a:gd name="connsiteY3506" fmla="*/ 12160 h 5670598"/>
              <a:gd name="connsiteX3507" fmla="*/ 3393948 w 4754420"/>
              <a:gd name="connsiteY3507" fmla="*/ 3800 h 5670598"/>
              <a:gd name="connsiteX3508" fmla="*/ 3400788 w 4754420"/>
              <a:gd name="connsiteY3508" fmla="*/ 0 h 567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Lst>
            <a:rect l="l" t="t" r="r" b="b"/>
            <a:pathLst>
              <a:path w="4754420" h="5670598">
                <a:moveTo>
                  <a:pt x="2997015" y="5066981"/>
                </a:moveTo>
                <a:lnTo>
                  <a:pt x="2996941" y="5067246"/>
                </a:lnTo>
                <a:lnTo>
                  <a:pt x="2997280" y="5067246"/>
                </a:lnTo>
                <a:close/>
                <a:moveTo>
                  <a:pt x="617673" y="5066885"/>
                </a:moveTo>
                <a:lnTo>
                  <a:pt x="603497" y="5084077"/>
                </a:lnTo>
                <a:lnTo>
                  <a:pt x="602907" y="5086377"/>
                </a:lnTo>
                <a:lnTo>
                  <a:pt x="617617" y="5067021"/>
                </a:lnTo>
                <a:close/>
                <a:moveTo>
                  <a:pt x="2032815" y="5034029"/>
                </a:moveTo>
                <a:lnTo>
                  <a:pt x="2011535" y="5037069"/>
                </a:lnTo>
                <a:lnTo>
                  <a:pt x="2008495" y="5037069"/>
                </a:lnTo>
                <a:lnTo>
                  <a:pt x="2011535" y="5067470"/>
                </a:lnTo>
                <a:lnTo>
                  <a:pt x="1984174" y="5088750"/>
                </a:lnTo>
                <a:lnTo>
                  <a:pt x="1975054" y="5113071"/>
                </a:lnTo>
                <a:lnTo>
                  <a:pt x="1987215" y="5116110"/>
                </a:lnTo>
                <a:lnTo>
                  <a:pt x="2020655" y="5085710"/>
                </a:lnTo>
                <a:cubicBezTo>
                  <a:pt x="2029902" y="5075957"/>
                  <a:pt x="2033449" y="5065823"/>
                  <a:pt x="2031295" y="5055309"/>
                </a:cubicBezTo>
                <a:cubicBezTo>
                  <a:pt x="2029142" y="5044796"/>
                  <a:pt x="2029649" y="5037702"/>
                  <a:pt x="2032815" y="5034029"/>
                </a:cubicBezTo>
                <a:close/>
                <a:moveTo>
                  <a:pt x="3255685" y="5015565"/>
                </a:moveTo>
                <a:cubicBezTo>
                  <a:pt x="3255622" y="5017275"/>
                  <a:pt x="3255748" y="5019175"/>
                  <a:pt x="3256065" y="5021265"/>
                </a:cubicBezTo>
                <a:cubicBezTo>
                  <a:pt x="3256382" y="5023355"/>
                  <a:pt x="3257269" y="5024495"/>
                  <a:pt x="3258725" y="5024685"/>
                </a:cubicBezTo>
                <a:lnTo>
                  <a:pt x="3267845" y="5021645"/>
                </a:lnTo>
                <a:close/>
                <a:moveTo>
                  <a:pt x="3486730" y="5003405"/>
                </a:moveTo>
                <a:lnTo>
                  <a:pt x="3498890" y="5024685"/>
                </a:lnTo>
                <a:lnTo>
                  <a:pt x="3495850" y="5049006"/>
                </a:lnTo>
                <a:cubicBezTo>
                  <a:pt x="3488313" y="5049892"/>
                  <a:pt x="3484386" y="5053439"/>
                  <a:pt x="3484070" y="5059646"/>
                </a:cubicBezTo>
                <a:cubicBezTo>
                  <a:pt x="3483753" y="5065852"/>
                  <a:pt x="3477546" y="5069399"/>
                  <a:pt x="3465449" y="5070286"/>
                </a:cubicBezTo>
                <a:cubicBezTo>
                  <a:pt x="3466336" y="5058379"/>
                  <a:pt x="3469883" y="5047232"/>
                  <a:pt x="3476090" y="5036845"/>
                </a:cubicBezTo>
                <a:cubicBezTo>
                  <a:pt x="3482296" y="5026458"/>
                  <a:pt x="3485843" y="5015311"/>
                  <a:pt x="3486730" y="5003405"/>
                </a:cubicBezTo>
                <a:close/>
                <a:moveTo>
                  <a:pt x="1669452" y="4985225"/>
                </a:moveTo>
                <a:lnTo>
                  <a:pt x="1662713" y="4997740"/>
                </a:lnTo>
                <a:lnTo>
                  <a:pt x="1661537" y="5000387"/>
                </a:lnTo>
                <a:lnTo>
                  <a:pt x="1671048" y="4985388"/>
                </a:lnTo>
                <a:close/>
                <a:moveTo>
                  <a:pt x="3319526" y="4927403"/>
                </a:moveTo>
                <a:cubicBezTo>
                  <a:pt x="3319400" y="4929113"/>
                  <a:pt x="3319653" y="4931013"/>
                  <a:pt x="3320286" y="4933103"/>
                </a:cubicBezTo>
                <a:cubicBezTo>
                  <a:pt x="3320920" y="4935193"/>
                  <a:pt x="3322693" y="4936333"/>
                  <a:pt x="3325607" y="4936523"/>
                </a:cubicBezTo>
                <a:lnTo>
                  <a:pt x="3331687" y="4936523"/>
                </a:lnTo>
                <a:cubicBezTo>
                  <a:pt x="3331560" y="4933483"/>
                  <a:pt x="3330293" y="4931203"/>
                  <a:pt x="3327887" y="4929683"/>
                </a:cubicBezTo>
                <a:cubicBezTo>
                  <a:pt x="3325480" y="4928163"/>
                  <a:pt x="3322693" y="4927403"/>
                  <a:pt x="3319526" y="4927403"/>
                </a:cubicBezTo>
                <a:close/>
                <a:moveTo>
                  <a:pt x="3517130" y="4827081"/>
                </a:moveTo>
                <a:cubicBezTo>
                  <a:pt x="3517194" y="4828918"/>
                  <a:pt x="3517827" y="4831324"/>
                  <a:pt x="3519031" y="4834301"/>
                </a:cubicBezTo>
                <a:cubicBezTo>
                  <a:pt x="3520234" y="4837278"/>
                  <a:pt x="3521627" y="4838924"/>
                  <a:pt x="3523211" y="4839241"/>
                </a:cubicBezTo>
                <a:cubicBezTo>
                  <a:pt x="3526124" y="4839051"/>
                  <a:pt x="3527897" y="4837911"/>
                  <a:pt x="3528531" y="4835821"/>
                </a:cubicBezTo>
                <a:cubicBezTo>
                  <a:pt x="3529164" y="4833731"/>
                  <a:pt x="3529417" y="4831831"/>
                  <a:pt x="3529291" y="4830121"/>
                </a:cubicBezTo>
                <a:close/>
                <a:moveTo>
                  <a:pt x="994205" y="4803676"/>
                </a:moveTo>
                <a:lnTo>
                  <a:pt x="972925" y="4806716"/>
                </a:lnTo>
                <a:lnTo>
                  <a:pt x="969885" y="4806716"/>
                </a:lnTo>
                <a:lnTo>
                  <a:pt x="972925" y="4837117"/>
                </a:lnTo>
                <a:lnTo>
                  <a:pt x="945564" y="4858397"/>
                </a:lnTo>
                <a:lnTo>
                  <a:pt x="936444" y="4882718"/>
                </a:lnTo>
                <a:lnTo>
                  <a:pt x="948605" y="4885757"/>
                </a:lnTo>
                <a:lnTo>
                  <a:pt x="982045" y="4855357"/>
                </a:lnTo>
                <a:cubicBezTo>
                  <a:pt x="991292" y="4845604"/>
                  <a:pt x="994839" y="4835470"/>
                  <a:pt x="992685" y="4824956"/>
                </a:cubicBezTo>
                <a:cubicBezTo>
                  <a:pt x="990532" y="4814443"/>
                  <a:pt x="991039" y="4807349"/>
                  <a:pt x="994205" y="4803676"/>
                </a:cubicBezTo>
                <a:close/>
                <a:moveTo>
                  <a:pt x="3200964" y="4790600"/>
                </a:moveTo>
                <a:lnTo>
                  <a:pt x="3200964" y="4805800"/>
                </a:lnTo>
                <a:cubicBezTo>
                  <a:pt x="3201091" y="4810171"/>
                  <a:pt x="3202358" y="4812831"/>
                  <a:pt x="3204764" y="4813781"/>
                </a:cubicBezTo>
                <a:cubicBezTo>
                  <a:pt x="3207171" y="4814731"/>
                  <a:pt x="3209958" y="4815111"/>
                  <a:pt x="3213125" y="4814921"/>
                </a:cubicBezTo>
                <a:close/>
                <a:moveTo>
                  <a:pt x="2918007" y="4787172"/>
                </a:moveTo>
                <a:lnTo>
                  <a:pt x="2896727" y="4790212"/>
                </a:lnTo>
                <a:lnTo>
                  <a:pt x="2893687" y="4790212"/>
                </a:lnTo>
                <a:lnTo>
                  <a:pt x="2896727" y="4820613"/>
                </a:lnTo>
                <a:lnTo>
                  <a:pt x="2869366" y="4841893"/>
                </a:lnTo>
                <a:lnTo>
                  <a:pt x="2860246" y="4866214"/>
                </a:lnTo>
                <a:lnTo>
                  <a:pt x="2872407" y="4869253"/>
                </a:lnTo>
                <a:lnTo>
                  <a:pt x="2905847" y="4838853"/>
                </a:lnTo>
                <a:cubicBezTo>
                  <a:pt x="2915094" y="4829100"/>
                  <a:pt x="2918641" y="4818966"/>
                  <a:pt x="2916487" y="4808452"/>
                </a:cubicBezTo>
                <a:cubicBezTo>
                  <a:pt x="2914334" y="4797939"/>
                  <a:pt x="2914841" y="4790845"/>
                  <a:pt x="2918007" y="4787172"/>
                </a:cubicBezTo>
                <a:close/>
                <a:moveTo>
                  <a:pt x="3419848" y="4769320"/>
                </a:moveTo>
                <a:cubicBezTo>
                  <a:pt x="3410728" y="4769573"/>
                  <a:pt x="3403888" y="4772866"/>
                  <a:pt x="3399328" y="4779200"/>
                </a:cubicBezTo>
                <a:cubicBezTo>
                  <a:pt x="3394768" y="4785533"/>
                  <a:pt x="3392488" y="4793387"/>
                  <a:pt x="3392488" y="4802760"/>
                </a:cubicBezTo>
                <a:lnTo>
                  <a:pt x="3392488" y="4805800"/>
                </a:lnTo>
                <a:cubicBezTo>
                  <a:pt x="3391855" y="4805737"/>
                  <a:pt x="3389321" y="4805864"/>
                  <a:pt x="3384888" y="4806181"/>
                </a:cubicBezTo>
                <a:cubicBezTo>
                  <a:pt x="3380454" y="4806497"/>
                  <a:pt x="3377921" y="4807384"/>
                  <a:pt x="3377288" y="4808841"/>
                </a:cubicBezTo>
                <a:cubicBezTo>
                  <a:pt x="3378238" y="4810424"/>
                  <a:pt x="3382418" y="4811817"/>
                  <a:pt x="3389828" y="4813021"/>
                </a:cubicBezTo>
                <a:cubicBezTo>
                  <a:pt x="3397238" y="4814224"/>
                  <a:pt x="3402178" y="4814857"/>
                  <a:pt x="3404648" y="4814921"/>
                </a:cubicBezTo>
                <a:lnTo>
                  <a:pt x="3422889" y="4799720"/>
                </a:lnTo>
                <a:cubicBezTo>
                  <a:pt x="3418392" y="4799340"/>
                  <a:pt x="3415225" y="4797060"/>
                  <a:pt x="3413388" y="4792880"/>
                </a:cubicBezTo>
                <a:cubicBezTo>
                  <a:pt x="3411552" y="4788700"/>
                  <a:pt x="3410665" y="4784900"/>
                  <a:pt x="3410728" y="4781480"/>
                </a:cubicBezTo>
                <a:close/>
                <a:moveTo>
                  <a:pt x="3231365" y="4757159"/>
                </a:moveTo>
                <a:cubicBezTo>
                  <a:pt x="3229971" y="4757286"/>
                  <a:pt x="3228958" y="4757793"/>
                  <a:pt x="3228325" y="4758679"/>
                </a:cubicBezTo>
                <a:cubicBezTo>
                  <a:pt x="3227691" y="4759566"/>
                  <a:pt x="3226678" y="4760073"/>
                  <a:pt x="3225285" y="4760200"/>
                </a:cubicBezTo>
                <a:cubicBezTo>
                  <a:pt x="3225348" y="4762036"/>
                  <a:pt x="3225981" y="4764443"/>
                  <a:pt x="3227185" y="4767420"/>
                </a:cubicBezTo>
                <a:cubicBezTo>
                  <a:pt x="3228388" y="4770396"/>
                  <a:pt x="3229781" y="4772043"/>
                  <a:pt x="3231365" y="4772360"/>
                </a:cubicBezTo>
                <a:cubicBezTo>
                  <a:pt x="3234278" y="4772170"/>
                  <a:pt x="3236051" y="4771030"/>
                  <a:pt x="3236685" y="4768940"/>
                </a:cubicBezTo>
                <a:cubicBezTo>
                  <a:pt x="3237318" y="4766850"/>
                  <a:pt x="3237572" y="4764950"/>
                  <a:pt x="3237445" y="4763240"/>
                </a:cubicBezTo>
                <a:cubicBezTo>
                  <a:pt x="3236938" y="4759693"/>
                  <a:pt x="3234911" y="4757666"/>
                  <a:pt x="3231365" y="4757159"/>
                </a:cubicBezTo>
                <a:close/>
                <a:moveTo>
                  <a:pt x="3587052" y="4726759"/>
                </a:moveTo>
                <a:cubicBezTo>
                  <a:pt x="3576982" y="4727582"/>
                  <a:pt x="3571282" y="4732776"/>
                  <a:pt x="3569952" y="4742339"/>
                </a:cubicBezTo>
                <a:cubicBezTo>
                  <a:pt x="3568622" y="4751903"/>
                  <a:pt x="3568242" y="4760896"/>
                  <a:pt x="3568812" y="4769320"/>
                </a:cubicBezTo>
                <a:cubicBezTo>
                  <a:pt x="3564062" y="4769320"/>
                  <a:pt x="3559121" y="4770080"/>
                  <a:pt x="3553991" y="4771600"/>
                </a:cubicBezTo>
                <a:cubicBezTo>
                  <a:pt x="3548861" y="4773120"/>
                  <a:pt x="3544681" y="4775400"/>
                  <a:pt x="3541451" y="4778440"/>
                </a:cubicBezTo>
                <a:lnTo>
                  <a:pt x="3547531" y="4805800"/>
                </a:lnTo>
                <a:cubicBezTo>
                  <a:pt x="3548988" y="4797630"/>
                  <a:pt x="3552155" y="4789650"/>
                  <a:pt x="3557031" y="4781860"/>
                </a:cubicBezTo>
                <a:cubicBezTo>
                  <a:pt x="3561908" y="4774070"/>
                  <a:pt x="3568875" y="4769890"/>
                  <a:pt x="3577932" y="4769320"/>
                </a:cubicBezTo>
                <a:cubicBezTo>
                  <a:pt x="3578312" y="4761846"/>
                  <a:pt x="3579832" y="4754753"/>
                  <a:pt x="3582492" y="4748039"/>
                </a:cubicBezTo>
                <a:cubicBezTo>
                  <a:pt x="3585152" y="4741326"/>
                  <a:pt x="3586672" y="4734232"/>
                  <a:pt x="3587052" y="4726759"/>
                </a:cubicBezTo>
                <a:close/>
                <a:moveTo>
                  <a:pt x="3459369" y="4675078"/>
                </a:moveTo>
                <a:cubicBezTo>
                  <a:pt x="3456456" y="4675521"/>
                  <a:pt x="3454683" y="4677674"/>
                  <a:pt x="3454049" y="4681538"/>
                </a:cubicBezTo>
                <a:cubicBezTo>
                  <a:pt x="3453416" y="4685401"/>
                  <a:pt x="3453163" y="4688315"/>
                  <a:pt x="3453289" y="4690278"/>
                </a:cubicBezTo>
                <a:cubicBezTo>
                  <a:pt x="3453163" y="4697941"/>
                  <a:pt x="3451136" y="4704655"/>
                  <a:pt x="3447209" y="4710419"/>
                </a:cubicBezTo>
                <a:cubicBezTo>
                  <a:pt x="3443282" y="4716182"/>
                  <a:pt x="3438216" y="4720615"/>
                  <a:pt x="3432009" y="4723719"/>
                </a:cubicBezTo>
                <a:cubicBezTo>
                  <a:pt x="3431629" y="4731192"/>
                  <a:pt x="3430109" y="4738286"/>
                  <a:pt x="3427449" y="4744999"/>
                </a:cubicBezTo>
                <a:cubicBezTo>
                  <a:pt x="3424789" y="4751713"/>
                  <a:pt x="3423269" y="4758806"/>
                  <a:pt x="3422889" y="4766280"/>
                </a:cubicBezTo>
                <a:cubicBezTo>
                  <a:pt x="3431882" y="4755576"/>
                  <a:pt x="3439736" y="4744303"/>
                  <a:pt x="3446449" y="4732459"/>
                </a:cubicBezTo>
                <a:cubicBezTo>
                  <a:pt x="3453163" y="4720615"/>
                  <a:pt x="3459496" y="4708582"/>
                  <a:pt x="3465449" y="4696358"/>
                </a:cubicBezTo>
                <a:cubicBezTo>
                  <a:pt x="3465386" y="4694141"/>
                  <a:pt x="3464753" y="4690215"/>
                  <a:pt x="3463549" y="4684578"/>
                </a:cubicBezTo>
                <a:cubicBezTo>
                  <a:pt x="3462346" y="4678941"/>
                  <a:pt x="3460953" y="4675775"/>
                  <a:pt x="3459369" y="4675078"/>
                </a:cubicBezTo>
                <a:close/>
                <a:moveTo>
                  <a:pt x="3267845" y="4647717"/>
                </a:moveTo>
                <a:lnTo>
                  <a:pt x="3255685" y="4684198"/>
                </a:lnTo>
                <a:cubicBezTo>
                  <a:pt x="3255178" y="4684134"/>
                  <a:pt x="3253152" y="4684261"/>
                  <a:pt x="3249605" y="4684578"/>
                </a:cubicBezTo>
                <a:cubicBezTo>
                  <a:pt x="3246058" y="4684895"/>
                  <a:pt x="3244032" y="4685781"/>
                  <a:pt x="3243525" y="4687238"/>
                </a:cubicBezTo>
                <a:cubicBezTo>
                  <a:pt x="3244158" y="4690468"/>
                  <a:pt x="3247452" y="4693888"/>
                  <a:pt x="3253405" y="4697498"/>
                </a:cubicBezTo>
                <a:cubicBezTo>
                  <a:pt x="3259359" y="4701108"/>
                  <a:pt x="3264172" y="4703768"/>
                  <a:pt x="3267845" y="4705478"/>
                </a:cubicBezTo>
                <a:lnTo>
                  <a:pt x="3289126" y="4675078"/>
                </a:lnTo>
                <a:close/>
                <a:moveTo>
                  <a:pt x="1725189" y="4629654"/>
                </a:moveTo>
                <a:lnTo>
                  <a:pt x="1723514" y="4629893"/>
                </a:lnTo>
                <a:lnTo>
                  <a:pt x="1720474" y="4629893"/>
                </a:lnTo>
                <a:lnTo>
                  <a:pt x="1721127" y="4636424"/>
                </a:lnTo>
                <a:close/>
                <a:moveTo>
                  <a:pt x="671959" y="4557431"/>
                </a:moveTo>
                <a:cubicBezTo>
                  <a:pt x="665499" y="4565031"/>
                  <a:pt x="659419" y="4573391"/>
                  <a:pt x="653718" y="4582511"/>
                </a:cubicBezTo>
                <a:lnTo>
                  <a:pt x="652966" y="4584953"/>
                </a:lnTo>
                <a:lnTo>
                  <a:pt x="655179" y="4585506"/>
                </a:lnTo>
                <a:lnTo>
                  <a:pt x="667811" y="4574022"/>
                </a:lnTo>
                <a:close/>
                <a:moveTo>
                  <a:pt x="3310406" y="4541315"/>
                </a:moveTo>
                <a:cubicBezTo>
                  <a:pt x="3297739" y="4565129"/>
                  <a:pt x="3286592" y="4590463"/>
                  <a:pt x="3276966" y="4617316"/>
                </a:cubicBezTo>
                <a:cubicBezTo>
                  <a:pt x="3278549" y="4623523"/>
                  <a:pt x="3281462" y="4628590"/>
                  <a:pt x="3285706" y="4632517"/>
                </a:cubicBezTo>
                <a:cubicBezTo>
                  <a:pt x="3289949" y="4636443"/>
                  <a:pt x="3295143" y="4638470"/>
                  <a:pt x="3301286" y="4638597"/>
                </a:cubicBezTo>
                <a:cubicBezTo>
                  <a:pt x="3304453" y="4629224"/>
                  <a:pt x="3308760" y="4615290"/>
                  <a:pt x="3314206" y="4596796"/>
                </a:cubicBezTo>
                <a:cubicBezTo>
                  <a:pt x="3319653" y="4578302"/>
                  <a:pt x="3325480" y="4565889"/>
                  <a:pt x="3331687" y="4559555"/>
                </a:cubicBezTo>
                <a:close/>
                <a:moveTo>
                  <a:pt x="3368167" y="4434913"/>
                </a:moveTo>
                <a:lnTo>
                  <a:pt x="3352967" y="4453153"/>
                </a:lnTo>
                <a:lnTo>
                  <a:pt x="3352967" y="4462273"/>
                </a:lnTo>
                <a:lnTo>
                  <a:pt x="3359047" y="4462273"/>
                </a:lnTo>
                <a:cubicBezTo>
                  <a:pt x="3365001" y="4462527"/>
                  <a:pt x="3369054" y="4462020"/>
                  <a:pt x="3371208" y="4460753"/>
                </a:cubicBezTo>
                <a:cubicBezTo>
                  <a:pt x="3373361" y="4459487"/>
                  <a:pt x="3374374" y="4455940"/>
                  <a:pt x="3374248" y="4450113"/>
                </a:cubicBezTo>
                <a:close/>
                <a:moveTo>
                  <a:pt x="3729935" y="4413632"/>
                </a:moveTo>
                <a:lnTo>
                  <a:pt x="3705614" y="4453153"/>
                </a:lnTo>
                <a:cubicBezTo>
                  <a:pt x="3711694" y="4462780"/>
                  <a:pt x="3714735" y="4473927"/>
                  <a:pt x="3714735" y="4486594"/>
                </a:cubicBezTo>
                <a:cubicBezTo>
                  <a:pt x="3713025" y="4486467"/>
                  <a:pt x="3711125" y="4486721"/>
                  <a:pt x="3709034" y="4487354"/>
                </a:cubicBezTo>
                <a:cubicBezTo>
                  <a:pt x="3706944" y="4487987"/>
                  <a:pt x="3705804" y="4489761"/>
                  <a:pt x="3705614" y="4492674"/>
                </a:cubicBezTo>
                <a:cubicBezTo>
                  <a:pt x="3705804" y="4495714"/>
                  <a:pt x="3706944" y="4498754"/>
                  <a:pt x="3709034" y="4501794"/>
                </a:cubicBezTo>
                <a:cubicBezTo>
                  <a:pt x="3711125" y="4504834"/>
                  <a:pt x="3713025" y="4507874"/>
                  <a:pt x="3714735" y="4510915"/>
                </a:cubicBezTo>
                <a:lnTo>
                  <a:pt x="3736015" y="4520035"/>
                </a:lnTo>
                <a:lnTo>
                  <a:pt x="3739055" y="4510915"/>
                </a:lnTo>
                <a:lnTo>
                  <a:pt x="3723855" y="4498754"/>
                </a:lnTo>
                <a:cubicBezTo>
                  <a:pt x="3723792" y="4494067"/>
                  <a:pt x="3724678" y="4489761"/>
                  <a:pt x="3726515" y="4485834"/>
                </a:cubicBezTo>
                <a:cubicBezTo>
                  <a:pt x="3728352" y="4481907"/>
                  <a:pt x="3731518" y="4479120"/>
                  <a:pt x="3736015" y="4477474"/>
                </a:cubicBezTo>
                <a:cubicBezTo>
                  <a:pt x="3736332" y="4466834"/>
                  <a:pt x="3736458" y="4456193"/>
                  <a:pt x="3736395" y="4445553"/>
                </a:cubicBezTo>
                <a:cubicBezTo>
                  <a:pt x="3736332" y="4434913"/>
                  <a:pt x="3734178" y="4424273"/>
                  <a:pt x="3729935" y="4413632"/>
                </a:cubicBezTo>
                <a:close/>
                <a:moveTo>
                  <a:pt x="3401608" y="4386272"/>
                </a:moveTo>
                <a:lnTo>
                  <a:pt x="3395528" y="4398432"/>
                </a:lnTo>
                <a:cubicBezTo>
                  <a:pt x="3399075" y="4395392"/>
                  <a:pt x="3401102" y="4392352"/>
                  <a:pt x="3401608" y="4389312"/>
                </a:cubicBezTo>
                <a:close/>
                <a:moveTo>
                  <a:pt x="3793776" y="4307230"/>
                </a:moveTo>
                <a:cubicBezTo>
                  <a:pt x="3793270" y="4310270"/>
                  <a:pt x="3794283" y="4313310"/>
                  <a:pt x="3796816" y="4316350"/>
                </a:cubicBezTo>
                <a:lnTo>
                  <a:pt x="3796816" y="4307230"/>
                </a:lnTo>
                <a:close/>
                <a:moveTo>
                  <a:pt x="3830257" y="4273789"/>
                </a:moveTo>
                <a:cubicBezTo>
                  <a:pt x="3824684" y="4273789"/>
                  <a:pt x="3820630" y="4276830"/>
                  <a:pt x="3818097" y="4282910"/>
                </a:cubicBezTo>
                <a:lnTo>
                  <a:pt x="3827217" y="4282910"/>
                </a:lnTo>
                <a:cubicBezTo>
                  <a:pt x="3827344" y="4281390"/>
                  <a:pt x="3827850" y="4279870"/>
                  <a:pt x="3828737" y="4278350"/>
                </a:cubicBezTo>
                <a:cubicBezTo>
                  <a:pt x="3829624" y="4276830"/>
                  <a:pt x="3830130" y="4275309"/>
                  <a:pt x="3830257" y="4273789"/>
                </a:cubicBezTo>
                <a:close/>
                <a:moveTo>
                  <a:pt x="2688342" y="4273350"/>
                </a:moveTo>
                <a:lnTo>
                  <a:pt x="2674802" y="4297722"/>
                </a:lnTo>
                <a:lnTo>
                  <a:pt x="2689512" y="4309490"/>
                </a:lnTo>
                <a:lnTo>
                  <a:pt x="2690003" y="4308789"/>
                </a:lnTo>
                <a:lnTo>
                  <a:pt x="2690003" y="4288602"/>
                </a:lnTo>
                <a:cubicBezTo>
                  <a:pt x="2693169" y="4288602"/>
                  <a:pt x="2695956" y="4287841"/>
                  <a:pt x="2698363" y="4286322"/>
                </a:cubicBezTo>
                <a:lnTo>
                  <a:pt x="2698392" y="4286271"/>
                </a:lnTo>
                <a:close/>
                <a:moveTo>
                  <a:pt x="3848497" y="4228188"/>
                </a:moveTo>
                <a:lnTo>
                  <a:pt x="3848497" y="4243389"/>
                </a:lnTo>
                <a:lnTo>
                  <a:pt x="3827217" y="4243389"/>
                </a:lnTo>
                <a:lnTo>
                  <a:pt x="3827217" y="4255549"/>
                </a:lnTo>
                <a:lnTo>
                  <a:pt x="3833297" y="4264669"/>
                </a:lnTo>
                <a:lnTo>
                  <a:pt x="3857618" y="4243389"/>
                </a:lnTo>
                <a:lnTo>
                  <a:pt x="3857618" y="4231229"/>
                </a:lnTo>
                <a:close/>
                <a:moveTo>
                  <a:pt x="2705203" y="4224760"/>
                </a:moveTo>
                <a:cubicBezTo>
                  <a:pt x="2702670" y="4225267"/>
                  <a:pt x="2701656" y="4227293"/>
                  <a:pt x="2702163" y="4230840"/>
                </a:cubicBezTo>
                <a:cubicBezTo>
                  <a:pt x="2702163" y="4233754"/>
                  <a:pt x="2702923" y="4235527"/>
                  <a:pt x="2704443" y="4236160"/>
                </a:cubicBezTo>
                <a:cubicBezTo>
                  <a:pt x="2705963" y="4236794"/>
                  <a:pt x="2708243" y="4237047"/>
                  <a:pt x="2711283" y="4236920"/>
                </a:cubicBezTo>
                <a:lnTo>
                  <a:pt x="2714323" y="4236920"/>
                </a:lnTo>
                <a:cubicBezTo>
                  <a:pt x="2714830" y="4231347"/>
                  <a:pt x="2713817" y="4227293"/>
                  <a:pt x="2711283" y="4224760"/>
                </a:cubicBezTo>
                <a:close/>
                <a:moveTo>
                  <a:pt x="3869778" y="4197788"/>
                </a:moveTo>
                <a:lnTo>
                  <a:pt x="3860658" y="4200828"/>
                </a:lnTo>
                <a:lnTo>
                  <a:pt x="3860658" y="4225149"/>
                </a:lnTo>
                <a:cubicBezTo>
                  <a:pt x="3865028" y="4221919"/>
                  <a:pt x="3867688" y="4217739"/>
                  <a:pt x="3868638" y="4212608"/>
                </a:cubicBezTo>
                <a:cubicBezTo>
                  <a:pt x="3869588" y="4207478"/>
                  <a:pt x="3869968" y="4202538"/>
                  <a:pt x="3869778" y="4197788"/>
                </a:cubicBezTo>
                <a:close/>
                <a:moveTo>
                  <a:pt x="364792" y="4132117"/>
                </a:moveTo>
                <a:lnTo>
                  <a:pt x="346551" y="4150358"/>
                </a:lnTo>
                <a:cubicBezTo>
                  <a:pt x="343384" y="4153398"/>
                  <a:pt x="341358" y="4156438"/>
                  <a:pt x="340471" y="4159478"/>
                </a:cubicBezTo>
                <a:cubicBezTo>
                  <a:pt x="339584" y="4162518"/>
                  <a:pt x="340598" y="4165558"/>
                  <a:pt x="343511" y="4168598"/>
                </a:cubicBezTo>
                <a:cubicBezTo>
                  <a:pt x="340281" y="4171828"/>
                  <a:pt x="336861" y="4176008"/>
                  <a:pt x="333251" y="4181138"/>
                </a:cubicBezTo>
                <a:cubicBezTo>
                  <a:pt x="329641" y="4186268"/>
                  <a:pt x="326981" y="4191208"/>
                  <a:pt x="325271" y="4195958"/>
                </a:cubicBezTo>
                <a:lnTo>
                  <a:pt x="322447" y="4202311"/>
                </a:lnTo>
                <a:lnTo>
                  <a:pt x="347372" y="4169398"/>
                </a:lnTo>
                <a:lnTo>
                  <a:pt x="362106" y="4147743"/>
                </a:lnTo>
                <a:lnTo>
                  <a:pt x="362131" y="4147697"/>
                </a:lnTo>
                <a:cubicBezTo>
                  <a:pt x="366248" y="4140794"/>
                  <a:pt x="367135" y="4135600"/>
                  <a:pt x="364792" y="4132117"/>
                </a:cubicBezTo>
                <a:close/>
                <a:moveTo>
                  <a:pt x="3894098" y="4124826"/>
                </a:moveTo>
                <a:cubicBezTo>
                  <a:pt x="3891185" y="4134453"/>
                  <a:pt x="3887892" y="4143320"/>
                  <a:pt x="3884218" y="4151427"/>
                </a:cubicBezTo>
                <a:cubicBezTo>
                  <a:pt x="3880545" y="4159534"/>
                  <a:pt x="3875731" y="4163841"/>
                  <a:pt x="3869778" y="4164347"/>
                </a:cubicBezTo>
                <a:cubicBezTo>
                  <a:pt x="3869968" y="4166690"/>
                  <a:pt x="3871108" y="4171124"/>
                  <a:pt x="3873198" y="4177648"/>
                </a:cubicBezTo>
                <a:cubicBezTo>
                  <a:pt x="3875288" y="4184171"/>
                  <a:pt x="3877188" y="4187844"/>
                  <a:pt x="3878898" y="4188668"/>
                </a:cubicBezTo>
                <a:cubicBezTo>
                  <a:pt x="3880355" y="4188478"/>
                  <a:pt x="3881241" y="4187338"/>
                  <a:pt x="3881558" y="4185248"/>
                </a:cubicBezTo>
                <a:cubicBezTo>
                  <a:pt x="3881875" y="4183158"/>
                  <a:pt x="3882001" y="4181258"/>
                  <a:pt x="3881938" y="4179548"/>
                </a:cubicBezTo>
                <a:cubicBezTo>
                  <a:pt x="3886941" y="4172897"/>
                  <a:pt x="3892135" y="4164157"/>
                  <a:pt x="3897518" y="4153327"/>
                </a:cubicBezTo>
                <a:cubicBezTo>
                  <a:pt x="3902902" y="4142497"/>
                  <a:pt x="3905815" y="4132997"/>
                  <a:pt x="3906258" y="4124826"/>
                </a:cubicBezTo>
                <a:close/>
                <a:moveTo>
                  <a:pt x="2782856" y="4054950"/>
                </a:moveTo>
                <a:lnTo>
                  <a:pt x="2778165" y="4066677"/>
                </a:lnTo>
                <a:lnTo>
                  <a:pt x="2784866" y="4059976"/>
                </a:lnTo>
                <a:close/>
                <a:moveTo>
                  <a:pt x="3994420" y="4027544"/>
                </a:moveTo>
                <a:cubicBezTo>
                  <a:pt x="3992964" y="4030458"/>
                  <a:pt x="3992077" y="4032991"/>
                  <a:pt x="3991760" y="4035145"/>
                </a:cubicBezTo>
                <a:cubicBezTo>
                  <a:pt x="3991444" y="4037298"/>
                  <a:pt x="3991317" y="4039831"/>
                  <a:pt x="3991380" y="4042745"/>
                </a:cubicBezTo>
                <a:cubicBezTo>
                  <a:pt x="3994927" y="4039198"/>
                  <a:pt x="3996954" y="4034131"/>
                  <a:pt x="3997460" y="4027544"/>
                </a:cubicBezTo>
                <a:close/>
                <a:moveTo>
                  <a:pt x="2814755" y="4002455"/>
                </a:moveTo>
                <a:lnTo>
                  <a:pt x="2808675" y="4014615"/>
                </a:lnTo>
                <a:cubicBezTo>
                  <a:pt x="2812222" y="4011575"/>
                  <a:pt x="2814249" y="4008535"/>
                  <a:pt x="2814755" y="4005495"/>
                </a:cubicBezTo>
                <a:close/>
                <a:moveTo>
                  <a:pt x="3976180" y="3966743"/>
                </a:moveTo>
                <a:cubicBezTo>
                  <a:pt x="3975167" y="3978397"/>
                  <a:pt x="3971113" y="3988530"/>
                  <a:pt x="3964020" y="3997144"/>
                </a:cubicBezTo>
                <a:cubicBezTo>
                  <a:pt x="3956926" y="4005757"/>
                  <a:pt x="3952873" y="4015891"/>
                  <a:pt x="3951860" y="4027544"/>
                </a:cubicBezTo>
                <a:lnTo>
                  <a:pt x="3933619" y="4051865"/>
                </a:lnTo>
                <a:cubicBezTo>
                  <a:pt x="3932352" y="4053575"/>
                  <a:pt x="3932606" y="4055475"/>
                  <a:pt x="3934379" y="4057565"/>
                </a:cubicBezTo>
                <a:cubicBezTo>
                  <a:pt x="3936152" y="4059655"/>
                  <a:pt x="3937926" y="4060795"/>
                  <a:pt x="3939699" y="4060985"/>
                </a:cubicBezTo>
                <a:lnTo>
                  <a:pt x="3957940" y="4057945"/>
                </a:lnTo>
                <a:cubicBezTo>
                  <a:pt x="3961233" y="4050282"/>
                  <a:pt x="3964526" y="4042048"/>
                  <a:pt x="3967820" y="4033245"/>
                </a:cubicBezTo>
                <a:cubicBezTo>
                  <a:pt x="3971113" y="4024441"/>
                  <a:pt x="3972887" y="4015447"/>
                  <a:pt x="3973140" y="4006264"/>
                </a:cubicBezTo>
                <a:cubicBezTo>
                  <a:pt x="3976117" y="3999867"/>
                  <a:pt x="3979283" y="3992901"/>
                  <a:pt x="3982640" y="3985363"/>
                </a:cubicBezTo>
                <a:cubicBezTo>
                  <a:pt x="3985997" y="3977827"/>
                  <a:pt x="3989924" y="3971620"/>
                  <a:pt x="3994420" y="3966743"/>
                </a:cubicBezTo>
                <a:close/>
                <a:moveTo>
                  <a:pt x="4030901" y="3927222"/>
                </a:moveTo>
                <a:lnTo>
                  <a:pt x="4012661" y="3945463"/>
                </a:lnTo>
                <a:cubicBezTo>
                  <a:pt x="4013357" y="3940903"/>
                  <a:pt x="4011204" y="3938623"/>
                  <a:pt x="4006200" y="3938623"/>
                </a:cubicBezTo>
                <a:cubicBezTo>
                  <a:pt x="4001197" y="3938623"/>
                  <a:pt x="3998284" y="3940903"/>
                  <a:pt x="3997460" y="3945463"/>
                </a:cubicBezTo>
                <a:lnTo>
                  <a:pt x="4018741" y="3972823"/>
                </a:lnTo>
                <a:lnTo>
                  <a:pt x="4030901" y="3972823"/>
                </a:lnTo>
                <a:lnTo>
                  <a:pt x="4033941" y="3945463"/>
                </a:lnTo>
                <a:close/>
                <a:moveTo>
                  <a:pt x="4064342" y="3872501"/>
                </a:moveTo>
                <a:lnTo>
                  <a:pt x="4049142" y="3896822"/>
                </a:lnTo>
                <a:lnTo>
                  <a:pt x="4058262" y="3896822"/>
                </a:lnTo>
                <a:cubicBezTo>
                  <a:pt x="4061808" y="3890235"/>
                  <a:pt x="4063835" y="3882128"/>
                  <a:pt x="4064342" y="3872501"/>
                </a:cubicBezTo>
                <a:close/>
                <a:moveTo>
                  <a:pt x="4000500" y="3863381"/>
                </a:moveTo>
                <a:cubicBezTo>
                  <a:pt x="4000374" y="3864774"/>
                  <a:pt x="3999867" y="3865788"/>
                  <a:pt x="3998980" y="3866421"/>
                </a:cubicBezTo>
                <a:cubicBezTo>
                  <a:pt x="3998094" y="3867054"/>
                  <a:pt x="3997587" y="3868068"/>
                  <a:pt x="3997460" y="3869461"/>
                </a:cubicBezTo>
                <a:lnTo>
                  <a:pt x="3997460" y="3884661"/>
                </a:lnTo>
                <a:cubicBezTo>
                  <a:pt x="3997460" y="3890932"/>
                  <a:pt x="3998220" y="3897392"/>
                  <a:pt x="3999740" y="3904042"/>
                </a:cubicBezTo>
                <a:cubicBezTo>
                  <a:pt x="4001260" y="3910692"/>
                  <a:pt x="4003540" y="3916392"/>
                  <a:pt x="4006581" y="3921142"/>
                </a:cubicBezTo>
                <a:lnTo>
                  <a:pt x="4015701" y="3866421"/>
                </a:lnTo>
                <a:close/>
                <a:moveTo>
                  <a:pt x="407352" y="3825071"/>
                </a:moveTo>
                <a:lnTo>
                  <a:pt x="386072" y="3828111"/>
                </a:lnTo>
                <a:lnTo>
                  <a:pt x="383032" y="3828111"/>
                </a:lnTo>
                <a:lnTo>
                  <a:pt x="386072" y="3858512"/>
                </a:lnTo>
                <a:lnTo>
                  <a:pt x="358711" y="3879792"/>
                </a:lnTo>
                <a:lnTo>
                  <a:pt x="349591" y="3904113"/>
                </a:lnTo>
                <a:lnTo>
                  <a:pt x="361752" y="3907152"/>
                </a:lnTo>
                <a:lnTo>
                  <a:pt x="395192" y="3876752"/>
                </a:lnTo>
                <a:cubicBezTo>
                  <a:pt x="404439" y="3866999"/>
                  <a:pt x="407986" y="3856865"/>
                  <a:pt x="405832" y="3846351"/>
                </a:cubicBezTo>
                <a:cubicBezTo>
                  <a:pt x="403679" y="3835838"/>
                  <a:pt x="404186" y="3828744"/>
                  <a:pt x="407352" y="3825071"/>
                </a:cubicBezTo>
                <a:close/>
                <a:moveTo>
                  <a:pt x="4033941" y="3817780"/>
                </a:moveTo>
                <a:lnTo>
                  <a:pt x="4021781" y="3823860"/>
                </a:lnTo>
                <a:lnTo>
                  <a:pt x="4009621" y="3845141"/>
                </a:lnTo>
                <a:lnTo>
                  <a:pt x="4024821" y="3839060"/>
                </a:lnTo>
                <a:lnTo>
                  <a:pt x="4033941" y="3823860"/>
                </a:lnTo>
                <a:close/>
                <a:moveTo>
                  <a:pt x="4073462" y="3696178"/>
                </a:moveTo>
                <a:cubicBezTo>
                  <a:pt x="4073715" y="3705805"/>
                  <a:pt x="4073969" y="3716951"/>
                  <a:pt x="4074222" y="3729618"/>
                </a:cubicBezTo>
                <a:cubicBezTo>
                  <a:pt x="4074475" y="3742285"/>
                  <a:pt x="4073209" y="3753432"/>
                  <a:pt x="4070422" y="3763059"/>
                </a:cubicBezTo>
                <a:cubicBezTo>
                  <a:pt x="4076502" y="3756979"/>
                  <a:pt x="4079542" y="3747859"/>
                  <a:pt x="4079542" y="3735699"/>
                </a:cubicBezTo>
                <a:lnTo>
                  <a:pt x="4094742" y="3705298"/>
                </a:lnTo>
                <a:close/>
                <a:moveTo>
                  <a:pt x="4170744" y="3504654"/>
                </a:moveTo>
                <a:lnTo>
                  <a:pt x="4167704" y="3525934"/>
                </a:lnTo>
                <a:cubicBezTo>
                  <a:pt x="4163080" y="3530684"/>
                  <a:pt x="4158647" y="3536384"/>
                  <a:pt x="4154404" y="3543035"/>
                </a:cubicBezTo>
                <a:cubicBezTo>
                  <a:pt x="4150160" y="3549685"/>
                  <a:pt x="4146487" y="3556145"/>
                  <a:pt x="4143383" y="3562415"/>
                </a:cubicBezTo>
                <a:cubicBezTo>
                  <a:pt x="4143890" y="3575082"/>
                  <a:pt x="4139837" y="3586229"/>
                  <a:pt x="4131223" y="3595856"/>
                </a:cubicBezTo>
                <a:cubicBezTo>
                  <a:pt x="4127676" y="3593386"/>
                  <a:pt x="4124130" y="3593766"/>
                  <a:pt x="4120583" y="3596996"/>
                </a:cubicBezTo>
                <a:cubicBezTo>
                  <a:pt x="4117036" y="3600226"/>
                  <a:pt x="4116530" y="3602886"/>
                  <a:pt x="4119063" y="3604976"/>
                </a:cubicBezTo>
                <a:lnTo>
                  <a:pt x="4100822" y="3626256"/>
                </a:lnTo>
                <a:lnTo>
                  <a:pt x="4091702" y="3656657"/>
                </a:lnTo>
                <a:lnTo>
                  <a:pt x="4085622" y="3656657"/>
                </a:lnTo>
                <a:lnTo>
                  <a:pt x="4085622" y="3677937"/>
                </a:lnTo>
                <a:lnTo>
                  <a:pt x="4100822" y="3684018"/>
                </a:lnTo>
                <a:cubicBezTo>
                  <a:pt x="4099429" y="3682371"/>
                  <a:pt x="4099176" y="3681104"/>
                  <a:pt x="4100062" y="3680217"/>
                </a:cubicBezTo>
                <a:cubicBezTo>
                  <a:pt x="4100949" y="3679331"/>
                  <a:pt x="4102216" y="3679584"/>
                  <a:pt x="4103863" y="3680977"/>
                </a:cubicBezTo>
                <a:lnTo>
                  <a:pt x="4109943" y="3668817"/>
                </a:lnTo>
                <a:cubicBezTo>
                  <a:pt x="4111653" y="3669767"/>
                  <a:pt x="4113553" y="3668627"/>
                  <a:pt x="4115643" y="3665397"/>
                </a:cubicBezTo>
                <a:cubicBezTo>
                  <a:pt x="4117733" y="3662167"/>
                  <a:pt x="4118873" y="3660267"/>
                  <a:pt x="4119063" y="3659697"/>
                </a:cubicBezTo>
                <a:lnTo>
                  <a:pt x="4140343" y="3623216"/>
                </a:lnTo>
                <a:cubicBezTo>
                  <a:pt x="4140913" y="3614983"/>
                  <a:pt x="4144333" y="3601049"/>
                  <a:pt x="4150604" y="3581416"/>
                </a:cubicBezTo>
                <a:cubicBezTo>
                  <a:pt x="4156874" y="3561781"/>
                  <a:pt x="4162574" y="3549368"/>
                  <a:pt x="4167704" y="3544175"/>
                </a:cubicBezTo>
                <a:lnTo>
                  <a:pt x="4182904" y="3553295"/>
                </a:lnTo>
                <a:cubicBezTo>
                  <a:pt x="4184298" y="3547025"/>
                  <a:pt x="4186071" y="3540564"/>
                  <a:pt x="4188224" y="3533914"/>
                </a:cubicBezTo>
                <a:cubicBezTo>
                  <a:pt x="4190378" y="3527264"/>
                  <a:pt x="4193671" y="3521564"/>
                  <a:pt x="4198104" y="3516814"/>
                </a:cubicBezTo>
                <a:lnTo>
                  <a:pt x="4182904" y="3513774"/>
                </a:lnTo>
                <a:close/>
                <a:moveTo>
                  <a:pt x="4219385" y="3474253"/>
                </a:moveTo>
                <a:cubicBezTo>
                  <a:pt x="4219892" y="3477800"/>
                  <a:pt x="4218878" y="3479827"/>
                  <a:pt x="4216345" y="3480333"/>
                </a:cubicBezTo>
                <a:lnTo>
                  <a:pt x="4213305" y="3504654"/>
                </a:lnTo>
                <a:lnTo>
                  <a:pt x="4216345" y="3513774"/>
                </a:lnTo>
                <a:cubicBezTo>
                  <a:pt x="4219512" y="3509087"/>
                  <a:pt x="4222298" y="3504021"/>
                  <a:pt x="4224705" y="3498574"/>
                </a:cubicBezTo>
                <a:cubicBezTo>
                  <a:pt x="4227112" y="3493127"/>
                  <a:pt x="4228378" y="3488060"/>
                  <a:pt x="4228505" y="3483373"/>
                </a:cubicBezTo>
                <a:cubicBezTo>
                  <a:pt x="4228505" y="3477293"/>
                  <a:pt x="4225465" y="3474253"/>
                  <a:pt x="4219385" y="3474253"/>
                </a:cubicBezTo>
                <a:close/>
                <a:moveTo>
                  <a:pt x="4192024" y="3465133"/>
                </a:moveTo>
                <a:lnTo>
                  <a:pt x="4192024" y="3477293"/>
                </a:lnTo>
                <a:cubicBezTo>
                  <a:pt x="4193608" y="3475646"/>
                  <a:pt x="4195001" y="3473620"/>
                  <a:pt x="4196204" y="3471213"/>
                </a:cubicBezTo>
                <a:cubicBezTo>
                  <a:pt x="4197408" y="3468806"/>
                  <a:pt x="4198041" y="3466780"/>
                  <a:pt x="4198104" y="3465133"/>
                </a:cubicBezTo>
                <a:close/>
                <a:moveTo>
                  <a:pt x="4240665" y="3358731"/>
                </a:moveTo>
                <a:cubicBezTo>
                  <a:pt x="4238702" y="3358731"/>
                  <a:pt x="4235789" y="3359491"/>
                  <a:pt x="4231925" y="3361011"/>
                </a:cubicBezTo>
                <a:cubicBezTo>
                  <a:pt x="4228062" y="3362531"/>
                  <a:pt x="4225908" y="3364811"/>
                  <a:pt x="4225465" y="3367851"/>
                </a:cubicBezTo>
                <a:cubicBezTo>
                  <a:pt x="4225655" y="3369308"/>
                  <a:pt x="4226795" y="3370194"/>
                  <a:pt x="4228885" y="3370511"/>
                </a:cubicBezTo>
                <a:cubicBezTo>
                  <a:pt x="4230975" y="3370828"/>
                  <a:pt x="4232875" y="3370954"/>
                  <a:pt x="4234585" y="3370891"/>
                </a:cubicBezTo>
                <a:close/>
                <a:moveTo>
                  <a:pt x="179348" y="3356901"/>
                </a:moveTo>
                <a:lnTo>
                  <a:pt x="164147" y="3369061"/>
                </a:lnTo>
                <a:lnTo>
                  <a:pt x="164147" y="3378182"/>
                </a:lnTo>
                <a:cubicBezTo>
                  <a:pt x="164084" y="3378562"/>
                  <a:pt x="164211" y="3380082"/>
                  <a:pt x="164527" y="3382742"/>
                </a:cubicBezTo>
                <a:cubicBezTo>
                  <a:pt x="164844" y="3385402"/>
                  <a:pt x="165731" y="3386922"/>
                  <a:pt x="167188" y="3387302"/>
                </a:cubicBezTo>
                <a:lnTo>
                  <a:pt x="167188" y="3378182"/>
                </a:lnTo>
                <a:lnTo>
                  <a:pt x="179348" y="3362981"/>
                </a:lnTo>
                <a:close/>
                <a:moveTo>
                  <a:pt x="182388" y="3302180"/>
                </a:moveTo>
                <a:cubicBezTo>
                  <a:pt x="180931" y="3302433"/>
                  <a:pt x="180044" y="3303447"/>
                  <a:pt x="179728" y="3305220"/>
                </a:cubicBezTo>
                <a:cubicBezTo>
                  <a:pt x="179411" y="3306993"/>
                  <a:pt x="179284" y="3308007"/>
                  <a:pt x="179348" y="3308260"/>
                </a:cubicBezTo>
                <a:lnTo>
                  <a:pt x="164147" y="3335621"/>
                </a:lnTo>
                <a:lnTo>
                  <a:pt x="179348" y="3347781"/>
                </a:lnTo>
                <a:lnTo>
                  <a:pt x="179348" y="3326501"/>
                </a:lnTo>
                <a:cubicBezTo>
                  <a:pt x="182514" y="3326501"/>
                  <a:pt x="185301" y="3325740"/>
                  <a:pt x="187708" y="3324221"/>
                </a:cubicBezTo>
                <a:cubicBezTo>
                  <a:pt x="190115" y="3322700"/>
                  <a:pt x="191381" y="3320421"/>
                  <a:pt x="191508" y="3317380"/>
                </a:cubicBezTo>
                <a:cubicBezTo>
                  <a:pt x="191508" y="3314087"/>
                  <a:pt x="190748" y="3310793"/>
                  <a:pt x="189228" y="3307500"/>
                </a:cubicBezTo>
                <a:cubicBezTo>
                  <a:pt x="187708" y="3304207"/>
                  <a:pt x="185428" y="3302433"/>
                  <a:pt x="182388" y="3302180"/>
                </a:cubicBezTo>
                <a:close/>
                <a:moveTo>
                  <a:pt x="194548" y="3262659"/>
                </a:moveTo>
                <a:cubicBezTo>
                  <a:pt x="192015" y="3263166"/>
                  <a:pt x="191001" y="3265192"/>
                  <a:pt x="191508" y="3268739"/>
                </a:cubicBezTo>
                <a:cubicBezTo>
                  <a:pt x="191508" y="3271653"/>
                  <a:pt x="192268" y="3273426"/>
                  <a:pt x="193788" y="3274059"/>
                </a:cubicBezTo>
                <a:cubicBezTo>
                  <a:pt x="195308" y="3274693"/>
                  <a:pt x="197588" y="3274946"/>
                  <a:pt x="200628" y="3274819"/>
                </a:cubicBezTo>
                <a:lnTo>
                  <a:pt x="203668" y="3274819"/>
                </a:lnTo>
                <a:cubicBezTo>
                  <a:pt x="204175" y="3269246"/>
                  <a:pt x="203162" y="3265192"/>
                  <a:pt x="200628" y="3262659"/>
                </a:cubicBezTo>
                <a:close/>
                <a:moveTo>
                  <a:pt x="243189" y="3207938"/>
                </a:moveTo>
                <a:cubicBezTo>
                  <a:pt x="238819" y="3214018"/>
                  <a:pt x="235399" y="3220098"/>
                  <a:pt x="232929" y="3226179"/>
                </a:cubicBezTo>
                <a:cubicBezTo>
                  <a:pt x="230459" y="3232259"/>
                  <a:pt x="227799" y="3238339"/>
                  <a:pt x="224949" y="3244419"/>
                </a:cubicBezTo>
                <a:lnTo>
                  <a:pt x="237109" y="3238339"/>
                </a:lnTo>
                <a:cubicBezTo>
                  <a:pt x="237616" y="3226685"/>
                  <a:pt x="239642" y="3216552"/>
                  <a:pt x="243189" y="3207938"/>
                </a:cubicBezTo>
                <a:close/>
                <a:moveTo>
                  <a:pt x="268940" y="3141593"/>
                </a:moveTo>
                <a:lnTo>
                  <a:pt x="261429" y="3144097"/>
                </a:lnTo>
                <a:lnTo>
                  <a:pt x="267510" y="3144097"/>
                </a:lnTo>
                <a:close/>
                <a:moveTo>
                  <a:pt x="237109" y="3113696"/>
                </a:moveTo>
                <a:lnTo>
                  <a:pt x="227989" y="3144097"/>
                </a:lnTo>
                <a:cubicBezTo>
                  <a:pt x="226279" y="3145744"/>
                  <a:pt x="224379" y="3147770"/>
                  <a:pt x="222289" y="3150177"/>
                </a:cubicBezTo>
                <a:cubicBezTo>
                  <a:pt x="220198" y="3152584"/>
                  <a:pt x="219058" y="3154610"/>
                  <a:pt x="218868" y="3156257"/>
                </a:cubicBezTo>
                <a:cubicBezTo>
                  <a:pt x="219249" y="3159044"/>
                  <a:pt x="221528" y="3160311"/>
                  <a:pt x="225709" y="3160057"/>
                </a:cubicBezTo>
                <a:cubicBezTo>
                  <a:pt x="229889" y="3159804"/>
                  <a:pt x="233689" y="3159550"/>
                  <a:pt x="237109" y="3159297"/>
                </a:cubicBezTo>
                <a:cubicBezTo>
                  <a:pt x="239959" y="3153217"/>
                  <a:pt x="242619" y="3147137"/>
                  <a:pt x="245089" y="3141057"/>
                </a:cubicBezTo>
                <a:cubicBezTo>
                  <a:pt x="247559" y="3134976"/>
                  <a:pt x="250979" y="3128897"/>
                  <a:pt x="255349" y="3122816"/>
                </a:cubicBezTo>
                <a:cubicBezTo>
                  <a:pt x="249269" y="3122816"/>
                  <a:pt x="243189" y="3119776"/>
                  <a:pt x="237109" y="3113696"/>
                </a:cubicBezTo>
                <a:close/>
                <a:moveTo>
                  <a:pt x="4368348" y="3097285"/>
                </a:moveTo>
                <a:lnTo>
                  <a:pt x="4368348" y="3109446"/>
                </a:lnTo>
                <a:lnTo>
                  <a:pt x="4371388" y="3100326"/>
                </a:lnTo>
                <a:close/>
                <a:moveTo>
                  <a:pt x="4383548" y="3015204"/>
                </a:moveTo>
                <a:lnTo>
                  <a:pt x="4383548" y="3018244"/>
                </a:lnTo>
                <a:cubicBezTo>
                  <a:pt x="4383042" y="3027871"/>
                  <a:pt x="4387095" y="3032937"/>
                  <a:pt x="4395709" y="3033444"/>
                </a:cubicBezTo>
                <a:close/>
                <a:moveTo>
                  <a:pt x="358711" y="3001214"/>
                </a:moveTo>
                <a:lnTo>
                  <a:pt x="370872" y="3019454"/>
                </a:lnTo>
                <a:lnTo>
                  <a:pt x="370872" y="3016414"/>
                </a:lnTo>
                <a:cubicBezTo>
                  <a:pt x="371378" y="3006787"/>
                  <a:pt x="367325" y="3001721"/>
                  <a:pt x="358711" y="3001214"/>
                </a:cubicBezTo>
                <a:close/>
                <a:moveTo>
                  <a:pt x="4486910" y="2930082"/>
                </a:moveTo>
                <a:lnTo>
                  <a:pt x="4477790" y="2939202"/>
                </a:lnTo>
                <a:cubicBezTo>
                  <a:pt x="4479437" y="2940595"/>
                  <a:pt x="4480704" y="2941609"/>
                  <a:pt x="4481590" y="2942242"/>
                </a:cubicBezTo>
                <a:cubicBezTo>
                  <a:pt x="4482477" y="2942876"/>
                  <a:pt x="4482224" y="2943889"/>
                  <a:pt x="4480830" y="2945282"/>
                </a:cubicBezTo>
                <a:cubicBezTo>
                  <a:pt x="4480324" y="2948322"/>
                  <a:pt x="4478297" y="2951363"/>
                  <a:pt x="4474750" y="2954403"/>
                </a:cubicBezTo>
                <a:lnTo>
                  <a:pt x="4459550" y="2963523"/>
                </a:lnTo>
                <a:lnTo>
                  <a:pt x="4453470" y="2957443"/>
                </a:lnTo>
                <a:cubicBezTo>
                  <a:pt x="4449923" y="2966563"/>
                  <a:pt x="4447896" y="2972643"/>
                  <a:pt x="4447390" y="2975683"/>
                </a:cubicBezTo>
                <a:cubicBezTo>
                  <a:pt x="4440803" y="2984550"/>
                  <a:pt x="4434216" y="2993417"/>
                  <a:pt x="4427629" y="3002283"/>
                </a:cubicBezTo>
                <a:cubicBezTo>
                  <a:pt x="4421042" y="3011150"/>
                  <a:pt x="4417496" y="3021537"/>
                  <a:pt x="4416989" y="3033444"/>
                </a:cubicBezTo>
                <a:lnTo>
                  <a:pt x="4404829" y="3060805"/>
                </a:lnTo>
                <a:cubicBezTo>
                  <a:pt x="4400459" y="3064035"/>
                  <a:pt x="4397799" y="3068215"/>
                  <a:pt x="4396849" y="3073345"/>
                </a:cubicBezTo>
                <a:cubicBezTo>
                  <a:pt x="4395898" y="3078475"/>
                  <a:pt x="4395519" y="3083415"/>
                  <a:pt x="4395709" y="3088165"/>
                </a:cubicBezTo>
                <a:cubicBezTo>
                  <a:pt x="4394189" y="3101846"/>
                  <a:pt x="4388108" y="3115526"/>
                  <a:pt x="4377468" y="3129206"/>
                </a:cubicBezTo>
                <a:cubicBezTo>
                  <a:pt x="4366828" y="3142886"/>
                  <a:pt x="4360748" y="3156567"/>
                  <a:pt x="4359228" y="3170247"/>
                </a:cubicBezTo>
                <a:lnTo>
                  <a:pt x="4347068" y="3179367"/>
                </a:lnTo>
                <a:cubicBezTo>
                  <a:pt x="4345358" y="3185447"/>
                  <a:pt x="4342697" y="3191527"/>
                  <a:pt x="4339088" y="3197608"/>
                </a:cubicBezTo>
                <a:cubicBezTo>
                  <a:pt x="4335477" y="3203688"/>
                  <a:pt x="4332057" y="3209768"/>
                  <a:pt x="4328827" y="3215848"/>
                </a:cubicBezTo>
                <a:lnTo>
                  <a:pt x="4328827" y="3237128"/>
                </a:lnTo>
                <a:cubicBezTo>
                  <a:pt x="4339911" y="3233202"/>
                  <a:pt x="4349664" y="3225095"/>
                  <a:pt x="4358088" y="3212808"/>
                </a:cubicBezTo>
                <a:cubicBezTo>
                  <a:pt x="4366511" y="3200521"/>
                  <a:pt x="4370945" y="3189374"/>
                  <a:pt x="4371388" y="3179367"/>
                </a:cubicBezTo>
                <a:cubicBezTo>
                  <a:pt x="4374555" y="3179494"/>
                  <a:pt x="4377342" y="3179241"/>
                  <a:pt x="4379748" y="3178607"/>
                </a:cubicBezTo>
                <a:cubicBezTo>
                  <a:pt x="4382155" y="3177974"/>
                  <a:pt x="4383422" y="3176201"/>
                  <a:pt x="4383548" y="3173287"/>
                </a:cubicBezTo>
                <a:cubicBezTo>
                  <a:pt x="4383168" y="3168537"/>
                  <a:pt x="4383168" y="3164357"/>
                  <a:pt x="4383548" y="3160747"/>
                </a:cubicBezTo>
                <a:cubicBezTo>
                  <a:pt x="4383928" y="3157137"/>
                  <a:pt x="4386968" y="3155237"/>
                  <a:pt x="4392668" y="3155047"/>
                </a:cubicBezTo>
                <a:lnTo>
                  <a:pt x="4429149" y="3057765"/>
                </a:lnTo>
                <a:cubicBezTo>
                  <a:pt x="4438776" y="3057765"/>
                  <a:pt x="4443843" y="3054725"/>
                  <a:pt x="4444350" y="3048645"/>
                </a:cubicBezTo>
                <a:cubicBezTo>
                  <a:pt x="4444096" y="3042691"/>
                  <a:pt x="4444603" y="3038638"/>
                  <a:pt x="4445870" y="3036484"/>
                </a:cubicBezTo>
                <a:cubicBezTo>
                  <a:pt x="4447136" y="3034331"/>
                  <a:pt x="4450683" y="3033318"/>
                  <a:pt x="4456510" y="3033444"/>
                </a:cubicBezTo>
                <a:lnTo>
                  <a:pt x="4471710" y="3003044"/>
                </a:lnTo>
                <a:cubicBezTo>
                  <a:pt x="4471710" y="2998167"/>
                  <a:pt x="4472470" y="2990440"/>
                  <a:pt x="4473990" y="2979863"/>
                </a:cubicBezTo>
                <a:cubicBezTo>
                  <a:pt x="4475510" y="2969286"/>
                  <a:pt x="4477790" y="2957759"/>
                  <a:pt x="4480830" y="2945282"/>
                </a:cubicBezTo>
                <a:cubicBezTo>
                  <a:pt x="4484377" y="2938695"/>
                  <a:pt x="4486404" y="2933629"/>
                  <a:pt x="4486910" y="2930082"/>
                </a:cubicBezTo>
                <a:close/>
                <a:moveTo>
                  <a:pt x="386072" y="2925212"/>
                </a:moveTo>
                <a:lnTo>
                  <a:pt x="383032" y="2934332"/>
                </a:lnTo>
                <a:lnTo>
                  <a:pt x="386072" y="2937373"/>
                </a:lnTo>
                <a:close/>
                <a:moveTo>
                  <a:pt x="4486910" y="2890561"/>
                </a:moveTo>
                <a:lnTo>
                  <a:pt x="4485480" y="2893065"/>
                </a:lnTo>
                <a:lnTo>
                  <a:pt x="4492991" y="2890561"/>
                </a:lnTo>
                <a:close/>
                <a:moveTo>
                  <a:pt x="4528711" y="2874601"/>
                </a:moveTo>
                <a:cubicBezTo>
                  <a:pt x="4524531" y="2874854"/>
                  <a:pt x="4520731" y="2875108"/>
                  <a:pt x="4517311" y="2875361"/>
                </a:cubicBezTo>
                <a:cubicBezTo>
                  <a:pt x="4514461" y="2881441"/>
                  <a:pt x="4511801" y="2887521"/>
                  <a:pt x="4509331" y="2893601"/>
                </a:cubicBezTo>
                <a:cubicBezTo>
                  <a:pt x="4506861" y="2899682"/>
                  <a:pt x="4503441" y="2905761"/>
                  <a:pt x="4499071" y="2911842"/>
                </a:cubicBezTo>
                <a:cubicBezTo>
                  <a:pt x="4505151" y="2911842"/>
                  <a:pt x="4511231" y="2914882"/>
                  <a:pt x="4517311" y="2920962"/>
                </a:cubicBezTo>
                <a:lnTo>
                  <a:pt x="4526431" y="2890561"/>
                </a:lnTo>
                <a:cubicBezTo>
                  <a:pt x="4528141" y="2888914"/>
                  <a:pt x="4530041" y="2886888"/>
                  <a:pt x="4532131" y="2884481"/>
                </a:cubicBezTo>
                <a:cubicBezTo>
                  <a:pt x="4534222" y="2882074"/>
                  <a:pt x="4535362" y="2880048"/>
                  <a:pt x="4535552" y="2878401"/>
                </a:cubicBezTo>
                <a:cubicBezTo>
                  <a:pt x="4535171" y="2875614"/>
                  <a:pt x="4532892" y="2874347"/>
                  <a:pt x="4528711" y="2874601"/>
                </a:cubicBezTo>
                <a:close/>
                <a:moveTo>
                  <a:pt x="425593" y="2797530"/>
                </a:moveTo>
                <a:cubicBezTo>
                  <a:pt x="414509" y="2801456"/>
                  <a:pt x="404756" y="2809563"/>
                  <a:pt x="396332" y="2821850"/>
                </a:cubicBezTo>
                <a:cubicBezTo>
                  <a:pt x="387909" y="2834137"/>
                  <a:pt x="383475" y="2845284"/>
                  <a:pt x="383032" y="2855291"/>
                </a:cubicBezTo>
                <a:cubicBezTo>
                  <a:pt x="379865" y="2855164"/>
                  <a:pt x="377078" y="2855417"/>
                  <a:pt x="374672" y="2856051"/>
                </a:cubicBezTo>
                <a:cubicBezTo>
                  <a:pt x="372265" y="2856684"/>
                  <a:pt x="370998" y="2858457"/>
                  <a:pt x="370872" y="2861371"/>
                </a:cubicBezTo>
                <a:cubicBezTo>
                  <a:pt x="371252" y="2866121"/>
                  <a:pt x="371252" y="2870301"/>
                  <a:pt x="370872" y="2873911"/>
                </a:cubicBezTo>
                <a:cubicBezTo>
                  <a:pt x="370492" y="2877521"/>
                  <a:pt x="367452" y="2879421"/>
                  <a:pt x="361752" y="2879611"/>
                </a:cubicBezTo>
                <a:lnTo>
                  <a:pt x="325271" y="2976893"/>
                </a:lnTo>
                <a:cubicBezTo>
                  <a:pt x="315644" y="2976893"/>
                  <a:pt x="310577" y="2979933"/>
                  <a:pt x="310070" y="2986013"/>
                </a:cubicBezTo>
                <a:cubicBezTo>
                  <a:pt x="310324" y="2991967"/>
                  <a:pt x="309817" y="2996020"/>
                  <a:pt x="308550" y="2998174"/>
                </a:cubicBezTo>
                <a:cubicBezTo>
                  <a:pt x="307284" y="3000327"/>
                  <a:pt x="303737" y="3001340"/>
                  <a:pt x="297910" y="3001214"/>
                </a:cubicBezTo>
                <a:lnTo>
                  <a:pt x="282710" y="3031614"/>
                </a:lnTo>
                <a:cubicBezTo>
                  <a:pt x="282710" y="3036491"/>
                  <a:pt x="281950" y="3044218"/>
                  <a:pt x="280430" y="3054795"/>
                </a:cubicBezTo>
                <a:cubicBezTo>
                  <a:pt x="278910" y="3065372"/>
                  <a:pt x="276630" y="3076899"/>
                  <a:pt x="273590" y="3089376"/>
                </a:cubicBezTo>
                <a:cubicBezTo>
                  <a:pt x="270043" y="3095963"/>
                  <a:pt x="268016" y="3101029"/>
                  <a:pt x="267510" y="3104576"/>
                </a:cubicBezTo>
                <a:lnTo>
                  <a:pt x="276630" y="3095456"/>
                </a:lnTo>
                <a:cubicBezTo>
                  <a:pt x="274983" y="3094063"/>
                  <a:pt x="273716" y="3093049"/>
                  <a:pt x="272830" y="3092416"/>
                </a:cubicBezTo>
                <a:cubicBezTo>
                  <a:pt x="271943" y="3091782"/>
                  <a:pt x="272196" y="3090769"/>
                  <a:pt x="273590" y="3089376"/>
                </a:cubicBezTo>
                <a:cubicBezTo>
                  <a:pt x="274096" y="3086336"/>
                  <a:pt x="276123" y="3083295"/>
                  <a:pt x="279670" y="3080255"/>
                </a:cubicBezTo>
                <a:lnTo>
                  <a:pt x="294870" y="3071135"/>
                </a:lnTo>
                <a:lnTo>
                  <a:pt x="300950" y="3077215"/>
                </a:lnTo>
                <a:cubicBezTo>
                  <a:pt x="304497" y="3068095"/>
                  <a:pt x="306524" y="3062015"/>
                  <a:pt x="307030" y="3058975"/>
                </a:cubicBezTo>
                <a:cubicBezTo>
                  <a:pt x="313617" y="3050108"/>
                  <a:pt x="320204" y="3041241"/>
                  <a:pt x="326791" y="3032375"/>
                </a:cubicBezTo>
                <a:cubicBezTo>
                  <a:pt x="333378" y="3023508"/>
                  <a:pt x="336924" y="3013121"/>
                  <a:pt x="337431" y="3001214"/>
                </a:cubicBezTo>
                <a:lnTo>
                  <a:pt x="349591" y="2973853"/>
                </a:lnTo>
                <a:cubicBezTo>
                  <a:pt x="353961" y="2970623"/>
                  <a:pt x="356621" y="2966443"/>
                  <a:pt x="357571" y="2961313"/>
                </a:cubicBezTo>
                <a:cubicBezTo>
                  <a:pt x="358522" y="2956183"/>
                  <a:pt x="358901" y="2951243"/>
                  <a:pt x="358711" y="2946493"/>
                </a:cubicBezTo>
                <a:cubicBezTo>
                  <a:pt x="360231" y="2932812"/>
                  <a:pt x="366312" y="2919132"/>
                  <a:pt x="376952" y="2905452"/>
                </a:cubicBezTo>
                <a:cubicBezTo>
                  <a:pt x="387592" y="2891772"/>
                  <a:pt x="393672" y="2878091"/>
                  <a:pt x="395192" y="2864411"/>
                </a:cubicBezTo>
                <a:lnTo>
                  <a:pt x="407352" y="2855291"/>
                </a:lnTo>
                <a:cubicBezTo>
                  <a:pt x="409062" y="2849211"/>
                  <a:pt x="411723" y="2843131"/>
                  <a:pt x="415332" y="2837050"/>
                </a:cubicBezTo>
                <a:cubicBezTo>
                  <a:pt x="418943" y="2830970"/>
                  <a:pt x="422363" y="2824890"/>
                  <a:pt x="425593" y="2818810"/>
                </a:cubicBezTo>
                <a:close/>
                <a:moveTo>
                  <a:pt x="4529471" y="2790239"/>
                </a:moveTo>
                <a:lnTo>
                  <a:pt x="4517311" y="2796319"/>
                </a:lnTo>
                <a:cubicBezTo>
                  <a:pt x="4516804" y="2807973"/>
                  <a:pt x="4514778" y="2818106"/>
                  <a:pt x="4511231" y="2826720"/>
                </a:cubicBezTo>
                <a:cubicBezTo>
                  <a:pt x="4515601" y="2820640"/>
                  <a:pt x="4519021" y="2814560"/>
                  <a:pt x="4521491" y="2808479"/>
                </a:cubicBezTo>
                <a:cubicBezTo>
                  <a:pt x="4523961" y="2802399"/>
                  <a:pt x="4526621" y="2796319"/>
                  <a:pt x="4529471" y="2790239"/>
                </a:cubicBezTo>
                <a:close/>
                <a:moveTo>
                  <a:pt x="4550752" y="2759839"/>
                </a:moveTo>
                <a:cubicBezTo>
                  <a:pt x="4550245" y="2765412"/>
                  <a:pt x="4551258" y="2769466"/>
                  <a:pt x="4553792" y="2771999"/>
                </a:cubicBezTo>
                <a:lnTo>
                  <a:pt x="4559872" y="2771999"/>
                </a:lnTo>
                <a:cubicBezTo>
                  <a:pt x="4562405" y="2771492"/>
                  <a:pt x="4563419" y="2769466"/>
                  <a:pt x="4562912" y="2765919"/>
                </a:cubicBezTo>
                <a:cubicBezTo>
                  <a:pt x="4562912" y="2763005"/>
                  <a:pt x="4562152" y="2761232"/>
                  <a:pt x="4560632" y="2760599"/>
                </a:cubicBezTo>
                <a:cubicBezTo>
                  <a:pt x="4559112" y="2759965"/>
                  <a:pt x="4556832" y="2759712"/>
                  <a:pt x="4553792" y="2759839"/>
                </a:cubicBezTo>
                <a:close/>
                <a:moveTo>
                  <a:pt x="4575072" y="2686877"/>
                </a:moveTo>
                <a:lnTo>
                  <a:pt x="4575072" y="2708157"/>
                </a:lnTo>
                <a:cubicBezTo>
                  <a:pt x="4571906" y="2708157"/>
                  <a:pt x="4569119" y="2708918"/>
                  <a:pt x="4566712" y="2710437"/>
                </a:cubicBezTo>
                <a:cubicBezTo>
                  <a:pt x="4564305" y="2711958"/>
                  <a:pt x="4563039" y="2714237"/>
                  <a:pt x="4562912" y="2717278"/>
                </a:cubicBezTo>
                <a:cubicBezTo>
                  <a:pt x="4562912" y="2720571"/>
                  <a:pt x="4563672" y="2723865"/>
                  <a:pt x="4565192" y="2727158"/>
                </a:cubicBezTo>
                <a:cubicBezTo>
                  <a:pt x="4566712" y="2730451"/>
                  <a:pt x="4568992" y="2732225"/>
                  <a:pt x="4572032" y="2732478"/>
                </a:cubicBezTo>
                <a:cubicBezTo>
                  <a:pt x="4573489" y="2732225"/>
                  <a:pt x="4574376" y="2731211"/>
                  <a:pt x="4574692" y="2729438"/>
                </a:cubicBezTo>
                <a:cubicBezTo>
                  <a:pt x="4575009" y="2727665"/>
                  <a:pt x="4575136" y="2726651"/>
                  <a:pt x="4575072" y="2726398"/>
                </a:cubicBezTo>
                <a:lnTo>
                  <a:pt x="4590273" y="2699037"/>
                </a:lnTo>
                <a:close/>
                <a:moveTo>
                  <a:pt x="519835" y="2663767"/>
                </a:moveTo>
                <a:lnTo>
                  <a:pt x="513755" y="2675927"/>
                </a:lnTo>
                <a:cubicBezTo>
                  <a:pt x="515718" y="2675927"/>
                  <a:pt x="518631" y="2675167"/>
                  <a:pt x="522495" y="2673647"/>
                </a:cubicBezTo>
                <a:cubicBezTo>
                  <a:pt x="526358" y="2672127"/>
                  <a:pt x="528512" y="2669847"/>
                  <a:pt x="528955" y="2666807"/>
                </a:cubicBezTo>
                <a:cubicBezTo>
                  <a:pt x="528765" y="2665350"/>
                  <a:pt x="527625" y="2664464"/>
                  <a:pt x="525535" y="2664147"/>
                </a:cubicBezTo>
                <a:cubicBezTo>
                  <a:pt x="523445" y="2663830"/>
                  <a:pt x="521545" y="2663704"/>
                  <a:pt x="519835" y="2663767"/>
                </a:cubicBezTo>
                <a:close/>
                <a:moveTo>
                  <a:pt x="4587232" y="2647356"/>
                </a:moveTo>
                <a:lnTo>
                  <a:pt x="4587232" y="2656476"/>
                </a:lnTo>
                <a:lnTo>
                  <a:pt x="4575072" y="2671677"/>
                </a:lnTo>
                <a:lnTo>
                  <a:pt x="4575072" y="2677757"/>
                </a:lnTo>
                <a:lnTo>
                  <a:pt x="4590273" y="2665597"/>
                </a:lnTo>
                <a:lnTo>
                  <a:pt x="4590273" y="2656476"/>
                </a:lnTo>
                <a:cubicBezTo>
                  <a:pt x="4590336" y="2656096"/>
                  <a:pt x="4590209" y="2654576"/>
                  <a:pt x="4589893" y="2651916"/>
                </a:cubicBezTo>
                <a:cubicBezTo>
                  <a:pt x="4589576" y="2649256"/>
                  <a:pt x="4588689" y="2647736"/>
                  <a:pt x="4587232" y="2647356"/>
                </a:cubicBezTo>
                <a:close/>
                <a:moveTo>
                  <a:pt x="3869547" y="2598327"/>
                </a:moveTo>
                <a:cubicBezTo>
                  <a:pt x="3866000" y="2601367"/>
                  <a:pt x="3863973" y="2604407"/>
                  <a:pt x="3863467" y="2607447"/>
                </a:cubicBezTo>
                <a:lnTo>
                  <a:pt x="3863467" y="2610487"/>
                </a:lnTo>
                <a:close/>
                <a:moveTo>
                  <a:pt x="562396" y="2557365"/>
                </a:moveTo>
                <a:cubicBezTo>
                  <a:pt x="560812" y="2559012"/>
                  <a:pt x="559419" y="2561038"/>
                  <a:pt x="558216" y="2563445"/>
                </a:cubicBezTo>
                <a:cubicBezTo>
                  <a:pt x="557012" y="2565852"/>
                  <a:pt x="556379" y="2567878"/>
                  <a:pt x="556316" y="2569525"/>
                </a:cubicBezTo>
                <a:lnTo>
                  <a:pt x="562396" y="2569525"/>
                </a:lnTo>
                <a:close/>
                <a:moveTo>
                  <a:pt x="3900057" y="2546265"/>
                </a:moveTo>
                <a:lnTo>
                  <a:pt x="3893356" y="2552967"/>
                </a:lnTo>
                <a:lnTo>
                  <a:pt x="3895366" y="2557992"/>
                </a:lnTo>
                <a:close/>
                <a:moveTo>
                  <a:pt x="538075" y="2520886"/>
                </a:moveTo>
                <a:cubicBezTo>
                  <a:pt x="534908" y="2525571"/>
                  <a:pt x="532122" y="2530637"/>
                  <a:pt x="529715" y="2536084"/>
                </a:cubicBezTo>
                <a:cubicBezTo>
                  <a:pt x="527308" y="2541531"/>
                  <a:pt x="526042" y="2546598"/>
                  <a:pt x="525915" y="2551285"/>
                </a:cubicBezTo>
                <a:cubicBezTo>
                  <a:pt x="525915" y="2557365"/>
                  <a:pt x="528955" y="2560405"/>
                  <a:pt x="535035" y="2560405"/>
                </a:cubicBezTo>
                <a:cubicBezTo>
                  <a:pt x="534528" y="2556858"/>
                  <a:pt x="535542" y="2554831"/>
                  <a:pt x="538075" y="2554325"/>
                </a:cubicBezTo>
                <a:lnTo>
                  <a:pt x="541115" y="2530004"/>
                </a:lnTo>
                <a:close/>
                <a:moveTo>
                  <a:pt x="3963899" y="2376023"/>
                </a:moveTo>
                <a:cubicBezTo>
                  <a:pt x="3963392" y="2381597"/>
                  <a:pt x="3964405" y="2385651"/>
                  <a:pt x="3966939" y="2388183"/>
                </a:cubicBezTo>
                <a:lnTo>
                  <a:pt x="3973019" y="2388183"/>
                </a:lnTo>
                <a:cubicBezTo>
                  <a:pt x="3975552" y="2387677"/>
                  <a:pt x="3976566" y="2385651"/>
                  <a:pt x="3976059" y="2382104"/>
                </a:cubicBezTo>
                <a:cubicBezTo>
                  <a:pt x="3976059" y="2379190"/>
                  <a:pt x="3975299" y="2377417"/>
                  <a:pt x="3973779" y="2376783"/>
                </a:cubicBezTo>
                <a:cubicBezTo>
                  <a:pt x="3972259" y="2376149"/>
                  <a:pt x="3969979" y="2375897"/>
                  <a:pt x="3966939" y="2376023"/>
                </a:cubicBezTo>
                <a:close/>
                <a:moveTo>
                  <a:pt x="653598" y="2350641"/>
                </a:moveTo>
                <a:cubicBezTo>
                  <a:pt x="654991" y="2352288"/>
                  <a:pt x="655244" y="2353555"/>
                  <a:pt x="654358" y="2354442"/>
                </a:cubicBezTo>
                <a:cubicBezTo>
                  <a:pt x="653471" y="2355328"/>
                  <a:pt x="652204" y="2355075"/>
                  <a:pt x="650557" y="2353682"/>
                </a:cubicBezTo>
                <a:lnTo>
                  <a:pt x="644477" y="2365842"/>
                </a:lnTo>
                <a:cubicBezTo>
                  <a:pt x="642767" y="2364892"/>
                  <a:pt x="640867" y="2366032"/>
                  <a:pt x="638777" y="2369262"/>
                </a:cubicBezTo>
                <a:cubicBezTo>
                  <a:pt x="636687" y="2372492"/>
                  <a:pt x="635547" y="2374392"/>
                  <a:pt x="635357" y="2374962"/>
                </a:cubicBezTo>
                <a:lnTo>
                  <a:pt x="614077" y="2411443"/>
                </a:lnTo>
                <a:cubicBezTo>
                  <a:pt x="613507" y="2419676"/>
                  <a:pt x="610087" y="2433610"/>
                  <a:pt x="603816" y="2453243"/>
                </a:cubicBezTo>
                <a:cubicBezTo>
                  <a:pt x="597546" y="2472878"/>
                  <a:pt x="591846" y="2485291"/>
                  <a:pt x="586716" y="2490484"/>
                </a:cubicBezTo>
                <a:lnTo>
                  <a:pt x="571516" y="2481364"/>
                </a:lnTo>
                <a:cubicBezTo>
                  <a:pt x="570122" y="2487634"/>
                  <a:pt x="568349" y="2494095"/>
                  <a:pt x="566196" y="2500745"/>
                </a:cubicBezTo>
                <a:cubicBezTo>
                  <a:pt x="564042" y="2507396"/>
                  <a:pt x="560749" y="2513095"/>
                  <a:pt x="556316" y="2517846"/>
                </a:cubicBezTo>
                <a:lnTo>
                  <a:pt x="571516" y="2520886"/>
                </a:lnTo>
                <a:lnTo>
                  <a:pt x="583676" y="2530004"/>
                </a:lnTo>
                <a:lnTo>
                  <a:pt x="586716" y="2508725"/>
                </a:lnTo>
                <a:cubicBezTo>
                  <a:pt x="591340" y="2503975"/>
                  <a:pt x="595773" y="2498275"/>
                  <a:pt x="600016" y="2491624"/>
                </a:cubicBezTo>
                <a:cubicBezTo>
                  <a:pt x="604260" y="2484974"/>
                  <a:pt x="607933" y="2478514"/>
                  <a:pt x="611037" y="2472244"/>
                </a:cubicBezTo>
                <a:cubicBezTo>
                  <a:pt x="610530" y="2459577"/>
                  <a:pt x="614583" y="2448430"/>
                  <a:pt x="623197" y="2438804"/>
                </a:cubicBezTo>
                <a:cubicBezTo>
                  <a:pt x="626744" y="2441273"/>
                  <a:pt x="630290" y="2440893"/>
                  <a:pt x="633837" y="2437663"/>
                </a:cubicBezTo>
                <a:cubicBezTo>
                  <a:pt x="637384" y="2434434"/>
                  <a:pt x="637890" y="2431773"/>
                  <a:pt x="635357" y="2429683"/>
                </a:cubicBezTo>
                <a:lnTo>
                  <a:pt x="653598" y="2408403"/>
                </a:lnTo>
                <a:lnTo>
                  <a:pt x="662718" y="2378003"/>
                </a:lnTo>
                <a:lnTo>
                  <a:pt x="668798" y="2378003"/>
                </a:lnTo>
                <a:lnTo>
                  <a:pt x="668798" y="2356722"/>
                </a:lnTo>
                <a:close/>
                <a:moveTo>
                  <a:pt x="3988709" y="2303453"/>
                </a:moveTo>
                <a:lnTo>
                  <a:pt x="3988219" y="2304154"/>
                </a:lnTo>
                <a:lnTo>
                  <a:pt x="3988219" y="2324341"/>
                </a:lnTo>
                <a:cubicBezTo>
                  <a:pt x="3985053" y="2324341"/>
                  <a:pt x="3982266" y="2325102"/>
                  <a:pt x="3979859" y="2326622"/>
                </a:cubicBezTo>
                <a:lnTo>
                  <a:pt x="3979831" y="2326672"/>
                </a:lnTo>
                <a:lnTo>
                  <a:pt x="3989880" y="2339593"/>
                </a:lnTo>
                <a:lnTo>
                  <a:pt x="4003420" y="2315221"/>
                </a:lnTo>
                <a:close/>
                <a:moveTo>
                  <a:pt x="683998" y="2271600"/>
                </a:moveTo>
                <a:cubicBezTo>
                  <a:pt x="677918" y="2277680"/>
                  <a:pt x="674878" y="2286800"/>
                  <a:pt x="674878" y="2298960"/>
                </a:cubicBezTo>
                <a:lnTo>
                  <a:pt x="659678" y="2329361"/>
                </a:lnTo>
                <a:lnTo>
                  <a:pt x="680958" y="2338481"/>
                </a:lnTo>
                <a:cubicBezTo>
                  <a:pt x="680705" y="2328854"/>
                  <a:pt x="680451" y="2317709"/>
                  <a:pt x="680198" y="2305041"/>
                </a:cubicBezTo>
                <a:cubicBezTo>
                  <a:pt x="679945" y="2292374"/>
                  <a:pt x="681211" y="2281227"/>
                  <a:pt x="683998" y="2271600"/>
                </a:cubicBezTo>
                <a:close/>
                <a:moveTo>
                  <a:pt x="744799" y="2189518"/>
                </a:moveTo>
                <a:lnTo>
                  <a:pt x="729599" y="2195599"/>
                </a:lnTo>
                <a:lnTo>
                  <a:pt x="720479" y="2210799"/>
                </a:lnTo>
                <a:lnTo>
                  <a:pt x="720479" y="2216879"/>
                </a:lnTo>
                <a:lnTo>
                  <a:pt x="732639" y="2210799"/>
                </a:lnTo>
                <a:close/>
                <a:moveTo>
                  <a:pt x="696158" y="2137837"/>
                </a:moveTo>
                <a:cubicBezTo>
                  <a:pt x="692612" y="2144424"/>
                  <a:pt x="690585" y="2152532"/>
                  <a:pt x="690078" y="2162158"/>
                </a:cubicBezTo>
                <a:lnTo>
                  <a:pt x="705278" y="2137837"/>
                </a:lnTo>
                <a:close/>
                <a:moveTo>
                  <a:pt x="4392668" y="2127507"/>
                </a:moveTo>
                <a:lnTo>
                  <a:pt x="4359228" y="2157907"/>
                </a:lnTo>
                <a:cubicBezTo>
                  <a:pt x="4349981" y="2167660"/>
                  <a:pt x="4346434" y="2177794"/>
                  <a:pt x="4348588" y="2188309"/>
                </a:cubicBezTo>
                <a:cubicBezTo>
                  <a:pt x="4350741" y="2198821"/>
                  <a:pt x="4350234" y="2205915"/>
                  <a:pt x="4347068" y="2209588"/>
                </a:cubicBezTo>
                <a:lnTo>
                  <a:pt x="4368348" y="2206549"/>
                </a:lnTo>
                <a:lnTo>
                  <a:pt x="4371388" y="2206549"/>
                </a:lnTo>
                <a:lnTo>
                  <a:pt x="4368348" y="2176147"/>
                </a:lnTo>
                <a:lnTo>
                  <a:pt x="4395709" y="2154867"/>
                </a:lnTo>
                <a:lnTo>
                  <a:pt x="4404829" y="2130546"/>
                </a:lnTo>
                <a:close/>
                <a:moveTo>
                  <a:pt x="747839" y="2113517"/>
                </a:moveTo>
                <a:lnTo>
                  <a:pt x="738719" y="2168238"/>
                </a:lnTo>
                <a:lnTo>
                  <a:pt x="753920" y="2171278"/>
                </a:lnTo>
                <a:cubicBezTo>
                  <a:pt x="754046" y="2169885"/>
                  <a:pt x="754553" y="2168871"/>
                  <a:pt x="755440" y="2168238"/>
                </a:cubicBezTo>
                <a:cubicBezTo>
                  <a:pt x="756326" y="2167605"/>
                  <a:pt x="756833" y="2166591"/>
                  <a:pt x="756960" y="2165198"/>
                </a:cubicBezTo>
                <a:lnTo>
                  <a:pt x="756960" y="2149998"/>
                </a:lnTo>
                <a:cubicBezTo>
                  <a:pt x="756960" y="2143728"/>
                  <a:pt x="756200" y="2137267"/>
                  <a:pt x="754680" y="2130617"/>
                </a:cubicBezTo>
                <a:cubicBezTo>
                  <a:pt x="753160" y="2123967"/>
                  <a:pt x="750880" y="2118267"/>
                  <a:pt x="747839" y="2113517"/>
                </a:cubicBezTo>
                <a:close/>
                <a:moveTo>
                  <a:pt x="723519" y="2061836"/>
                </a:moveTo>
                <a:lnTo>
                  <a:pt x="720479" y="2089196"/>
                </a:lnTo>
                <a:lnTo>
                  <a:pt x="723519" y="2107437"/>
                </a:lnTo>
                <a:lnTo>
                  <a:pt x="741759" y="2089196"/>
                </a:lnTo>
                <a:cubicBezTo>
                  <a:pt x="741063" y="2093756"/>
                  <a:pt x="743216" y="2096036"/>
                  <a:pt x="748220" y="2096036"/>
                </a:cubicBezTo>
                <a:cubicBezTo>
                  <a:pt x="753223" y="2096036"/>
                  <a:pt x="756136" y="2093756"/>
                  <a:pt x="756960" y="2089196"/>
                </a:cubicBezTo>
                <a:lnTo>
                  <a:pt x="735679" y="2061836"/>
                </a:lnTo>
                <a:close/>
                <a:moveTo>
                  <a:pt x="763040" y="1991914"/>
                </a:moveTo>
                <a:cubicBezTo>
                  <a:pt x="759493" y="1995461"/>
                  <a:pt x="757466" y="2000528"/>
                  <a:pt x="756960" y="2007115"/>
                </a:cubicBezTo>
                <a:lnTo>
                  <a:pt x="760000" y="2007115"/>
                </a:lnTo>
                <a:cubicBezTo>
                  <a:pt x="761456" y="2004201"/>
                  <a:pt x="762343" y="2001668"/>
                  <a:pt x="762660" y="1999514"/>
                </a:cubicBezTo>
                <a:cubicBezTo>
                  <a:pt x="762976" y="1997361"/>
                  <a:pt x="763103" y="1994828"/>
                  <a:pt x="763040" y="1991914"/>
                </a:cubicBezTo>
                <a:close/>
                <a:moveTo>
                  <a:pt x="814721" y="1973675"/>
                </a:moveTo>
                <a:lnTo>
                  <a:pt x="796480" y="1976714"/>
                </a:lnTo>
                <a:cubicBezTo>
                  <a:pt x="793187" y="1984377"/>
                  <a:pt x="789894" y="1992611"/>
                  <a:pt x="786600" y="2001414"/>
                </a:cubicBezTo>
                <a:cubicBezTo>
                  <a:pt x="783307" y="2010218"/>
                  <a:pt x="781533" y="2019212"/>
                  <a:pt x="781280" y="2028395"/>
                </a:cubicBezTo>
                <a:cubicBezTo>
                  <a:pt x="778303" y="2034792"/>
                  <a:pt x="775137" y="2041758"/>
                  <a:pt x="771780" y="2049296"/>
                </a:cubicBezTo>
                <a:cubicBezTo>
                  <a:pt x="768423" y="2056832"/>
                  <a:pt x="764496" y="2063039"/>
                  <a:pt x="760000" y="2067916"/>
                </a:cubicBezTo>
                <a:lnTo>
                  <a:pt x="778240" y="2067916"/>
                </a:lnTo>
                <a:cubicBezTo>
                  <a:pt x="779253" y="2056262"/>
                  <a:pt x="783307" y="2046129"/>
                  <a:pt x="790400" y="2037515"/>
                </a:cubicBezTo>
                <a:cubicBezTo>
                  <a:pt x="797494" y="2028902"/>
                  <a:pt x="801547" y="2018768"/>
                  <a:pt x="802560" y="2007115"/>
                </a:cubicBezTo>
                <a:lnTo>
                  <a:pt x="820801" y="1982794"/>
                </a:lnTo>
                <a:cubicBezTo>
                  <a:pt x="822068" y="1981084"/>
                  <a:pt x="821814" y="1979184"/>
                  <a:pt x="820041" y="1977094"/>
                </a:cubicBezTo>
                <a:cubicBezTo>
                  <a:pt x="818268" y="1975004"/>
                  <a:pt x="816494" y="1973864"/>
                  <a:pt x="814721" y="1973675"/>
                </a:cubicBezTo>
                <a:close/>
                <a:moveTo>
                  <a:pt x="4267795" y="1929513"/>
                </a:moveTo>
                <a:lnTo>
                  <a:pt x="4268061" y="1929779"/>
                </a:lnTo>
                <a:lnTo>
                  <a:pt x="4268135" y="1929513"/>
                </a:lnTo>
                <a:close/>
                <a:moveTo>
                  <a:pt x="875522" y="1845991"/>
                </a:moveTo>
                <a:cubicBezTo>
                  <a:pt x="874065" y="1846181"/>
                  <a:pt x="873179" y="1847321"/>
                  <a:pt x="872862" y="1849411"/>
                </a:cubicBezTo>
                <a:cubicBezTo>
                  <a:pt x="872545" y="1851501"/>
                  <a:pt x="872419" y="1853401"/>
                  <a:pt x="872482" y="1855111"/>
                </a:cubicBezTo>
                <a:cubicBezTo>
                  <a:pt x="867479" y="1861762"/>
                  <a:pt x="862285" y="1870502"/>
                  <a:pt x="856902" y="1881332"/>
                </a:cubicBezTo>
                <a:cubicBezTo>
                  <a:pt x="851518" y="1892162"/>
                  <a:pt x="848605" y="1901662"/>
                  <a:pt x="848162" y="1909833"/>
                </a:cubicBezTo>
                <a:lnTo>
                  <a:pt x="860322" y="1909833"/>
                </a:lnTo>
                <a:cubicBezTo>
                  <a:pt x="863235" y="1900206"/>
                  <a:pt x="866528" y="1891339"/>
                  <a:pt x="870202" y="1883232"/>
                </a:cubicBezTo>
                <a:cubicBezTo>
                  <a:pt x="873875" y="1875125"/>
                  <a:pt x="878689" y="1870818"/>
                  <a:pt x="884642" y="1870312"/>
                </a:cubicBezTo>
                <a:cubicBezTo>
                  <a:pt x="884452" y="1867969"/>
                  <a:pt x="883312" y="1863535"/>
                  <a:pt x="881222" y="1857011"/>
                </a:cubicBezTo>
                <a:cubicBezTo>
                  <a:pt x="879132" y="1850488"/>
                  <a:pt x="877232" y="1846815"/>
                  <a:pt x="875522" y="1845991"/>
                </a:cubicBezTo>
                <a:close/>
                <a:moveTo>
                  <a:pt x="893762" y="1809510"/>
                </a:moveTo>
                <a:cubicBezTo>
                  <a:pt x="889392" y="1812740"/>
                  <a:pt x="886732" y="1816920"/>
                  <a:pt x="885782" y="1822051"/>
                </a:cubicBezTo>
                <a:cubicBezTo>
                  <a:pt x="884832" y="1827181"/>
                  <a:pt x="884452" y="1832121"/>
                  <a:pt x="884642" y="1836871"/>
                </a:cubicBezTo>
                <a:lnTo>
                  <a:pt x="893762" y="1833831"/>
                </a:lnTo>
                <a:close/>
                <a:moveTo>
                  <a:pt x="921123" y="1769990"/>
                </a:moveTo>
                <a:lnTo>
                  <a:pt x="896802" y="1791270"/>
                </a:lnTo>
                <a:lnTo>
                  <a:pt x="896802" y="1803430"/>
                </a:lnTo>
                <a:lnTo>
                  <a:pt x="905923" y="1806471"/>
                </a:lnTo>
                <a:lnTo>
                  <a:pt x="905923" y="1791270"/>
                </a:lnTo>
                <a:lnTo>
                  <a:pt x="927203" y="1791270"/>
                </a:lnTo>
                <a:lnTo>
                  <a:pt x="927203" y="1779110"/>
                </a:lnTo>
                <a:close/>
                <a:moveTo>
                  <a:pt x="927203" y="1751749"/>
                </a:moveTo>
                <a:cubicBezTo>
                  <a:pt x="927076" y="1753269"/>
                  <a:pt x="926570" y="1754789"/>
                  <a:pt x="925683" y="1756309"/>
                </a:cubicBezTo>
                <a:cubicBezTo>
                  <a:pt x="924796" y="1757829"/>
                  <a:pt x="924290" y="1759350"/>
                  <a:pt x="924163" y="1760870"/>
                </a:cubicBezTo>
                <a:cubicBezTo>
                  <a:pt x="929736" y="1760870"/>
                  <a:pt x="933790" y="1757829"/>
                  <a:pt x="936323" y="1751749"/>
                </a:cubicBezTo>
                <a:close/>
                <a:moveTo>
                  <a:pt x="3802274" y="1746910"/>
                </a:moveTo>
                <a:lnTo>
                  <a:pt x="3779713" y="1767419"/>
                </a:lnTo>
                <a:lnTo>
                  <a:pt x="3793981" y="1774553"/>
                </a:lnTo>
                <a:close/>
                <a:moveTo>
                  <a:pt x="957604" y="1718309"/>
                </a:moveTo>
                <a:lnTo>
                  <a:pt x="957604" y="1727429"/>
                </a:lnTo>
                <a:lnTo>
                  <a:pt x="960644" y="1727429"/>
                </a:lnTo>
                <a:cubicBezTo>
                  <a:pt x="961150" y="1724389"/>
                  <a:pt x="960137" y="1721349"/>
                  <a:pt x="957604" y="1718309"/>
                </a:cubicBezTo>
                <a:close/>
                <a:moveTo>
                  <a:pt x="1358892" y="1636227"/>
                </a:moveTo>
                <a:cubicBezTo>
                  <a:pt x="1355345" y="1639267"/>
                  <a:pt x="1353318" y="1642307"/>
                  <a:pt x="1352812" y="1645347"/>
                </a:cubicBezTo>
                <a:lnTo>
                  <a:pt x="1352812" y="1648387"/>
                </a:lnTo>
                <a:close/>
                <a:moveTo>
                  <a:pt x="1395373" y="1572386"/>
                </a:moveTo>
                <a:cubicBezTo>
                  <a:pt x="1389419" y="1572132"/>
                  <a:pt x="1385366" y="1572639"/>
                  <a:pt x="1383212" y="1573906"/>
                </a:cubicBezTo>
                <a:cubicBezTo>
                  <a:pt x="1381059" y="1575172"/>
                  <a:pt x="1380046" y="1578719"/>
                  <a:pt x="1380172" y="1584546"/>
                </a:cubicBezTo>
                <a:lnTo>
                  <a:pt x="1386253" y="1599746"/>
                </a:lnTo>
                <a:lnTo>
                  <a:pt x="1393933" y="1590530"/>
                </a:lnTo>
                <a:lnTo>
                  <a:pt x="1393975" y="1590203"/>
                </a:lnTo>
                <a:lnTo>
                  <a:pt x="1401453" y="1573170"/>
                </a:lnTo>
                <a:lnTo>
                  <a:pt x="1401453" y="1572386"/>
                </a:lnTo>
                <a:close/>
                <a:moveTo>
                  <a:pt x="1018405" y="1514624"/>
                </a:moveTo>
                <a:lnTo>
                  <a:pt x="1015365" y="1523744"/>
                </a:lnTo>
                <a:lnTo>
                  <a:pt x="1030565" y="1535905"/>
                </a:lnTo>
                <a:cubicBezTo>
                  <a:pt x="1030628" y="1540592"/>
                  <a:pt x="1029742" y="1544898"/>
                  <a:pt x="1027905" y="1548825"/>
                </a:cubicBezTo>
                <a:cubicBezTo>
                  <a:pt x="1026068" y="1552752"/>
                  <a:pt x="1022902" y="1555539"/>
                  <a:pt x="1018405" y="1557185"/>
                </a:cubicBezTo>
                <a:cubicBezTo>
                  <a:pt x="1018088" y="1567825"/>
                  <a:pt x="1017962" y="1578466"/>
                  <a:pt x="1018025" y="1589106"/>
                </a:cubicBezTo>
                <a:cubicBezTo>
                  <a:pt x="1018088" y="1599746"/>
                  <a:pt x="1020242" y="1610386"/>
                  <a:pt x="1024485" y="1621027"/>
                </a:cubicBezTo>
                <a:lnTo>
                  <a:pt x="1048806" y="1581506"/>
                </a:lnTo>
                <a:cubicBezTo>
                  <a:pt x="1042726" y="1571879"/>
                  <a:pt x="1039685" y="1560732"/>
                  <a:pt x="1039685" y="1548065"/>
                </a:cubicBezTo>
                <a:cubicBezTo>
                  <a:pt x="1041395" y="1548192"/>
                  <a:pt x="1043295" y="1547938"/>
                  <a:pt x="1045386" y="1547305"/>
                </a:cubicBezTo>
                <a:cubicBezTo>
                  <a:pt x="1047476" y="1546672"/>
                  <a:pt x="1048616" y="1544898"/>
                  <a:pt x="1048806" y="1541985"/>
                </a:cubicBezTo>
                <a:cubicBezTo>
                  <a:pt x="1048616" y="1538945"/>
                  <a:pt x="1047476" y="1535905"/>
                  <a:pt x="1045386" y="1532865"/>
                </a:cubicBezTo>
                <a:cubicBezTo>
                  <a:pt x="1043295" y="1529825"/>
                  <a:pt x="1041395" y="1526785"/>
                  <a:pt x="1039685" y="1523744"/>
                </a:cubicBezTo>
                <a:close/>
                <a:moveTo>
                  <a:pt x="1945746" y="1428320"/>
                </a:moveTo>
                <a:cubicBezTo>
                  <a:pt x="1942199" y="1431360"/>
                  <a:pt x="1940172" y="1434400"/>
                  <a:pt x="1939666" y="1437440"/>
                </a:cubicBezTo>
                <a:lnTo>
                  <a:pt x="1939666" y="1440480"/>
                </a:lnTo>
                <a:close/>
                <a:moveTo>
                  <a:pt x="1453134" y="1396062"/>
                </a:moveTo>
                <a:cubicBezTo>
                  <a:pt x="1449967" y="1405435"/>
                  <a:pt x="1445660" y="1419369"/>
                  <a:pt x="1440214" y="1437863"/>
                </a:cubicBezTo>
                <a:cubicBezTo>
                  <a:pt x="1434767" y="1456357"/>
                  <a:pt x="1428940" y="1468770"/>
                  <a:pt x="1422733" y="1475104"/>
                </a:cubicBezTo>
                <a:lnTo>
                  <a:pt x="1444014" y="1493344"/>
                </a:lnTo>
                <a:cubicBezTo>
                  <a:pt x="1456681" y="1469530"/>
                  <a:pt x="1467828" y="1444196"/>
                  <a:pt x="1477454" y="1417343"/>
                </a:cubicBezTo>
                <a:cubicBezTo>
                  <a:pt x="1475871" y="1411136"/>
                  <a:pt x="1472958" y="1406069"/>
                  <a:pt x="1468714" y="1402142"/>
                </a:cubicBezTo>
                <a:cubicBezTo>
                  <a:pt x="1464471" y="1398216"/>
                  <a:pt x="1459277" y="1396189"/>
                  <a:pt x="1453134" y="1396062"/>
                </a:cubicBezTo>
                <a:close/>
                <a:moveTo>
                  <a:pt x="1982227" y="1364479"/>
                </a:moveTo>
                <a:cubicBezTo>
                  <a:pt x="1976273" y="1364225"/>
                  <a:pt x="1972220" y="1364732"/>
                  <a:pt x="1970066" y="1365999"/>
                </a:cubicBezTo>
                <a:cubicBezTo>
                  <a:pt x="1967913" y="1367265"/>
                  <a:pt x="1966900" y="1370812"/>
                  <a:pt x="1967026" y="1376639"/>
                </a:cubicBezTo>
                <a:lnTo>
                  <a:pt x="1973107" y="1391839"/>
                </a:lnTo>
                <a:lnTo>
                  <a:pt x="1988307" y="1373599"/>
                </a:lnTo>
                <a:lnTo>
                  <a:pt x="1988307" y="1364479"/>
                </a:lnTo>
                <a:close/>
                <a:moveTo>
                  <a:pt x="1486575" y="1329181"/>
                </a:moveTo>
                <a:lnTo>
                  <a:pt x="1465294" y="1359581"/>
                </a:lnTo>
                <a:lnTo>
                  <a:pt x="1486575" y="1386942"/>
                </a:lnTo>
                <a:lnTo>
                  <a:pt x="1498735" y="1350461"/>
                </a:lnTo>
                <a:cubicBezTo>
                  <a:pt x="1499242" y="1350525"/>
                  <a:pt x="1501268" y="1350398"/>
                  <a:pt x="1504815" y="1350081"/>
                </a:cubicBezTo>
                <a:cubicBezTo>
                  <a:pt x="1508362" y="1349764"/>
                  <a:pt x="1510388" y="1348878"/>
                  <a:pt x="1510895" y="1347421"/>
                </a:cubicBezTo>
                <a:cubicBezTo>
                  <a:pt x="1510262" y="1344191"/>
                  <a:pt x="1506968" y="1340771"/>
                  <a:pt x="1501015" y="1337161"/>
                </a:cubicBezTo>
                <a:cubicBezTo>
                  <a:pt x="1495061" y="1333551"/>
                  <a:pt x="1490248" y="1330891"/>
                  <a:pt x="1486575" y="1329181"/>
                </a:cubicBezTo>
                <a:close/>
                <a:moveTo>
                  <a:pt x="2269885" y="1282905"/>
                </a:moveTo>
                <a:cubicBezTo>
                  <a:pt x="2268428" y="1283096"/>
                  <a:pt x="2267542" y="1284235"/>
                  <a:pt x="2267225" y="1286325"/>
                </a:cubicBezTo>
                <a:cubicBezTo>
                  <a:pt x="2266908" y="1288415"/>
                  <a:pt x="2266782" y="1290315"/>
                  <a:pt x="2266845" y="1292025"/>
                </a:cubicBezTo>
                <a:cubicBezTo>
                  <a:pt x="2261842" y="1298676"/>
                  <a:pt x="2256648" y="1307416"/>
                  <a:pt x="2251265" y="1318246"/>
                </a:cubicBezTo>
                <a:cubicBezTo>
                  <a:pt x="2245881" y="1329076"/>
                  <a:pt x="2242968" y="1338576"/>
                  <a:pt x="2242525" y="1346747"/>
                </a:cubicBezTo>
                <a:lnTo>
                  <a:pt x="2245100" y="1346747"/>
                </a:lnTo>
                <a:lnTo>
                  <a:pt x="2257291" y="1332641"/>
                </a:lnTo>
                <a:cubicBezTo>
                  <a:pt x="2257101" y="1327891"/>
                  <a:pt x="2257481" y="1322951"/>
                  <a:pt x="2258431" y="1317820"/>
                </a:cubicBezTo>
                <a:cubicBezTo>
                  <a:pt x="2259381" y="1312690"/>
                  <a:pt x="2262041" y="1308510"/>
                  <a:pt x="2266411" y="1305280"/>
                </a:cubicBezTo>
                <a:lnTo>
                  <a:pt x="2271576" y="1286174"/>
                </a:lnTo>
                <a:close/>
                <a:moveTo>
                  <a:pt x="3965887" y="1278942"/>
                </a:moveTo>
                <a:lnTo>
                  <a:pt x="3960859" y="1284640"/>
                </a:lnTo>
                <a:lnTo>
                  <a:pt x="3961932" y="1287496"/>
                </a:lnTo>
                <a:lnTo>
                  <a:pt x="3964225" y="1284343"/>
                </a:lnTo>
                <a:close/>
                <a:moveTo>
                  <a:pt x="1331531" y="1268379"/>
                </a:moveTo>
                <a:cubicBezTo>
                  <a:pt x="1322538" y="1279083"/>
                  <a:pt x="1314684" y="1290356"/>
                  <a:pt x="1307971" y="1302200"/>
                </a:cubicBezTo>
                <a:cubicBezTo>
                  <a:pt x="1301257" y="1314044"/>
                  <a:pt x="1294924" y="1326077"/>
                  <a:pt x="1288971" y="1338301"/>
                </a:cubicBezTo>
                <a:cubicBezTo>
                  <a:pt x="1289034" y="1340518"/>
                  <a:pt x="1289667" y="1344444"/>
                  <a:pt x="1290871" y="1350081"/>
                </a:cubicBezTo>
                <a:cubicBezTo>
                  <a:pt x="1292074" y="1355718"/>
                  <a:pt x="1293467" y="1358884"/>
                  <a:pt x="1295051" y="1359581"/>
                </a:cubicBezTo>
                <a:cubicBezTo>
                  <a:pt x="1297964" y="1359138"/>
                  <a:pt x="1299737" y="1356985"/>
                  <a:pt x="1300371" y="1353121"/>
                </a:cubicBezTo>
                <a:cubicBezTo>
                  <a:pt x="1301004" y="1349258"/>
                  <a:pt x="1301257" y="1346344"/>
                  <a:pt x="1301131" y="1344381"/>
                </a:cubicBezTo>
                <a:cubicBezTo>
                  <a:pt x="1301257" y="1336718"/>
                  <a:pt x="1303284" y="1330004"/>
                  <a:pt x="1307211" y="1324240"/>
                </a:cubicBezTo>
                <a:cubicBezTo>
                  <a:pt x="1311138" y="1318477"/>
                  <a:pt x="1316204" y="1314044"/>
                  <a:pt x="1322411" y="1310940"/>
                </a:cubicBezTo>
                <a:cubicBezTo>
                  <a:pt x="1322791" y="1303467"/>
                  <a:pt x="1324311" y="1296373"/>
                  <a:pt x="1326971" y="1289660"/>
                </a:cubicBezTo>
                <a:cubicBezTo>
                  <a:pt x="1329631" y="1282946"/>
                  <a:pt x="1331151" y="1275853"/>
                  <a:pt x="1331531" y="1268379"/>
                </a:cubicBezTo>
                <a:close/>
                <a:moveTo>
                  <a:pt x="1523055" y="1262299"/>
                </a:moveTo>
                <a:cubicBezTo>
                  <a:pt x="1520142" y="1262489"/>
                  <a:pt x="1518369" y="1263629"/>
                  <a:pt x="1517735" y="1265719"/>
                </a:cubicBezTo>
                <a:cubicBezTo>
                  <a:pt x="1517102" y="1267809"/>
                  <a:pt x="1516848" y="1269709"/>
                  <a:pt x="1516975" y="1271419"/>
                </a:cubicBezTo>
                <a:cubicBezTo>
                  <a:pt x="1517482" y="1274966"/>
                  <a:pt x="1519509" y="1276993"/>
                  <a:pt x="1523055" y="1277500"/>
                </a:cubicBezTo>
                <a:cubicBezTo>
                  <a:pt x="1524449" y="1277373"/>
                  <a:pt x="1525462" y="1276866"/>
                  <a:pt x="1526095" y="1275980"/>
                </a:cubicBezTo>
                <a:cubicBezTo>
                  <a:pt x="1526729" y="1275093"/>
                  <a:pt x="1527742" y="1274586"/>
                  <a:pt x="1529135" y="1274459"/>
                </a:cubicBezTo>
                <a:cubicBezTo>
                  <a:pt x="1529072" y="1272623"/>
                  <a:pt x="1528439" y="1270216"/>
                  <a:pt x="1527235" y="1267239"/>
                </a:cubicBezTo>
                <a:cubicBezTo>
                  <a:pt x="1526032" y="1264263"/>
                  <a:pt x="1524639" y="1262616"/>
                  <a:pt x="1523055" y="1262299"/>
                </a:cubicBezTo>
                <a:close/>
                <a:moveTo>
                  <a:pt x="2288125" y="1246425"/>
                </a:moveTo>
                <a:cubicBezTo>
                  <a:pt x="2283755" y="1249655"/>
                  <a:pt x="2281095" y="1253835"/>
                  <a:pt x="2280145" y="1258965"/>
                </a:cubicBezTo>
                <a:lnTo>
                  <a:pt x="2279321" y="1269679"/>
                </a:lnTo>
                <a:lnTo>
                  <a:pt x="2288125" y="1257272"/>
                </a:lnTo>
                <a:close/>
                <a:moveTo>
                  <a:pt x="1206889" y="1228859"/>
                </a:moveTo>
                <a:cubicBezTo>
                  <a:pt x="1205432" y="1237029"/>
                  <a:pt x="1202265" y="1245009"/>
                  <a:pt x="1197389" y="1252799"/>
                </a:cubicBezTo>
                <a:cubicBezTo>
                  <a:pt x="1192512" y="1260589"/>
                  <a:pt x="1185545" y="1264769"/>
                  <a:pt x="1176488" y="1265339"/>
                </a:cubicBezTo>
                <a:cubicBezTo>
                  <a:pt x="1176108" y="1272813"/>
                  <a:pt x="1174588" y="1279906"/>
                  <a:pt x="1171928" y="1286620"/>
                </a:cubicBezTo>
                <a:cubicBezTo>
                  <a:pt x="1169268" y="1293333"/>
                  <a:pt x="1167748" y="1300427"/>
                  <a:pt x="1167368" y="1307900"/>
                </a:cubicBezTo>
                <a:cubicBezTo>
                  <a:pt x="1177438" y="1307077"/>
                  <a:pt x="1183138" y="1301883"/>
                  <a:pt x="1184468" y="1292320"/>
                </a:cubicBezTo>
                <a:cubicBezTo>
                  <a:pt x="1185798" y="1282756"/>
                  <a:pt x="1186178" y="1273763"/>
                  <a:pt x="1185608" y="1265339"/>
                </a:cubicBezTo>
                <a:cubicBezTo>
                  <a:pt x="1190358" y="1265339"/>
                  <a:pt x="1195299" y="1264579"/>
                  <a:pt x="1200429" y="1263059"/>
                </a:cubicBezTo>
                <a:cubicBezTo>
                  <a:pt x="1205559" y="1261539"/>
                  <a:pt x="1209739" y="1259259"/>
                  <a:pt x="1212969" y="1256219"/>
                </a:cubicBezTo>
                <a:close/>
                <a:moveTo>
                  <a:pt x="1541295" y="1219738"/>
                </a:moveTo>
                <a:lnTo>
                  <a:pt x="1553456" y="1244059"/>
                </a:lnTo>
                <a:lnTo>
                  <a:pt x="1553456" y="1228859"/>
                </a:lnTo>
                <a:cubicBezTo>
                  <a:pt x="1553329" y="1224488"/>
                  <a:pt x="1552062" y="1221828"/>
                  <a:pt x="1549656" y="1220878"/>
                </a:cubicBezTo>
                <a:cubicBezTo>
                  <a:pt x="1547249" y="1219928"/>
                  <a:pt x="1544462" y="1219548"/>
                  <a:pt x="1541295" y="1219738"/>
                </a:cubicBezTo>
                <a:close/>
                <a:moveTo>
                  <a:pt x="1349772" y="1219738"/>
                </a:moveTo>
                <a:lnTo>
                  <a:pt x="1331531" y="1234939"/>
                </a:lnTo>
                <a:cubicBezTo>
                  <a:pt x="1336028" y="1235319"/>
                  <a:pt x="1339195" y="1237599"/>
                  <a:pt x="1341032" y="1241779"/>
                </a:cubicBezTo>
                <a:cubicBezTo>
                  <a:pt x="1342868" y="1245959"/>
                  <a:pt x="1343755" y="1249759"/>
                  <a:pt x="1343692" y="1253179"/>
                </a:cubicBezTo>
                <a:lnTo>
                  <a:pt x="1334572" y="1265339"/>
                </a:lnTo>
                <a:cubicBezTo>
                  <a:pt x="1343692" y="1265086"/>
                  <a:pt x="1350532" y="1261793"/>
                  <a:pt x="1355092" y="1255459"/>
                </a:cubicBezTo>
                <a:cubicBezTo>
                  <a:pt x="1359652" y="1249126"/>
                  <a:pt x="1361932" y="1241272"/>
                  <a:pt x="1361932" y="1231899"/>
                </a:cubicBezTo>
                <a:lnTo>
                  <a:pt x="1361932" y="1228859"/>
                </a:lnTo>
                <a:cubicBezTo>
                  <a:pt x="1362565" y="1228922"/>
                  <a:pt x="1365099" y="1228795"/>
                  <a:pt x="1369532" y="1228478"/>
                </a:cubicBezTo>
                <a:cubicBezTo>
                  <a:pt x="1373966" y="1228162"/>
                  <a:pt x="1376499" y="1227275"/>
                  <a:pt x="1377132" y="1225818"/>
                </a:cubicBezTo>
                <a:cubicBezTo>
                  <a:pt x="1376182" y="1224235"/>
                  <a:pt x="1372002" y="1222842"/>
                  <a:pt x="1364592" y="1221638"/>
                </a:cubicBezTo>
                <a:cubicBezTo>
                  <a:pt x="1357182" y="1220435"/>
                  <a:pt x="1352242" y="1219802"/>
                  <a:pt x="1349772" y="1219738"/>
                </a:cubicBezTo>
                <a:close/>
                <a:moveTo>
                  <a:pt x="2315486" y="1206904"/>
                </a:moveTo>
                <a:lnTo>
                  <a:pt x="2291165" y="1228184"/>
                </a:lnTo>
                <a:lnTo>
                  <a:pt x="2291165" y="1240345"/>
                </a:lnTo>
                <a:lnTo>
                  <a:pt x="2297825" y="1242565"/>
                </a:lnTo>
                <a:lnTo>
                  <a:pt x="2299852" y="1241439"/>
                </a:lnTo>
                <a:lnTo>
                  <a:pt x="2300286" y="1241583"/>
                </a:lnTo>
                <a:lnTo>
                  <a:pt x="2300286" y="1228184"/>
                </a:lnTo>
                <a:lnTo>
                  <a:pt x="2321566" y="1228184"/>
                </a:lnTo>
                <a:lnTo>
                  <a:pt x="2321566" y="1216025"/>
                </a:lnTo>
                <a:close/>
                <a:moveTo>
                  <a:pt x="1231209" y="1195418"/>
                </a:moveTo>
                <a:cubicBezTo>
                  <a:pt x="1228296" y="1195608"/>
                  <a:pt x="1226523" y="1196748"/>
                  <a:pt x="1225889" y="1198838"/>
                </a:cubicBezTo>
                <a:cubicBezTo>
                  <a:pt x="1225256" y="1200928"/>
                  <a:pt x="1225003" y="1202828"/>
                  <a:pt x="1225129" y="1204538"/>
                </a:cubicBezTo>
                <a:lnTo>
                  <a:pt x="1237290" y="1207578"/>
                </a:lnTo>
                <a:cubicBezTo>
                  <a:pt x="1237226" y="1205741"/>
                  <a:pt x="1236593" y="1203335"/>
                  <a:pt x="1235389" y="1200358"/>
                </a:cubicBezTo>
                <a:cubicBezTo>
                  <a:pt x="1234186" y="1197381"/>
                  <a:pt x="1232793" y="1195735"/>
                  <a:pt x="1231209" y="1195418"/>
                </a:cubicBezTo>
                <a:close/>
                <a:moveTo>
                  <a:pt x="2321566" y="1188663"/>
                </a:moveTo>
                <a:cubicBezTo>
                  <a:pt x="2321439" y="1190183"/>
                  <a:pt x="2320933" y="1191704"/>
                  <a:pt x="2320046" y="1193224"/>
                </a:cubicBezTo>
                <a:cubicBezTo>
                  <a:pt x="2319159" y="1194743"/>
                  <a:pt x="2318653" y="1196265"/>
                  <a:pt x="2318526" y="1197784"/>
                </a:cubicBezTo>
                <a:cubicBezTo>
                  <a:pt x="2324099" y="1197784"/>
                  <a:pt x="2328153" y="1194743"/>
                  <a:pt x="2330686" y="1188663"/>
                </a:cubicBezTo>
                <a:close/>
                <a:moveTo>
                  <a:pt x="2039988" y="1188155"/>
                </a:moveTo>
                <a:cubicBezTo>
                  <a:pt x="2036821" y="1197528"/>
                  <a:pt x="2032514" y="1211462"/>
                  <a:pt x="2027068" y="1229956"/>
                </a:cubicBezTo>
                <a:cubicBezTo>
                  <a:pt x="2021621" y="1248450"/>
                  <a:pt x="2015794" y="1260863"/>
                  <a:pt x="2009587" y="1267197"/>
                </a:cubicBezTo>
                <a:lnTo>
                  <a:pt x="2030868" y="1285437"/>
                </a:lnTo>
                <a:cubicBezTo>
                  <a:pt x="2043535" y="1261623"/>
                  <a:pt x="2054682" y="1236289"/>
                  <a:pt x="2064308" y="1209436"/>
                </a:cubicBezTo>
                <a:cubicBezTo>
                  <a:pt x="2062725" y="1203229"/>
                  <a:pt x="2059812" y="1198162"/>
                  <a:pt x="2055568" y="1194235"/>
                </a:cubicBezTo>
                <a:cubicBezTo>
                  <a:pt x="2051325" y="1190309"/>
                  <a:pt x="2046131" y="1188282"/>
                  <a:pt x="2039988" y="1188155"/>
                </a:cubicBezTo>
                <a:close/>
                <a:moveTo>
                  <a:pt x="2351967" y="1155224"/>
                </a:moveTo>
                <a:lnTo>
                  <a:pt x="2351967" y="1164344"/>
                </a:lnTo>
                <a:lnTo>
                  <a:pt x="2355007" y="1164344"/>
                </a:lnTo>
                <a:cubicBezTo>
                  <a:pt x="2355513" y="1161304"/>
                  <a:pt x="2354500" y="1158263"/>
                  <a:pt x="2351967" y="1155224"/>
                </a:cubicBezTo>
                <a:close/>
                <a:moveTo>
                  <a:pt x="2073429" y="1121274"/>
                </a:moveTo>
                <a:lnTo>
                  <a:pt x="2052148" y="1151674"/>
                </a:lnTo>
                <a:lnTo>
                  <a:pt x="2073429" y="1179035"/>
                </a:lnTo>
                <a:lnTo>
                  <a:pt x="2085589" y="1142554"/>
                </a:lnTo>
                <a:cubicBezTo>
                  <a:pt x="2086096" y="1142618"/>
                  <a:pt x="2088122" y="1142491"/>
                  <a:pt x="2091669" y="1142174"/>
                </a:cubicBezTo>
                <a:cubicBezTo>
                  <a:pt x="2095216" y="1141857"/>
                  <a:pt x="2097242" y="1140971"/>
                  <a:pt x="2097749" y="1139514"/>
                </a:cubicBezTo>
                <a:cubicBezTo>
                  <a:pt x="2097116" y="1136284"/>
                  <a:pt x="2093822" y="1132864"/>
                  <a:pt x="2087869" y="1129254"/>
                </a:cubicBezTo>
                <a:cubicBezTo>
                  <a:pt x="2081915" y="1125644"/>
                  <a:pt x="2077102" y="1122984"/>
                  <a:pt x="2073429" y="1121274"/>
                </a:cubicBezTo>
                <a:close/>
                <a:moveTo>
                  <a:pt x="1422733" y="1098136"/>
                </a:moveTo>
                <a:cubicBezTo>
                  <a:pt x="1422860" y="1101176"/>
                  <a:pt x="1424127" y="1103456"/>
                  <a:pt x="1426533" y="1104976"/>
                </a:cubicBezTo>
                <a:cubicBezTo>
                  <a:pt x="1428940" y="1106496"/>
                  <a:pt x="1431727" y="1107256"/>
                  <a:pt x="1434894" y="1107256"/>
                </a:cubicBezTo>
                <a:cubicBezTo>
                  <a:pt x="1435020" y="1105546"/>
                  <a:pt x="1434767" y="1103646"/>
                  <a:pt x="1434134" y="1101556"/>
                </a:cubicBezTo>
                <a:cubicBezTo>
                  <a:pt x="1433500" y="1099466"/>
                  <a:pt x="1431727" y="1098326"/>
                  <a:pt x="1428813" y="1098136"/>
                </a:cubicBezTo>
                <a:close/>
                <a:moveTo>
                  <a:pt x="2753255" y="1073141"/>
                </a:moveTo>
                <a:cubicBezTo>
                  <a:pt x="2749708" y="1076181"/>
                  <a:pt x="2747681" y="1079221"/>
                  <a:pt x="2747175" y="1082261"/>
                </a:cubicBezTo>
                <a:lnTo>
                  <a:pt x="2747175" y="1085302"/>
                </a:lnTo>
                <a:close/>
                <a:moveTo>
                  <a:pt x="1918385" y="1060472"/>
                </a:moveTo>
                <a:cubicBezTo>
                  <a:pt x="1909392" y="1071176"/>
                  <a:pt x="1901538" y="1082449"/>
                  <a:pt x="1894825" y="1094293"/>
                </a:cubicBezTo>
                <a:cubicBezTo>
                  <a:pt x="1888111" y="1106137"/>
                  <a:pt x="1881778" y="1118170"/>
                  <a:pt x="1875825" y="1130394"/>
                </a:cubicBezTo>
                <a:cubicBezTo>
                  <a:pt x="1875888" y="1132611"/>
                  <a:pt x="1876521" y="1136537"/>
                  <a:pt x="1877725" y="1142174"/>
                </a:cubicBezTo>
                <a:cubicBezTo>
                  <a:pt x="1878928" y="1147811"/>
                  <a:pt x="1880321" y="1150977"/>
                  <a:pt x="1881905" y="1151674"/>
                </a:cubicBezTo>
                <a:cubicBezTo>
                  <a:pt x="1884818" y="1151231"/>
                  <a:pt x="1886591" y="1149078"/>
                  <a:pt x="1887225" y="1145214"/>
                </a:cubicBezTo>
                <a:cubicBezTo>
                  <a:pt x="1887858" y="1141351"/>
                  <a:pt x="1888111" y="1138437"/>
                  <a:pt x="1887985" y="1136474"/>
                </a:cubicBezTo>
                <a:cubicBezTo>
                  <a:pt x="1888111" y="1128811"/>
                  <a:pt x="1890138" y="1122097"/>
                  <a:pt x="1894065" y="1116333"/>
                </a:cubicBezTo>
                <a:cubicBezTo>
                  <a:pt x="1897992" y="1110570"/>
                  <a:pt x="1903058" y="1106137"/>
                  <a:pt x="1909265" y="1103033"/>
                </a:cubicBezTo>
                <a:cubicBezTo>
                  <a:pt x="1909645" y="1095560"/>
                  <a:pt x="1911165" y="1088466"/>
                  <a:pt x="1913825" y="1081753"/>
                </a:cubicBezTo>
                <a:cubicBezTo>
                  <a:pt x="1916485" y="1075039"/>
                  <a:pt x="1918005" y="1067946"/>
                  <a:pt x="1918385" y="1060472"/>
                </a:cubicBezTo>
                <a:close/>
                <a:moveTo>
                  <a:pt x="2109909" y="1054392"/>
                </a:moveTo>
                <a:cubicBezTo>
                  <a:pt x="2106996" y="1054582"/>
                  <a:pt x="2105223" y="1055722"/>
                  <a:pt x="2104589" y="1057812"/>
                </a:cubicBezTo>
                <a:cubicBezTo>
                  <a:pt x="2103956" y="1059902"/>
                  <a:pt x="2103702" y="1061802"/>
                  <a:pt x="2103829" y="1063512"/>
                </a:cubicBezTo>
                <a:cubicBezTo>
                  <a:pt x="2104336" y="1067059"/>
                  <a:pt x="2106363" y="1069086"/>
                  <a:pt x="2109909" y="1069593"/>
                </a:cubicBezTo>
                <a:cubicBezTo>
                  <a:pt x="2111303" y="1069466"/>
                  <a:pt x="2112316" y="1068959"/>
                  <a:pt x="2112949" y="1068073"/>
                </a:cubicBezTo>
                <a:cubicBezTo>
                  <a:pt x="2113583" y="1067186"/>
                  <a:pt x="2114596" y="1066679"/>
                  <a:pt x="2115989" y="1066552"/>
                </a:cubicBezTo>
                <a:cubicBezTo>
                  <a:pt x="2115926" y="1064716"/>
                  <a:pt x="2115293" y="1062309"/>
                  <a:pt x="2114089" y="1059332"/>
                </a:cubicBezTo>
                <a:cubicBezTo>
                  <a:pt x="2112886" y="1056356"/>
                  <a:pt x="2111493" y="1054709"/>
                  <a:pt x="2109909" y="1054392"/>
                </a:cubicBezTo>
                <a:close/>
                <a:moveTo>
                  <a:pt x="2128149" y="1011831"/>
                </a:moveTo>
                <a:lnTo>
                  <a:pt x="2140310" y="1036152"/>
                </a:lnTo>
                <a:lnTo>
                  <a:pt x="2140310" y="1020952"/>
                </a:lnTo>
                <a:cubicBezTo>
                  <a:pt x="2140183" y="1016581"/>
                  <a:pt x="2138916" y="1013921"/>
                  <a:pt x="2136510" y="1012971"/>
                </a:cubicBezTo>
                <a:cubicBezTo>
                  <a:pt x="2134103" y="1012021"/>
                  <a:pt x="2131316" y="1011641"/>
                  <a:pt x="2128149" y="1011831"/>
                </a:cubicBezTo>
                <a:close/>
                <a:moveTo>
                  <a:pt x="1936626" y="1011831"/>
                </a:moveTo>
                <a:lnTo>
                  <a:pt x="1918385" y="1027032"/>
                </a:lnTo>
                <a:cubicBezTo>
                  <a:pt x="1922882" y="1027412"/>
                  <a:pt x="1926049" y="1029692"/>
                  <a:pt x="1927886" y="1033872"/>
                </a:cubicBezTo>
                <a:cubicBezTo>
                  <a:pt x="1929722" y="1038052"/>
                  <a:pt x="1930609" y="1041852"/>
                  <a:pt x="1930546" y="1045272"/>
                </a:cubicBezTo>
                <a:lnTo>
                  <a:pt x="1921426" y="1057432"/>
                </a:lnTo>
                <a:cubicBezTo>
                  <a:pt x="1930546" y="1057179"/>
                  <a:pt x="1937386" y="1053886"/>
                  <a:pt x="1941946" y="1047552"/>
                </a:cubicBezTo>
                <a:cubicBezTo>
                  <a:pt x="1946506" y="1041219"/>
                  <a:pt x="1948786" y="1033365"/>
                  <a:pt x="1948786" y="1023992"/>
                </a:cubicBezTo>
                <a:lnTo>
                  <a:pt x="1948786" y="1020952"/>
                </a:lnTo>
                <a:cubicBezTo>
                  <a:pt x="1949419" y="1021015"/>
                  <a:pt x="1951953" y="1020888"/>
                  <a:pt x="1956386" y="1020571"/>
                </a:cubicBezTo>
                <a:cubicBezTo>
                  <a:pt x="1960820" y="1020255"/>
                  <a:pt x="1963353" y="1019368"/>
                  <a:pt x="1963986" y="1017911"/>
                </a:cubicBezTo>
                <a:cubicBezTo>
                  <a:pt x="1963036" y="1016328"/>
                  <a:pt x="1958856" y="1014935"/>
                  <a:pt x="1951446" y="1013731"/>
                </a:cubicBezTo>
                <a:cubicBezTo>
                  <a:pt x="1944036" y="1012528"/>
                  <a:pt x="1939096" y="1011895"/>
                  <a:pt x="1936626" y="1011831"/>
                </a:cubicBezTo>
                <a:close/>
                <a:moveTo>
                  <a:pt x="1495695" y="1009974"/>
                </a:moveTo>
                <a:lnTo>
                  <a:pt x="1486575" y="1013014"/>
                </a:lnTo>
                <a:lnTo>
                  <a:pt x="1498735" y="1019094"/>
                </a:lnTo>
                <a:cubicBezTo>
                  <a:pt x="1498798" y="1017384"/>
                  <a:pt x="1498672" y="1015484"/>
                  <a:pt x="1498355" y="1013394"/>
                </a:cubicBezTo>
                <a:cubicBezTo>
                  <a:pt x="1498038" y="1011304"/>
                  <a:pt x="1497151" y="1010164"/>
                  <a:pt x="1495695" y="1009974"/>
                </a:cubicBezTo>
                <a:close/>
                <a:moveTo>
                  <a:pt x="2789736" y="1009300"/>
                </a:moveTo>
                <a:cubicBezTo>
                  <a:pt x="2783782" y="1009046"/>
                  <a:pt x="2779729" y="1009553"/>
                  <a:pt x="2777575" y="1010821"/>
                </a:cubicBezTo>
                <a:cubicBezTo>
                  <a:pt x="2775422" y="1012086"/>
                  <a:pt x="2774409" y="1015634"/>
                  <a:pt x="2774535" y="1021461"/>
                </a:cubicBezTo>
                <a:lnTo>
                  <a:pt x="2780616" y="1036661"/>
                </a:lnTo>
                <a:lnTo>
                  <a:pt x="2792720" y="1022136"/>
                </a:lnTo>
                <a:lnTo>
                  <a:pt x="2792720" y="1020998"/>
                </a:lnTo>
                <a:lnTo>
                  <a:pt x="2795816" y="1012484"/>
                </a:lnTo>
                <a:lnTo>
                  <a:pt x="2795816" y="1009300"/>
                </a:lnTo>
                <a:close/>
                <a:moveTo>
                  <a:pt x="3423906" y="1000968"/>
                </a:moveTo>
                <a:cubicBezTo>
                  <a:pt x="3420739" y="1010341"/>
                  <a:pt x="3416432" y="1024275"/>
                  <a:pt x="3410986" y="1042769"/>
                </a:cubicBezTo>
                <a:lnTo>
                  <a:pt x="3410437" y="1044276"/>
                </a:lnTo>
                <a:lnTo>
                  <a:pt x="3414790" y="1042583"/>
                </a:lnTo>
                <a:lnTo>
                  <a:pt x="3429124" y="1017260"/>
                </a:lnTo>
                <a:lnTo>
                  <a:pt x="3429124" y="1003567"/>
                </a:lnTo>
                <a:lnTo>
                  <a:pt x="3430566" y="1003567"/>
                </a:lnTo>
                <a:close/>
                <a:moveTo>
                  <a:pt x="2371697" y="995590"/>
                </a:moveTo>
                <a:lnTo>
                  <a:pt x="2365274" y="1008791"/>
                </a:lnTo>
                <a:lnTo>
                  <a:pt x="2365500" y="1015218"/>
                </a:lnTo>
                <a:lnTo>
                  <a:pt x="2373247" y="997139"/>
                </a:lnTo>
                <a:close/>
                <a:moveTo>
                  <a:pt x="3117114" y="971790"/>
                </a:moveTo>
                <a:lnTo>
                  <a:pt x="3110407" y="992117"/>
                </a:lnTo>
                <a:lnTo>
                  <a:pt x="3109703" y="993614"/>
                </a:lnTo>
                <a:lnTo>
                  <a:pt x="3110780" y="991848"/>
                </a:lnTo>
                <a:close/>
                <a:moveTo>
                  <a:pt x="1757140" y="967413"/>
                </a:moveTo>
                <a:cubicBezTo>
                  <a:pt x="1757140" y="973493"/>
                  <a:pt x="1760180" y="976533"/>
                  <a:pt x="1766260" y="976533"/>
                </a:cubicBezTo>
                <a:cubicBezTo>
                  <a:pt x="1766387" y="974823"/>
                  <a:pt x="1766133" y="972923"/>
                  <a:pt x="1765500" y="970833"/>
                </a:cubicBezTo>
                <a:cubicBezTo>
                  <a:pt x="1764867" y="968743"/>
                  <a:pt x="1763093" y="967603"/>
                  <a:pt x="1760180" y="967413"/>
                </a:cubicBezTo>
                <a:close/>
                <a:moveTo>
                  <a:pt x="1288971" y="964373"/>
                </a:moveTo>
                <a:cubicBezTo>
                  <a:pt x="1288084" y="976280"/>
                  <a:pt x="1284537" y="987427"/>
                  <a:pt x="1278330" y="997814"/>
                </a:cubicBezTo>
                <a:cubicBezTo>
                  <a:pt x="1272124" y="1008201"/>
                  <a:pt x="1268577" y="1019348"/>
                  <a:pt x="1267690" y="1031254"/>
                </a:cubicBezTo>
                <a:lnTo>
                  <a:pt x="1255530" y="1009974"/>
                </a:lnTo>
                <a:lnTo>
                  <a:pt x="1258570" y="985653"/>
                </a:lnTo>
                <a:cubicBezTo>
                  <a:pt x="1266107" y="984767"/>
                  <a:pt x="1270034" y="981220"/>
                  <a:pt x="1270350" y="975013"/>
                </a:cubicBezTo>
                <a:cubicBezTo>
                  <a:pt x="1270667" y="968807"/>
                  <a:pt x="1276874" y="965260"/>
                  <a:pt x="1288971" y="964373"/>
                </a:cubicBezTo>
                <a:close/>
                <a:moveTo>
                  <a:pt x="2382971" y="964096"/>
                </a:moveTo>
                <a:lnTo>
                  <a:pt x="2374395" y="978391"/>
                </a:lnTo>
                <a:lnTo>
                  <a:pt x="2373266" y="986486"/>
                </a:lnTo>
                <a:lnTo>
                  <a:pt x="2379327" y="981940"/>
                </a:lnTo>
                <a:lnTo>
                  <a:pt x="2385407" y="969780"/>
                </a:lnTo>
                <a:close/>
                <a:moveTo>
                  <a:pt x="2412768" y="951538"/>
                </a:moveTo>
                <a:lnTo>
                  <a:pt x="2409728" y="960659"/>
                </a:lnTo>
                <a:lnTo>
                  <a:pt x="2424928" y="972820"/>
                </a:lnTo>
                <a:cubicBezTo>
                  <a:pt x="2424991" y="977506"/>
                  <a:pt x="2424105" y="981813"/>
                  <a:pt x="2422268" y="985740"/>
                </a:cubicBezTo>
                <a:cubicBezTo>
                  <a:pt x="2420431" y="989667"/>
                  <a:pt x="2417265" y="992454"/>
                  <a:pt x="2412768" y="994099"/>
                </a:cubicBezTo>
                <a:cubicBezTo>
                  <a:pt x="2412451" y="1004740"/>
                  <a:pt x="2412325" y="1015380"/>
                  <a:pt x="2412388" y="1026020"/>
                </a:cubicBezTo>
                <a:cubicBezTo>
                  <a:pt x="2412451" y="1036661"/>
                  <a:pt x="2414605" y="1047300"/>
                  <a:pt x="2418848" y="1057941"/>
                </a:cubicBezTo>
                <a:lnTo>
                  <a:pt x="2443169" y="1018421"/>
                </a:lnTo>
                <a:cubicBezTo>
                  <a:pt x="2437089" y="1008794"/>
                  <a:pt x="2434048" y="997647"/>
                  <a:pt x="2434048" y="984980"/>
                </a:cubicBezTo>
                <a:cubicBezTo>
                  <a:pt x="2435758" y="985107"/>
                  <a:pt x="2437658" y="984853"/>
                  <a:pt x="2439749" y="984219"/>
                </a:cubicBezTo>
                <a:cubicBezTo>
                  <a:pt x="2441839" y="983587"/>
                  <a:pt x="2442979" y="981813"/>
                  <a:pt x="2443169" y="978900"/>
                </a:cubicBezTo>
                <a:cubicBezTo>
                  <a:pt x="2442979" y="975859"/>
                  <a:pt x="2441839" y="972820"/>
                  <a:pt x="2439749" y="969780"/>
                </a:cubicBezTo>
                <a:cubicBezTo>
                  <a:pt x="2437658" y="966740"/>
                  <a:pt x="2435758" y="963700"/>
                  <a:pt x="2434048" y="960659"/>
                </a:cubicBezTo>
                <a:close/>
                <a:moveTo>
                  <a:pt x="1772340" y="943093"/>
                </a:moveTo>
                <a:cubicBezTo>
                  <a:pt x="1768794" y="943599"/>
                  <a:pt x="1766767" y="945626"/>
                  <a:pt x="1766260" y="949173"/>
                </a:cubicBezTo>
                <a:lnTo>
                  <a:pt x="1778420" y="952213"/>
                </a:lnTo>
                <a:cubicBezTo>
                  <a:pt x="1778357" y="950503"/>
                  <a:pt x="1777724" y="948603"/>
                  <a:pt x="1776520" y="946513"/>
                </a:cubicBezTo>
                <a:cubicBezTo>
                  <a:pt x="1775317" y="944423"/>
                  <a:pt x="1773924" y="943283"/>
                  <a:pt x="1772340" y="943093"/>
                </a:cubicBezTo>
                <a:close/>
                <a:moveTo>
                  <a:pt x="3457347" y="934087"/>
                </a:moveTo>
                <a:lnTo>
                  <a:pt x="3436066" y="964487"/>
                </a:lnTo>
                <a:lnTo>
                  <a:pt x="3450322" y="982816"/>
                </a:lnTo>
                <a:lnTo>
                  <a:pt x="3475155" y="945565"/>
                </a:lnTo>
                <a:lnTo>
                  <a:pt x="3471787" y="942067"/>
                </a:lnTo>
                <a:cubicBezTo>
                  <a:pt x="3465833" y="938457"/>
                  <a:pt x="3461020" y="935797"/>
                  <a:pt x="3457347" y="934087"/>
                </a:cubicBezTo>
                <a:close/>
                <a:moveTo>
                  <a:pt x="3130866" y="923347"/>
                </a:moveTo>
                <a:lnTo>
                  <a:pt x="3129027" y="935686"/>
                </a:lnTo>
                <a:lnTo>
                  <a:pt x="3120095" y="962756"/>
                </a:lnTo>
                <a:lnTo>
                  <a:pt x="3138140" y="943207"/>
                </a:lnTo>
                <a:cubicBezTo>
                  <a:pt x="3137760" y="940863"/>
                  <a:pt x="3136240" y="936430"/>
                  <a:pt x="3133580" y="929906"/>
                </a:cubicBezTo>
                <a:close/>
                <a:moveTo>
                  <a:pt x="3082090" y="912229"/>
                </a:moveTo>
                <a:lnTo>
                  <a:pt x="3074834" y="912767"/>
                </a:lnTo>
                <a:lnTo>
                  <a:pt x="3071693" y="920190"/>
                </a:lnTo>
                <a:lnTo>
                  <a:pt x="3069102" y="927531"/>
                </a:lnTo>
                <a:lnTo>
                  <a:pt x="3078486" y="917636"/>
                </a:lnTo>
                <a:close/>
                <a:moveTo>
                  <a:pt x="2009587" y="890229"/>
                </a:moveTo>
                <a:cubicBezTo>
                  <a:pt x="2009714" y="893269"/>
                  <a:pt x="2010981" y="895549"/>
                  <a:pt x="2013387" y="897069"/>
                </a:cubicBezTo>
                <a:cubicBezTo>
                  <a:pt x="2015794" y="898589"/>
                  <a:pt x="2018581" y="899349"/>
                  <a:pt x="2021748" y="899349"/>
                </a:cubicBezTo>
                <a:cubicBezTo>
                  <a:pt x="2021874" y="897639"/>
                  <a:pt x="2021621" y="895739"/>
                  <a:pt x="2020988" y="893649"/>
                </a:cubicBezTo>
                <a:cubicBezTo>
                  <a:pt x="2020354" y="891559"/>
                  <a:pt x="2018581" y="890419"/>
                  <a:pt x="2015667" y="890229"/>
                </a:cubicBezTo>
                <a:close/>
                <a:moveTo>
                  <a:pt x="3302303" y="873285"/>
                </a:moveTo>
                <a:cubicBezTo>
                  <a:pt x="3293310" y="883989"/>
                  <a:pt x="3285456" y="895262"/>
                  <a:pt x="3278743" y="907106"/>
                </a:cubicBezTo>
                <a:cubicBezTo>
                  <a:pt x="3272029" y="918950"/>
                  <a:pt x="3265696" y="930983"/>
                  <a:pt x="3259743" y="943207"/>
                </a:cubicBezTo>
                <a:cubicBezTo>
                  <a:pt x="3259806" y="945424"/>
                  <a:pt x="3260439" y="949351"/>
                  <a:pt x="3261643" y="954987"/>
                </a:cubicBezTo>
                <a:cubicBezTo>
                  <a:pt x="3262846" y="960624"/>
                  <a:pt x="3264239" y="963790"/>
                  <a:pt x="3265823" y="964487"/>
                </a:cubicBezTo>
                <a:cubicBezTo>
                  <a:pt x="3268736" y="964044"/>
                  <a:pt x="3270509" y="961891"/>
                  <a:pt x="3271143" y="958027"/>
                </a:cubicBezTo>
                <a:cubicBezTo>
                  <a:pt x="3271776" y="954164"/>
                  <a:pt x="3272029" y="951250"/>
                  <a:pt x="3271903" y="949287"/>
                </a:cubicBezTo>
                <a:cubicBezTo>
                  <a:pt x="3272029" y="941624"/>
                  <a:pt x="3274056" y="934910"/>
                  <a:pt x="3277983" y="929146"/>
                </a:cubicBezTo>
                <a:cubicBezTo>
                  <a:pt x="3281910" y="923383"/>
                  <a:pt x="3286976" y="918950"/>
                  <a:pt x="3293183" y="915846"/>
                </a:cubicBezTo>
                <a:cubicBezTo>
                  <a:pt x="3293563" y="908373"/>
                  <a:pt x="3295083" y="901279"/>
                  <a:pt x="3297743" y="894566"/>
                </a:cubicBezTo>
                <a:cubicBezTo>
                  <a:pt x="3300403" y="887852"/>
                  <a:pt x="3301923" y="880759"/>
                  <a:pt x="3302303" y="873285"/>
                </a:cubicBezTo>
                <a:close/>
                <a:moveTo>
                  <a:pt x="3493827" y="867205"/>
                </a:moveTo>
                <a:cubicBezTo>
                  <a:pt x="3490914" y="867395"/>
                  <a:pt x="3489141" y="868535"/>
                  <a:pt x="3488507" y="870626"/>
                </a:cubicBezTo>
                <a:cubicBezTo>
                  <a:pt x="3487874" y="872715"/>
                  <a:pt x="3487620" y="874615"/>
                  <a:pt x="3487747" y="876325"/>
                </a:cubicBezTo>
                <a:cubicBezTo>
                  <a:pt x="3488254" y="879872"/>
                  <a:pt x="3490281" y="881899"/>
                  <a:pt x="3493827" y="882406"/>
                </a:cubicBezTo>
                <a:cubicBezTo>
                  <a:pt x="3495221" y="882279"/>
                  <a:pt x="3496234" y="881772"/>
                  <a:pt x="3496867" y="880886"/>
                </a:cubicBezTo>
                <a:cubicBezTo>
                  <a:pt x="3497501" y="879999"/>
                  <a:pt x="3498514" y="879492"/>
                  <a:pt x="3499907" y="879365"/>
                </a:cubicBezTo>
                <a:cubicBezTo>
                  <a:pt x="3499844" y="877529"/>
                  <a:pt x="3499211" y="875122"/>
                  <a:pt x="3498007" y="872145"/>
                </a:cubicBezTo>
                <a:cubicBezTo>
                  <a:pt x="3496804" y="869169"/>
                  <a:pt x="3495411" y="867522"/>
                  <a:pt x="3493827" y="867205"/>
                </a:cubicBezTo>
                <a:close/>
                <a:moveTo>
                  <a:pt x="3745548" y="848317"/>
                </a:moveTo>
                <a:lnTo>
                  <a:pt x="3737032" y="858085"/>
                </a:lnTo>
                <a:cubicBezTo>
                  <a:pt x="3735955" y="866445"/>
                  <a:pt x="3730509" y="880126"/>
                  <a:pt x="3720692" y="899126"/>
                </a:cubicBezTo>
                <a:cubicBezTo>
                  <a:pt x="3715784" y="908626"/>
                  <a:pt x="3711398" y="916036"/>
                  <a:pt x="3707534" y="921357"/>
                </a:cubicBezTo>
                <a:lnTo>
                  <a:pt x="3702253" y="926463"/>
                </a:lnTo>
                <a:lnTo>
                  <a:pt x="3702019" y="930555"/>
                </a:lnTo>
                <a:cubicBezTo>
                  <a:pt x="3702906" y="935939"/>
                  <a:pt x="3704173" y="939612"/>
                  <a:pt x="3705819" y="941576"/>
                </a:cubicBezTo>
                <a:cubicBezTo>
                  <a:pt x="3707529" y="944426"/>
                  <a:pt x="3709429" y="945566"/>
                  <a:pt x="3711519" y="944996"/>
                </a:cubicBezTo>
                <a:cubicBezTo>
                  <a:pt x="3713610" y="944426"/>
                  <a:pt x="3714749" y="943286"/>
                  <a:pt x="3714940" y="941576"/>
                </a:cubicBezTo>
                <a:cubicBezTo>
                  <a:pt x="3708733" y="932455"/>
                  <a:pt x="3709746" y="924855"/>
                  <a:pt x="3717980" y="918775"/>
                </a:cubicBezTo>
                <a:cubicBezTo>
                  <a:pt x="3726213" y="912695"/>
                  <a:pt x="3733306" y="908135"/>
                  <a:pt x="3739260" y="905095"/>
                </a:cubicBezTo>
                <a:lnTo>
                  <a:pt x="3739260" y="859494"/>
                </a:lnTo>
                <a:lnTo>
                  <a:pt x="3742300" y="859494"/>
                </a:lnTo>
                <a:cubicBezTo>
                  <a:pt x="3744010" y="856327"/>
                  <a:pt x="3745150" y="852780"/>
                  <a:pt x="3745720" y="848854"/>
                </a:cubicBezTo>
                <a:close/>
                <a:moveTo>
                  <a:pt x="3177661" y="833766"/>
                </a:moveTo>
                <a:cubicBezTo>
                  <a:pt x="3176204" y="841935"/>
                  <a:pt x="3173037" y="849915"/>
                  <a:pt x="3168161" y="857705"/>
                </a:cubicBezTo>
                <a:lnTo>
                  <a:pt x="3149022" y="869188"/>
                </a:lnTo>
                <a:lnTo>
                  <a:pt x="3149168" y="873555"/>
                </a:lnTo>
                <a:lnTo>
                  <a:pt x="3145783" y="877138"/>
                </a:lnTo>
                <a:lnTo>
                  <a:pt x="3142700" y="891526"/>
                </a:lnTo>
                <a:cubicBezTo>
                  <a:pt x="3140040" y="898239"/>
                  <a:pt x="3138520" y="905333"/>
                  <a:pt x="3138140" y="912807"/>
                </a:cubicBezTo>
                <a:cubicBezTo>
                  <a:pt x="3148210" y="911983"/>
                  <a:pt x="3153910" y="906789"/>
                  <a:pt x="3155240" y="897226"/>
                </a:cubicBezTo>
                <a:cubicBezTo>
                  <a:pt x="3156570" y="887662"/>
                  <a:pt x="3156950" y="878669"/>
                  <a:pt x="3156380" y="870245"/>
                </a:cubicBezTo>
                <a:cubicBezTo>
                  <a:pt x="3161130" y="870245"/>
                  <a:pt x="3166071" y="869485"/>
                  <a:pt x="3171201" y="867966"/>
                </a:cubicBezTo>
                <a:cubicBezTo>
                  <a:pt x="3176331" y="866445"/>
                  <a:pt x="3180511" y="864165"/>
                  <a:pt x="3183741" y="861125"/>
                </a:cubicBezTo>
                <a:close/>
                <a:moveTo>
                  <a:pt x="2847497" y="832977"/>
                </a:moveTo>
                <a:cubicBezTo>
                  <a:pt x="2844330" y="842349"/>
                  <a:pt x="2840023" y="856284"/>
                  <a:pt x="2834577" y="874778"/>
                </a:cubicBezTo>
                <a:cubicBezTo>
                  <a:pt x="2829130" y="893272"/>
                  <a:pt x="2823303" y="905685"/>
                  <a:pt x="2817096" y="912019"/>
                </a:cubicBezTo>
                <a:lnTo>
                  <a:pt x="2838377" y="930258"/>
                </a:lnTo>
                <a:cubicBezTo>
                  <a:pt x="2851044" y="906445"/>
                  <a:pt x="2862191" y="881111"/>
                  <a:pt x="2871817" y="854257"/>
                </a:cubicBezTo>
                <a:cubicBezTo>
                  <a:pt x="2870234" y="848050"/>
                  <a:pt x="2867321" y="842984"/>
                  <a:pt x="2863077" y="839057"/>
                </a:cubicBezTo>
                <a:cubicBezTo>
                  <a:pt x="2858834" y="835130"/>
                  <a:pt x="2853640" y="833104"/>
                  <a:pt x="2847497" y="832977"/>
                </a:cubicBezTo>
                <a:close/>
                <a:moveTo>
                  <a:pt x="3512067" y="824644"/>
                </a:moveTo>
                <a:lnTo>
                  <a:pt x="3517665" y="835841"/>
                </a:lnTo>
                <a:lnTo>
                  <a:pt x="3520755" y="827193"/>
                </a:lnTo>
                <a:lnTo>
                  <a:pt x="3520939" y="826857"/>
                </a:lnTo>
                <a:lnTo>
                  <a:pt x="3520428" y="825784"/>
                </a:lnTo>
                <a:cubicBezTo>
                  <a:pt x="3518021" y="824834"/>
                  <a:pt x="3515234" y="824454"/>
                  <a:pt x="3512067" y="824644"/>
                </a:cubicBezTo>
                <a:close/>
                <a:moveTo>
                  <a:pt x="3320544" y="824644"/>
                </a:moveTo>
                <a:lnTo>
                  <a:pt x="3302303" y="839845"/>
                </a:lnTo>
                <a:cubicBezTo>
                  <a:pt x="3306800" y="840225"/>
                  <a:pt x="3309967" y="842505"/>
                  <a:pt x="3311804" y="846685"/>
                </a:cubicBezTo>
                <a:cubicBezTo>
                  <a:pt x="3313640" y="850865"/>
                  <a:pt x="3314527" y="854665"/>
                  <a:pt x="3314464" y="858085"/>
                </a:cubicBezTo>
                <a:lnTo>
                  <a:pt x="3305344" y="870245"/>
                </a:lnTo>
                <a:cubicBezTo>
                  <a:pt x="3314464" y="869992"/>
                  <a:pt x="3321304" y="866699"/>
                  <a:pt x="3325864" y="860365"/>
                </a:cubicBezTo>
                <a:cubicBezTo>
                  <a:pt x="3330424" y="854032"/>
                  <a:pt x="3332704" y="846178"/>
                  <a:pt x="3332704" y="836805"/>
                </a:cubicBezTo>
                <a:lnTo>
                  <a:pt x="3332704" y="833766"/>
                </a:lnTo>
                <a:cubicBezTo>
                  <a:pt x="3333337" y="833828"/>
                  <a:pt x="3335871" y="833701"/>
                  <a:pt x="3340304" y="833384"/>
                </a:cubicBezTo>
                <a:cubicBezTo>
                  <a:pt x="3344738" y="833068"/>
                  <a:pt x="3347271" y="832181"/>
                  <a:pt x="3347904" y="830724"/>
                </a:cubicBezTo>
                <a:cubicBezTo>
                  <a:pt x="3346954" y="829141"/>
                  <a:pt x="3342774" y="827748"/>
                  <a:pt x="3335364" y="826544"/>
                </a:cubicBezTo>
                <a:cubicBezTo>
                  <a:pt x="3327954" y="825341"/>
                  <a:pt x="3323014" y="824709"/>
                  <a:pt x="3320544" y="824644"/>
                </a:cubicBezTo>
                <a:close/>
                <a:moveTo>
                  <a:pt x="2082549" y="802067"/>
                </a:moveTo>
                <a:lnTo>
                  <a:pt x="2073429" y="805107"/>
                </a:lnTo>
                <a:lnTo>
                  <a:pt x="2085589" y="811187"/>
                </a:lnTo>
                <a:cubicBezTo>
                  <a:pt x="2085652" y="809477"/>
                  <a:pt x="2085526" y="807577"/>
                  <a:pt x="2085209" y="805487"/>
                </a:cubicBezTo>
                <a:cubicBezTo>
                  <a:pt x="2084892" y="803397"/>
                  <a:pt x="2084005" y="802257"/>
                  <a:pt x="2082549" y="802067"/>
                </a:cubicBezTo>
                <a:close/>
                <a:moveTo>
                  <a:pt x="3201981" y="800324"/>
                </a:moveTo>
                <a:cubicBezTo>
                  <a:pt x="3199068" y="800514"/>
                  <a:pt x="3197295" y="801654"/>
                  <a:pt x="3196661" y="803744"/>
                </a:cubicBezTo>
                <a:cubicBezTo>
                  <a:pt x="3196028" y="805834"/>
                  <a:pt x="3195775" y="807734"/>
                  <a:pt x="3195901" y="809444"/>
                </a:cubicBezTo>
                <a:lnTo>
                  <a:pt x="3208062" y="812484"/>
                </a:lnTo>
                <a:cubicBezTo>
                  <a:pt x="3207998" y="810647"/>
                  <a:pt x="3207365" y="808241"/>
                  <a:pt x="3206161" y="805264"/>
                </a:cubicBezTo>
                <a:cubicBezTo>
                  <a:pt x="3204958" y="802287"/>
                  <a:pt x="3203565" y="800641"/>
                  <a:pt x="3201981" y="800324"/>
                </a:cubicBezTo>
                <a:close/>
                <a:moveTo>
                  <a:pt x="3772991" y="771835"/>
                </a:moveTo>
                <a:lnTo>
                  <a:pt x="3767433" y="776003"/>
                </a:lnTo>
                <a:lnTo>
                  <a:pt x="3758313" y="791204"/>
                </a:lnTo>
                <a:cubicBezTo>
                  <a:pt x="3758313" y="796080"/>
                  <a:pt x="3757553" y="801527"/>
                  <a:pt x="3756033" y="807544"/>
                </a:cubicBezTo>
                <a:cubicBezTo>
                  <a:pt x="3754512" y="813561"/>
                  <a:pt x="3752232" y="818248"/>
                  <a:pt x="3749192" y="821604"/>
                </a:cubicBezTo>
                <a:lnTo>
                  <a:pt x="3749451" y="828999"/>
                </a:lnTo>
                <a:lnTo>
                  <a:pt x="3762060" y="812753"/>
                </a:lnTo>
                <a:cubicBezTo>
                  <a:pt x="3766747" y="803696"/>
                  <a:pt x="3773334" y="795969"/>
                  <a:pt x="3781821" y="789572"/>
                </a:cubicBezTo>
                <a:cubicBezTo>
                  <a:pt x="3776817" y="784664"/>
                  <a:pt x="3773619" y="780468"/>
                  <a:pt x="3772226" y="776985"/>
                </a:cubicBezTo>
                <a:close/>
                <a:moveTo>
                  <a:pt x="2880938" y="766096"/>
                </a:moveTo>
                <a:lnTo>
                  <a:pt x="2859657" y="796495"/>
                </a:lnTo>
                <a:lnTo>
                  <a:pt x="2880938" y="823857"/>
                </a:lnTo>
                <a:lnTo>
                  <a:pt x="2893098" y="787375"/>
                </a:lnTo>
                <a:cubicBezTo>
                  <a:pt x="2893605" y="787440"/>
                  <a:pt x="2895631" y="787313"/>
                  <a:pt x="2899178" y="786996"/>
                </a:cubicBezTo>
                <a:cubicBezTo>
                  <a:pt x="2902725" y="786679"/>
                  <a:pt x="2904751" y="785793"/>
                  <a:pt x="2905258" y="784336"/>
                </a:cubicBezTo>
                <a:cubicBezTo>
                  <a:pt x="2904625" y="781106"/>
                  <a:pt x="2901331" y="777686"/>
                  <a:pt x="2895378" y="774076"/>
                </a:cubicBezTo>
                <a:cubicBezTo>
                  <a:pt x="2889424" y="770466"/>
                  <a:pt x="2884611" y="767806"/>
                  <a:pt x="2880938" y="766096"/>
                </a:cubicBezTo>
                <a:close/>
                <a:moveTo>
                  <a:pt x="2343994" y="759506"/>
                </a:moveTo>
                <a:cubicBezTo>
                  <a:pt x="2343994" y="765586"/>
                  <a:pt x="2347034" y="768626"/>
                  <a:pt x="2353114" y="768626"/>
                </a:cubicBezTo>
                <a:cubicBezTo>
                  <a:pt x="2353241" y="766916"/>
                  <a:pt x="2352987" y="765016"/>
                  <a:pt x="2352354" y="762926"/>
                </a:cubicBezTo>
                <a:cubicBezTo>
                  <a:pt x="2351721" y="760836"/>
                  <a:pt x="2349947" y="759696"/>
                  <a:pt x="2347034" y="759506"/>
                </a:cubicBezTo>
                <a:close/>
                <a:moveTo>
                  <a:pt x="1875825" y="756466"/>
                </a:moveTo>
                <a:cubicBezTo>
                  <a:pt x="1874938" y="768373"/>
                  <a:pt x="1871391" y="779520"/>
                  <a:pt x="1865184" y="789907"/>
                </a:cubicBezTo>
                <a:cubicBezTo>
                  <a:pt x="1858978" y="800294"/>
                  <a:pt x="1855431" y="811441"/>
                  <a:pt x="1854544" y="823347"/>
                </a:cubicBezTo>
                <a:lnTo>
                  <a:pt x="1842384" y="802067"/>
                </a:lnTo>
                <a:lnTo>
                  <a:pt x="1845424" y="777746"/>
                </a:lnTo>
                <a:cubicBezTo>
                  <a:pt x="1852961" y="776860"/>
                  <a:pt x="1856888" y="773313"/>
                  <a:pt x="1857204" y="767106"/>
                </a:cubicBezTo>
                <a:cubicBezTo>
                  <a:pt x="1857521" y="760900"/>
                  <a:pt x="1863728" y="757353"/>
                  <a:pt x="1875825" y="756466"/>
                </a:cubicBezTo>
                <a:close/>
                <a:moveTo>
                  <a:pt x="2465841" y="741727"/>
                </a:moveTo>
                <a:lnTo>
                  <a:pt x="2462176" y="743926"/>
                </a:lnTo>
                <a:cubicBezTo>
                  <a:pt x="2460340" y="747536"/>
                  <a:pt x="2459453" y="751716"/>
                  <a:pt x="2459516" y="756466"/>
                </a:cubicBezTo>
                <a:cubicBezTo>
                  <a:pt x="2459010" y="768816"/>
                  <a:pt x="2456983" y="776036"/>
                  <a:pt x="2453436" y="778127"/>
                </a:cubicBezTo>
                <a:cubicBezTo>
                  <a:pt x="2449889" y="780217"/>
                  <a:pt x="2447863" y="785157"/>
                  <a:pt x="2447356" y="792947"/>
                </a:cubicBezTo>
                <a:lnTo>
                  <a:pt x="2432156" y="823347"/>
                </a:lnTo>
                <a:cubicBezTo>
                  <a:pt x="2427659" y="824994"/>
                  <a:pt x="2424492" y="827781"/>
                  <a:pt x="2422656" y="831708"/>
                </a:cubicBezTo>
                <a:cubicBezTo>
                  <a:pt x="2420819" y="835635"/>
                  <a:pt x="2419932" y="839941"/>
                  <a:pt x="2419996" y="844628"/>
                </a:cubicBezTo>
                <a:lnTo>
                  <a:pt x="2423036" y="859828"/>
                </a:lnTo>
                <a:lnTo>
                  <a:pt x="2411310" y="900216"/>
                </a:lnTo>
                <a:lnTo>
                  <a:pt x="2412768" y="899859"/>
                </a:lnTo>
                <a:lnTo>
                  <a:pt x="2412768" y="915059"/>
                </a:lnTo>
                <a:lnTo>
                  <a:pt x="2421888" y="912019"/>
                </a:lnTo>
                <a:cubicBezTo>
                  <a:pt x="2423788" y="907712"/>
                  <a:pt x="2426828" y="900365"/>
                  <a:pt x="2431008" y="889978"/>
                </a:cubicBezTo>
                <a:cubicBezTo>
                  <a:pt x="2435189" y="879590"/>
                  <a:pt x="2438229" y="873764"/>
                  <a:pt x="2440129" y="872498"/>
                </a:cubicBezTo>
                <a:cubicBezTo>
                  <a:pt x="2441585" y="872751"/>
                  <a:pt x="2442472" y="873764"/>
                  <a:pt x="2442789" y="875538"/>
                </a:cubicBezTo>
                <a:cubicBezTo>
                  <a:pt x="2443105" y="877311"/>
                  <a:pt x="2443232" y="878325"/>
                  <a:pt x="2443169" y="878578"/>
                </a:cubicBezTo>
                <a:cubicBezTo>
                  <a:pt x="2451529" y="879085"/>
                  <a:pt x="2454569" y="881871"/>
                  <a:pt x="2452289" y="886938"/>
                </a:cubicBezTo>
                <a:cubicBezTo>
                  <a:pt x="2450009" y="892004"/>
                  <a:pt x="2446969" y="896311"/>
                  <a:pt x="2443169" y="899859"/>
                </a:cubicBezTo>
                <a:lnTo>
                  <a:pt x="2455329" y="927219"/>
                </a:lnTo>
                <a:lnTo>
                  <a:pt x="2443169" y="948499"/>
                </a:lnTo>
                <a:lnTo>
                  <a:pt x="2464449" y="957620"/>
                </a:lnTo>
                <a:cubicBezTo>
                  <a:pt x="2465336" y="947423"/>
                  <a:pt x="2468883" y="938175"/>
                  <a:pt x="2475089" y="929879"/>
                </a:cubicBezTo>
                <a:cubicBezTo>
                  <a:pt x="2481296" y="921582"/>
                  <a:pt x="2484843" y="911575"/>
                  <a:pt x="2485729" y="899859"/>
                </a:cubicBezTo>
                <a:cubicBezTo>
                  <a:pt x="2494786" y="887571"/>
                  <a:pt x="2503273" y="874904"/>
                  <a:pt x="2511190" y="861858"/>
                </a:cubicBezTo>
                <a:cubicBezTo>
                  <a:pt x="2519107" y="848811"/>
                  <a:pt x="2526834" y="836144"/>
                  <a:pt x="2534371" y="823857"/>
                </a:cubicBezTo>
                <a:cubicBezTo>
                  <a:pt x="2535891" y="816510"/>
                  <a:pt x="2538931" y="806883"/>
                  <a:pt x="2543491" y="794976"/>
                </a:cubicBezTo>
                <a:cubicBezTo>
                  <a:pt x="2548051" y="783069"/>
                  <a:pt x="2554131" y="776482"/>
                  <a:pt x="2561731" y="775216"/>
                </a:cubicBezTo>
                <a:cubicBezTo>
                  <a:pt x="2561351" y="772872"/>
                  <a:pt x="2559831" y="768439"/>
                  <a:pt x="2557171" y="761915"/>
                </a:cubicBezTo>
                <a:cubicBezTo>
                  <a:pt x="2554511" y="755392"/>
                  <a:pt x="2552991" y="751719"/>
                  <a:pt x="2552611" y="750895"/>
                </a:cubicBezTo>
                <a:cubicBezTo>
                  <a:pt x="2551154" y="751275"/>
                  <a:pt x="2550267" y="752794"/>
                  <a:pt x="2549951" y="755454"/>
                </a:cubicBezTo>
                <a:cubicBezTo>
                  <a:pt x="2549634" y="758114"/>
                  <a:pt x="2549507" y="759635"/>
                  <a:pt x="2549571" y="760016"/>
                </a:cubicBezTo>
                <a:cubicBezTo>
                  <a:pt x="2540957" y="777939"/>
                  <a:pt x="2530824" y="795292"/>
                  <a:pt x="2519170" y="812077"/>
                </a:cubicBezTo>
                <a:cubicBezTo>
                  <a:pt x="2507517" y="828860"/>
                  <a:pt x="2500423" y="846974"/>
                  <a:pt x="2497890" y="866418"/>
                </a:cubicBezTo>
                <a:lnTo>
                  <a:pt x="2482689" y="866418"/>
                </a:lnTo>
                <a:cubicBezTo>
                  <a:pt x="2475723" y="866734"/>
                  <a:pt x="2467616" y="866100"/>
                  <a:pt x="2458369" y="864518"/>
                </a:cubicBezTo>
                <a:cubicBezTo>
                  <a:pt x="2449122" y="862934"/>
                  <a:pt x="2444055" y="858500"/>
                  <a:pt x="2443169" y="851217"/>
                </a:cubicBezTo>
                <a:cubicBezTo>
                  <a:pt x="2443485" y="837410"/>
                  <a:pt x="2446652" y="823983"/>
                  <a:pt x="2452669" y="810937"/>
                </a:cubicBezTo>
                <a:cubicBezTo>
                  <a:pt x="2458686" y="797890"/>
                  <a:pt x="2465652" y="785983"/>
                  <a:pt x="2473569" y="775216"/>
                </a:cubicBezTo>
                <a:cubicBezTo>
                  <a:pt x="2473189" y="767868"/>
                  <a:pt x="2471669" y="761281"/>
                  <a:pt x="2469009" y="755454"/>
                </a:cubicBezTo>
                <a:close/>
                <a:moveTo>
                  <a:pt x="2359194" y="735186"/>
                </a:moveTo>
                <a:cubicBezTo>
                  <a:pt x="2355648" y="735692"/>
                  <a:pt x="2353621" y="737719"/>
                  <a:pt x="2353114" y="741266"/>
                </a:cubicBezTo>
                <a:lnTo>
                  <a:pt x="2365274" y="744306"/>
                </a:lnTo>
                <a:cubicBezTo>
                  <a:pt x="2365211" y="742596"/>
                  <a:pt x="2364578" y="740696"/>
                  <a:pt x="2363374" y="738606"/>
                </a:cubicBezTo>
                <a:cubicBezTo>
                  <a:pt x="2362171" y="736516"/>
                  <a:pt x="2360778" y="735376"/>
                  <a:pt x="2359194" y="735186"/>
                </a:cubicBezTo>
                <a:close/>
                <a:moveTo>
                  <a:pt x="2725894" y="705294"/>
                </a:moveTo>
                <a:cubicBezTo>
                  <a:pt x="2716901" y="715998"/>
                  <a:pt x="2709047" y="727271"/>
                  <a:pt x="2702334" y="739114"/>
                </a:cubicBezTo>
                <a:cubicBezTo>
                  <a:pt x="2695620" y="750959"/>
                  <a:pt x="2689287" y="762992"/>
                  <a:pt x="2683334" y="775216"/>
                </a:cubicBezTo>
                <a:cubicBezTo>
                  <a:pt x="2683397" y="777432"/>
                  <a:pt x="2684030" y="781359"/>
                  <a:pt x="2685234" y="786996"/>
                </a:cubicBezTo>
                <a:cubicBezTo>
                  <a:pt x="2686437" y="792632"/>
                  <a:pt x="2687830" y="795798"/>
                  <a:pt x="2689414" y="796495"/>
                </a:cubicBezTo>
                <a:cubicBezTo>
                  <a:pt x="2692327" y="796053"/>
                  <a:pt x="2694100" y="793900"/>
                  <a:pt x="2694734" y="790035"/>
                </a:cubicBezTo>
                <a:cubicBezTo>
                  <a:pt x="2695367" y="786173"/>
                  <a:pt x="2695620" y="783259"/>
                  <a:pt x="2695494" y="781296"/>
                </a:cubicBezTo>
                <a:cubicBezTo>
                  <a:pt x="2695620" y="773632"/>
                  <a:pt x="2697647" y="766919"/>
                  <a:pt x="2701574" y="761155"/>
                </a:cubicBezTo>
                <a:cubicBezTo>
                  <a:pt x="2705501" y="755392"/>
                  <a:pt x="2710567" y="750959"/>
                  <a:pt x="2716774" y="747855"/>
                </a:cubicBezTo>
                <a:cubicBezTo>
                  <a:pt x="2717154" y="740382"/>
                  <a:pt x="2718674" y="733288"/>
                  <a:pt x="2721334" y="726574"/>
                </a:cubicBezTo>
                <a:cubicBezTo>
                  <a:pt x="2723994" y="719861"/>
                  <a:pt x="2725514" y="712768"/>
                  <a:pt x="2725894" y="705294"/>
                </a:cubicBezTo>
                <a:close/>
                <a:moveTo>
                  <a:pt x="3393505" y="703042"/>
                </a:moveTo>
                <a:cubicBezTo>
                  <a:pt x="3393632" y="706083"/>
                  <a:pt x="3394899" y="708362"/>
                  <a:pt x="3397305" y="709882"/>
                </a:cubicBezTo>
                <a:cubicBezTo>
                  <a:pt x="3399712" y="711402"/>
                  <a:pt x="3402499" y="712162"/>
                  <a:pt x="3405666" y="712162"/>
                </a:cubicBezTo>
                <a:cubicBezTo>
                  <a:pt x="3405792" y="710453"/>
                  <a:pt x="3405539" y="708552"/>
                  <a:pt x="3404906" y="706462"/>
                </a:cubicBezTo>
                <a:cubicBezTo>
                  <a:pt x="3404272" y="704373"/>
                  <a:pt x="3402499" y="703232"/>
                  <a:pt x="3399585" y="703042"/>
                </a:cubicBezTo>
                <a:close/>
                <a:moveTo>
                  <a:pt x="2917418" y="699213"/>
                </a:moveTo>
                <a:cubicBezTo>
                  <a:pt x="2914505" y="699404"/>
                  <a:pt x="2912732" y="700544"/>
                  <a:pt x="2912098" y="702634"/>
                </a:cubicBezTo>
                <a:cubicBezTo>
                  <a:pt x="2911465" y="704724"/>
                  <a:pt x="2911211" y="706624"/>
                  <a:pt x="2911338" y="708334"/>
                </a:cubicBezTo>
                <a:cubicBezTo>
                  <a:pt x="2911845" y="711881"/>
                  <a:pt x="2913872" y="713907"/>
                  <a:pt x="2917418" y="714415"/>
                </a:cubicBezTo>
                <a:cubicBezTo>
                  <a:pt x="2918812" y="714287"/>
                  <a:pt x="2919825" y="713781"/>
                  <a:pt x="2920458" y="712895"/>
                </a:cubicBezTo>
                <a:cubicBezTo>
                  <a:pt x="2921092" y="712008"/>
                  <a:pt x="2922105" y="711500"/>
                  <a:pt x="2923498" y="711374"/>
                </a:cubicBezTo>
                <a:cubicBezTo>
                  <a:pt x="2923435" y="709537"/>
                  <a:pt x="2922802" y="707130"/>
                  <a:pt x="2921598" y="704154"/>
                </a:cubicBezTo>
                <a:cubicBezTo>
                  <a:pt x="2920395" y="701178"/>
                  <a:pt x="2919002" y="699530"/>
                  <a:pt x="2917418" y="699213"/>
                </a:cubicBezTo>
                <a:close/>
                <a:moveTo>
                  <a:pt x="2601252" y="665774"/>
                </a:moveTo>
                <a:cubicBezTo>
                  <a:pt x="2599795" y="673944"/>
                  <a:pt x="2596628" y="681924"/>
                  <a:pt x="2591752" y="689714"/>
                </a:cubicBezTo>
                <a:cubicBezTo>
                  <a:pt x="2586875" y="697504"/>
                  <a:pt x="2579908" y="701684"/>
                  <a:pt x="2570851" y="702254"/>
                </a:cubicBezTo>
                <a:cubicBezTo>
                  <a:pt x="2570471" y="709728"/>
                  <a:pt x="2568951" y="716820"/>
                  <a:pt x="2566291" y="723534"/>
                </a:cubicBezTo>
                <a:cubicBezTo>
                  <a:pt x="2563631" y="730247"/>
                  <a:pt x="2562111" y="737342"/>
                  <a:pt x="2561731" y="744815"/>
                </a:cubicBezTo>
                <a:cubicBezTo>
                  <a:pt x="2571801" y="743992"/>
                  <a:pt x="2577501" y="738798"/>
                  <a:pt x="2578831" y="729235"/>
                </a:cubicBezTo>
                <a:cubicBezTo>
                  <a:pt x="2580161" y="719671"/>
                  <a:pt x="2580541" y="710677"/>
                  <a:pt x="2579971" y="702254"/>
                </a:cubicBezTo>
                <a:cubicBezTo>
                  <a:pt x="2584721" y="702254"/>
                  <a:pt x="2589662" y="701494"/>
                  <a:pt x="2594792" y="699974"/>
                </a:cubicBezTo>
                <a:cubicBezTo>
                  <a:pt x="2599922" y="698454"/>
                  <a:pt x="2604102" y="696174"/>
                  <a:pt x="2607332" y="693134"/>
                </a:cubicBezTo>
                <a:close/>
                <a:moveTo>
                  <a:pt x="2935658" y="656653"/>
                </a:moveTo>
                <a:lnTo>
                  <a:pt x="2947819" y="680974"/>
                </a:lnTo>
                <a:lnTo>
                  <a:pt x="2947819" y="665774"/>
                </a:lnTo>
                <a:cubicBezTo>
                  <a:pt x="2947692" y="661403"/>
                  <a:pt x="2946425" y="658743"/>
                  <a:pt x="2944019" y="657793"/>
                </a:cubicBezTo>
                <a:cubicBezTo>
                  <a:pt x="2941612" y="656843"/>
                  <a:pt x="2938825" y="656463"/>
                  <a:pt x="2935658" y="656653"/>
                </a:cubicBezTo>
                <a:close/>
                <a:moveTo>
                  <a:pt x="2744135" y="656653"/>
                </a:moveTo>
                <a:lnTo>
                  <a:pt x="2725894" y="671854"/>
                </a:lnTo>
                <a:cubicBezTo>
                  <a:pt x="2730391" y="672234"/>
                  <a:pt x="2733558" y="674514"/>
                  <a:pt x="2735395" y="678694"/>
                </a:cubicBezTo>
                <a:cubicBezTo>
                  <a:pt x="2737231" y="682873"/>
                  <a:pt x="2738118" y="686674"/>
                  <a:pt x="2738055" y="690094"/>
                </a:cubicBezTo>
                <a:lnTo>
                  <a:pt x="2728935" y="702254"/>
                </a:lnTo>
                <a:cubicBezTo>
                  <a:pt x="2738055" y="702001"/>
                  <a:pt x="2744895" y="698708"/>
                  <a:pt x="2749455" y="692374"/>
                </a:cubicBezTo>
                <a:cubicBezTo>
                  <a:pt x="2754015" y="686041"/>
                  <a:pt x="2756295" y="678187"/>
                  <a:pt x="2756295" y="668814"/>
                </a:cubicBezTo>
                <a:lnTo>
                  <a:pt x="2756295" y="665774"/>
                </a:lnTo>
                <a:cubicBezTo>
                  <a:pt x="2756928" y="665837"/>
                  <a:pt x="2759462" y="665710"/>
                  <a:pt x="2763895" y="665393"/>
                </a:cubicBezTo>
                <a:cubicBezTo>
                  <a:pt x="2768329" y="665077"/>
                  <a:pt x="2770862" y="664190"/>
                  <a:pt x="2771495" y="662733"/>
                </a:cubicBezTo>
                <a:cubicBezTo>
                  <a:pt x="2770545" y="661150"/>
                  <a:pt x="2766365" y="659757"/>
                  <a:pt x="2758955" y="658553"/>
                </a:cubicBezTo>
                <a:cubicBezTo>
                  <a:pt x="2751545" y="657350"/>
                  <a:pt x="2746605" y="656717"/>
                  <a:pt x="2744135" y="656653"/>
                </a:cubicBezTo>
                <a:close/>
                <a:moveTo>
                  <a:pt x="2625572" y="632333"/>
                </a:moveTo>
                <a:cubicBezTo>
                  <a:pt x="2622659" y="632523"/>
                  <a:pt x="2620886" y="633662"/>
                  <a:pt x="2620252" y="635753"/>
                </a:cubicBezTo>
                <a:cubicBezTo>
                  <a:pt x="2619619" y="637843"/>
                  <a:pt x="2619366" y="639743"/>
                  <a:pt x="2619492" y="641453"/>
                </a:cubicBezTo>
                <a:lnTo>
                  <a:pt x="2631653" y="644492"/>
                </a:lnTo>
                <a:cubicBezTo>
                  <a:pt x="2631589" y="642656"/>
                  <a:pt x="2630956" y="640250"/>
                  <a:pt x="2629752" y="637273"/>
                </a:cubicBezTo>
                <a:cubicBezTo>
                  <a:pt x="2628549" y="634296"/>
                  <a:pt x="2627156" y="632650"/>
                  <a:pt x="2625572" y="632333"/>
                </a:cubicBezTo>
                <a:close/>
                <a:moveTo>
                  <a:pt x="3466467" y="614880"/>
                </a:moveTo>
                <a:lnTo>
                  <a:pt x="3457347" y="617920"/>
                </a:lnTo>
                <a:lnTo>
                  <a:pt x="3469507" y="624000"/>
                </a:lnTo>
                <a:cubicBezTo>
                  <a:pt x="3469570" y="622290"/>
                  <a:pt x="3469444" y="620390"/>
                  <a:pt x="3469127" y="618300"/>
                </a:cubicBezTo>
                <a:cubicBezTo>
                  <a:pt x="3468810" y="616210"/>
                  <a:pt x="3467923" y="615071"/>
                  <a:pt x="3466467" y="614880"/>
                </a:cubicBezTo>
                <a:close/>
                <a:moveTo>
                  <a:pt x="3727912" y="572320"/>
                </a:moveTo>
                <a:cubicBezTo>
                  <a:pt x="3727912" y="578400"/>
                  <a:pt x="3730952" y="581439"/>
                  <a:pt x="3737032" y="581439"/>
                </a:cubicBezTo>
                <a:cubicBezTo>
                  <a:pt x="3737159" y="579729"/>
                  <a:pt x="3736905" y="577829"/>
                  <a:pt x="3736272" y="575740"/>
                </a:cubicBezTo>
                <a:cubicBezTo>
                  <a:pt x="3735639" y="573649"/>
                  <a:pt x="3733865" y="572509"/>
                  <a:pt x="3730952" y="572320"/>
                </a:cubicBezTo>
                <a:close/>
                <a:moveTo>
                  <a:pt x="3259743" y="569279"/>
                </a:moveTo>
                <a:cubicBezTo>
                  <a:pt x="3258856" y="581186"/>
                  <a:pt x="3255309" y="592333"/>
                  <a:pt x="3249102" y="602720"/>
                </a:cubicBezTo>
                <a:cubicBezTo>
                  <a:pt x="3242896" y="613107"/>
                  <a:pt x="3239349" y="624254"/>
                  <a:pt x="3238462" y="636160"/>
                </a:cubicBezTo>
                <a:lnTo>
                  <a:pt x="3226302" y="614880"/>
                </a:lnTo>
                <a:lnTo>
                  <a:pt x="3229342" y="590559"/>
                </a:lnTo>
                <a:cubicBezTo>
                  <a:pt x="3236879" y="589673"/>
                  <a:pt x="3240806" y="586126"/>
                  <a:pt x="3241122" y="579919"/>
                </a:cubicBezTo>
                <a:cubicBezTo>
                  <a:pt x="3241439" y="573713"/>
                  <a:pt x="3247646" y="570166"/>
                  <a:pt x="3259743" y="569279"/>
                </a:cubicBezTo>
                <a:close/>
                <a:moveTo>
                  <a:pt x="3743112" y="547999"/>
                </a:moveTo>
                <a:cubicBezTo>
                  <a:pt x="3739566" y="548505"/>
                  <a:pt x="3737539" y="550533"/>
                  <a:pt x="3737032" y="554080"/>
                </a:cubicBezTo>
                <a:lnTo>
                  <a:pt x="3749192" y="557120"/>
                </a:lnTo>
                <a:cubicBezTo>
                  <a:pt x="3749129" y="555409"/>
                  <a:pt x="3748496" y="553509"/>
                  <a:pt x="3747292" y="551419"/>
                </a:cubicBezTo>
                <a:cubicBezTo>
                  <a:pt x="3746089" y="549329"/>
                  <a:pt x="3744696" y="548189"/>
                  <a:pt x="3743112" y="547999"/>
                </a:cubicBezTo>
                <a:close/>
                <a:moveTo>
                  <a:pt x="2817096" y="535051"/>
                </a:moveTo>
                <a:cubicBezTo>
                  <a:pt x="2817223" y="538091"/>
                  <a:pt x="2818490" y="540371"/>
                  <a:pt x="2820896" y="541891"/>
                </a:cubicBezTo>
                <a:cubicBezTo>
                  <a:pt x="2823303" y="543411"/>
                  <a:pt x="2826090" y="544171"/>
                  <a:pt x="2829257" y="544171"/>
                </a:cubicBezTo>
                <a:cubicBezTo>
                  <a:pt x="2829383" y="542461"/>
                  <a:pt x="2829130" y="540561"/>
                  <a:pt x="2828497" y="538471"/>
                </a:cubicBezTo>
                <a:cubicBezTo>
                  <a:pt x="2827863" y="536381"/>
                  <a:pt x="2826090" y="535241"/>
                  <a:pt x="2823176" y="535051"/>
                </a:cubicBezTo>
                <a:close/>
                <a:moveTo>
                  <a:pt x="2890058" y="446889"/>
                </a:moveTo>
                <a:lnTo>
                  <a:pt x="2880938" y="449929"/>
                </a:lnTo>
                <a:lnTo>
                  <a:pt x="2893098" y="456009"/>
                </a:lnTo>
                <a:cubicBezTo>
                  <a:pt x="2893161" y="454299"/>
                  <a:pt x="2893035" y="452399"/>
                  <a:pt x="2892718" y="450309"/>
                </a:cubicBezTo>
                <a:cubicBezTo>
                  <a:pt x="2892401" y="448219"/>
                  <a:pt x="2891514" y="447079"/>
                  <a:pt x="2890058" y="446889"/>
                </a:cubicBezTo>
                <a:close/>
                <a:moveTo>
                  <a:pt x="3151503" y="404328"/>
                </a:moveTo>
                <a:cubicBezTo>
                  <a:pt x="3151503" y="410408"/>
                  <a:pt x="3154543" y="413448"/>
                  <a:pt x="3160623" y="413448"/>
                </a:cubicBezTo>
                <a:cubicBezTo>
                  <a:pt x="3160750" y="411738"/>
                  <a:pt x="3160496" y="409838"/>
                  <a:pt x="3159863" y="407748"/>
                </a:cubicBezTo>
                <a:cubicBezTo>
                  <a:pt x="3159230" y="405658"/>
                  <a:pt x="3157456" y="404518"/>
                  <a:pt x="3154543" y="404328"/>
                </a:cubicBezTo>
                <a:close/>
                <a:moveTo>
                  <a:pt x="2683334" y="401288"/>
                </a:moveTo>
                <a:cubicBezTo>
                  <a:pt x="2682447" y="413195"/>
                  <a:pt x="2678900" y="424342"/>
                  <a:pt x="2672693" y="434729"/>
                </a:cubicBezTo>
                <a:cubicBezTo>
                  <a:pt x="2666487" y="445116"/>
                  <a:pt x="2662940" y="456263"/>
                  <a:pt x="2662053" y="468169"/>
                </a:cubicBezTo>
                <a:lnTo>
                  <a:pt x="2649893" y="446889"/>
                </a:lnTo>
                <a:lnTo>
                  <a:pt x="2652933" y="422568"/>
                </a:lnTo>
                <a:cubicBezTo>
                  <a:pt x="2660470" y="421682"/>
                  <a:pt x="2664397" y="418135"/>
                  <a:pt x="2664713" y="411928"/>
                </a:cubicBezTo>
                <a:cubicBezTo>
                  <a:pt x="2665030" y="405722"/>
                  <a:pt x="2671237" y="402175"/>
                  <a:pt x="2683334" y="401288"/>
                </a:cubicBezTo>
                <a:close/>
                <a:moveTo>
                  <a:pt x="3166703" y="380008"/>
                </a:moveTo>
                <a:cubicBezTo>
                  <a:pt x="3163157" y="380514"/>
                  <a:pt x="3161130" y="382541"/>
                  <a:pt x="3160623" y="386088"/>
                </a:cubicBezTo>
                <a:lnTo>
                  <a:pt x="3172783" y="389128"/>
                </a:lnTo>
                <a:cubicBezTo>
                  <a:pt x="3172720" y="387418"/>
                  <a:pt x="3172087" y="385518"/>
                  <a:pt x="3170883" y="383428"/>
                </a:cubicBezTo>
                <a:cubicBezTo>
                  <a:pt x="3169680" y="381338"/>
                  <a:pt x="3168287" y="380198"/>
                  <a:pt x="3166703" y="380008"/>
                </a:cubicBezTo>
                <a:close/>
                <a:moveTo>
                  <a:pt x="3400788" y="0"/>
                </a:moveTo>
                <a:lnTo>
                  <a:pt x="3409908" y="3040"/>
                </a:lnTo>
                <a:lnTo>
                  <a:pt x="3400788" y="33440"/>
                </a:lnTo>
                <a:cubicBezTo>
                  <a:pt x="3397748" y="36671"/>
                  <a:pt x="3395468" y="40851"/>
                  <a:pt x="3393948" y="45981"/>
                </a:cubicBezTo>
                <a:cubicBezTo>
                  <a:pt x="3392428" y="51111"/>
                  <a:pt x="3391668" y="56051"/>
                  <a:pt x="3391668" y="60801"/>
                </a:cubicBezTo>
                <a:lnTo>
                  <a:pt x="3379508" y="88162"/>
                </a:lnTo>
                <a:cubicBezTo>
                  <a:pt x="3380141" y="95002"/>
                  <a:pt x="3380394" y="102602"/>
                  <a:pt x="3380268" y="110962"/>
                </a:cubicBezTo>
                <a:cubicBezTo>
                  <a:pt x="3380141" y="119322"/>
                  <a:pt x="3375834" y="123882"/>
                  <a:pt x="3367347" y="124642"/>
                </a:cubicBezTo>
                <a:cubicBezTo>
                  <a:pt x="3366334" y="154283"/>
                  <a:pt x="3357720" y="189244"/>
                  <a:pt x="3341507" y="229524"/>
                </a:cubicBezTo>
                <a:cubicBezTo>
                  <a:pt x="3325293" y="269805"/>
                  <a:pt x="3307559" y="301726"/>
                  <a:pt x="3288306" y="325287"/>
                </a:cubicBezTo>
                <a:cubicBezTo>
                  <a:pt x="3287926" y="335673"/>
                  <a:pt x="3286406" y="345300"/>
                  <a:pt x="3283746" y="354167"/>
                </a:cubicBezTo>
                <a:cubicBezTo>
                  <a:pt x="3281086" y="363034"/>
                  <a:pt x="3279566" y="372661"/>
                  <a:pt x="3279186" y="383048"/>
                </a:cubicBezTo>
                <a:cubicBezTo>
                  <a:pt x="3274689" y="383238"/>
                  <a:pt x="3271522" y="385138"/>
                  <a:pt x="3269685" y="388748"/>
                </a:cubicBezTo>
                <a:cubicBezTo>
                  <a:pt x="3267849" y="392358"/>
                  <a:pt x="3266962" y="396538"/>
                  <a:pt x="3267025" y="401288"/>
                </a:cubicBezTo>
                <a:cubicBezTo>
                  <a:pt x="3266519" y="413638"/>
                  <a:pt x="3264492" y="420858"/>
                  <a:pt x="3260945" y="422949"/>
                </a:cubicBezTo>
                <a:cubicBezTo>
                  <a:pt x="3257398" y="425039"/>
                  <a:pt x="3255372" y="429979"/>
                  <a:pt x="3254865" y="437769"/>
                </a:cubicBezTo>
                <a:lnTo>
                  <a:pt x="3239665" y="468169"/>
                </a:lnTo>
                <a:cubicBezTo>
                  <a:pt x="3235168" y="469816"/>
                  <a:pt x="3232001" y="472603"/>
                  <a:pt x="3230165" y="476530"/>
                </a:cubicBezTo>
                <a:cubicBezTo>
                  <a:pt x="3228328" y="480457"/>
                  <a:pt x="3227441" y="484763"/>
                  <a:pt x="3227505" y="489450"/>
                </a:cubicBezTo>
                <a:lnTo>
                  <a:pt x="3230545" y="504650"/>
                </a:lnTo>
                <a:lnTo>
                  <a:pt x="3203184" y="598892"/>
                </a:lnTo>
                <a:lnTo>
                  <a:pt x="3191024" y="608012"/>
                </a:lnTo>
                <a:lnTo>
                  <a:pt x="3181904" y="623213"/>
                </a:lnTo>
                <a:cubicBezTo>
                  <a:pt x="3181904" y="628089"/>
                  <a:pt x="3181144" y="633536"/>
                  <a:pt x="3179624" y="639553"/>
                </a:cubicBezTo>
                <a:cubicBezTo>
                  <a:pt x="3178103" y="645570"/>
                  <a:pt x="3175823" y="650257"/>
                  <a:pt x="3172783" y="653612"/>
                </a:cubicBezTo>
                <a:cubicBezTo>
                  <a:pt x="3174557" y="659124"/>
                  <a:pt x="3174810" y="666343"/>
                  <a:pt x="3173543" y="675274"/>
                </a:cubicBezTo>
                <a:cubicBezTo>
                  <a:pt x="3172277" y="684204"/>
                  <a:pt x="3167970" y="689144"/>
                  <a:pt x="3160623" y="690094"/>
                </a:cubicBezTo>
                <a:cubicBezTo>
                  <a:pt x="3159546" y="698454"/>
                  <a:pt x="3154100" y="712134"/>
                  <a:pt x="3144283" y="731134"/>
                </a:cubicBezTo>
                <a:cubicBezTo>
                  <a:pt x="3134466" y="750134"/>
                  <a:pt x="3126739" y="760775"/>
                  <a:pt x="3121102" y="763056"/>
                </a:cubicBezTo>
                <a:lnTo>
                  <a:pt x="3111982" y="784336"/>
                </a:lnTo>
                <a:cubicBezTo>
                  <a:pt x="3111095" y="803336"/>
                  <a:pt x="3107549" y="820057"/>
                  <a:pt x="3101342" y="834497"/>
                </a:cubicBezTo>
                <a:cubicBezTo>
                  <a:pt x="3095135" y="848937"/>
                  <a:pt x="3091588" y="865658"/>
                  <a:pt x="3090702" y="884658"/>
                </a:cubicBezTo>
                <a:lnTo>
                  <a:pt x="3085362" y="891778"/>
                </a:lnTo>
                <a:lnTo>
                  <a:pt x="3083419" y="897606"/>
                </a:lnTo>
                <a:lnTo>
                  <a:pt x="3088910" y="901999"/>
                </a:lnTo>
                <a:lnTo>
                  <a:pt x="3100527" y="884575"/>
                </a:lnTo>
                <a:cubicBezTo>
                  <a:pt x="3109013" y="872225"/>
                  <a:pt x="3117880" y="861965"/>
                  <a:pt x="3127127" y="853795"/>
                </a:cubicBezTo>
                <a:cubicBezTo>
                  <a:pt x="3126937" y="849045"/>
                  <a:pt x="3127317" y="844105"/>
                  <a:pt x="3128267" y="838974"/>
                </a:cubicBezTo>
                <a:cubicBezTo>
                  <a:pt x="3129217" y="833844"/>
                  <a:pt x="3131877" y="829664"/>
                  <a:pt x="3136247" y="826434"/>
                </a:cubicBezTo>
                <a:cubicBezTo>
                  <a:pt x="3136501" y="817061"/>
                  <a:pt x="3139034" y="807687"/>
                  <a:pt x="3143848" y="798314"/>
                </a:cubicBezTo>
                <a:lnTo>
                  <a:pt x="3152682" y="785865"/>
                </a:lnTo>
                <a:lnTo>
                  <a:pt x="3156380" y="776003"/>
                </a:lnTo>
                <a:lnTo>
                  <a:pt x="3161826" y="770138"/>
                </a:lnTo>
                <a:lnTo>
                  <a:pt x="3162848" y="766393"/>
                </a:lnTo>
                <a:lnTo>
                  <a:pt x="3167922" y="763573"/>
                </a:lnTo>
                <a:lnTo>
                  <a:pt x="3195901" y="733443"/>
                </a:lnTo>
                <a:lnTo>
                  <a:pt x="3217182" y="672641"/>
                </a:lnTo>
                <a:cubicBezTo>
                  <a:pt x="3219018" y="672768"/>
                  <a:pt x="3221425" y="672515"/>
                  <a:pt x="3224402" y="671881"/>
                </a:cubicBezTo>
                <a:cubicBezTo>
                  <a:pt x="3227379" y="671249"/>
                  <a:pt x="3229025" y="669474"/>
                  <a:pt x="3229342" y="666561"/>
                </a:cubicBezTo>
                <a:cubicBezTo>
                  <a:pt x="3229025" y="664916"/>
                  <a:pt x="3227379" y="662888"/>
                  <a:pt x="3224402" y="660481"/>
                </a:cubicBezTo>
                <a:cubicBezTo>
                  <a:pt x="3221425" y="658075"/>
                  <a:pt x="3219018" y="656048"/>
                  <a:pt x="3217182" y="654401"/>
                </a:cubicBezTo>
                <a:lnTo>
                  <a:pt x="3250622" y="636160"/>
                </a:lnTo>
                <a:lnTo>
                  <a:pt x="3271903" y="636160"/>
                </a:lnTo>
                <a:cubicBezTo>
                  <a:pt x="3271270" y="647434"/>
                  <a:pt x="3269496" y="658328"/>
                  <a:pt x="3266583" y="668841"/>
                </a:cubicBezTo>
                <a:cubicBezTo>
                  <a:pt x="3263669" y="679355"/>
                  <a:pt x="3263416" y="694808"/>
                  <a:pt x="3265823" y="715203"/>
                </a:cubicBezTo>
                <a:cubicBezTo>
                  <a:pt x="3272283" y="706335"/>
                  <a:pt x="3278363" y="697468"/>
                  <a:pt x="3284063" y="688601"/>
                </a:cubicBezTo>
                <a:cubicBezTo>
                  <a:pt x="3289763" y="679735"/>
                  <a:pt x="3292803" y="669348"/>
                  <a:pt x="3293183" y="657441"/>
                </a:cubicBezTo>
                <a:cubicBezTo>
                  <a:pt x="3307877" y="645788"/>
                  <a:pt x="3321050" y="632615"/>
                  <a:pt x="3332704" y="617920"/>
                </a:cubicBezTo>
                <a:cubicBezTo>
                  <a:pt x="3349614" y="616400"/>
                  <a:pt x="3356075" y="610321"/>
                  <a:pt x="3352084" y="599680"/>
                </a:cubicBezTo>
                <a:cubicBezTo>
                  <a:pt x="3348094" y="589041"/>
                  <a:pt x="3350754" y="582959"/>
                  <a:pt x="3360065" y="581439"/>
                </a:cubicBezTo>
                <a:lnTo>
                  <a:pt x="3372225" y="581439"/>
                </a:lnTo>
                <a:cubicBezTo>
                  <a:pt x="3372732" y="572890"/>
                  <a:pt x="3374758" y="566429"/>
                  <a:pt x="3378305" y="562060"/>
                </a:cubicBezTo>
                <a:cubicBezTo>
                  <a:pt x="3381852" y="557690"/>
                  <a:pt x="3383878" y="551989"/>
                  <a:pt x="3384385" y="544958"/>
                </a:cubicBezTo>
                <a:lnTo>
                  <a:pt x="3405666" y="526718"/>
                </a:lnTo>
                <a:lnTo>
                  <a:pt x="3417826" y="551039"/>
                </a:lnTo>
                <a:cubicBezTo>
                  <a:pt x="3423906" y="551039"/>
                  <a:pt x="3426946" y="554080"/>
                  <a:pt x="3426946" y="560159"/>
                </a:cubicBezTo>
                <a:cubicBezTo>
                  <a:pt x="3426059" y="572129"/>
                  <a:pt x="3422513" y="583910"/>
                  <a:pt x="3416306" y="595501"/>
                </a:cubicBezTo>
                <a:cubicBezTo>
                  <a:pt x="3410099" y="607090"/>
                  <a:pt x="3406552" y="619630"/>
                  <a:pt x="3405666" y="633121"/>
                </a:cubicBezTo>
                <a:cubicBezTo>
                  <a:pt x="3405602" y="633374"/>
                  <a:pt x="3405729" y="634387"/>
                  <a:pt x="3406046" y="636160"/>
                </a:cubicBezTo>
                <a:cubicBezTo>
                  <a:pt x="3406362" y="637935"/>
                  <a:pt x="3407249" y="638947"/>
                  <a:pt x="3408706" y="639201"/>
                </a:cubicBezTo>
                <a:cubicBezTo>
                  <a:pt x="3410352" y="638504"/>
                  <a:pt x="3412379" y="635337"/>
                  <a:pt x="3414786" y="629701"/>
                </a:cubicBezTo>
                <a:cubicBezTo>
                  <a:pt x="3417192" y="624064"/>
                  <a:pt x="3419219" y="620137"/>
                  <a:pt x="3420866" y="617920"/>
                </a:cubicBezTo>
                <a:cubicBezTo>
                  <a:pt x="3424413" y="614880"/>
                  <a:pt x="3426439" y="611840"/>
                  <a:pt x="3426946" y="608800"/>
                </a:cubicBezTo>
                <a:cubicBezTo>
                  <a:pt x="3426566" y="604050"/>
                  <a:pt x="3426566" y="599871"/>
                  <a:pt x="3426946" y="596260"/>
                </a:cubicBezTo>
                <a:cubicBezTo>
                  <a:pt x="3427326" y="592649"/>
                  <a:pt x="3430366" y="590751"/>
                  <a:pt x="3436066" y="590559"/>
                </a:cubicBezTo>
                <a:lnTo>
                  <a:pt x="3448226" y="584479"/>
                </a:lnTo>
                <a:lnTo>
                  <a:pt x="3478627" y="581439"/>
                </a:lnTo>
                <a:lnTo>
                  <a:pt x="3487747" y="557120"/>
                </a:lnTo>
                <a:cubicBezTo>
                  <a:pt x="3492371" y="555409"/>
                  <a:pt x="3496804" y="552749"/>
                  <a:pt x="3501047" y="549139"/>
                </a:cubicBezTo>
                <a:cubicBezTo>
                  <a:pt x="3505291" y="545529"/>
                  <a:pt x="3508964" y="542109"/>
                  <a:pt x="3512067" y="538879"/>
                </a:cubicBezTo>
                <a:cubicBezTo>
                  <a:pt x="3515361" y="538943"/>
                  <a:pt x="3518654" y="538056"/>
                  <a:pt x="3521948" y="536218"/>
                </a:cubicBezTo>
                <a:cubicBezTo>
                  <a:pt x="3525241" y="534382"/>
                  <a:pt x="3527015" y="531215"/>
                  <a:pt x="3527268" y="526718"/>
                </a:cubicBezTo>
                <a:lnTo>
                  <a:pt x="3524228" y="514558"/>
                </a:lnTo>
                <a:lnTo>
                  <a:pt x="3551588" y="514558"/>
                </a:lnTo>
                <a:cubicBezTo>
                  <a:pt x="3550385" y="520449"/>
                  <a:pt x="3547472" y="529189"/>
                  <a:pt x="3542848" y="540780"/>
                </a:cubicBezTo>
                <a:cubicBezTo>
                  <a:pt x="3538225" y="552370"/>
                  <a:pt x="3539111" y="558829"/>
                  <a:pt x="3545508" y="560159"/>
                </a:cubicBezTo>
                <a:cubicBezTo>
                  <a:pt x="3548612" y="559969"/>
                  <a:pt x="3551525" y="558829"/>
                  <a:pt x="3554248" y="556740"/>
                </a:cubicBezTo>
                <a:cubicBezTo>
                  <a:pt x="3556972" y="554649"/>
                  <a:pt x="3559125" y="552749"/>
                  <a:pt x="3560708" y="551039"/>
                </a:cubicBezTo>
                <a:lnTo>
                  <a:pt x="3566789" y="514558"/>
                </a:lnTo>
                <a:lnTo>
                  <a:pt x="3581989" y="493279"/>
                </a:lnTo>
                <a:cubicBezTo>
                  <a:pt x="3581989" y="484284"/>
                  <a:pt x="3583509" y="476431"/>
                  <a:pt x="3586549" y="469717"/>
                </a:cubicBezTo>
                <a:cubicBezTo>
                  <a:pt x="3589589" y="463004"/>
                  <a:pt x="3594149" y="456671"/>
                  <a:pt x="3600229" y="450717"/>
                </a:cubicBezTo>
                <a:lnTo>
                  <a:pt x="3600229" y="426397"/>
                </a:lnTo>
                <a:cubicBezTo>
                  <a:pt x="3608843" y="416770"/>
                  <a:pt x="3612896" y="405623"/>
                  <a:pt x="3612390" y="392957"/>
                </a:cubicBezTo>
                <a:cubicBezTo>
                  <a:pt x="3617266" y="394412"/>
                  <a:pt x="3621953" y="393779"/>
                  <a:pt x="3626450" y="391056"/>
                </a:cubicBezTo>
                <a:cubicBezTo>
                  <a:pt x="3630947" y="388332"/>
                  <a:pt x="3633353" y="383899"/>
                  <a:pt x="3633670" y="377755"/>
                </a:cubicBezTo>
                <a:lnTo>
                  <a:pt x="3651910" y="350396"/>
                </a:lnTo>
                <a:lnTo>
                  <a:pt x="3676231" y="359516"/>
                </a:lnTo>
                <a:cubicBezTo>
                  <a:pt x="3672241" y="369396"/>
                  <a:pt x="3669581" y="380796"/>
                  <a:pt x="3668251" y="393716"/>
                </a:cubicBezTo>
                <a:cubicBezTo>
                  <a:pt x="3666921" y="406637"/>
                  <a:pt x="3663501" y="416517"/>
                  <a:pt x="3657991" y="423356"/>
                </a:cubicBezTo>
                <a:cubicBezTo>
                  <a:pt x="3658497" y="432984"/>
                  <a:pt x="3654444" y="438050"/>
                  <a:pt x="3645830" y="438556"/>
                </a:cubicBezTo>
                <a:cubicBezTo>
                  <a:pt x="3639243" y="438113"/>
                  <a:pt x="3631137" y="438241"/>
                  <a:pt x="3621510" y="438937"/>
                </a:cubicBezTo>
                <a:cubicBezTo>
                  <a:pt x="3611883" y="439634"/>
                  <a:pt x="3612896" y="443561"/>
                  <a:pt x="3624550" y="450717"/>
                </a:cubicBezTo>
                <a:lnTo>
                  <a:pt x="3612390" y="481117"/>
                </a:lnTo>
                <a:lnTo>
                  <a:pt x="3624550" y="481117"/>
                </a:lnTo>
                <a:lnTo>
                  <a:pt x="3612390" y="496318"/>
                </a:lnTo>
                <a:lnTo>
                  <a:pt x="3612390" y="526718"/>
                </a:lnTo>
                <a:lnTo>
                  <a:pt x="3591109" y="541919"/>
                </a:lnTo>
                <a:lnTo>
                  <a:pt x="3591109" y="569279"/>
                </a:lnTo>
                <a:cubicBezTo>
                  <a:pt x="3585536" y="578906"/>
                  <a:pt x="3578442" y="587014"/>
                  <a:pt x="3569829" y="593600"/>
                </a:cubicBezTo>
                <a:lnTo>
                  <a:pt x="3560708" y="617920"/>
                </a:lnTo>
                <a:cubicBezTo>
                  <a:pt x="3570209" y="620328"/>
                  <a:pt x="3573249" y="630714"/>
                  <a:pt x="3569829" y="649082"/>
                </a:cubicBezTo>
                <a:cubicBezTo>
                  <a:pt x="3566409" y="667448"/>
                  <a:pt x="3563369" y="679355"/>
                  <a:pt x="3560708" y="684801"/>
                </a:cubicBezTo>
                <a:cubicBezTo>
                  <a:pt x="3555008" y="686196"/>
                  <a:pt x="3551968" y="692528"/>
                  <a:pt x="3551588" y="703802"/>
                </a:cubicBezTo>
                <a:cubicBezTo>
                  <a:pt x="3551208" y="715075"/>
                  <a:pt x="3551208" y="722929"/>
                  <a:pt x="3551588" y="727362"/>
                </a:cubicBezTo>
                <a:cubicBezTo>
                  <a:pt x="3547092" y="729136"/>
                  <a:pt x="3543925" y="732429"/>
                  <a:pt x="3542088" y="737243"/>
                </a:cubicBezTo>
                <a:cubicBezTo>
                  <a:pt x="3540251" y="742056"/>
                  <a:pt x="3539365" y="746869"/>
                  <a:pt x="3539428" y="751683"/>
                </a:cubicBezTo>
                <a:cubicBezTo>
                  <a:pt x="3539935" y="757383"/>
                  <a:pt x="3541961" y="761943"/>
                  <a:pt x="3545508" y="765363"/>
                </a:cubicBezTo>
                <a:lnTo>
                  <a:pt x="3548117" y="771234"/>
                </a:lnTo>
                <a:lnTo>
                  <a:pt x="3549256" y="767152"/>
                </a:lnTo>
                <a:cubicBezTo>
                  <a:pt x="3552296" y="762085"/>
                  <a:pt x="3556856" y="757398"/>
                  <a:pt x="3562936" y="753092"/>
                </a:cubicBezTo>
                <a:cubicBezTo>
                  <a:pt x="3558883" y="747012"/>
                  <a:pt x="3558630" y="741691"/>
                  <a:pt x="3562176" y="737131"/>
                </a:cubicBezTo>
                <a:cubicBezTo>
                  <a:pt x="3565723" y="732571"/>
                  <a:pt x="3570030" y="728771"/>
                  <a:pt x="3575097" y="725731"/>
                </a:cubicBezTo>
                <a:lnTo>
                  <a:pt x="3612390" y="660216"/>
                </a:lnTo>
                <a:lnTo>
                  <a:pt x="3612390" y="639201"/>
                </a:lnTo>
                <a:lnTo>
                  <a:pt x="3631298" y="627000"/>
                </a:lnTo>
                <a:lnTo>
                  <a:pt x="3673833" y="552275"/>
                </a:lnTo>
                <a:lnTo>
                  <a:pt x="3682311" y="526718"/>
                </a:lnTo>
                <a:lnTo>
                  <a:pt x="3690591" y="523498"/>
                </a:lnTo>
                <a:lnTo>
                  <a:pt x="3703159" y="504187"/>
                </a:lnTo>
                <a:cubicBezTo>
                  <a:pt x="3706643" y="496017"/>
                  <a:pt x="3712596" y="488796"/>
                  <a:pt x="3721020" y="482526"/>
                </a:cubicBezTo>
                <a:cubicBezTo>
                  <a:pt x="3721146" y="477776"/>
                  <a:pt x="3722413" y="472836"/>
                  <a:pt x="3724820" y="467706"/>
                </a:cubicBezTo>
                <a:cubicBezTo>
                  <a:pt x="3727226" y="462576"/>
                  <a:pt x="3730013" y="458396"/>
                  <a:pt x="3733180" y="455166"/>
                </a:cubicBezTo>
                <a:lnTo>
                  <a:pt x="3745340" y="433885"/>
                </a:lnTo>
                <a:cubicBezTo>
                  <a:pt x="3748634" y="430782"/>
                  <a:pt x="3752687" y="428628"/>
                  <a:pt x="3757500" y="427425"/>
                </a:cubicBezTo>
                <a:cubicBezTo>
                  <a:pt x="3762314" y="426222"/>
                  <a:pt x="3766367" y="426348"/>
                  <a:pt x="3769661" y="427805"/>
                </a:cubicBezTo>
                <a:cubicBezTo>
                  <a:pt x="3770421" y="431510"/>
                  <a:pt x="3769471" y="437448"/>
                  <a:pt x="3766811" y="445618"/>
                </a:cubicBezTo>
                <a:lnTo>
                  <a:pt x="3754267" y="475475"/>
                </a:lnTo>
                <a:lnTo>
                  <a:pt x="3756793" y="476558"/>
                </a:lnTo>
                <a:cubicBezTo>
                  <a:pt x="3758059" y="479597"/>
                  <a:pt x="3758566" y="484157"/>
                  <a:pt x="3758313" y="490238"/>
                </a:cubicBezTo>
                <a:lnTo>
                  <a:pt x="3749192" y="514558"/>
                </a:lnTo>
                <a:cubicBezTo>
                  <a:pt x="3749382" y="516775"/>
                  <a:pt x="3750522" y="520703"/>
                  <a:pt x="3752612" y="526338"/>
                </a:cubicBezTo>
                <a:cubicBezTo>
                  <a:pt x="3754702" y="531975"/>
                  <a:pt x="3756603" y="535143"/>
                  <a:pt x="3758313" y="535838"/>
                </a:cubicBezTo>
                <a:lnTo>
                  <a:pt x="3758313" y="526718"/>
                </a:lnTo>
                <a:cubicBezTo>
                  <a:pt x="3765279" y="521778"/>
                  <a:pt x="3773386" y="514939"/>
                  <a:pt x="3782633" y="506199"/>
                </a:cubicBezTo>
                <a:cubicBezTo>
                  <a:pt x="3791880" y="497458"/>
                  <a:pt x="3796947" y="489098"/>
                  <a:pt x="3797833" y="481117"/>
                </a:cubicBezTo>
                <a:cubicBezTo>
                  <a:pt x="3802330" y="477824"/>
                  <a:pt x="3805497" y="473011"/>
                  <a:pt x="3807334" y="466678"/>
                </a:cubicBezTo>
                <a:cubicBezTo>
                  <a:pt x="3809170" y="460344"/>
                  <a:pt x="3810057" y="454011"/>
                  <a:pt x="3809994" y="447678"/>
                </a:cubicBezTo>
                <a:lnTo>
                  <a:pt x="3831274" y="435517"/>
                </a:lnTo>
                <a:cubicBezTo>
                  <a:pt x="3831211" y="430641"/>
                  <a:pt x="3832097" y="425194"/>
                  <a:pt x="3833934" y="419177"/>
                </a:cubicBezTo>
                <a:cubicBezTo>
                  <a:pt x="3835771" y="413159"/>
                  <a:pt x="3838938" y="408473"/>
                  <a:pt x="3843434" y="405116"/>
                </a:cubicBezTo>
                <a:lnTo>
                  <a:pt x="3843434" y="380796"/>
                </a:lnTo>
                <a:lnTo>
                  <a:pt x="3855595" y="371676"/>
                </a:lnTo>
                <a:cubicBezTo>
                  <a:pt x="3855911" y="362429"/>
                  <a:pt x="3859078" y="353561"/>
                  <a:pt x="3865095" y="345074"/>
                </a:cubicBezTo>
                <a:cubicBezTo>
                  <a:pt x="3871112" y="336589"/>
                  <a:pt x="3878078" y="329241"/>
                  <a:pt x="3885995" y="323034"/>
                </a:cubicBezTo>
                <a:cubicBezTo>
                  <a:pt x="3892202" y="313344"/>
                  <a:pt x="3899549" y="302324"/>
                  <a:pt x="3908036" y="289973"/>
                </a:cubicBezTo>
                <a:cubicBezTo>
                  <a:pt x="3916522" y="277623"/>
                  <a:pt x="3925389" y="267363"/>
                  <a:pt x="3934636" y="259193"/>
                </a:cubicBezTo>
                <a:cubicBezTo>
                  <a:pt x="3934446" y="254444"/>
                  <a:pt x="3934826" y="249504"/>
                  <a:pt x="3935776" y="244373"/>
                </a:cubicBezTo>
                <a:cubicBezTo>
                  <a:pt x="3936726" y="239242"/>
                  <a:pt x="3939386" y="235063"/>
                  <a:pt x="3943756" y="231833"/>
                </a:cubicBezTo>
                <a:cubicBezTo>
                  <a:pt x="3944010" y="222460"/>
                  <a:pt x="3946543" y="213086"/>
                  <a:pt x="3951357" y="203713"/>
                </a:cubicBezTo>
                <a:cubicBezTo>
                  <a:pt x="3956170" y="194339"/>
                  <a:pt x="3961743" y="186486"/>
                  <a:pt x="3968077" y="180151"/>
                </a:cubicBezTo>
                <a:cubicBezTo>
                  <a:pt x="3968077" y="176985"/>
                  <a:pt x="3968837" y="174199"/>
                  <a:pt x="3970357" y="171792"/>
                </a:cubicBezTo>
                <a:cubicBezTo>
                  <a:pt x="3971877" y="169384"/>
                  <a:pt x="3974157" y="168119"/>
                  <a:pt x="3977197" y="167992"/>
                </a:cubicBezTo>
                <a:lnTo>
                  <a:pt x="3986317" y="171031"/>
                </a:lnTo>
                <a:lnTo>
                  <a:pt x="3977197" y="201431"/>
                </a:lnTo>
                <a:cubicBezTo>
                  <a:pt x="3974157" y="204663"/>
                  <a:pt x="3971877" y="208843"/>
                  <a:pt x="3970357" y="213972"/>
                </a:cubicBezTo>
                <a:cubicBezTo>
                  <a:pt x="3968837" y="219102"/>
                  <a:pt x="3968077" y="224043"/>
                  <a:pt x="3968077" y="228793"/>
                </a:cubicBezTo>
                <a:lnTo>
                  <a:pt x="3955917" y="256154"/>
                </a:lnTo>
                <a:cubicBezTo>
                  <a:pt x="3956550" y="262993"/>
                  <a:pt x="3956803" y="270593"/>
                  <a:pt x="3956677" y="278954"/>
                </a:cubicBezTo>
                <a:cubicBezTo>
                  <a:pt x="3956550" y="287313"/>
                  <a:pt x="3952243" y="291874"/>
                  <a:pt x="3943756" y="292634"/>
                </a:cubicBezTo>
                <a:cubicBezTo>
                  <a:pt x="3942743" y="322274"/>
                  <a:pt x="3934129" y="357235"/>
                  <a:pt x="3917916" y="397516"/>
                </a:cubicBezTo>
                <a:cubicBezTo>
                  <a:pt x="3901702" y="437796"/>
                  <a:pt x="3883968" y="469717"/>
                  <a:pt x="3864715" y="493279"/>
                </a:cubicBezTo>
                <a:cubicBezTo>
                  <a:pt x="3864335" y="503664"/>
                  <a:pt x="3862815" y="513291"/>
                  <a:pt x="3860155" y="522159"/>
                </a:cubicBezTo>
                <a:cubicBezTo>
                  <a:pt x="3857495" y="531026"/>
                  <a:pt x="3855975" y="540653"/>
                  <a:pt x="3855595" y="551039"/>
                </a:cubicBezTo>
                <a:cubicBezTo>
                  <a:pt x="3851098" y="551230"/>
                  <a:pt x="3847931" y="553129"/>
                  <a:pt x="3846094" y="556740"/>
                </a:cubicBezTo>
                <a:cubicBezTo>
                  <a:pt x="3844258" y="560350"/>
                  <a:pt x="3843371" y="564529"/>
                  <a:pt x="3843434" y="569279"/>
                </a:cubicBezTo>
                <a:cubicBezTo>
                  <a:pt x="3842928" y="581629"/>
                  <a:pt x="3840901" y="588849"/>
                  <a:pt x="3837354" y="590940"/>
                </a:cubicBezTo>
                <a:cubicBezTo>
                  <a:pt x="3833807" y="593030"/>
                  <a:pt x="3831781" y="597970"/>
                  <a:pt x="3831274" y="605760"/>
                </a:cubicBezTo>
                <a:lnTo>
                  <a:pt x="3816074" y="636160"/>
                </a:lnTo>
                <a:cubicBezTo>
                  <a:pt x="3811577" y="637807"/>
                  <a:pt x="3808410" y="640594"/>
                  <a:pt x="3806574" y="644521"/>
                </a:cubicBezTo>
                <a:cubicBezTo>
                  <a:pt x="3804737" y="648448"/>
                  <a:pt x="3803850" y="652754"/>
                  <a:pt x="3803914" y="657441"/>
                </a:cubicBezTo>
                <a:lnTo>
                  <a:pt x="3806954" y="672641"/>
                </a:lnTo>
                <a:lnTo>
                  <a:pt x="3780745" y="762915"/>
                </a:lnTo>
                <a:lnTo>
                  <a:pt x="3797021" y="750052"/>
                </a:lnTo>
                <a:cubicBezTo>
                  <a:pt x="3803925" y="741881"/>
                  <a:pt x="3809118" y="727061"/>
                  <a:pt x="3812602" y="705591"/>
                </a:cubicBezTo>
                <a:cubicBezTo>
                  <a:pt x="3816085" y="684120"/>
                  <a:pt x="3822038" y="668540"/>
                  <a:pt x="3830462" y="658850"/>
                </a:cubicBezTo>
                <a:cubicBezTo>
                  <a:pt x="3833565" y="657456"/>
                  <a:pt x="3836479" y="657203"/>
                  <a:pt x="3839202" y="658090"/>
                </a:cubicBezTo>
                <a:cubicBezTo>
                  <a:pt x="3841926" y="658977"/>
                  <a:pt x="3844079" y="660243"/>
                  <a:pt x="3845662" y="661890"/>
                </a:cubicBezTo>
                <a:cubicBezTo>
                  <a:pt x="3852566" y="670250"/>
                  <a:pt x="3853959" y="680130"/>
                  <a:pt x="3849842" y="691530"/>
                </a:cubicBezTo>
                <a:cubicBezTo>
                  <a:pt x="3845726" y="702931"/>
                  <a:pt x="3840279" y="711291"/>
                  <a:pt x="3833502" y="716611"/>
                </a:cubicBezTo>
                <a:cubicBezTo>
                  <a:pt x="3826282" y="736181"/>
                  <a:pt x="3820202" y="754802"/>
                  <a:pt x="3815262" y="772472"/>
                </a:cubicBezTo>
                <a:cubicBezTo>
                  <a:pt x="3810322" y="790142"/>
                  <a:pt x="3804241" y="808003"/>
                  <a:pt x="3797021" y="826053"/>
                </a:cubicBezTo>
                <a:cubicBezTo>
                  <a:pt x="3799808" y="828967"/>
                  <a:pt x="3800315" y="831500"/>
                  <a:pt x="3798541" y="833653"/>
                </a:cubicBezTo>
                <a:cubicBezTo>
                  <a:pt x="3796768" y="835807"/>
                  <a:pt x="3794234" y="838340"/>
                  <a:pt x="3790941" y="841254"/>
                </a:cubicBezTo>
                <a:cubicBezTo>
                  <a:pt x="3788028" y="844357"/>
                  <a:pt x="3787014" y="847270"/>
                  <a:pt x="3787901" y="849994"/>
                </a:cubicBezTo>
                <a:cubicBezTo>
                  <a:pt x="3788788" y="852717"/>
                  <a:pt x="3790814" y="854870"/>
                  <a:pt x="3793981" y="856454"/>
                </a:cubicBezTo>
                <a:cubicBezTo>
                  <a:pt x="3789231" y="861141"/>
                  <a:pt x="3785051" y="866207"/>
                  <a:pt x="3781441" y="871654"/>
                </a:cubicBezTo>
                <a:cubicBezTo>
                  <a:pt x="3777831" y="877101"/>
                  <a:pt x="3775931" y="882168"/>
                  <a:pt x="3775741" y="886855"/>
                </a:cubicBezTo>
                <a:lnTo>
                  <a:pt x="3763580" y="908135"/>
                </a:lnTo>
                <a:cubicBezTo>
                  <a:pt x="3768014" y="914342"/>
                  <a:pt x="3769787" y="920169"/>
                  <a:pt x="3768901" y="925615"/>
                </a:cubicBezTo>
                <a:cubicBezTo>
                  <a:pt x="3768014" y="931062"/>
                  <a:pt x="3765227" y="935369"/>
                  <a:pt x="3760540" y="938535"/>
                </a:cubicBezTo>
                <a:cubicBezTo>
                  <a:pt x="3770864" y="937776"/>
                  <a:pt x="3784418" y="937016"/>
                  <a:pt x="3801201" y="936255"/>
                </a:cubicBezTo>
                <a:cubicBezTo>
                  <a:pt x="3817985" y="935496"/>
                  <a:pt x="3830778" y="939296"/>
                  <a:pt x="3839582" y="947656"/>
                </a:cubicBezTo>
                <a:cubicBezTo>
                  <a:pt x="3844142" y="954053"/>
                  <a:pt x="3846422" y="960259"/>
                  <a:pt x="3846422" y="966276"/>
                </a:cubicBezTo>
                <a:cubicBezTo>
                  <a:pt x="3846422" y="972293"/>
                  <a:pt x="3844142" y="976220"/>
                  <a:pt x="3839582" y="978056"/>
                </a:cubicBezTo>
                <a:cubicBezTo>
                  <a:pt x="3839266" y="979830"/>
                  <a:pt x="3838379" y="982363"/>
                  <a:pt x="3836922" y="985656"/>
                </a:cubicBezTo>
                <a:cubicBezTo>
                  <a:pt x="3835465" y="988950"/>
                  <a:pt x="3835338" y="991483"/>
                  <a:pt x="3836542" y="993256"/>
                </a:cubicBezTo>
                <a:lnTo>
                  <a:pt x="3845662" y="987177"/>
                </a:lnTo>
                <a:lnTo>
                  <a:pt x="3885183" y="956776"/>
                </a:lnTo>
                <a:lnTo>
                  <a:pt x="3891263" y="935496"/>
                </a:lnTo>
                <a:cubicBezTo>
                  <a:pt x="3888476" y="931252"/>
                  <a:pt x="3887970" y="928339"/>
                  <a:pt x="3889743" y="926755"/>
                </a:cubicBezTo>
                <a:cubicBezTo>
                  <a:pt x="3891516" y="925172"/>
                  <a:pt x="3894050" y="923018"/>
                  <a:pt x="3897343" y="920295"/>
                </a:cubicBezTo>
                <a:cubicBezTo>
                  <a:pt x="3898737" y="917318"/>
                  <a:pt x="3898990" y="914912"/>
                  <a:pt x="3898103" y="913075"/>
                </a:cubicBezTo>
                <a:cubicBezTo>
                  <a:pt x="3897217" y="911238"/>
                  <a:pt x="3895950" y="909592"/>
                  <a:pt x="3894303" y="908135"/>
                </a:cubicBezTo>
                <a:cubicBezTo>
                  <a:pt x="3903170" y="898761"/>
                  <a:pt x="3911277" y="888628"/>
                  <a:pt x="3918624" y="877734"/>
                </a:cubicBezTo>
                <a:cubicBezTo>
                  <a:pt x="3925970" y="866841"/>
                  <a:pt x="3934077" y="856707"/>
                  <a:pt x="3942944" y="847334"/>
                </a:cubicBezTo>
                <a:cubicBezTo>
                  <a:pt x="3946111" y="833337"/>
                  <a:pt x="3951938" y="820290"/>
                  <a:pt x="3960424" y="808193"/>
                </a:cubicBezTo>
                <a:cubicBezTo>
                  <a:pt x="3968911" y="796096"/>
                  <a:pt x="3979298" y="786849"/>
                  <a:pt x="3991585" y="780452"/>
                </a:cubicBezTo>
                <a:lnTo>
                  <a:pt x="3988545" y="765252"/>
                </a:lnTo>
                <a:cubicBezTo>
                  <a:pt x="3987152" y="760629"/>
                  <a:pt x="3987658" y="756195"/>
                  <a:pt x="3990065" y="751952"/>
                </a:cubicBezTo>
                <a:cubicBezTo>
                  <a:pt x="3992472" y="747708"/>
                  <a:pt x="3996019" y="744035"/>
                  <a:pt x="4000705" y="740932"/>
                </a:cubicBezTo>
                <a:cubicBezTo>
                  <a:pt x="4006786" y="728265"/>
                  <a:pt x="4012866" y="726238"/>
                  <a:pt x="4018946" y="734851"/>
                </a:cubicBezTo>
                <a:cubicBezTo>
                  <a:pt x="4025342" y="740741"/>
                  <a:pt x="4029269" y="746442"/>
                  <a:pt x="4030726" y="751952"/>
                </a:cubicBezTo>
                <a:cubicBezTo>
                  <a:pt x="4032183" y="757462"/>
                  <a:pt x="4029269" y="763922"/>
                  <a:pt x="4021986" y="771332"/>
                </a:cubicBezTo>
                <a:cubicBezTo>
                  <a:pt x="4016096" y="776842"/>
                  <a:pt x="4008876" y="786342"/>
                  <a:pt x="4000326" y="799833"/>
                </a:cubicBezTo>
                <a:cubicBezTo>
                  <a:pt x="3991775" y="813323"/>
                  <a:pt x="3989875" y="825103"/>
                  <a:pt x="3994625" y="835173"/>
                </a:cubicBezTo>
                <a:cubicBezTo>
                  <a:pt x="3992915" y="844357"/>
                  <a:pt x="3988735" y="858671"/>
                  <a:pt x="3982085" y="878114"/>
                </a:cubicBezTo>
                <a:cubicBezTo>
                  <a:pt x="3975435" y="897558"/>
                  <a:pt x="3967455" y="912632"/>
                  <a:pt x="3958145" y="923335"/>
                </a:cubicBezTo>
                <a:cubicBezTo>
                  <a:pt x="3962388" y="927895"/>
                  <a:pt x="3963781" y="931695"/>
                  <a:pt x="3962324" y="934735"/>
                </a:cubicBezTo>
                <a:cubicBezTo>
                  <a:pt x="3960868" y="937776"/>
                  <a:pt x="3958461" y="940056"/>
                  <a:pt x="3955104" y="941576"/>
                </a:cubicBezTo>
                <a:cubicBezTo>
                  <a:pt x="3950228" y="947086"/>
                  <a:pt x="3950861" y="955066"/>
                  <a:pt x="3957004" y="965516"/>
                </a:cubicBezTo>
                <a:cubicBezTo>
                  <a:pt x="3963148" y="975966"/>
                  <a:pt x="3967581" y="983187"/>
                  <a:pt x="3970305" y="987177"/>
                </a:cubicBezTo>
                <a:cubicBezTo>
                  <a:pt x="3963528" y="996930"/>
                  <a:pt x="3952761" y="1017704"/>
                  <a:pt x="3938004" y="1049498"/>
                </a:cubicBezTo>
                <a:cubicBezTo>
                  <a:pt x="3923247" y="1081292"/>
                  <a:pt x="3917800" y="1102066"/>
                  <a:pt x="3921664" y="1111819"/>
                </a:cubicBezTo>
                <a:lnTo>
                  <a:pt x="3911512" y="1120702"/>
                </a:lnTo>
                <a:lnTo>
                  <a:pt x="3907968" y="1124454"/>
                </a:lnTo>
                <a:lnTo>
                  <a:pt x="3902908" y="1158414"/>
                </a:lnTo>
                <a:lnTo>
                  <a:pt x="3907271" y="1150295"/>
                </a:lnTo>
                <a:cubicBezTo>
                  <a:pt x="3911261" y="1145988"/>
                  <a:pt x="3916059" y="1143296"/>
                  <a:pt x="3921664" y="1142220"/>
                </a:cubicBezTo>
                <a:cubicBezTo>
                  <a:pt x="3927237" y="1141713"/>
                  <a:pt x="3934331" y="1139686"/>
                  <a:pt x="3942944" y="1136140"/>
                </a:cubicBezTo>
                <a:lnTo>
                  <a:pt x="3921664" y="1127019"/>
                </a:lnTo>
                <a:lnTo>
                  <a:pt x="3930784" y="1120939"/>
                </a:lnTo>
                <a:cubicBezTo>
                  <a:pt x="3935281" y="1118153"/>
                  <a:pt x="3939208" y="1117646"/>
                  <a:pt x="3942564" y="1119419"/>
                </a:cubicBezTo>
                <a:cubicBezTo>
                  <a:pt x="3945921" y="1121193"/>
                  <a:pt x="3949088" y="1123726"/>
                  <a:pt x="3952064" y="1127019"/>
                </a:cubicBezTo>
                <a:cubicBezTo>
                  <a:pt x="3955231" y="1122586"/>
                  <a:pt x="3958018" y="1118532"/>
                  <a:pt x="3960424" y="1114859"/>
                </a:cubicBezTo>
                <a:cubicBezTo>
                  <a:pt x="3962831" y="1111186"/>
                  <a:pt x="3964098" y="1107132"/>
                  <a:pt x="3964225" y="1102699"/>
                </a:cubicBezTo>
                <a:cubicBezTo>
                  <a:pt x="3967075" y="1099406"/>
                  <a:pt x="3968975" y="1094592"/>
                  <a:pt x="3969925" y="1088259"/>
                </a:cubicBezTo>
                <a:cubicBezTo>
                  <a:pt x="3970875" y="1081925"/>
                  <a:pt x="3972015" y="1075592"/>
                  <a:pt x="3973345" y="1069258"/>
                </a:cubicBezTo>
                <a:cubicBezTo>
                  <a:pt x="3963718" y="1068752"/>
                  <a:pt x="3955611" y="1063685"/>
                  <a:pt x="3949024" y="1054058"/>
                </a:cubicBezTo>
                <a:cubicBezTo>
                  <a:pt x="3958651" y="1047978"/>
                  <a:pt x="3963718" y="1038857"/>
                  <a:pt x="3964225" y="1026697"/>
                </a:cubicBezTo>
                <a:lnTo>
                  <a:pt x="3994625" y="1032777"/>
                </a:lnTo>
                <a:cubicBezTo>
                  <a:pt x="3990382" y="1037338"/>
                  <a:pt x="3987468" y="1041898"/>
                  <a:pt x="3985885" y="1046458"/>
                </a:cubicBezTo>
                <a:cubicBezTo>
                  <a:pt x="3984302" y="1051018"/>
                  <a:pt x="3982148" y="1055578"/>
                  <a:pt x="3979425" y="1060138"/>
                </a:cubicBezTo>
                <a:lnTo>
                  <a:pt x="3991585" y="1069258"/>
                </a:lnTo>
                <a:cubicBezTo>
                  <a:pt x="3997665" y="1069258"/>
                  <a:pt x="4000705" y="1072298"/>
                  <a:pt x="4000705" y="1078379"/>
                </a:cubicBezTo>
                <a:cubicBezTo>
                  <a:pt x="4000452" y="1084522"/>
                  <a:pt x="3998679" y="1090475"/>
                  <a:pt x="3995385" y="1096239"/>
                </a:cubicBezTo>
                <a:cubicBezTo>
                  <a:pt x="3992092" y="1102002"/>
                  <a:pt x="3988798" y="1107196"/>
                  <a:pt x="3985505" y="1111819"/>
                </a:cubicBezTo>
                <a:cubicBezTo>
                  <a:pt x="3990255" y="1113086"/>
                  <a:pt x="3995195" y="1113592"/>
                  <a:pt x="4000326" y="1113339"/>
                </a:cubicBezTo>
                <a:cubicBezTo>
                  <a:pt x="4005456" y="1113086"/>
                  <a:pt x="4009636" y="1113592"/>
                  <a:pt x="4012866" y="1114859"/>
                </a:cubicBezTo>
                <a:cubicBezTo>
                  <a:pt x="4015082" y="1119926"/>
                  <a:pt x="4012929" y="1126513"/>
                  <a:pt x="4006406" y="1134620"/>
                </a:cubicBezTo>
                <a:cubicBezTo>
                  <a:pt x="3999882" y="1142726"/>
                  <a:pt x="3993928" y="1149313"/>
                  <a:pt x="3988545" y="1154380"/>
                </a:cubicBezTo>
                <a:cubicBezTo>
                  <a:pt x="3988418" y="1160713"/>
                  <a:pt x="3987152" y="1166287"/>
                  <a:pt x="3984745" y="1171100"/>
                </a:cubicBezTo>
                <a:cubicBezTo>
                  <a:pt x="3982338" y="1175914"/>
                  <a:pt x="3979552" y="1178447"/>
                  <a:pt x="3976385" y="1178700"/>
                </a:cubicBezTo>
                <a:lnTo>
                  <a:pt x="3961184" y="1199981"/>
                </a:lnTo>
                <a:lnTo>
                  <a:pt x="3961184" y="1227342"/>
                </a:lnTo>
                <a:lnTo>
                  <a:pt x="3970305" y="1218221"/>
                </a:lnTo>
                <a:lnTo>
                  <a:pt x="3982465" y="1193901"/>
                </a:lnTo>
                <a:cubicBezTo>
                  <a:pt x="3984112" y="1190861"/>
                  <a:pt x="3986138" y="1188581"/>
                  <a:pt x="3988545" y="1187061"/>
                </a:cubicBezTo>
                <a:cubicBezTo>
                  <a:pt x="3990952" y="1185541"/>
                  <a:pt x="3992979" y="1184781"/>
                  <a:pt x="3994625" y="1184781"/>
                </a:cubicBezTo>
                <a:cubicBezTo>
                  <a:pt x="3994372" y="1186491"/>
                  <a:pt x="3993358" y="1189151"/>
                  <a:pt x="3991585" y="1192761"/>
                </a:cubicBezTo>
                <a:cubicBezTo>
                  <a:pt x="3989812" y="1196371"/>
                  <a:pt x="3988798" y="1199791"/>
                  <a:pt x="3988545" y="1203021"/>
                </a:cubicBezTo>
                <a:cubicBezTo>
                  <a:pt x="3992092" y="1211255"/>
                  <a:pt x="3988038" y="1221388"/>
                  <a:pt x="3976385" y="1233422"/>
                </a:cubicBezTo>
                <a:cubicBezTo>
                  <a:pt x="3970558" y="1239439"/>
                  <a:pt x="3966631" y="1244980"/>
                  <a:pt x="3964605" y="1250047"/>
                </a:cubicBezTo>
                <a:lnTo>
                  <a:pt x="3964342" y="1259580"/>
                </a:lnTo>
                <a:lnTo>
                  <a:pt x="3969439" y="1267396"/>
                </a:lnTo>
                <a:lnTo>
                  <a:pt x="3973345" y="1254702"/>
                </a:lnTo>
                <a:lnTo>
                  <a:pt x="3997665" y="1263822"/>
                </a:lnTo>
                <a:lnTo>
                  <a:pt x="3991585" y="1297263"/>
                </a:lnTo>
                <a:lnTo>
                  <a:pt x="4006786" y="1294223"/>
                </a:lnTo>
                <a:lnTo>
                  <a:pt x="4021986" y="1312463"/>
                </a:lnTo>
                <a:lnTo>
                  <a:pt x="4006786" y="1358064"/>
                </a:lnTo>
                <a:cubicBezTo>
                  <a:pt x="3995005" y="1369401"/>
                  <a:pt x="3985125" y="1382448"/>
                  <a:pt x="3977145" y="1397205"/>
                </a:cubicBezTo>
                <a:cubicBezTo>
                  <a:pt x="3969165" y="1411962"/>
                  <a:pt x="3960805" y="1424249"/>
                  <a:pt x="3952064" y="1434066"/>
                </a:cubicBezTo>
                <a:lnTo>
                  <a:pt x="3945984" y="1434066"/>
                </a:lnTo>
                <a:lnTo>
                  <a:pt x="3945984" y="1443186"/>
                </a:lnTo>
                <a:lnTo>
                  <a:pt x="3927744" y="1473587"/>
                </a:lnTo>
                <a:cubicBezTo>
                  <a:pt x="3926477" y="1486507"/>
                  <a:pt x="3921410" y="1497907"/>
                  <a:pt x="3912544" y="1507787"/>
                </a:cubicBezTo>
                <a:cubicBezTo>
                  <a:pt x="3903677" y="1517668"/>
                  <a:pt x="3898610" y="1530588"/>
                  <a:pt x="3897343" y="1546548"/>
                </a:cubicBezTo>
                <a:cubicBezTo>
                  <a:pt x="3893670" y="1552945"/>
                  <a:pt x="3888096" y="1563712"/>
                  <a:pt x="3880623" y="1578849"/>
                </a:cubicBezTo>
                <a:lnTo>
                  <a:pt x="3874207" y="1588619"/>
                </a:lnTo>
                <a:lnTo>
                  <a:pt x="3878777" y="1600806"/>
                </a:lnTo>
                <a:lnTo>
                  <a:pt x="3863210" y="1611926"/>
                </a:lnTo>
                <a:lnTo>
                  <a:pt x="3860863" y="1637750"/>
                </a:lnTo>
                <a:lnTo>
                  <a:pt x="3863902" y="1637750"/>
                </a:lnTo>
                <a:cubicBezTo>
                  <a:pt x="3867449" y="1640790"/>
                  <a:pt x="3866436" y="1643830"/>
                  <a:pt x="3860863" y="1646870"/>
                </a:cubicBezTo>
                <a:lnTo>
                  <a:pt x="3857497" y="1646870"/>
                </a:lnTo>
                <a:lnTo>
                  <a:pt x="3857497" y="1649449"/>
                </a:lnTo>
                <a:cubicBezTo>
                  <a:pt x="3853507" y="1655654"/>
                  <a:pt x="3850847" y="1661481"/>
                  <a:pt x="3849517" y="1666928"/>
                </a:cubicBezTo>
                <a:cubicBezTo>
                  <a:pt x="3848187" y="1672375"/>
                  <a:pt x="3844766" y="1676681"/>
                  <a:pt x="3839256" y="1679848"/>
                </a:cubicBezTo>
                <a:cubicBezTo>
                  <a:pt x="3837863" y="1683332"/>
                  <a:pt x="3837609" y="1687765"/>
                  <a:pt x="3838496" y="1693148"/>
                </a:cubicBezTo>
                <a:cubicBezTo>
                  <a:pt x="3839383" y="1698532"/>
                  <a:pt x="3840650" y="1702205"/>
                  <a:pt x="3842296" y="1704169"/>
                </a:cubicBezTo>
                <a:cubicBezTo>
                  <a:pt x="3844006" y="1707019"/>
                  <a:pt x="3845906" y="1708159"/>
                  <a:pt x="3847996" y="1707589"/>
                </a:cubicBezTo>
                <a:cubicBezTo>
                  <a:pt x="3850087" y="1707019"/>
                  <a:pt x="3851226" y="1705879"/>
                  <a:pt x="3851417" y="1704169"/>
                </a:cubicBezTo>
                <a:cubicBezTo>
                  <a:pt x="3845210" y="1695048"/>
                  <a:pt x="3846223" y="1687448"/>
                  <a:pt x="3854457" y="1681368"/>
                </a:cubicBezTo>
                <a:cubicBezTo>
                  <a:pt x="3862690" y="1675289"/>
                  <a:pt x="3869783" y="1670728"/>
                  <a:pt x="3875737" y="1667688"/>
                </a:cubicBezTo>
                <a:lnTo>
                  <a:pt x="3875737" y="1622087"/>
                </a:lnTo>
                <a:lnTo>
                  <a:pt x="3878777" y="1622087"/>
                </a:lnTo>
                <a:cubicBezTo>
                  <a:pt x="3880487" y="1618920"/>
                  <a:pt x="3881627" y="1615373"/>
                  <a:pt x="3882197" y="1611447"/>
                </a:cubicBezTo>
                <a:cubicBezTo>
                  <a:pt x="3882767" y="1607521"/>
                  <a:pt x="3881627" y="1603974"/>
                  <a:pt x="3878777" y="1600806"/>
                </a:cubicBezTo>
                <a:cubicBezTo>
                  <a:pt x="3887264" y="1592890"/>
                  <a:pt x="3893851" y="1584403"/>
                  <a:pt x="3898537" y="1575346"/>
                </a:cubicBezTo>
                <a:cubicBezTo>
                  <a:pt x="3903224" y="1566289"/>
                  <a:pt x="3909811" y="1558562"/>
                  <a:pt x="3918298" y="1552165"/>
                </a:cubicBezTo>
                <a:cubicBezTo>
                  <a:pt x="3908291" y="1542349"/>
                  <a:pt x="3905504" y="1535382"/>
                  <a:pt x="3909938" y="1531265"/>
                </a:cubicBezTo>
                <a:cubicBezTo>
                  <a:pt x="3914371" y="1527148"/>
                  <a:pt x="3922225" y="1520941"/>
                  <a:pt x="3933498" y="1512645"/>
                </a:cubicBezTo>
                <a:cubicBezTo>
                  <a:pt x="3940402" y="1504474"/>
                  <a:pt x="3945595" y="1489654"/>
                  <a:pt x="3949079" y="1468184"/>
                </a:cubicBezTo>
                <a:cubicBezTo>
                  <a:pt x="3952562" y="1446713"/>
                  <a:pt x="3958515" y="1431133"/>
                  <a:pt x="3966939" y="1421443"/>
                </a:cubicBezTo>
                <a:cubicBezTo>
                  <a:pt x="3970042" y="1420049"/>
                  <a:pt x="3972956" y="1419796"/>
                  <a:pt x="3975679" y="1420683"/>
                </a:cubicBezTo>
                <a:cubicBezTo>
                  <a:pt x="3978403" y="1421570"/>
                  <a:pt x="3980556" y="1422836"/>
                  <a:pt x="3982139" y="1424483"/>
                </a:cubicBezTo>
                <a:cubicBezTo>
                  <a:pt x="3989043" y="1432843"/>
                  <a:pt x="3990436" y="1442723"/>
                  <a:pt x="3986319" y="1454123"/>
                </a:cubicBezTo>
                <a:cubicBezTo>
                  <a:pt x="3982203" y="1465524"/>
                  <a:pt x="3976756" y="1473884"/>
                  <a:pt x="3969979" y="1479204"/>
                </a:cubicBezTo>
                <a:cubicBezTo>
                  <a:pt x="3962759" y="1498774"/>
                  <a:pt x="3956679" y="1517395"/>
                  <a:pt x="3951739" y="1535065"/>
                </a:cubicBezTo>
                <a:cubicBezTo>
                  <a:pt x="3946799" y="1552735"/>
                  <a:pt x="3940718" y="1570596"/>
                  <a:pt x="3933498" y="1588646"/>
                </a:cubicBezTo>
                <a:cubicBezTo>
                  <a:pt x="3936285" y="1591560"/>
                  <a:pt x="3936792" y="1594093"/>
                  <a:pt x="3935018" y="1596246"/>
                </a:cubicBezTo>
                <a:cubicBezTo>
                  <a:pt x="3933245" y="1598400"/>
                  <a:pt x="3930711" y="1600933"/>
                  <a:pt x="3927418" y="1603847"/>
                </a:cubicBezTo>
                <a:cubicBezTo>
                  <a:pt x="3924505" y="1606950"/>
                  <a:pt x="3923491" y="1609863"/>
                  <a:pt x="3924378" y="1612587"/>
                </a:cubicBezTo>
                <a:cubicBezTo>
                  <a:pt x="3925265" y="1615310"/>
                  <a:pt x="3927291" y="1617463"/>
                  <a:pt x="3930458" y="1619047"/>
                </a:cubicBezTo>
                <a:cubicBezTo>
                  <a:pt x="3925708" y="1623734"/>
                  <a:pt x="3921528" y="1628800"/>
                  <a:pt x="3917918" y="1634247"/>
                </a:cubicBezTo>
                <a:cubicBezTo>
                  <a:pt x="3914308" y="1639694"/>
                  <a:pt x="3912408" y="1644761"/>
                  <a:pt x="3912218" y="1649449"/>
                </a:cubicBezTo>
                <a:lnTo>
                  <a:pt x="3900057" y="1670728"/>
                </a:lnTo>
                <a:cubicBezTo>
                  <a:pt x="3904491" y="1676935"/>
                  <a:pt x="3906264" y="1682762"/>
                  <a:pt x="3905378" y="1688208"/>
                </a:cubicBezTo>
                <a:cubicBezTo>
                  <a:pt x="3904491" y="1693655"/>
                  <a:pt x="3901704" y="1697962"/>
                  <a:pt x="3897017" y="1701128"/>
                </a:cubicBezTo>
                <a:cubicBezTo>
                  <a:pt x="3907341" y="1700370"/>
                  <a:pt x="3920895" y="1699609"/>
                  <a:pt x="3937678" y="1698848"/>
                </a:cubicBezTo>
                <a:cubicBezTo>
                  <a:pt x="3954462" y="1698089"/>
                  <a:pt x="3967255" y="1701889"/>
                  <a:pt x="3976059" y="1710249"/>
                </a:cubicBezTo>
                <a:cubicBezTo>
                  <a:pt x="3980619" y="1716646"/>
                  <a:pt x="3982899" y="1722853"/>
                  <a:pt x="3982899" y="1728869"/>
                </a:cubicBezTo>
                <a:cubicBezTo>
                  <a:pt x="3982899" y="1734886"/>
                  <a:pt x="3980619" y="1738813"/>
                  <a:pt x="3976059" y="1740649"/>
                </a:cubicBezTo>
                <a:cubicBezTo>
                  <a:pt x="3975743" y="1742423"/>
                  <a:pt x="3974856" y="1744956"/>
                  <a:pt x="3973399" y="1748249"/>
                </a:cubicBezTo>
                <a:cubicBezTo>
                  <a:pt x="3971942" y="1751543"/>
                  <a:pt x="3971815" y="1754076"/>
                  <a:pt x="3973019" y="1755849"/>
                </a:cubicBezTo>
                <a:lnTo>
                  <a:pt x="3982139" y="1749770"/>
                </a:lnTo>
                <a:lnTo>
                  <a:pt x="4021660" y="1719369"/>
                </a:lnTo>
                <a:lnTo>
                  <a:pt x="4027740" y="1698089"/>
                </a:lnTo>
                <a:cubicBezTo>
                  <a:pt x="4024953" y="1693845"/>
                  <a:pt x="4024447" y="1690932"/>
                  <a:pt x="4026220" y="1689348"/>
                </a:cubicBezTo>
                <a:cubicBezTo>
                  <a:pt x="4027993" y="1687765"/>
                  <a:pt x="4030527" y="1685612"/>
                  <a:pt x="4033820" y="1682888"/>
                </a:cubicBezTo>
                <a:cubicBezTo>
                  <a:pt x="4035214" y="1679911"/>
                  <a:pt x="4035467" y="1677505"/>
                  <a:pt x="4034580" y="1675668"/>
                </a:cubicBezTo>
                <a:cubicBezTo>
                  <a:pt x="4033694" y="1673831"/>
                  <a:pt x="4032427" y="1672185"/>
                  <a:pt x="4030780" y="1670728"/>
                </a:cubicBezTo>
                <a:cubicBezTo>
                  <a:pt x="4039647" y="1661355"/>
                  <a:pt x="4047754" y="1651221"/>
                  <a:pt x="4055101" y="1640327"/>
                </a:cubicBezTo>
                <a:cubicBezTo>
                  <a:pt x="4062447" y="1629434"/>
                  <a:pt x="4070554" y="1619300"/>
                  <a:pt x="4079421" y="1609927"/>
                </a:cubicBezTo>
                <a:cubicBezTo>
                  <a:pt x="4082588" y="1595930"/>
                  <a:pt x="4088415" y="1582883"/>
                  <a:pt x="4096901" y="1570786"/>
                </a:cubicBezTo>
                <a:cubicBezTo>
                  <a:pt x="4105388" y="1558689"/>
                  <a:pt x="4115775" y="1549442"/>
                  <a:pt x="4128062" y="1543045"/>
                </a:cubicBezTo>
                <a:lnTo>
                  <a:pt x="4125022" y="1527845"/>
                </a:lnTo>
                <a:cubicBezTo>
                  <a:pt x="4123629" y="1523222"/>
                  <a:pt x="4124135" y="1518788"/>
                  <a:pt x="4126542" y="1514545"/>
                </a:cubicBezTo>
                <a:cubicBezTo>
                  <a:pt x="4128949" y="1510301"/>
                  <a:pt x="4132496" y="1506628"/>
                  <a:pt x="4137182" y="1503525"/>
                </a:cubicBezTo>
                <a:cubicBezTo>
                  <a:pt x="4143263" y="1490858"/>
                  <a:pt x="4149343" y="1488831"/>
                  <a:pt x="4155423" y="1497444"/>
                </a:cubicBezTo>
                <a:cubicBezTo>
                  <a:pt x="4161819" y="1503334"/>
                  <a:pt x="4165746" y="1509035"/>
                  <a:pt x="4167203" y="1514545"/>
                </a:cubicBezTo>
                <a:cubicBezTo>
                  <a:pt x="4168660" y="1520055"/>
                  <a:pt x="4165746" y="1526515"/>
                  <a:pt x="4158463" y="1533925"/>
                </a:cubicBezTo>
                <a:cubicBezTo>
                  <a:pt x="4152573" y="1539435"/>
                  <a:pt x="4145353" y="1548935"/>
                  <a:pt x="4136803" y="1562426"/>
                </a:cubicBezTo>
                <a:cubicBezTo>
                  <a:pt x="4128252" y="1575916"/>
                  <a:pt x="4126352" y="1587696"/>
                  <a:pt x="4131102" y="1597766"/>
                </a:cubicBezTo>
                <a:cubicBezTo>
                  <a:pt x="4129392" y="1606950"/>
                  <a:pt x="4125212" y="1621264"/>
                  <a:pt x="4118562" y="1640707"/>
                </a:cubicBezTo>
                <a:cubicBezTo>
                  <a:pt x="4111912" y="1660151"/>
                  <a:pt x="4103932" y="1675225"/>
                  <a:pt x="4094622" y="1685928"/>
                </a:cubicBezTo>
                <a:cubicBezTo>
                  <a:pt x="4098865" y="1690488"/>
                  <a:pt x="4100258" y="1694289"/>
                  <a:pt x="4098801" y="1697328"/>
                </a:cubicBezTo>
                <a:cubicBezTo>
                  <a:pt x="4097345" y="1700370"/>
                  <a:pt x="4094938" y="1702649"/>
                  <a:pt x="4091581" y="1704169"/>
                </a:cubicBezTo>
                <a:cubicBezTo>
                  <a:pt x="4086705" y="1709679"/>
                  <a:pt x="4087338" y="1717659"/>
                  <a:pt x="4093481" y="1728109"/>
                </a:cubicBezTo>
                <a:cubicBezTo>
                  <a:pt x="4099625" y="1738559"/>
                  <a:pt x="4104058" y="1745780"/>
                  <a:pt x="4106782" y="1749770"/>
                </a:cubicBezTo>
                <a:cubicBezTo>
                  <a:pt x="4100005" y="1759523"/>
                  <a:pt x="4089238" y="1780297"/>
                  <a:pt x="4074481" y="1812092"/>
                </a:cubicBezTo>
                <a:cubicBezTo>
                  <a:pt x="4059724" y="1843885"/>
                  <a:pt x="4054277" y="1864659"/>
                  <a:pt x="4058141" y="1874413"/>
                </a:cubicBezTo>
                <a:lnTo>
                  <a:pt x="4033820" y="1895693"/>
                </a:lnTo>
                <a:cubicBezTo>
                  <a:pt x="4029197" y="1904686"/>
                  <a:pt x="4024763" y="1913300"/>
                  <a:pt x="4020520" y="1921533"/>
                </a:cubicBezTo>
                <a:lnTo>
                  <a:pt x="4012992" y="1939185"/>
                </a:lnTo>
                <a:lnTo>
                  <a:pt x="4018510" y="1938633"/>
                </a:lnTo>
                <a:lnTo>
                  <a:pt x="4027630" y="1914313"/>
                </a:lnTo>
                <a:cubicBezTo>
                  <a:pt x="4032254" y="1912603"/>
                  <a:pt x="4036687" y="1909943"/>
                  <a:pt x="4040930" y="1906333"/>
                </a:cubicBezTo>
                <a:cubicBezTo>
                  <a:pt x="4045174" y="1902723"/>
                  <a:pt x="4048847" y="1899303"/>
                  <a:pt x="4051950" y="1896073"/>
                </a:cubicBezTo>
                <a:cubicBezTo>
                  <a:pt x="4055244" y="1896136"/>
                  <a:pt x="4058537" y="1895249"/>
                  <a:pt x="4061831" y="1893412"/>
                </a:cubicBezTo>
                <a:lnTo>
                  <a:pt x="4062833" y="1891623"/>
                </a:lnTo>
                <a:lnTo>
                  <a:pt x="4058141" y="1889612"/>
                </a:lnTo>
                <a:lnTo>
                  <a:pt x="4067085" y="1883649"/>
                </a:lnTo>
                <a:lnTo>
                  <a:pt x="4064111" y="1871752"/>
                </a:lnTo>
                <a:lnTo>
                  <a:pt x="4091471" y="1871752"/>
                </a:lnTo>
                <a:lnTo>
                  <a:pt x="4086154" y="1887703"/>
                </a:lnTo>
                <a:lnTo>
                  <a:pt x="4088541" y="1889612"/>
                </a:lnTo>
                <a:cubicBezTo>
                  <a:pt x="4091708" y="1885179"/>
                  <a:pt x="4094495" y="1881125"/>
                  <a:pt x="4096901" y="1877452"/>
                </a:cubicBezTo>
                <a:cubicBezTo>
                  <a:pt x="4099308" y="1873779"/>
                  <a:pt x="4100575" y="1869725"/>
                  <a:pt x="4100702" y="1865292"/>
                </a:cubicBezTo>
                <a:cubicBezTo>
                  <a:pt x="4103552" y="1862000"/>
                  <a:pt x="4105452" y="1857185"/>
                  <a:pt x="4106402" y="1850852"/>
                </a:cubicBezTo>
                <a:cubicBezTo>
                  <a:pt x="4107352" y="1844518"/>
                  <a:pt x="4108492" y="1838185"/>
                  <a:pt x="4109822" y="1831851"/>
                </a:cubicBezTo>
                <a:cubicBezTo>
                  <a:pt x="4100195" y="1831345"/>
                  <a:pt x="4092088" y="1826278"/>
                  <a:pt x="4085501" y="1816651"/>
                </a:cubicBezTo>
                <a:cubicBezTo>
                  <a:pt x="4095128" y="1810572"/>
                  <a:pt x="4100195" y="1801450"/>
                  <a:pt x="4100702" y="1789290"/>
                </a:cubicBezTo>
                <a:lnTo>
                  <a:pt x="4131102" y="1795371"/>
                </a:lnTo>
                <a:cubicBezTo>
                  <a:pt x="4126859" y="1799931"/>
                  <a:pt x="4123945" y="1804491"/>
                  <a:pt x="4122362" y="1809051"/>
                </a:cubicBezTo>
                <a:cubicBezTo>
                  <a:pt x="4120779" y="1813611"/>
                  <a:pt x="4118625" y="1818171"/>
                  <a:pt x="4115902" y="1822731"/>
                </a:cubicBezTo>
                <a:lnTo>
                  <a:pt x="4125804" y="1830158"/>
                </a:lnTo>
                <a:lnTo>
                  <a:pt x="4126432" y="1826911"/>
                </a:lnTo>
                <a:cubicBezTo>
                  <a:pt x="4129472" y="1820198"/>
                  <a:pt x="4134032" y="1813864"/>
                  <a:pt x="4140112" y="1807911"/>
                </a:cubicBezTo>
                <a:lnTo>
                  <a:pt x="4140112" y="1783590"/>
                </a:lnTo>
                <a:cubicBezTo>
                  <a:pt x="4148726" y="1773963"/>
                  <a:pt x="4152779" y="1762817"/>
                  <a:pt x="4152273" y="1750150"/>
                </a:cubicBezTo>
                <a:cubicBezTo>
                  <a:pt x="4157149" y="1751606"/>
                  <a:pt x="4161836" y="1750973"/>
                  <a:pt x="4166333" y="1748249"/>
                </a:cubicBezTo>
                <a:cubicBezTo>
                  <a:pt x="4170830" y="1745526"/>
                  <a:pt x="4173236" y="1741093"/>
                  <a:pt x="4173553" y="1734949"/>
                </a:cubicBezTo>
                <a:lnTo>
                  <a:pt x="4191793" y="1707589"/>
                </a:lnTo>
                <a:lnTo>
                  <a:pt x="4216114" y="1716709"/>
                </a:lnTo>
                <a:cubicBezTo>
                  <a:pt x="4212124" y="1726589"/>
                  <a:pt x="4209464" y="1737989"/>
                  <a:pt x="4208134" y="1750909"/>
                </a:cubicBezTo>
                <a:cubicBezTo>
                  <a:pt x="4206804" y="1763830"/>
                  <a:pt x="4203384" y="1773710"/>
                  <a:pt x="4197874" y="1780550"/>
                </a:cubicBezTo>
                <a:cubicBezTo>
                  <a:pt x="4198380" y="1790177"/>
                  <a:pt x="4194327" y="1795244"/>
                  <a:pt x="4185713" y="1795750"/>
                </a:cubicBezTo>
                <a:cubicBezTo>
                  <a:pt x="4179126" y="1795307"/>
                  <a:pt x="4171020" y="1795434"/>
                  <a:pt x="4161393" y="1796130"/>
                </a:cubicBezTo>
                <a:cubicBezTo>
                  <a:pt x="4151766" y="1796827"/>
                  <a:pt x="4152779" y="1800754"/>
                  <a:pt x="4164433" y="1807911"/>
                </a:cubicBezTo>
                <a:lnTo>
                  <a:pt x="4152273" y="1838311"/>
                </a:lnTo>
                <a:lnTo>
                  <a:pt x="4164433" y="1838311"/>
                </a:lnTo>
                <a:lnTo>
                  <a:pt x="4152273" y="1853512"/>
                </a:lnTo>
                <a:lnTo>
                  <a:pt x="4152273" y="1883912"/>
                </a:lnTo>
                <a:lnTo>
                  <a:pt x="4145695" y="1888611"/>
                </a:lnTo>
                <a:lnTo>
                  <a:pt x="4142883" y="1897213"/>
                </a:lnTo>
                <a:lnTo>
                  <a:pt x="4130992" y="1910369"/>
                </a:lnTo>
                <a:lnTo>
                  <a:pt x="4130992" y="1926473"/>
                </a:lnTo>
                <a:cubicBezTo>
                  <a:pt x="4125419" y="1936100"/>
                  <a:pt x="4118325" y="1944207"/>
                  <a:pt x="4109712" y="1950794"/>
                </a:cubicBezTo>
                <a:lnTo>
                  <a:pt x="4100591" y="1975114"/>
                </a:lnTo>
                <a:lnTo>
                  <a:pt x="4106477" y="1981119"/>
                </a:lnTo>
                <a:lnTo>
                  <a:pt x="4106782" y="1980814"/>
                </a:lnTo>
                <a:lnTo>
                  <a:pt x="4118942" y="1956494"/>
                </a:lnTo>
                <a:cubicBezTo>
                  <a:pt x="4120589" y="1953454"/>
                  <a:pt x="4122615" y="1951174"/>
                  <a:pt x="4125022" y="1949654"/>
                </a:cubicBezTo>
                <a:cubicBezTo>
                  <a:pt x="4127429" y="1948134"/>
                  <a:pt x="4129456" y="1947375"/>
                  <a:pt x="4131102" y="1947375"/>
                </a:cubicBezTo>
                <a:cubicBezTo>
                  <a:pt x="4130849" y="1949084"/>
                  <a:pt x="4129835" y="1951744"/>
                  <a:pt x="4128062" y="1955354"/>
                </a:cubicBezTo>
                <a:cubicBezTo>
                  <a:pt x="4126289" y="1958964"/>
                  <a:pt x="4125275" y="1962385"/>
                  <a:pt x="4125022" y="1965614"/>
                </a:cubicBezTo>
                <a:cubicBezTo>
                  <a:pt x="4128569" y="1973848"/>
                  <a:pt x="4124515" y="1983981"/>
                  <a:pt x="4112862" y="1996015"/>
                </a:cubicBezTo>
                <a:lnTo>
                  <a:pt x="4109790" y="2000350"/>
                </a:lnTo>
                <a:lnTo>
                  <a:pt x="4109712" y="2006275"/>
                </a:lnTo>
                <a:cubicBezTo>
                  <a:pt x="4106292" y="2024642"/>
                  <a:pt x="4103252" y="2036549"/>
                  <a:pt x="4100591" y="2041995"/>
                </a:cubicBezTo>
                <a:lnTo>
                  <a:pt x="4093402" y="2056973"/>
                </a:lnTo>
                <a:lnTo>
                  <a:pt x="4100702" y="2046936"/>
                </a:lnTo>
                <a:cubicBezTo>
                  <a:pt x="4106402" y="2037816"/>
                  <a:pt x="4109442" y="2027936"/>
                  <a:pt x="4109822" y="2017295"/>
                </a:cubicBezTo>
                <a:lnTo>
                  <a:pt x="4134142" y="2026415"/>
                </a:lnTo>
                <a:lnTo>
                  <a:pt x="4128062" y="2059856"/>
                </a:lnTo>
                <a:lnTo>
                  <a:pt x="4129849" y="2059499"/>
                </a:lnTo>
                <a:lnTo>
                  <a:pt x="4131372" y="2055296"/>
                </a:lnTo>
                <a:cubicBezTo>
                  <a:pt x="4137389" y="2047126"/>
                  <a:pt x="4144356" y="2040666"/>
                  <a:pt x="4152273" y="2035915"/>
                </a:cubicBezTo>
                <a:lnTo>
                  <a:pt x="4152273" y="1996395"/>
                </a:lnTo>
                <a:cubicBezTo>
                  <a:pt x="4178936" y="1983538"/>
                  <a:pt x="4194770" y="1968971"/>
                  <a:pt x="4199774" y="1952694"/>
                </a:cubicBezTo>
                <a:cubicBezTo>
                  <a:pt x="4204777" y="1936417"/>
                  <a:pt x="4212250" y="1913490"/>
                  <a:pt x="4222194" y="1883912"/>
                </a:cubicBezTo>
                <a:cubicBezTo>
                  <a:pt x="4232454" y="1883025"/>
                  <a:pt x="4241574" y="1879479"/>
                  <a:pt x="4249555" y="1873272"/>
                </a:cubicBezTo>
                <a:cubicBezTo>
                  <a:pt x="4257535" y="1867065"/>
                  <a:pt x="4266655" y="1863518"/>
                  <a:pt x="4276915" y="1862632"/>
                </a:cubicBezTo>
                <a:lnTo>
                  <a:pt x="4276915" y="1829191"/>
                </a:lnTo>
                <a:lnTo>
                  <a:pt x="4286035" y="1829191"/>
                </a:lnTo>
                <a:cubicBezTo>
                  <a:pt x="4291862" y="1829191"/>
                  <a:pt x="4295409" y="1830711"/>
                  <a:pt x="4296676" y="1833751"/>
                </a:cubicBezTo>
                <a:cubicBezTo>
                  <a:pt x="4297942" y="1836791"/>
                  <a:pt x="4298449" y="1841351"/>
                  <a:pt x="4298196" y="1847431"/>
                </a:cubicBezTo>
                <a:lnTo>
                  <a:pt x="4289075" y="1871752"/>
                </a:lnTo>
                <a:lnTo>
                  <a:pt x="4291072" y="1878631"/>
                </a:lnTo>
                <a:lnTo>
                  <a:pt x="4298427" y="1872141"/>
                </a:lnTo>
                <a:lnTo>
                  <a:pt x="4410909" y="1674537"/>
                </a:lnTo>
                <a:cubicBezTo>
                  <a:pt x="4417812" y="1666747"/>
                  <a:pt x="4423006" y="1658767"/>
                  <a:pt x="4426489" y="1650597"/>
                </a:cubicBezTo>
                <a:cubicBezTo>
                  <a:pt x="4429973" y="1642427"/>
                  <a:pt x="4435926" y="1635206"/>
                  <a:pt x="4444350" y="1628937"/>
                </a:cubicBezTo>
                <a:cubicBezTo>
                  <a:pt x="4444476" y="1624187"/>
                  <a:pt x="4445743" y="1619246"/>
                  <a:pt x="4448150" y="1614117"/>
                </a:cubicBezTo>
                <a:cubicBezTo>
                  <a:pt x="4450556" y="1608986"/>
                  <a:pt x="4453343" y="1604806"/>
                  <a:pt x="4456510" y="1601576"/>
                </a:cubicBezTo>
                <a:lnTo>
                  <a:pt x="4468670" y="1580295"/>
                </a:lnTo>
                <a:cubicBezTo>
                  <a:pt x="4471964" y="1577192"/>
                  <a:pt x="4476017" y="1575038"/>
                  <a:pt x="4480830" y="1573835"/>
                </a:cubicBezTo>
                <a:lnTo>
                  <a:pt x="4487687" y="1574049"/>
                </a:lnTo>
                <a:lnTo>
                  <a:pt x="4491240" y="1560906"/>
                </a:lnTo>
                <a:cubicBezTo>
                  <a:pt x="4496053" y="1551532"/>
                  <a:pt x="4501626" y="1543679"/>
                  <a:pt x="4507960" y="1537345"/>
                </a:cubicBezTo>
                <a:cubicBezTo>
                  <a:pt x="4507960" y="1534178"/>
                  <a:pt x="4508720" y="1531392"/>
                  <a:pt x="4510240" y="1528985"/>
                </a:cubicBezTo>
                <a:cubicBezTo>
                  <a:pt x="4511760" y="1526578"/>
                  <a:pt x="4514040" y="1525312"/>
                  <a:pt x="4517080" y="1525185"/>
                </a:cubicBezTo>
                <a:lnTo>
                  <a:pt x="4526200" y="1528225"/>
                </a:lnTo>
                <a:lnTo>
                  <a:pt x="4517080" y="1558625"/>
                </a:lnTo>
                <a:cubicBezTo>
                  <a:pt x="4514040" y="1561856"/>
                  <a:pt x="4511760" y="1566036"/>
                  <a:pt x="4510240" y="1571166"/>
                </a:cubicBezTo>
                <a:cubicBezTo>
                  <a:pt x="4508720" y="1576296"/>
                  <a:pt x="4507960" y="1581236"/>
                  <a:pt x="4507960" y="1585986"/>
                </a:cubicBezTo>
                <a:lnTo>
                  <a:pt x="4495800" y="1613347"/>
                </a:lnTo>
                <a:cubicBezTo>
                  <a:pt x="4496433" y="1620187"/>
                  <a:pt x="4496686" y="1627787"/>
                  <a:pt x="4496560" y="1636147"/>
                </a:cubicBezTo>
                <a:cubicBezTo>
                  <a:pt x="4496433" y="1644507"/>
                  <a:pt x="4492126" y="1649067"/>
                  <a:pt x="4483639" y="1649827"/>
                </a:cubicBezTo>
                <a:cubicBezTo>
                  <a:pt x="4482626" y="1679468"/>
                  <a:pt x="4474012" y="1714429"/>
                  <a:pt x="4457799" y="1754709"/>
                </a:cubicBezTo>
                <a:cubicBezTo>
                  <a:pt x="4449692" y="1774850"/>
                  <a:pt x="4441205" y="1792900"/>
                  <a:pt x="4432338" y="1808861"/>
                </a:cubicBezTo>
                <a:lnTo>
                  <a:pt x="4408286" y="1844940"/>
                </a:lnTo>
                <a:lnTo>
                  <a:pt x="4409009" y="1850481"/>
                </a:lnTo>
                <a:lnTo>
                  <a:pt x="4404109" y="1853566"/>
                </a:lnTo>
                <a:lnTo>
                  <a:pt x="4401675" y="1868987"/>
                </a:lnTo>
                <a:lnTo>
                  <a:pt x="4401789" y="1869101"/>
                </a:lnTo>
                <a:lnTo>
                  <a:pt x="4401601" y="1869455"/>
                </a:lnTo>
                <a:lnTo>
                  <a:pt x="4400038" y="1879352"/>
                </a:lnTo>
                <a:lnTo>
                  <a:pt x="4397642" y="1894529"/>
                </a:lnTo>
                <a:lnTo>
                  <a:pt x="4407869" y="1884301"/>
                </a:lnTo>
                <a:cubicBezTo>
                  <a:pt x="4411036" y="1881261"/>
                  <a:pt x="4413062" y="1878221"/>
                  <a:pt x="4413949" y="1875181"/>
                </a:cubicBezTo>
                <a:cubicBezTo>
                  <a:pt x="4414836" y="1872141"/>
                  <a:pt x="4413822" y="1869101"/>
                  <a:pt x="4410909" y="1866061"/>
                </a:cubicBezTo>
                <a:cubicBezTo>
                  <a:pt x="4414139" y="1862831"/>
                  <a:pt x="4417559" y="1858651"/>
                  <a:pt x="4421169" y="1853521"/>
                </a:cubicBezTo>
                <a:cubicBezTo>
                  <a:pt x="4424779" y="1848391"/>
                  <a:pt x="4427439" y="1843451"/>
                  <a:pt x="4429149" y="1838702"/>
                </a:cubicBezTo>
                <a:lnTo>
                  <a:pt x="4453470" y="1783979"/>
                </a:lnTo>
                <a:lnTo>
                  <a:pt x="4471710" y="1768779"/>
                </a:lnTo>
                <a:cubicBezTo>
                  <a:pt x="4475004" y="1765612"/>
                  <a:pt x="4477537" y="1762066"/>
                  <a:pt x="4479310" y="1758139"/>
                </a:cubicBezTo>
                <a:cubicBezTo>
                  <a:pt x="4481084" y="1754212"/>
                  <a:pt x="4480577" y="1750666"/>
                  <a:pt x="4477790" y="1747499"/>
                </a:cubicBezTo>
                <a:lnTo>
                  <a:pt x="4489950" y="1723178"/>
                </a:lnTo>
                <a:cubicBezTo>
                  <a:pt x="4488430" y="1713045"/>
                  <a:pt x="4491471" y="1704431"/>
                  <a:pt x="4499071" y="1697337"/>
                </a:cubicBezTo>
                <a:cubicBezTo>
                  <a:pt x="4506671" y="1690244"/>
                  <a:pt x="4509711" y="1681630"/>
                  <a:pt x="4508191" y="1671497"/>
                </a:cubicBezTo>
                <a:lnTo>
                  <a:pt x="4547712" y="1638057"/>
                </a:lnTo>
                <a:cubicBezTo>
                  <a:pt x="4555312" y="1646543"/>
                  <a:pt x="4559112" y="1652370"/>
                  <a:pt x="4559112" y="1655537"/>
                </a:cubicBezTo>
                <a:cubicBezTo>
                  <a:pt x="4559112" y="1658704"/>
                  <a:pt x="4555312" y="1663010"/>
                  <a:pt x="4547712" y="1668457"/>
                </a:cubicBezTo>
                <a:cubicBezTo>
                  <a:pt x="4553475" y="1677007"/>
                  <a:pt x="4553348" y="1683467"/>
                  <a:pt x="4547332" y="1687837"/>
                </a:cubicBezTo>
                <a:cubicBezTo>
                  <a:pt x="4541315" y="1692208"/>
                  <a:pt x="4540428" y="1697907"/>
                  <a:pt x="4544672" y="1704938"/>
                </a:cubicBezTo>
                <a:cubicBezTo>
                  <a:pt x="4539288" y="1712855"/>
                  <a:pt x="4533335" y="1725901"/>
                  <a:pt x="4526811" y="1744078"/>
                </a:cubicBezTo>
                <a:cubicBezTo>
                  <a:pt x="4520288" y="1762256"/>
                  <a:pt x="4518134" y="1774542"/>
                  <a:pt x="4520351" y="1780939"/>
                </a:cubicBezTo>
                <a:lnTo>
                  <a:pt x="4496031" y="1838702"/>
                </a:lnTo>
                <a:cubicBezTo>
                  <a:pt x="4502364" y="1846427"/>
                  <a:pt x="4505658" y="1854534"/>
                  <a:pt x="4505911" y="1863021"/>
                </a:cubicBezTo>
                <a:cubicBezTo>
                  <a:pt x="4506164" y="1871508"/>
                  <a:pt x="4501858" y="1879616"/>
                  <a:pt x="4492991" y="1887342"/>
                </a:cubicBezTo>
                <a:cubicBezTo>
                  <a:pt x="4489950" y="1899882"/>
                  <a:pt x="4485390" y="1912802"/>
                  <a:pt x="4479310" y="1926102"/>
                </a:cubicBezTo>
                <a:cubicBezTo>
                  <a:pt x="4473230" y="1939403"/>
                  <a:pt x="4465630" y="1950803"/>
                  <a:pt x="4456510" y="1960303"/>
                </a:cubicBezTo>
                <a:lnTo>
                  <a:pt x="4465630" y="1984623"/>
                </a:lnTo>
                <a:lnTo>
                  <a:pt x="4444350" y="1999824"/>
                </a:lnTo>
                <a:lnTo>
                  <a:pt x="4444350" y="2033265"/>
                </a:lnTo>
                <a:cubicBezTo>
                  <a:pt x="4440360" y="2039471"/>
                  <a:pt x="4437700" y="2045298"/>
                  <a:pt x="4436370" y="2050745"/>
                </a:cubicBezTo>
                <a:cubicBezTo>
                  <a:pt x="4435040" y="2056192"/>
                  <a:pt x="4431619" y="2060498"/>
                  <a:pt x="4426109" y="2063665"/>
                </a:cubicBezTo>
                <a:cubicBezTo>
                  <a:pt x="4424716" y="2067149"/>
                  <a:pt x="4424462" y="2071582"/>
                  <a:pt x="4425349" y="2076965"/>
                </a:cubicBezTo>
                <a:cubicBezTo>
                  <a:pt x="4426236" y="2082349"/>
                  <a:pt x="4427503" y="2086022"/>
                  <a:pt x="4429149" y="2087986"/>
                </a:cubicBezTo>
                <a:cubicBezTo>
                  <a:pt x="4430859" y="2090836"/>
                  <a:pt x="4432759" y="2091977"/>
                  <a:pt x="4434849" y="2091406"/>
                </a:cubicBezTo>
                <a:cubicBezTo>
                  <a:pt x="4436940" y="2090836"/>
                  <a:pt x="4438079" y="2089696"/>
                  <a:pt x="4438270" y="2087986"/>
                </a:cubicBezTo>
                <a:cubicBezTo>
                  <a:pt x="4432063" y="2078865"/>
                  <a:pt x="4433076" y="2071265"/>
                  <a:pt x="4441310" y="2065185"/>
                </a:cubicBezTo>
                <a:cubicBezTo>
                  <a:pt x="4449543" y="2059105"/>
                  <a:pt x="4456636" y="2054545"/>
                  <a:pt x="4462590" y="2051505"/>
                </a:cubicBezTo>
                <a:lnTo>
                  <a:pt x="4462590" y="2005904"/>
                </a:lnTo>
                <a:lnTo>
                  <a:pt x="4465630" y="2005904"/>
                </a:lnTo>
                <a:cubicBezTo>
                  <a:pt x="4467340" y="2002737"/>
                  <a:pt x="4468480" y="1999191"/>
                  <a:pt x="4469050" y="1995265"/>
                </a:cubicBezTo>
                <a:cubicBezTo>
                  <a:pt x="4469620" y="1991337"/>
                  <a:pt x="4468480" y="1987790"/>
                  <a:pt x="4465630" y="1984623"/>
                </a:cubicBezTo>
                <a:cubicBezTo>
                  <a:pt x="4474117" y="1976707"/>
                  <a:pt x="4480704" y="1968220"/>
                  <a:pt x="4485390" y="1959163"/>
                </a:cubicBezTo>
                <a:cubicBezTo>
                  <a:pt x="4490077" y="1950106"/>
                  <a:pt x="4496664" y="1942379"/>
                  <a:pt x="4505151" y="1935982"/>
                </a:cubicBezTo>
                <a:cubicBezTo>
                  <a:pt x="4495144" y="1926166"/>
                  <a:pt x="4492357" y="1919200"/>
                  <a:pt x="4496791" y="1915082"/>
                </a:cubicBezTo>
                <a:cubicBezTo>
                  <a:pt x="4501224" y="1910965"/>
                  <a:pt x="4509078" y="1904758"/>
                  <a:pt x="4520351" y="1896462"/>
                </a:cubicBezTo>
                <a:cubicBezTo>
                  <a:pt x="4527255" y="1888291"/>
                  <a:pt x="4532448" y="1873471"/>
                  <a:pt x="4535932" y="1852001"/>
                </a:cubicBezTo>
                <a:cubicBezTo>
                  <a:pt x="4539415" y="1830530"/>
                  <a:pt x="4545368" y="1814951"/>
                  <a:pt x="4553792" y="1805260"/>
                </a:cubicBezTo>
                <a:cubicBezTo>
                  <a:pt x="4556895" y="1803866"/>
                  <a:pt x="4559809" y="1803613"/>
                  <a:pt x="4562532" y="1804500"/>
                </a:cubicBezTo>
                <a:cubicBezTo>
                  <a:pt x="4565256" y="1805387"/>
                  <a:pt x="4567409" y="1806653"/>
                  <a:pt x="4568992" y="1808300"/>
                </a:cubicBezTo>
                <a:cubicBezTo>
                  <a:pt x="4575896" y="1816660"/>
                  <a:pt x="4577289" y="1826540"/>
                  <a:pt x="4573172" y="1837940"/>
                </a:cubicBezTo>
                <a:cubicBezTo>
                  <a:pt x="4569056" y="1849342"/>
                  <a:pt x="4563609" y="1857701"/>
                  <a:pt x="4556832" y="1863021"/>
                </a:cubicBezTo>
                <a:cubicBezTo>
                  <a:pt x="4549612" y="1882591"/>
                  <a:pt x="4543532" y="1901212"/>
                  <a:pt x="4538592" y="1918882"/>
                </a:cubicBezTo>
                <a:cubicBezTo>
                  <a:pt x="4533652" y="1936553"/>
                  <a:pt x="4527571" y="1954413"/>
                  <a:pt x="4520351" y="1972463"/>
                </a:cubicBezTo>
                <a:cubicBezTo>
                  <a:pt x="4523138" y="1975377"/>
                  <a:pt x="4523645" y="1977910"/>
                  <a:pt x="4521871" y="1980063"/>
                </a:cubicBezTo>
                <a:cubicBezTo>
                  <a:pt x="4520098" y="1982217"/>
                  <a:pt x="4517564" y="1984751"/>
                  <a:pt x="4514271" y="1987664"/>
                </a:cubicBezTo>
                <a:cubicBezTo>
                  <a:pt x="4511358" y="1990767"/>
                  <a:pt x="4510344" y="1993680"/>
                  <a:pt x="4511231" y="1996405"/>
                </a:cubicBezTo>
                <a:cubicBezTo>
                  <a:pt x="4512118" y="1999128"/>
                  <a:pt x="4514144" y="2001280"/>
                  <a:pt x="4517311" y="2002864"/>
                </a:cubicBezTo>
                <a:cubicBezTo>
                  <a:pt x="4512561" y="2007551"/>
                  <a:pt x="4508381" y="2012617"/>
                  <a:pt x="4504771" y="2018064"/>
                </a:cubicBezTo>
                <a:cubicBezTo>
                  <a:pt x="4501161" y="2023511"/>
                  <a:pt x="4499261" y="2028578"/>
                  <a:pt x="4499071" y="2033265"/>
                </a:cubicBezTo>
                <a:lnTo>
                  <a:pt x="4486910" y="2054545"/>
                </a:lnTo>
                <a:cubicBezTo>
                  <a:pt x="4491344" y="2060752"/>
                  <a:pt x="4493117" y="2066580"/>
                  <a:pt x="4492231" y="2072025"/>
                </a:cubicBezTo>
                <a:cubicBezTo>
                  <a:pt x="4491344" y="2077472"/>
                  <a:pt x="4488557" y="2081779"/>
                  <a:pt x="4483870" y="2084945"/>
                </a:cubicBezTo>
                <a:cubicBezTo>
                  <a:pt x="4494194" y="2084186"/>
                  <a:pt x="4507748" y="2083426"/>
                  <a:pt x="4524531" y="2082665"/>
                </a:cubicBezTo>
                <a:cubicBezTo>
                  <a:pt x="4541315" y="2081907"/>
                  <a:pt x="4554108" y="2085707"/>
                  <a:pt x="4562912" y="2094066"/>
                </a:cubicBezTo>
                <a:cubicBezTo>
                  <a:pt x="4567472" y="2100464"/>
                  <a:pt x="4569752" y="2106670"/>
                  <a:pt x="4569752" y="2112686"/>
                </a:cubicBezTo>
                <a:cubicBezTo>
                  <a:pt x="4569752" y="2118703"/>
                  <a:pt x="4567472" y="2122631"/>
                  <a:pt x="4562912" y="2124467"/>
                </a:cubicBezTo>
                <a:cubicBezTo>
                  <a:pt x="4562596" y="2126240"/>
                  <a:pt x="4561709" y="2128773"/>
                  <a:pt x="4560252" y="2132066"/>
                </a:cubicBezTo>
                <a:cubicBezTo>
                  <a:pt x="4558795" y="2135360"/>
                  <a:pt x="4558668" y="2137894"/>
                  <a:pt x="4559872" y="2139666"/>
                </a:cubicBezTo>
                <a:lnTo>
                  <a:pt x="4568992" y="2133588"/>
                </a:lnTo>
                <a:lnTo>
                  <a:pt x="4608513" y="2103186"/>
                </a:lnTo>
                <a:lnTo>
                  <a:pt x="4614593" y="2081907"/>
                </a:lnTo>
                <a:cubicBezTo>
                  <a:pt x="4611806" y="2077662"/>
                  <a:pt x="4611300" y="2074749"/>
                  <a:pt x="4613073" y="2073165"/>
                </a:cubicBezTo>
                <a:cubicBezTo>
                  <a:pt x="4614846" y="2071582"/>
                  <a:pt x="4617380" y="2069428"/>
                  <a:pt x="4620673" y="2066706"/>
                </a:cubicBezTo>
                <a:cubicBezTo>
                  <a:pt x="4622067" y="2063728"/>
                  <a:pt x="4622320" y="2061322"/>
                  <a:pt x="4621433" y="2059485"/>
                </a:cubicBezTo>
                <a:cubicBezTo>
                  <a:pt x="4620547" y="2057648"/>
                  <a:pt x="4619280" y="2056002"/>
                  <a:pt x="4617633" y="2054545"/>
                </a:cubicBezTo>
                <a:cubicBezTo>
                  <a:pt x="4626500" y="2045171"/>
                  <a:pt x="4634607" y="2035038"/>
                  <a:pt x="4641954" y="2024144"/>
                </a:cubicBezTo>
                <a:cubicBezTo>
                  <a:pt x="4649300" y="2013251"/>
                  <a:pt x="4657407" y="2003118"/>
                  <a:pt x="4666274" y="1993744"/>
                </a:cubicBezTo>
                <a:cubicBezTo>
                  <a:pt x="4669441" y="1979748"/>
                  <a:pt x="4675268" y="1966701"/>
                  <a:pt x="4683754" y="1954603"/>
                </a:cubicBezTo>
                <a:cubicBezTo>
                  <a:pt x="4692241" y="1942506"/>
                  <a:pt x="4702628" y="1933259"/>
                  <a:pt x="4714915" y="1926862"/>
                </a:cubicBezTo>
                <a:lnTo>
                  <a:pt x="4711875" y="1911663"/>
                </a:lnTo>
                <a:cubicBezTo>
                  <a:pt x="4710482" y="1907039"/>
                  <a:pt x="4710988" y="1902605"/>
                  <a:pt x="4713395" y="1898362"/>
                </a:cubicBezTo>
                <a:cubicBezTo>
                  <a:pt x="4715802" y="1894118"/>
                  <a:pt x="4719349" y="1890445"/>
                  <a:pt x="4724035" y="1887342"/>
                </a:cubicBezTo>
                <a:cubicBezTo>
                  <a:pt x="4730116" y="1874675"/>
                  <a:pt x="4736196" y="1872648"/>
                  <a:pt x="4742276" y="1881261"/>
                </a:cubicBezTo>
                <a:cubicBezTo>
                  <a:pt x="4748672" y="1887151"/>
                  <a:pt x="4752599" y="1892852"/>
                  <a:pt x="4754056" y="1898362"/>
                </a:cubicBezTo>
                <a:cubicBezTo>
                  <a:pt x="4755513" y="1903872"/>
                  <a:pt x="4752599" y="1910333"/>
                  <a:pt x="4745316" y="1917742"/>
                </a:cubicBezTo>
                <a:cubicBezTo>
                  <a:pt x="4739426" y="1923253"/>
                  <a:pt x="4732206" y="1932752"/>
                  <a:pt x="4723656" y="1946243"/>
                </a:cubicBezTo>
                <a:cubicBezTo>
                  <a:pt x="4715105" y="1959733"/>
                  <a:pt x="4713205" y="1971513"/>
                  <a:pt x="4717955" y="1981583"/>
                </a:cubicBezTo>
                <a:cubicBezTo>
                  <a:pt x="4716245" y="1990767"/>
                  <a:pt x="4712065" y="2005081"/>
                  <a:pt x="4705415" y="2024524"/>
                </a:cubicBezTo>
                <a:cubicBezTo>
                  <a:pt x="4698765" y="2043968"/>
                  <a:pt x="4690785" y="2059043"/>
                  <a:pt x="4681475" y="2069745"/>
                </a:cubicBezTo>
                <a:cubicBezTo>
                  <a:pt x="4685718" y="2074305"/>
                  <a:pt x="4687111" y="2078105"/>
                  <a:pt x="4685654" y="2081146"/>
                </a:cubicBezTo>
                <a:cubicBezTo>
                  <a:pt x="4684198" y="2084186"/>
                  <a:pt x="4681791" y="2086466"/>
                  <a:pt x="4678434" y="2087986"/>
                </a:cubicBezTo>
                <a:cubicBezTo>
                  <a:pt x="4673558" y="2093496"/>
                  <a:pt x="4674191" y="2101477"/>
                  <a:pt x="4680334" y="2111926"/>
                </a:cubicBezTo>
                <a:cubicBezTo>
                  <a:pt x="4686478" y="2122377"/>
                  <a:pt x="4690911" y="2129597"/>
                  <a:pt x="4693635" y="2133588"/>
                </a:cubicBezTo>
                <a:cubicBezTo>
                  <a:pt x="4686858" y="2143340"/>
                  <a:pt x="4676091" y="2164114"/>
                  <a:pt x="4661334" y="2195908"/>
                </a:cubicBezTo>
                <a:cubicBezTo>
                  <a:pt x="4646577" y="2227702"/>
                  <a:pt x="4641130" y="2248477"/>
                  <a:pt x="4644994" y="2258229"/>
                </a:cubicBezTo>
                <a:lnTo>
                  <a:pt x="4620673" y="2279511"/>
                </a:lnTo>
                <a:cubicBezTo>
                  <a:pt x="4616050" y="2288504"/>
                  <a:pt x="4611616" y="2297117"/>
                  <a:pt x="4607373" y="2305351"/>
                </a:cubicBezTo>
                <a:cubicBezTo>
                  <a:pt x="4603130" y="2313584"/>
                  <a:pt x="4599456" y="2322198"/>
                  <a:pt x="4596353" y="2331191"/>
                </a:cubicBezTo>
                <a:lnTo>
                  <a:pt x="4599393" y="2340311"/>
                </a:lnTo>
                <a:cubicBezTo>
                  <a:pt x="4609083" y="2338158"/>
                  <a:pt x="4616303" y="2329544"/>
                  <a:pt x="4621053" y="2314470"/>
                </a:cubicBezTo>
                <a:cubicBezTo>
                  <a:pt x="4625803" y="2299398"/>
                  <a:pt x="4633784" y="2290783"/>
                  <a:pt x="4644994" y="2288630"/>
                </a:cubicBezTo>
                <a:cubicBezTo>
                  <a:pt x="4650567" y="2288123"/>
                  <a:pt x="4657661" y="2286096"/>
                  <a:pt x="4666274" y="2282550"/>
                </a:cubicBezTo>
                <a:lnTo>
                  <a:pt x="4644994" y="2273430"/>
                </a:lnTo>
                <a:lnTo>
                  <a:pt x="4654114" y="2267349"/>
                </a:lnTo>
                <a:cubicBezTo>
                  <a:pt x="4658611" y="2264563"/>
                  <a:pt x="4662538" y="2264057"/>
                  <a:pt x="4665894" y="2265829"/>
                </a:cubicBezTo>
                <a:cubicBezTo>
                  <a:pt x="4669251" y="2267604"/>
                  <a:pt x="4672418" y="2270136"/>
                  <a:pt x="4675394" y="2273430"/>
                </a:cubicBezTo>
                <a:cubicBezTo>
                  <a:pt x="4678561" y="2268996"/>
                  <a:pt x="4681348" y="2264943"/>
                  <a:pt x="4683754" y="2261270"/>
                </a:cubicBezTo>
                <a:cubicBezTo>
                  <a:pt x="4686161" y="2257596"/>
                  <a:pt x="4687428" y="2253542"/>
                  <a:pt x="4687555" y="2249109"/>
                </a:cubicBezTo>
                <a:cubicBezTo>
                  <a:pt x="4690405" y="2245817"/>
                  <a:pt x="4692305" y="2241002"/>
                  <a:pt x="4693255" y="2234670"/>
                </a:cubicBezTo>
                <a:cubicBezTo>
                  <a:pt x="4694205" y="2228335"/>
                  <a:pt x="4695345" y="2222003"/>
                  <a:pt x="4696675" y="2215669"/>
                </a:cubicBezTo>
                <a:cubicBezTo>
                  <a:pt x="4687048" y="2215162"/>
                  <a:pt x="4678941" y="2210096"/>
                  <a:pt x="4672354" y="2200469"/>
                </a:cubicBezTo>
                <a:cubicBezTo>
                  <a:pt x="4681981" y="2194388"/>
                  <a:pt x="4687048" y="2185267"/>
                  <a:pt x="4687555" y="2173107"/>
                </a:cubicBezTo>
                <a:lnTo>
                  <a:pt x="4717955" y="2179188"/>
                </a:lnTo>
                <a:cubicBezTo>
                  <a:pt x="4713712" y="2183748"/>
                  <a:pt x="4710798" y="2188309"/>
                  <a:pt x="4709215" y="2192868"/>
                </a:cubicBezTo>
                <a:cubicBezTo>
                  <a:pt x="4707632" y="2197429"/>
                  <a:pt x="4705478" y="2201989"/>
                  <a:pt x="4702755" y="2206549"/>
                </a:cubicBezTo>
                <a:lnTo>
                  <a:pt x="4714915" y="2215669"/>
                </a:lnTo>
                <a:cubicBezTo>
                  <a:pt x="4720995" y="2215669"/>
                  <a:pt x="4724035" y="2218708"/>
                  <a:pt x="4724035" y="2224790"/>
                </a:cubicBezTo>
                <a:cubicBezTo>
                  <a:pt x="4723782" y="2230933"/>
                  <a:pt x="4722009" y="2236885"/>
                  <a:pt x="4718715" y="2242650"/>
                </a:cubicBezTo>
                <a:cubicBezTo>
                  <a:pt x="4715422" y="2248412"/>
                  <a:pt x="4712128" y="2253607"/>
                  <a:pt x="4708835" y="2258229"/>
                </a:cubicBezTo>
                <a:cubicBezTo>
                  <a:pt x="4713585" y="2259496"/>
                  <a:pt x="4718525" y="2260002"/>
                  <a:pt x="4723656" y="2259749"/>
                </a:cubicBezTo>
                <a:cubicBezTo>
                  <a:pt x="4728786" y="2259496"/>
                  <a:pt x="4732966" y="2260002"/>
                  <a:pt x="4736196" y="2261270"/>
                </a:cubicBezTo>
                <a:cubicBezTo>
                  <a:pt x="4738412" y="2266337"/>
                  <a:pt x="4736259" y="2272923"/>
                  <a:pt x="4729736" y="2281031"/>
                </a:cubicBezTo>
                <a:cubicBezTo>
                  <a:pt x="4723212" y="2289137"/>
                  <a:pt x="4717258" y="2295724"/>
                  <a:pt x="4711875" y="2300790"/>
                </a:cubicBezTo>
                <a:cubicBezTo>
                  <a:pt x="4711748" y="2307123"/>
                  <a:pt x="4710482" y="2312698"/>
                  <a:pt x="4708075" y="2317511"/>
                </a:cubicBezTo>
                <a:cubicBezTo>
                  <a:pt x="4705668" y="2322324"/>
                  <a:pt x="4702882" y="2324858"/>
                  <a:pt x="4699715" y="2325110"/>
                </a:cubicBezTo>
                <a:lnTo>
                  <a:pt x="4684514" y="2346391"/>
                </a:lnTo>
                <a:lnTo>
                  <a:pt x="4684514" y="2373752"/>
                </a:lnTo>
                <a:lnTo>
                  <a:pt x="4693635" y="2364632"/>
                </a:lnTo>
                <a:lnTo>
                  <a:pt x="4705795" y="2340311"/>
                </a:lnTo>
                <a:cubicBezTo>
                  <a:pt x="4707442" y="2337272"/>
                  <a:pt x="4709468" y="2334992"/>
                  <a:pt x="4711875" y="2333471"/>
                </a:cubicBezTo>
                <a:cubicBezTo>
                  <a:pt x="4714282" y="2331951"/>
                  <a:pt x="4716309" y="2331191"/>
                  <a:pt x="4717955" y="2331191"/>
                </a:cubicBezTo>
                <a:cubicBezTo>
                  <a:pt x="4717702" y="2332902"/>
                  <a:pt x="4716688" y="2335561"/>
                  <a:pt x="4714915" y="2339171"/>
                </a:cubicBezTo>
                <a:cubicBezTo>
                  <a:pt x="4713142" y="2342781"/>
                  <a:pt x="4712128" y="2346202"/>
                  <a:pt x="4711875" y="2349432"/>
                </a:cubicBezTo>
                <a:cubicBezTo>
                  <a:pt x="4715422" y="2357665"/>
                  <a:pt x="4711368" y="2367799"/>
                  <a:pt x="4699715" y="2379833"/>
                </a:cubicBezTo>
                <a:cubicBezTo>
                  <a:pt x="4688061" y="2391865"/>
                  <a:pt x="4684008" y="2402000"/>
                  <a:pt x="4687555" y="2410232"/>
                </a:cubicBezTo>
                <a:lnTo>
                  <a:pt x="4675394" y="2431513"/>
                </a:lnTo>
                <a:cubicBezTo>
                  <a:pt x="4674888" y="2438099"/>
                  <a:pt x="4672861" y="2446207"/>
                  <a:pt x="4669314" y="2455834"/>
                </a:cubicBezTo>
                <a:cubicBezTo>
                  <a:pt x="4675774" y="2448234"/>
                  <a:pt x="4681854" y="2439874"/>
                  <a:pt x="4687555" y="2430753"/>
                </a:cubicBezTo>
                <a:cubicBezTo>
                  <a:pt x="4693255" y="2421634"/>
                  <a:pt x="4696295" y="2411752"/>
                  <a:pt x="4696675" y="2401113"/>
                </a:cubicBezTo>
                <a:lnTo>
                  <a:pt x="4720995" y="2410232"/>
                </a:lnTo>
                <a:lnTo>
                  <a:pt x="4714915" y="2443674"/>
                </a:lnTo>
                <a:lnTo>
                  <a:pt x="4730116" y="2440634"/>
                </a:lnTo>
                <a:lnTo>
                  <a:pt x="4745316" y="2458873"/>
                </a:lnTo>
                <a:lnTo>
                  <a:pt x="4730116" y="2504474"/>
                </a:lnTo>
                <a:cubicBezTo>
                  <a:pt x="4718335" y="2515811"/>
                  <a:pt x="4708455" y="2528857"/>
                  <a:pt x="4700475" y="2543614"/>
                </a:cubicBezTo>
                <a:cubicBezTo>
                  <a:pt x="4692495" y="2558371"/>
                  <a:pt x="4684135" y="2570658"/>
                  <a:pt x="4675394" y="2580475"/>
                </a:cubicBezTo>
                <a:lnTo>
                  <a:pt x="4669314" y="2580475"/>
                </a:lnTo>
                <a:lnTo>
                  <a:pt x="4669314" y="2589595"/>
                </a:lnTo>
                <a:lnTo>
                  <a:pt x="4651074" y="2619996"/>
                </a:lnTo>
                <a:cubicBezTo>
                  <a:pt x="4649807" y="2632916"/>
                  <a:pt x="4644740" y="2644316"/>
                  <a:pt x="4635874" y="2654196"/>
                </a:cubicBezTo>
                <a:cubicBezTo>
                  <a:pt x="4627007" y="2664077"/>
                  <a:pt x="4621940" y="2676997"/>
                  <a:pt x="4620673" y="2692957"/>
                </a:cubicBezTo>
                <a:cubicBezTo>
                  <a:pt x="4617000" y="2699354"/>
                  <a:pt x="4611426" y="2710121"/>
                  <a:pt x="4603953" y="2725258"/>
                </a:cubicBezTo>
                <a:cubicBezTo>
                  <a:pt x="4596479" y="2740395"/>
                  <a:pt x="4590906" y="2748882"/>
                  <a:pt x="4587232" y="2750718"/>
                </a:cubicBezTo>
                <a:cubicBezTo>
                  <a:pt x="4587739" y="2760345"/>
                  <a:pt x="4586726" y="2771492"/>
                  <a:pt x="4584193" y="2784159"/>
                </a:cubicBezTo>
                <a:lnTo>
                  <a:pt x="4587232" y="2784159"/>
                </a:lnTo>
                <a:cubicBezTo>
                  <a:pt x="4590779" y="2787199"/>
                  <a:pt x="4589766" y="2790239"/>
                  <a:pt x="4584193" y="2793279"/>
                </a:cubicBezTo>
                <a:lnTo>
                  <a:pt x="4578112" y="2793279"/>
                </a:lnTo>
                <a:cubicBezTo>
                  <a:pt x="4574566" y="2801893"/>
                  <a:pt x="4569499" y="2805946"/>
                  <a:pt x="4562912" y="2805439"/>
                </a:cubicBezTo>
                <a:cubicBezTo>
                  <a:pt x="4562405" y="2815953"/>
                  <a:pt x="4560379" y="2826087"/>
                  <a:pt x="4556832" y="2835840"/>
                </a:cubicBezTo>
                <a:cubicBezTo>
                  <a:pt x="4553285" y="2845594"/>
                  <a:pt x="4551258" y="2855727"/>
                  <a:pt x="4550752" y="2866241"/>
                </a:cubicBezTo>
                <a:lnTo>
                  <a:pt x="4568992" y="2890561"/>
                </a:lnTo>
                <a:cubicBezTo>
                  <a:pt x="4572539" y="2890054"/>
                  <a:pt x="4574566" y="2891068"/>
                  <a:pt x="4575072" y="2893601"/>
                </a:cubicBezTo>
                <a:cubicBezTo>
                  <a:pt x="4574946" y="2896831"/>
                  <a:pt x="4573679" y="2900251"/>
                  <a:pt x="4571272" y="2903861"/>
                </a:cubicBezTo>
                <a:cubicBezTo>
                  <a:pt x="4568866" y="2907471"/>
                  <a:pt x="4566079" y="2910131"/>
                  <a:pt x="4562912" y="2911842"/>
                </a:cubicBezTo>
                <a:cubicBezTo>
                  <a:pt x="4563039" y="2916592"/>
                  <a:pt x="4562026" y="2920772"/>
                  <a:pt x="4559872" y="2924382"/>
                </a:cubicBezTo>
                <a:cubicBezTo>
                  <a:pt x="4557719" y="2927992"/>
                  <a:pt x="4553665" y="2929892"/>
                  <a:pt x="4547712" y="2930082"/>
                </a:cubicBezTo>
                <a:lnTo>
                  <a:pt x="4538592" y="2930082"/>
                </a:lnTo>
                <a:lnTo>
                  <a:pt x="4535552" y="2963523"/>
                </a:lnTo>
                <a:lnTo>
                  <a:pt x="4505151" y="3021284"/>
                </a:lnTo>
                <a:lnTo>
                  <a:pt x="4492991" y="3030404"/>
                </a:lnTo>
                <a:cubicBezTo>
                  <a:pt x="4492674" y="3039778"/>
                  <a:pt x="4490267" y="3049911"/>
                  <a:pt x="4485770" y="3060805"/>
                </a:cubicBezTo>
                <a:cubicBezTo>
                  <a:pt x="4481274" y="3071698"/>
                  <a:pt x="4476587" y="3081832"/>
                  <a:pt x="4471710" y="3091205"/>
                </a:cubicBezTo>
                <a:lnTo>
                  <a:pt x="4471710" y="3127686"/>
                </a:lnTo>
                <a:lnTo>
                  <a:pt x="4447390" y="3148966"/>
                </a:lnTo>
                <a:lnTo>
                  <a:pt x="4435229" y="3179367"/>
                </a:lnTo>
                <a:lnTo>
                  <a:pt x="4416989" y="3194567"/>
                </a:lnTo>
                <a:cubicBezTo>
                  <a:pt x="4416102" y="3204511"/>
                  <a:pt x="4412556" y="3212744"/>
                  <a:pt x="4406349" y="3219268"/>
                </a:cubicBezTo>
                <a:cubicBezTo>
                  <a:pt x="4400142" y="3225792"/>
                  <a:pt x="4396595" y="3234785"/>
                  <a:pt x="4395709" y="3246248"/>
                </a:cubicBezTo>
                <a:lnTo>
                  <a:pt x="4368348" y="3297929"/>
                </a:lnTo>
                <a:cubicBezTo>
                  <a:pt x="4359228" y="3299956"/>
                  <a:pt x="4353908" y="3308063"/>
                  <a:pt x="4352388" y="3322250"/>
                </a:cubicBezTo>
                <a:cubicBezTo>
                  <a:pt x="4350868" y="3336437"/>
                  <a:pt x="4344028" y="3344544"/>
                  <a:pt x="4331867" y="3346571"/>
                </a:cubicBezTo>
                <a:lnTo>
                  <a:pt x="4334907" y="3261449"/>
                </a:lnTo>
                <a:lnTo>
                  <a:pt x="4316667" y="3255369"/>
                </a:lnTo>
                <a:lnTo>
                  <a:pt x="4304507" y="3276649"/>
                </a:lnTo>
                <a:cubicBezTo>
                  <a:pt x="4300833" y="3288936"/>
                  <a:pt x="4296020" y="3306163"/>
                  <a:pt x="4290066" y="3328330"/>
                </a:cubicBezTo>
                <a:cubicBezTo>
                  <a:pt x="4284113" y="3350497"/>
                  <a:pt x="4280820" y="3367724"/>
                  <a:pt x="4280186" y="3380011"/>
                </a:cubicBezTo>
                <a:cubicBezTo>
                  <a:pt x="4280693" y="3392995"/>
                  <a:pt x="4278920" y="3400468"/>
                  <a:pt x="4274866" y="3402432"/>
                </a:cubicBezTo>
                <a:cubicBezTo>
                  <a:pt x="4270813" y="3404395"/>
                  <a:pt x="4261439" y="3405028"/>
                  <a:pt x="4246746" y="3404332"/>
                </a:cubicBezTo>
                <a:lnTo>
                  <a:pt x="4243706" y="3413452"/>
                </a:lnTo>
                <a:cubicBezTo>
                  <a:pt x="4247506" y="3417252"/>
                  <a:pt x="4250546" y="3422572"/>
                  <a:pt x="4252826" y="3429412"/>
                </a:cubicBezTo>
                <a:cubicBezTo>
                  <a:pt x="4255106" y="3436252"/>
                  <a:pt x="4252066" y="3440052"/>
                  <a:pt x="4243706" y="3440812"/>
                </a:cubicBezTo>
                <a:cubicBezTo>
                  <a:pt x="4241615" y="3440876"/>
                  <a:pt x="4238195" y="3441509"/>
                  <a:pt x="4233445" y="3442713"/>
                </a:cubicBezTo>
                <a:cubicBezTo>
                  <a:pt x="4228695" y="3443916"/>
                  <a:pt x="4226035" y="3445309"/>
                  <a:pt x="4225465" y="3446893"/>
                </a:cubicBezTo>
                <a:lnTo>
                  <a:pt x="4225465" y="3449933"/>
                </a:lnTo>
                <a:lnTo>
                  <a:pt x="4268026" y="3474253"/>
                </a:lnTo>
                <a:cubicBezTo>
                  <a:pt x="4275563" y="3466400"/>
                  <a:pt x="4281010" y="3457026"/>
                  <a:pt x="4284366" y="3446133"/>
                </a:cubicBezTo>
                <a:cubicBezTo>
                  <a:pt x="4287723" y="3435239"/>
                  <a:pt x="4289370" y="3424346"/>
                  <a:pt x="4289306" y="3413452"/>
                </a:cubicBezTo>
                <a:cubicBezTo>
                  <a:pt x="4297920" y="3404838"/>
                  <a:pt x="4301973" y="3394705"/>
                  <a:pt x="4301467" y="3383051"/>
                </a:cubicBezTo>
                <a:lnTo>
                  <a:pt x="4313627" y="3355691"/>
                </a:lnTo>
                <a:cubicBezTo>
                  <a:pt x="4313564" y="3353854"/>
                  <a:pt x="4313690" y="3351447"/>
                  <a:pt x="4314007" y="3348471"/>
                </a:cubicBezTo>
                <a:cubicBezTo>
                  <a:pt x="4314324" y="3345494"/>
                  <a:pt x="4315210" y="3343847"/>
                  <a:pt x="4316667" y="3343530"/>
                </a:cubicBezTo>
                <a:cubicBezTo>
                  <a:pt x="4322874" y="3344607"/>
                  <a:pt x="4327941" y="3350054"/>
                  <a:pt x="4331867" y="3359871"/>
                </a:cubicBezTo>
                <a:cubicBezTo>
                  <a:pt x="4335794" y="3369688"/>
                  <a:pt x="4337821" y="3377415"/>
                  <a:pt x="4337947" y="3383051"/>
                </a:cubicBezTo>
                <a:cubicBezTo>
                  <a:pt x="4338074" y="3384761"/>
                  <a:pt x="4337821" y="3386662"/>
                  <a:pt x="4337188" y="3388752"/>
                </a:cubicBezTo>
                <a:cubicBezTo>
                  <a:pt x="4336554" y="3390842"/>
                  <a:pt x="4334781" y="3391982"/>
                  <a:pt x="4331867" y="3392171"/>
                </a:cubicBezTo>
                <a:cubicBezTo>
                  <a:pt x="4328764" y="3405345"/>
                  <a:pt x="4323570" y="3420799"/>
                  <a:pt x="4316287" y="3438533"/>
                </a:cubicBezTo>
                <a:cubicBezTo>
                  <a:pt x="4309003" y="3456266"/>
                  <a:pt x="4300010" y="3470200"/>
                  <a:pt x="4289306" y="3480333"/>
                </a:cubicBezTo>
                <a:cubicBezTo>
                  <a:pt x="4288926" y="3486033"/>
                  <a:pt x="4287406" y="3490594"/>
                  <a:pt x="4284746" y="3494014"/>
                </a:cubicBezTo>
                <a:cubicBezTo>
                  <a:pt x="4282086" y="3497434"/>
                  <a:pt x="4280566" y="3501994"/>
                  <a:pt x="4280186" y="3507694"/>
                </a:cubicBezTo>
                <a:cubicBezTo>
                  <a:pt x="4275626" y="3518524"/>
                  <a:pt x="4270306" y="3529544"/>
                  <a:pt x="4264226" y="3540754"/>
                </a:cubicBezTo>
                <a:cubicBezTo>
                  <a:pt x="4258146" y="3551965"/>
                  <a:pt x="4251306" y="3562225"/>
                  <a:pt x="4243706" y="3571535"/>
                </a:cubicBezTo>
                <a:cubicBezTo>
                  <a:pt x="4243706" y="3574829"/>
                  <a:pt x="4242945" y="3578122"/>
                  <a:pt x="4241425" y="3581416"/>
                </a:cubicBezTo>
                <a:cubicBezTo>
                  <a:pt x="4239906" y="3584709"/>
                  <a:pt x="4237625" y="3586482"/>
                  <a:pt x="4234585" y="3586735"/>
                </a:cubicBezTo>
                <a:cubicBezTo>
                  <a:pt x="4228885" y="3585722"/>
                  <a:pt x="4225845" y="3580909"/>
                  <a:pt x="4225465" y="3572295"/>
                </a:cubicBezTo>
                <a:cubicBezTo>
                  <a:pt x="4225085" y="3563682"/>
                  <a:pt x="4225085" y="3557348"/>
                  <a:pt x="4225465" y="3553295"/>
                </a:cubicBezTo>
                <a:lnTo>
                  <a:pt x="4201145" y="3562415"/>
                </a:lnTo>
                <a:lnTo>
                  <a:pt x="4198104" y="3592816"/>
                </a:lnTo>
                <a:lnTo>
                  <a:pt x="4170744" y="3647537"/>
                </a:lnTo>
                <a:lnTo>
                  <a:pt x="4167704" y="3647537"/>
                </a:lnTo>
                <a:lnTo>
                  <a:pt x="4143383" y="3702258"/>
                </a:lnTo>
                <a:cubicBezTo>
                  <a:pt x="4140597" y="3704664"/>
                  <a:pt x="4139330" y="3709731"/>
                  <a:pt x="4139583" y="3717458"/>
                </a:cubicBezTo>
                <a:cubicBezTo>
                  <a:pt x="4139837" y="3725185"/>
                  <a:pt x="4140090" y="3730252"/>
                  <a:pt x="4140343" y="3732659"/>
                </a:cubicBezTo>
                <a:cubicBezTo>
                  <a:pt x="4143954" y="3728985"/>
                  <a:pt x="4147374" y="3729492"/>
                  <a:pt x="4150604" y="3734178"/>
                </a:cubicBezTo>
                <a:cubicBezTo>
                  <a:pt x="4153834" y="3738865"/>
                  <a:pt x="4153454" y="3742412"/>
                  <a:pt x="4149464" y="3744819"/>
                </a:cubicBezTo>
                <a:cubicBezTo>
                  <a:pt x="4147754" y="3744692"/>
                  <a:pt x="4145854" y="3744945"/>
                  <a:pt x="4143763" y="3745579"/>
                </a:cubicBezTo>
                <a:cubicBezTo>
                  <a:pt x="4141673" y="3746212"/>
                  <a:pt x="4140533" y="3747985"/>
                  <a:pt x="4140343" y="3750899"/>
                </a:cubicBezTo>
                <a:cubicBezTo>
                  <a:pt x="4140597" y="3754065"/>
                  <a:pt x="4142370" y="3757612"/>
                  <a:pt x="4145663" y="3761539"/>
                </a:cubicBezTo>
                <a:cubicBezTo>
                  <a:pt x="4148957" y="3765466"/>
                  <a:pt x="4152250" y="3769012"/>
                  <a:pt x="4155544" y="3772179"/>
                </a:cubicBezTo>
                <a:cubicBezTo>
                  <a:pt x="4154910" y="3778323"/>
                  <a:pt x="4151617" y="3788076"/>
                  <a:pt x="4145663" y="3801440"/>
                </a:cubicBezTo>
                <a:cubicBezTo>
                  <a:pt x="4139710" y="3814804"/>
                  <a:pt x="4134897" y="3822277"/>
                  <a:pt x="4131223" y="3823860"/>
                </a:cubicBezTo>
                <a:cubicBezTo>
                  <a:pt x="4131666" y="3834184"/>
                  <a:pt x="4130780" y="3840897"/>
                  <a:pt x="4128563" y="3844001"/>
                </a:cubicBezTo>
                <a:cubicBezTo>
                  <a:pt x="4126346" y="3847104"/>
                  <a:pt x="4120140" y="3848497"/>
                  <a:pt x="4109943" y="3848181"/>
                </a:cubicBezTo>
                <a:lnTo>
                  <a:pt x="4109943" y="3881622"/>
                </a:lnTo>
                <a:cubicBezTo>
                  <a:pt x="4102216" y="3877061"/>
                  <a:pt x="4094869" y="3871741"/>
                  <a:pt x="4087902" y="3865661"/>
                </a:cubicBezTo>
                <a:cubicBezTo>
                  <a:pt x="4080936" y="3859581"/>
                  <a:pt x="4075109" y="3852741"/>
                  <a:pt x="4070422" y="3845141"/>
                </a:cubicBezTo>
                <a:cubicBezTo>
                  <a:pt x="4070928" y="3851221"/>
                  <a:pt x="4069915" y="3857301"/>
                  <a:pt x="4067382" y="3863381"/>
                </a:cubicBezTo>
                <a:lnTo>
                  <a:pt x="4085622" y="3893782"/>
                </a:lnTo>
                <a:cubicBezTo>
                  <a:pt x="4082202" y="3905499"/>
                  <a:pt x="4074602" y="3927666"/>
                  <a:pt x="4062822" y="3960283"/>
                </a:cubicBezTo>
                <a:cubicBezTo>
                  <a:pt x="4051042" y="3992901"/>
                  <a:pt x="4037361" y="4011267"/>
                  <a:pt x="4021781" y="4015384"/>
                </a:cubicBezTo>
                <a:cubicBezTo>
                  <a:pt x="4021464" y="4021274"/>
                  <a:pt x="4019058" y="4030015"/>
                  <a:pt x="4014561" y="4041605"/>
                </a:cubicBezTo>
                <a:cubicBezTo>
                  <a:pt x="4010064" y="4053195"/>
                  <a:pt x="4005377" y="4059655"/>
                  <a:pt x="4000500" y="4060985"/>
                </a:cubicBezTo>
                <a:cubicBezTo>
                  <a:pt x="3999044" y="4060605"/>
                  <a:pt x="3998157" y="4059085"/>
                  <a:pt x="3997840" y="4056425"/>
                </a:cubicBezTo>
                <a:cubicBezTo>
                  <a:pt x="3997524" y="4053765"/>
                  <a:pt x="3997397" y="4052245"/>
                  <a:pt x="3997460" y="4051865"/>
                </a:cubicBezTo>
                <a:lnTo>
                  <a:pt x="3985300" y="4048825"/>
                </a:lnTo>
                <a:lnTo>
                  <a:pt x="3976180" y="4060985"/>
                </a:lnTo>
                <a:lnTo>
                  <a:pt x="3997460" y="4082266"/>
                </a:lnTo>
                <a:cubicBezTo>
                  <a:pt x="3997207" y="4098796"/>
                  <a:pt x="3993914" y="4113616"/>
                  <a:pt x="3987580" y="4126726"/>
                </a:cubicBezTo>
                <a:cubicBezTo>
                  <a:pt x="3981247" y="4139837"/>
                  <a:pt x="3973393" y="4152377"/>
                  <a:pt x="3964020" y="4164347"/>
                </a:cubicBezTo>
                <a:cubicBezTo>
                  <a:pt x="3964970" y="4169034"/>
                  <a:pt x="3967630" y="4177901"/>
                  <a:pt x="3972000" y="4190948"/>
                </a:cubicBezTo>
                <a:cubicBezTo>
                  <a:pt x="3976370" y="4203995"/>
                  <a:pt x="3976750" y="4211342"/>
                  <a:pt x="3973140" y="4212988"/>
                </a:cubicBezTo>
                <a:cubicBezTo>
                  <a:pt x="3968643" y="4212862"/>
                  <a:pt x="3964716" y="4211595"/>
                  <a:pt x="3961360" y="4209188"/>
                </a:cubicBezTo>
                <a:cubicBezTo>
                  <a:pt x="3958003" y="4206781"/>
                  <a:pt x="3954836" y="4203995"/>
                  <a:pt x="3951860" y="4200828"/>
                </a:cubicBezTo>
                <a:cubicBezTo>
                  <a:pt x="3951860" y="4211975"/>
                  <a:pt x="3950339" y="4223882"/>
                  <a:pt x="3947299" y="4236549"/>
                </a:cubicBezTo>
                <a:cubicBezTo>
                  <a:pt x="3944259" y="4249216"/>
                  <a:pt x="3939699" y="4259603"/>
                  <a:pt x="3933619" y="4267709"/>
                </a:cubicBezTo>
                <a:lnTo>
                  <a:pt x="3918419" y="4243389"/>
                </a:lnTo>
                <a:lnTo>
                  <a:pt x="3927539" y="4212988"/>
                </a:lnTo>
                <a:cubicBezTo>
                  <a:pt x="3925829" y="4211468"/>
                  <a:pt x="3923929" y="4209948"/>
                  <a:pt x="3921839" y="4208428"/>
                </a:cubicBezTo>
                <a:cubicBezTo>
                  <a:pt x="3919749" y="4206908"/>
                  <a:pt x="3918609" y="4205388"/>
                  <a:pt x="3918419" y="4203868"/>
                </a:cubicBezTo>
                <a:cubicBezTo>
                  <a:pt x="3919115" y="4200955"/>
                  <a:pt x="3922282" y="4199181"/>
                  <a:pt x="3927919" y="4198548"/>
                </a:cubicBezTo>
                <a:cubicBezTo>
                  <a:pt x="3933556" y="4197915"/>
                  <a:pt x="3937482" y="4197661"/>
                  <a:pt x="3939699" y="4197788"/>
                </a:cubicBezTo>
                <a:cubicBezTo>
                  <a:pt x="3939889" y="4188541"/>
                  <a:pt x="3941789" y="4178914"/>
                  <a:pt x="3945399" y="4168907"/>
                </a:cubicBezTo>
                <a:cubicBezTo>
                  <a:pt x="3949009" y="4158901"/>
                  <a:pt x="3953190" y="4149274"/>
                  <a:pt x="3957940" y="4140027"/>
                </a:cubicBezTo>
                <a:cubicBezTo>
                  <a:pt x="3957876" y="4138253"/>
                  <a:pt x="3957243" y="4135720"/>
                  <a:pt x="3956040" y="4132427"/>
                </a:cubicBezTo>
                <a:cubicBezTo>
                  <a:pt x="3954836" y="4129133"/>
                  <a:pt x="3953443" y="4126600"/>
                  <a:pt x="3951860" y="4124826"/>
                </a:cubicBezTo>
                <a:lnTo>
                  <a:pt x="3930579" y="4152187"/>
                </a:lnTo>
                <a:lnTo>
                  <a:pt x="3915379" y="4155227"/>
                </a:lnTo>
                <a:lnTo>
                  <a:pt x="3915379" y="4197788"/>
                </a:lnTo>
                <a:cubicBezTo>
                  <a:pt x="3904548" y="4206528"/>
                  <a:pt x="3895048" y="4219448"/>
                  <a:pt x="3886878" y="4236549"/>
                </a:cubicBezTo>
                <a:cubicBezTo>
                  <a:pt x="3878708" y="4253649"/>
                  <a:pt x="3873008" y="4268090"/>
                  <a:pt x="3869778" y="4279870"/>
                </a:cubicBezTo>
                <a:cubicBezTo>
                  <a:pt x="3869271" y="4285696"/>
                  <a:pt x="3867244" y="4290763"/>
                  <a:pt x="3863698" y="4295070"/>
                </a:cubicBezTo>
                <a:cubicBezTo>
                  <a:pt x="3860151" y="4299377"/>
                  <a:pt x="3858124" y="4304443"/>
                  <a:pt x="3857618" y="4310270"/>
                </a:cubicBezTo>
                <a:lnTo>
                  <a:pt x="3848497" y="4334591"/>
                </a:lnTo>
                <a:lnTo>
                  <a:pt x="3851537" y="4334591"/>
                </a:lnTo>
                <a:cubicBezTo>
                  <a:pt x="3851031" y="4340418"/>
                  <a:pt x="3849004" y="4345484"/>
                  <a:pt x="3845457" y="4349791"/>
                </a:cubicBezTo>
                <a:cubicBezTo>
                  <a:pt x="3841910" y="4354098"/>
                  <a:pt x="3839884" y="4359164"/>
                  <a:pt x="3839377" y="4364991"/>
                </a:cubicBezTo>
                <a:cubicBezTo>
                  <a:pt x="3839630" y="4369741"/>
                  <a:pt x="3839124" y="4373922"/>
                  <a:pt x="3837857" y="4377532"/>
                </a:cubicBezTo>
                <a:cubicBezTo>
                  <a:pt x="3836590" y="4381142"/>
                  <a:pt x="3833044" y="4383042"/>
                  <a:pt x="3827217" y="4383232"/>
                </a:cubicBezTo>
                <a:cubicBezTo>
                  <a:pt x="3827597" y="4392099"/>
                  <a:pt x="3826837" y="4397926"/>
                  <a:pt x="3824937" y="4400712"/>
                </a:cubicBezTo>
                <a:cubicBezTo>
                  <a:pt x="3823037" y="4403499"/>
                  <a:pt x="3817717" y="4404765"/>
                  <a:pt x="3808976" y="4404512"/>
                </a:cubicBezTo>
                <a:lnTo>
                  <a:pt x="3808976" y="4437953"/>
                </a:lnTo>
                <a:lnTo>
                  <a:pt x="3793776" y="4431873"/>
                </a:lnTo>
                <a:lnTo>
                  <a:pt x="3775536" y="4474434"/>
                </a:lnTo>
                <a:lnTo>
                  <a:pt x="3781616" y="4480514"/>
                </a:lnTo>
                <a:lnTo>
                  <a:pt x="3769456" y="4489634"/>
                </a:lnTo>
                <a:lnTo>
                  <a:pt x="3763376" y="4501794"/>
                </a:lnTo>
                <a:lnTo>
                  <a:pt x="3772496" y="4523075"/>
                </a:lnTo>
                <a:lnTo>
                  <a:pt x="3769456" y="4547395"/>
                </a:lnTo>
                <a:cubicBezTo>
                  <a:pt x="3761982" y="4548408"/>
                  <a:pt x="3757929" y="4552462"/>
                  <a:pt x="3757295" y="4559555"/>
                </a:cubicBezTo>
                <a:cubicBezTo>
                  <a:pt x="3756662" y="4566649"/>
                  <a:pt x="3749569" y="4570702"/>
                  <a:pt x="3736015" y="4571715"/>
                </a:cubicBezTo>
                <a:lnTo>
                  <a:pt x="3736015" y="4556515"/>
                </a:lnTo>
                <a:lnTo>
                  <a:pt x="3726895" y="4559555"/>
                </a:lnTo>
                <a:cubicBezTo>
                  <a:pt x="3724995" y="4563862"/>
                  <a:pt x="3721955" y="4571209"/>
                  <a:pt x="3717775" y="4581596"/>
                </a:cubicBezTo>
                <a:cubicBezTo>
                  <a:pt x="3713594" y="4591983"/>
                  <a:pt x="3710554" y="4597810"/>
                  <a:pt x="3708654" y="4599076"/>
                </a:cubicBezTo>
                <a:cubicBezTo>
                  <a:pt x="3707198" y="4598823"/>
                  <a:pt x="3706311" y="4597810"/>
                  <a:pt x="3705994" y="4596036"/>
                </a:cubicBezTo>
                <a:cubicBezTo>
                  <a:pt x="3705678" y="4594263"/>
                  <a:pt x="3705551" y="4593249"/>
                  <a:pt x="3705614" y="4592996"/>
                </a:cubicBezTo>
                <a:cubicBezTo>
                  <a:pt x="3697254" y="4592489"/>
                  <a:pt x="3694214" y="4589703"/>
                  <a:pt x="3696494" y="4584636"/>
                </a:cubicBezTo>
                <a:cubicBezTo>
                  <a:pt x="3698774" y="4579569"/>
                  <a:pt x="3701814" y="4575262"/>
                  <a:pt x="3705614" y="4571715"/>
                </a:cubicBezTo>
                <a:lnTo>
                  <a:pt x="3693454" y="4544355"/>
                </a:lnTo>
                <a:lnTo>
                  <a:pt x="3705614" y="4523075"/>
                </a:lnTo>
                <a:lnTo>
                  <a:pt x="3684334" y="4513954"/>
                </a:lnTo>
                <a:cubicBezTo>
                  <a:pt x="3683447" y="4524151"/>
                  <a:pt x="3679900" y="4533398"/>
                  <a:pt x="3673694" y="4541695"/>
                </a:cubicBezTo>
                <a:cubicBezTo>
                  <a:pt x="3667487" y="4549992"/>
                  <a:pt x="3663940" y="4559999"/>
                  <a:pt x="3663054" y="4571715"/>
                </a:cubicBezTo>
                <a:cubicBezTo>
                  <a:pt x="3653997" y="4584003"/>
                  <a:pt x="3645510" y="4596669"/>
                  <a:pt x="3637593" y="4609716"/>
                </a:cubicBezTo>
                <a:cubicBezTo>
                  <a:pt x="3629676" y="4622763"/>
                  <a:pt x="3621949" y="4635430"/>
                  <a:pt x="3614412" y="4647717"/>
                </a:cubicBezTo>
                <a:cubicBezTo>
                  <a:pt x="3612892" y="4655064"/>
                  <a:pt x="3609852" y="4664691"/>
                  <a:pt x="3605292" y="4676598"/>
                </a:cubicBezTo>
                <a:cubicBezTo>
                  <a:pt x="3600732" y="4688505"/>
                  <a:pt x="3594652" y="4695092"/>
                  <a:pt x="3587052" y="4696358"/>
                </a:cubicBezTo>
                <a:cubicBezTo>
                  <a:pt x="3587432" y="4698702"/>
                  <a:pt x="3588952" y="4703135"/>
                  <a:pt x="3591612" y="4709659"/>
                </a:cubicBezTo>
                <a:cubicBezTo>
                  <a:pt x="3594272" y="4716182"/>
                  <a:pt x="3595792" y="4719855"/>
                  <a:pt x="3596172" y="4720679"/>
                </a:cubicBezTo>
                <a:cubicBezTo>
                  <a:pt x="3597629" y="4720299"/>
                  <a:pt x="3598516" y="4718779"/>
                  <a:pt x="3598832" y="4716119"/>
                </a:cubicBezTo>
                <a:cubicBezTo>
                  <a:pt x="3599149" y="4713459"/>
                  <a:pt x="3599276" y="4711939"/>
                  <a:pt x="3599212" y="4711558"/>
                </a:cubicBezTo>
                <a:cubicBezTo>
                  <a:pt x="3607826" y="4693635"/>
                  <a:pt x="3617959" y="4676281"/>
                  <a:pt x="3629613" y="4659497"/>
                </a:cubicBezTo>
                <a:cubicBezTo>
                  <a:pt x="3641266" y="4642714"/>
                  <a:pt x="3648360" y="4624600"/>
                  <a:pt x="3650893" y="4605156"/>
                </a:cubicBezTo>
                <a:lnTo>
                  <a:pt x="3666094" y="4605156"/>
                </a:lnTo>
                <a:cubicBezTo>
                  <a:pt x="3673060" y="4604840"/>
                  <a:pt x="3681167" y="4605473"/>
                  <a:pt x="3690414" y="4607056"/>
                </a:cubicBezTo>
                <a:cubicBezTo>
                  <a:pt x="3699661" y="4608640"/>
                  <a:pt x="3704728" y="4613073"/>
                  <a:pt x="3705614" y="4620357"/>
                </a:cubicBezTo>
                <a:cubicBezTo>
                  <a:pt x="3705298" y="4634164"/>
                  <a:pt x="3702131" y="4647590"/>
                  <a:pt x="3696114" y="4660637"/>
                </a:cubicBezTo>
                <a:cubicBezTo>
                  <a:pt x="3690097" y="4673684"/>
                  <a:pt x="3683131" y="4685591"/>
                  <a:pt x="3675214" y="4696358"/>
                </a:cubicBezTo>
                <a:cubicBezTo>
                  <a:pt x="3675594" y="4703705"/>
                  <a:pt x="3677114" y="4710292"/>
                  <a:pt x="3679774" y="4716119"/>
                </a:cubicBezTo>
                <a:cubicBezTo>
                  <a:pt x="3682434" y="4721945"/>
                  <a:pt x="3683954" y="4728532"/>
                  <a:pt x="3684334" y="4735879"/>
                </a:cubicBezTo>
                <a:lnTo>
                  <a:pt x="3663054" y="4729799"/>
                </a:lnTo>
                <a:cubicBezTo>
                  <a:pt x="3663180" y="4739172"/>
                  <a:pt x="3662167" y="4749306"/>
                  <a:pt x="3660014" y="4760200"/>
                </a:cubicBezTo>
                <a:cubicBezTo>
                  <a:pt x="3657860" y="4771093"/>
                  <a:pt x="3653807" y="4781227"/>
                  <a:pt x="3647853" y="4790600"/>
                </a:cubicBezTo>
                <a:lnTo>
                  <a:pt x="3632653" y="4769320"/>
                </a:lnTo>
                <a:lnTo>
                  <a:pt x="3641773" y="4741959"/>
                </a:lnTo>
                <a:cubicBezTo>
                  <a:pt x="3640063" y="4740439"/>
                  <a:pt x="3638163" y="4738919"/>
                  <a:pt x="3636073" y="4737399"/>
                </a:cubicBezTo>
                <a:cubicBezTo>
                  <a:pt x="3633983" y="4735879"/>
                  <a:pt x="3632843" y="4734359"/>
                  <a:pt x="3632653" y="4732839"/>
                </a:cubicBezTo>
                <a:cubicBezTo>
                  <a:pt x="3633223" y="4729926"/>
                  <a:pt x="3635883" y="4728152"/>
                  <a:pt x="3640633" y="4727519"/>
                </a:cubicBezTo>
                <a:cubicBezTo>
                  <a:pt x="3645383" y="4726885"/>
                  <a:pt x="3648803" y="4726632"/>
                  <a:pt x="3650893" y="4726759"/>
                </a:cubicBezTo>
                <a:lnTo>
                  <a:pt x="3669134" y="4675078"/>
                </a:lnTo>
                <a:lnTo>
                  <a:pt x="3666094" y="4662917"/>
                </a:lnTo>
                <a:lnTo>
                  <a:pt x="3653933" y="4647717"/>
                </a:lnTo>
                <a:lnTo>
                  <a:pt x="3638733" y="4662917"/>
                </a:lnTo>
                <a:lnTo>
                  <a:pt x="3629613" y="4726759"/>
                </a:lnTo>
                <a:cubicBezTo>
                  <a:pt x="3620239" y="4735246"/>
                  <a:pt x="3611626" y="4747152"/>
                  <a:pt x="3603772" y="4762479"/>
                </a:cubicBezTo>
                <a:cubicBezTo>
                  <a:pt x="3595919" y="4777806"/>
                  <a:pt x="3590345" y="4791233"/>
                  <a:pt x="3587052" y="4802760"/>
                </a:cubicBezTo>
                <a:cubicBezTo>
                  <a:pt x="3586672" y="4813274"/>
                  <a:pt x="3584392" y="4823407"/>
                  <a:pt x="3580212" y="4833161"/>
                </a:cubicBezTo>
                <a:cubicBezTo>
                  <a:pt x="3576032" y="4842915"/>
                  <a:pt x="3572232" y="4853048"/>
                  <a:pt x="3568812" y="4863562"/>
                </a:cubicBezTo>
                <a:cubicBezTo>
                  <a:pt x="3554118" y="4876229"/>
                  <a:pt x="3540944" y="4890415"/>
                  <a:pt x="3529291" y="4906122"/>
                </a:cubicBezTo>
                <a:lnTo>
                  <a:pt x="3508010" y="4966924"/>
                </a:lnTo>
                <a:cubicBezTo>
                  <a:pt x="3506174" y="4966797"/>
                  <a:pt x="3503767" y="4967050"/>
                  <a:pt x="3500790" y="4967684"/>
                </a:cubicBezTo>
                <a:cubicBezTo>
                  <a:pt x="3497813" y="4968317"/>
                  <a:pt x="3496167" y="4970091"/>
                  <a:pt x="3495850" y="4973004"/>
                </a:cubicBezTo>
                <a:cubicBezTo>
                  <a:pt x="3496167" y="4974650"/>
                  <a:pt x="3497813" y="4976677"/>
                  <a:pt x="3500790" y="4979084"/>
                </a:cubicBezTo>
                <a:cubicBezTo>
                  <a:pt x="3503767" y="4981491"/>
                  <a:pt x="3506174" y="4983517"/>
                  <a:pt x="3508010" y="4985164"/>
                </a:cubicBezTo>
                <a:lnTo>
                  <a:pt x="3474570" y="5003405"/>
                </a:lnTo>
                <a:lnTo>
                  <a:pt x="3453289" y="5003405"/>
                </a:lnTo>
                <a:cubicBezTo>
                  <a:pt x="3453922" y="4992131"/>
                  <a:pt x="3455696" y="4981238"/>
                  <a:pt x="3458609" y="4970724"/>
                </a:cubicBezTo>
                <a:cubicBezTo>
                  <a:pt x="3461523" y="4960210"/>
                  <a:pt x="3461776" y="4944757"/>
                  <a:pt x="3459369" y="4924363"/>
                </a:cubicBezTo>
                <a:cubicBezTo>
                  <a:pt x="3452909" y="4933230"/>
                  <a:pt x="3446829" y="4942097"/>
                  <a:pt x="3441129" y="4950964"/>
                </a:cubicBezTo>
                <a:cubicBezTo>
                  <a:pt x="3435429" y="4959830"/>
                  <a:pt x="3432389" y="4970217"/>
                  <a:pt x="3432009" y="4982124"/>
                </a:cubicBezTo>
                <a:cubicBezTo>
                  <a:pt x="3417315" y="4993778"/>
                  <a:pt x="3404142" y="5006951"/>
                  <a:pt x="3392488" y="5021645"/>
                </a:cubicBezTo>
                <a:cubicBezTo>
                  <a:pt x="3375578" y="5023165"/>
                  <a:pt x="3369117" y="5029245"/>
                  <a:pt x="3373108" y="5039885"/>
                </a:cubicBezTo>
                <a:cubicBezTo>
                  <a:pt x="3377098" y="5050525"/>
                  <a:pt x="3374438" y="5056606"/>
                  <a:pt x="3365127" y="5058126"/>
                </a:cubicBezTo>
                <a:lnTo>
                  <a:pt x="3352967" y="5058126"/>
                </a:lnTo>
                <a:cubicBezTo>
                  <a:pt x="3352460" y="5066676"/>
                  <a:pt x="3350434" y="5073136"/>
                  <a:pt x="3346887" y="5077506"/>
                </a:cubicBezTo>
                <a:cubicBezTo>
                  <a:pt x="3343340" y="5081876"/>
                  <a:pt x="3341314" y="5087576"/>
                  <a:pt x="3340807" y="5094607"/>
                </a:cubicBezTo>
                <a:lnTo>
                  <a:pt x="3319526" y="5112847"/>
                </a:lnTo>
                <a:lnTo>
                  <a:pt x="3307366" y="5088526"/>
                </a:lnTo>
                <a:cubicBezTo>
                  <a:pt x="3301286" y="5088526"/>
                  <a:pt x="3298246" y="5085486"/>
                  <a:pt x="3298246" y="5079406"/>
                </a:cubicBezTo>
                <a:cubicBezTo>
                  <a:pt x="3299133" y="5067436"/>
                  <a:pt x="3302679" y="5055656"/>
                  <a:pt x="3308886" y="5044065"/>
                </a:cubicBezTo>
                <a:cubicBezTo>
                  <a:pt x="3315093" y="5032475"/>
                  <a:pt x="3318640" y="5019935"/>
                  <a:pt x="3319526" y="5006444"/>
                </a:cubicBezTo>
                <a:cubicBezTo>
                  <a:pt x="3319590" y="5006191"/>
                  <a:pt x="3319463" y="5005178"/>
                  <a:pt x="3319146" y="5003405"/>
                </a:cubicBezTo>
                <a:cubicBezTo>
                  <a:pt x="3318830" y="5001631"/>
                  <a:pt x="3317943" y="5000618"/>
                  <a:pt x="3316486" y="5000364"/>
                </a:cubicBezTo>
                <a:cubicBezTo>
                  <a:pt x="3314840" y="5001061"/>
                  <a:pt x="3312813" y="5004228"/>
                  <a:pt x="3310406" y="5009865"/>
                </a:cubicBezTo>
                <a:cubicBezTo>
                  <a:pt x="3308000" y="5015501"/>
                  <a:pt x="3305973" y="5019428"/>
                  <a:pt x="3304326" y="5021645"/>
                </a:cubicBezTo>
                <a:cubicBezTo>
                  <a:pt x="3300779" y="5024685"/>
                  <a:pt x="3298753" y="5027725"/>
                  <a:pt x="3298246" y="5030765"/>
                </a:cubicBezTo>
                <a:cubicBezTo>
                  <a:pt x="3298626" y="5035515"/>
                  <a:pt x="3298626" y="5039695"/>
                  <a:pt x="3298246" y="5043305"/>
                </a:cubicBezTo>
                <a:cubicBezTo>
                  <a:pt x="3297866" y="5046916"/>
                  <a:pt x="3294826" y="5048815"/>
                  <a:pt x="3289126" y="5049006"/>
                </a:cubicBezTo>
                <a:lnTo>
                  <a:pt x="3276966" y="5055086"/>
                </a:lnTo>
                <a:lnTo>
                  <a:pt x="3246565" y="5058126"/>
                </a:lnTo>
                <a:lnTo>
                  <a:pt x="3237445" y="5082446"/>
                </a:lnTo>
                <a:cubicBezTo>
                  <a:pt x="3232821" y="5084156"/>
                  <a:pt x="3228388" y="5086816"/>
                  <a:pt x="3224145" y="5090426"/>
                </a:cubicBezTo>
                <a:cubicBezTo>
                  <a:pt x="3219901" y="5094036"/>
                  <a:pt x="3216228" y="5097456"/>
                  <a:pt x="3213125" y="5100686"/>
                </a:cubicBezTo>
                <a:cubicBezTo>
                  <a:pt x="3209831" y="5100623"/>
                  <a:pt x="3206538" y="5101510"/>
                  <a:pt x="3203244" y="5103347"/>
                </a:cubicBezTo>
                <a:cubicBezTo>
                  <a:pt x="3199951" y="5105183"/>
                  <a:pt x="3198177" y="5108350"/>
                  <a:pt x="3197924" y="5112847"/>
                </a:cubicBezTo>
                <a:lnTo>
                  <a:pt x="3200964" y="5125007"/>
                </a:lnTo>
                <a:lnTo>
                  <a:pt x="3173604" y="5125007"/>
                </a:lnTo>
                <a:cubicBezTo>
                  <a:pt x="3174807" y="5119117"/>
                  <a:pt x="3177720" y="5110377"/>
                  <a:pt x="3182344" y="5098786"/>
                </a:cubicBezTo>
                <a:cubicBezTo>
                  <a:pt x="3186967" y="5087196"/>
                  <a:pt x="3186081" y="5080736"/>
                  <a:pt x="3179684" y="5079406"/>
                </a:cubicBezTo>
                <a:cubicBezTo>
                  <a:pt x="3176580" y="5079596"/>
                  <a:pt x="3173667" y="5080736"/>
                  <a:pt x="3170944" y="5082826"/>
                </a:cubicBezTo>
                <a:cubicBezTo>
                  <a:pt x="3168220" y="5084916"/>
                  <a:pt x="3166067" y="5086816"/>
                  <a:pt x="3164484" y="5088526"/>
                </a:cubicBezTo>
                <a:lnTo>
                  <a:pt x="3158403" y="5125007"/>
                </a:lnTo>
                <a:lnTo>
                  <a:pt x="3143203" y="5146287"/>
                </a:lnTo>
                <a:cubicBezTo>
                  <a:pt x="3143203" y="5155281"/>
                  <a:pt x="3141683" y="5163134"/>
                  <a:pt x="3138643" y="5169848"/>
                </a:cubicBezTo>
                <a:cubicBezTo>
                  <a:pt x="3135603" y="5176561"/>
                  <a:pt x="3131043" y="5182895"/>
                  <a:pt x="3124963" y="5188848"/>
                </a:cubicBezTo>
                <a:lnTo>
                  <a:pt x="3124963" y="5213169"/>
                </a:lnTo>
                <a:cubicBezTo>
                  <a:pt x="3116349" y="5222796"/>
                  <a:pt x="3112296" y="5233942"/>
                  <a:pt x="3112802" y="5246609"/>
                </a:cubicBezTo>
                <a:cubicBezTo>
                  <a:pt x="3107926" y="5245153"/>
                  <a:pt x="3103239" y="5245786"/>
                  <a:pt x="3098742" y="5248510"/>
                </a:cubicBezTo>
                <a:cubicBezTo>
                  <a:pt x="3094245" y="5251233"/>
                  <a:pt x="3091839" y="5255666"/>
                  <a:pt x="3091522" y="5261810"/>
                </a:cubicBezTo>
                <a:lnTo>
                  <a:pt x="3073282" y="5289170"/>
                </a:lnTo>
                <a:lnTo>
                  <a:pt x="3048961" y="5280050"/>
                </a:lnTo>
                <a:cubicBezTo>
                  <a:pt x="3052951" y="5270170"/>
                  <a:pt x="3055611" y="5258770"/>
                  <a:pt x="3056941" y="5245850"/>
                </a:cubicBezTo>
                <a:cubicBezTo>
                  <a:pt x="3058271" y="5232929"/>
                  <a:pt x="3061691" y="5223049"/>
                  <a:pt x="3067201" y="5216209"/>
                </a:cubicBezTo>
                <a:cubicBezTo>
                  <a:pt x="3066695" y="5206582"/>
                  <a:pt x="3070748" y="5201515"/>
                  <a:pt x="3079362" y="5201009"/>
                </a:cubicBezTo>
                <a:cubicBezTo>
                  <a:pt x="3085949" y="5201452"/>
                  <a:pt x="3094055" y="5201325"/>
                  <a:pt x="3103682" y="5200629"/>
                </a:cubicBezTo>
                <a:cubicBezTo>
                  <a:pt x="3113309" y="5199932"/>
                  <a:pt x="3112296" y="5196005"/>
                  <a:pt x="3100642" y="5188848"/>
                </a:cubicBezTo>
                <a:lnTo>
                  <a:pt x="3112802" y="5158448"/>
                </a:lnTo>
                <a:lnTo>
                  <a:pt x="3100642" y="5158448"/>
                </a:lnTo>
                <a:lnTo>
                  <a:pt x="3112802" y="5143247"/>
                </a:lnTo>
                <a:lnTo>
                  <a:pt x="3112802" y="5112847"/>
                </a:lnTo>
                <a:lnTo>
                  <a:pt x="3134083" y="5097646"/>
                </a:lnTo>
                <a:lnTo>
                  <a:pt x="3134083" y="5070286"/>
                </a:lnTo>
                <a:cubicBezTo>
                  <a:pt x="3139656" y="5060659"/>
                  <a:pt x="3146750" y="5052552"/>
                  <a:pt x="3155363" y="5045965"/>
                </a:cubicBezTo>
                <a:lnTo>
                  <a:pt x="3164484" y="5021645"/>
                </a:lnTo>
                <a:cubicBezTo>
                  <a:pt x="3154983" y="5019238"/>
                  <a:pt x="3151943" y="5008851"/>
                  <a:pt x="3155363" y="4990484"/>
                </a:cubicBezTo>
                <a:cubicBezTo>
                  <a:pt x="3158783" y="4972117"/>
                  <a:pt x="3161823" y="4960210"/>
                  <a:pt x="3164484" y="4954764"/>
                </a:cubicBezTo>
                <a:cubicBezTo>
                  <a:pt x="3170184" y="4953370"/>
                  <a:pt x="3173224" y="4947037"/>
                  <a:pt x="3173604" y="4935763"/>
                </a:cubicBezTo>
                <a:cubicBezTo>
                  <a:pt x="3173984" y="4924490"/>
                  <a:pt x="3173984" y="4916636"/>
                  <a:pt x="3173604" y="4912203"/>
                </a:cubicBezTo>
                <a:cubicBezTo>
                  <a:pt x="3178100" y="4910429"/>
                  <a:pt x="3181267" y="4907136"/>
                  <a:pt x="3183104" y="4902322"/>
                </a:cubicBezTo>
                <a:cubicBezTo>
                  <a:pt x="3184941" y="4897509"/>
                  <a:pt x="3185827" y="4892696"/>
                  <a:pt x="3185764" y="4887882"/>
                </a:cubicBezTo>
                <a:cubicBezTo>
                  <a:pt x="3185257" y="4882182"/>
                  <a:pt x="3183231" y="4877622"/>
                  <a:pt x="3179684" y="4874202"/>
                </a:cubicBezTo>
                <a:cubicBezTo>
                  <a:pt x="3176137" y="4870782"/>
                  <a:pt x="3174110" y="4866222"/>
                  <a:pt x="3173604" y="4860522"/>
                </a:cubicBezTo>
                <a:cubicBezTo>
                  <a:pt x="3161887" y="4862801"/>
                  <a:pt x="3156440" y="4871922"/>
                  <a:pt x="3157263" y="4887882"/>
                </a:cubicBezTo>
                <a:cubicBezTo>
                  <a:pt x="3158087" y="4903843"/>
                  <a:pt x="3153400" y="4912963"/>
                  <a:pt x="3143203" y="4915243"/>
                </a:cubicBezTo>
                <a:cubicBezTo>
                  <a:pt x="3142886" y="4924553"/>
                  <a:pt x="3139720" y="4933293"/>
                  <a:pt x="3133703" y="4941463"/>
                </a:cubicBezTo>
                <a:cubicBezTo>
                  <a:pt x="3127686" y="4949633"/>
                  <a:pt x="3120719" y="4956093"/>
                  <a:pt x="3112802" y="4960844"/>
                </a:cubicBezTo>
                <a:lnTo>
                  <a:pt x="3112802" y="5000364"/>
                </a:lnTo>
                <a:cubicBezTo>
                  <a:pt x="3086139" y="5013221"/>
                  <a:pt x="3070305" y="5027788"/>
                  <a:pt x="3065301" y="5044065"/>
                </a:cubicBezTo>
                <a:cubicBezTo>
                  <a:pt x="3060298" y="5060342"/>
                  <a:pt x="3052825" y="5083269"/>
                  <a:pt x="3042881" y="5112847"/>
                </a:cubicBezTo>
                <a:cubicBezTo>
                  <a:pt x="3032621" y="5113734"/>
                  <a:pt x="3023501" y="5117280"/>
                  <a:pt x="3015520" y="5123487"/>
                </a:cubicBezTo>
                <a:cubicBezTo>
                  <a:pt x="3007540" y="5129694"/>
                  <a:pt x="2998420" y="5133241"/>
                  <a:pt x="2988160" y="5134127"/>
                </a:cubicBezTo>
                <a:lnTo>
                  <a:pt x="2988160" y="5167568"/>
                </a:lnTo>
                <a:lnTo>
                  <a:pt x="2979040" y="5167568"/>
                </a:lnTo>
                <a:cubicBezTo>
                  <a:pt x="2973213" y="5167568"/>
                  <a:pt x="2969666" y="5166048"/>
                  <a:pt x="2968399" y="5163008"/>
                </a:cubicBezTo>
                <a:cubicBezTo>
                  <a:pt x="2967133" y="5159968"/>
                  <a:pt x="2966626" y="5155408"/>
                  <a:pt x="2966879" y="5149328"/>
                </a:cubicBezTo>
                <a:lnTo>
                  <a:pt x="2976000" y="5125007"/>
                </a:lnTo>
                <a:lnTo>
                  <a:pt x="2974003" y="5118130"/>
                </a:lnTo>
                <a:lnTo>
                  <a:pt x="2966648" y="5124619"/>
                </a:lnTo>
                <a:lnTo>
                  <a:pt x="2854166" y="5322223"/>
                </a:lnTo>
                <a:cubicBezTo>
                  <a:pt x="2847263" y="5330013"/>
                  <a:pt x="2842069" y="5337993"/>
                  <a:pt x="2838586" y="5346163"/>
                </a:cubicBezTo>
                <a:cubicBezTo>
                  <a:pt x="2835102" y="5354333"/>
                  <a:pt x="2829149" y="5361554"/>
                  <a:pt x="2820725" y="5367824"/>
                </a:cubicBezTo>
                <a:cubicBezTo>
                  <a:pt x="2820599" y="5372574"/>
                  <a:pt x="2819332" y="5377514"/>
                  <a:pt x="2816925" y="5382644"/>
                </a:cubicBezTo>
                <a:cubicBezTo>
                  <a:pt x="2814519" y="5387774"/>
                  <a:pt x="2811732" y="5391954"/>
                  <a:pt x="2808565" y="5395184"/>
                </a:cubicBezTo>
                <a:lnTo>
                  <a:pt x="2796405" y="5416465"/>
                </a:lnTo>
                <a:cubicBezTo>
                  <a:pt x="2793111" y="5419568"/>
                  <a:pt x="2789058" y="5421722"/>
                  <a:pt x="2784245" y="5422925"/>
                </a:cubicBezTo>
                <a:lnTo>
                  <a:pt x="2777387" y="5422711"/>
                </a:lnTo>
                <a:lnTo>
                  <a:pt x="2773835" y="5435853"/>
                </a:lnTo>
                <a:cubicBezTo>
                  <a:pt x="2769022" y="5445227"/>
                  <a:pt x="2763449" y="5453080"/>
                  <a:pt x="2757115" y="5459414"/>
                </a:cubicBezTo>
                <a:cubicBezTo>
                  <a:pt x="2757115" y="5462581"/>
                  <a:pt x="2756355" y="5465367"/>
                  <a:pt x="2754835" y="5467774"/>
                </a:cubicBezTo>
                <a:cubicBezTo>
                  <a:pt x="2753315" y="5470181"/>
                  <a:pt x="2751035" y="5471447"/>
                  <a:pt x="2747995" y="5471574"/>
                </a:cubicBezTo>
                <a:lnTo>
                  <a:pt x="2738875" y="5468534"/>
                </a:lnTo>
                <a:lnTo>
                  <a:pt x="2747995" y="5438134"/>
                </a:lnTo>
                <a:cubicBezTo>
                  <a:pt x="2751035" y="5434903"/>
                  <a:pt x="2753315" y="5430723"/>
                  <a:pt x="2754835" y="5425593"/>
                </a:cubicBezTo>
                <a:cubicBezTo>
                  <a:pt x="2756355" y="5420463"/>
                  <a:pt x="2757115" y="5415523"/>
                  <a:pt x="2757115" y="5410773"/>
                </a:cubicBezTo>
                <a:lnTo>
                  <a:pt x="2769275" y="5383412"/>
                </a:lnTo>
                <a:cubicBezTo>
                  <a:pt x="2768642" y="5376572"/>
                  <a:pt x="2768389" y="5368972"/>
                  <a:pt x="2768515" y="5360612"/>
                </a:cubicBezTo>
                <a:cubicBezTo>
                  <a:pt x="2768642" y="5352252"/>
                  <a:pt x="2772949" y="5347692"/>
                  <a:pt x="2781436" y="5346932"/>
                </a:cubicBezTo>
                <a:cubicBezTo>
                  <a:pt x="2782449" y="5317291"/>
                  <a:pt x="2791063" y="5282330"/>
                  <a:pt x="2807276" y="5242050"/>
                </a:cubicBezTo>
                <a:cubicBezTo>
                  <a:pt x="2815383" y="5221910"/>
                  <a:pt x="2823870" y="5203859"/>
                  <a:pt x="2832737" y="5187899"/>
                </a:cubicBezTo>
                <a:lnTo>
                  <a:pt x="2856789" y="5151820"/>
                </a:lnTo>
                <a:lnTo>
                  <a:pt x="2856066" y="5146279"/>
                </a:lnTo>
                <a:lnTo>
                  <a:pt x="2860965" y="5143194"/>
                </a:lnTo>
                <a:lnTo>
                  <a:pt x="2863400" y="5127774"/>
                </a:lnTo>
                <a:lnTo>
                  <a:pt x="2863286" y="5127659"/>
                </a:lnTo>
                <a:lnTo>
                  <a:pt x="2863474" y="5127306"/>
                </a:lnTo>
                <a:lnTo>
                  <a:pt x="2865037" y="5117407"/>
                </a:lnTo>
                <a:lnTo>
                  <a:pt x="2867433" y="5102232"/>
                </a:lnTo>
                <a:lnTo>
                  <a:pt x="2857206" y="5112459"/>
                </a:lnTo>
                <a:cubicBezTo>
                  <a:pt x="2854039" y="5115499"/>
                  <a:pt x="2852013" y="5118539"/>
                  <a:pt x="2851126" y="5121579"/>
                </a:cubicBezTo>
                <a:cubicBezTo>
                  <a:pt x="2850239" y="5124619"/>
                  <a:pt x="2851253" y="5127659"/>
                  <a:pt x="2854166" y="5130699"/>
                </a:cubicBezTo>
                <a:cubicBezTo>
                  <a:pt x="2850936" y="5133929"/>
                  <a:pt x="2847516" y="5138109"/>
                  <a:pt x="2843906" y="5143239"/>
                </a:cubicBezTo>
                <a:cubicBezTo>
                  <a:pt x="2840296" y="5148369"/>
                  <a:pt x="2837636" y="5153309"/>
                  <a:pt x="2835926" y="5158059"/>
                </a:cubicBezTo>
                <a:lnTo>
                  <a:pt x="2811605" y="5212781"/>
                </a:lnTo>
                <a:lnTo>
                  <a:pt x="2793365" y="5227981"/>
                </a:lnTo>
                <a:cubicBezTo>
                  <a:pt x="2790071" y="5231148"/>
                  <a:pt x="2787538" y="5234694"/>
                  <a:pt x="2785765" y="5238621"/>
                </a:cubicBezTo>
                <a:cubicBezTo>
                  <a:pt x="2783991" y="5242548"/>
                  <a:pt x="2784498" y="5246095"/>
                  <a:pt x="2787285" y="5249261"/>
                </a:cubicBezTo>
                <a:lnTo>
                  <a:pt x="2775125" y="5273582"/>
                </a:lnTo>
                <a:cubicBezTo>
                  <a:pt x="2776645" y="5283715"/>
                  <a:pt x="2773604" y="5292329"/>
                  <a:pt x="2766004" y="5299423"/>
                </a:cubicBezTo>
                <a:cubicBezTo>
                  <a:pt x="2758404" y="5306516"/>
                  <a:pt x="2755364" y="5315130"/>
                  <a:pt x="2756884" y="5325263"/>
                </a:cubicBezTo>
                <a:lnTo>
                  <a:pt x="2717363" y="5358704"/>
                </a:lnTo>
                <a:cubicBezTo>
                  <a:pt x="2709763" y="5350217"/>
                  <a:pt x="2705963" y="5344390"/>
                  <a:pt x="2705963" y="5341223"/>
                </a:cubicBezTo>
                <a:cubicBezTo>
                  <a:pt x="2705963" y="5338057"/>
                  <a:pt x="2709763" y="5333750"/>
                  <a:pt x="2717363" y="5328303"/>
                </a:cubicBezTo>
                <a:cubicBezTo>
                  <a:pt x="2711600" y="5319753"/>
                  <a:pt x="2711727" y="5313293"/>
                  <a:pt x="2717743" y="5308923"/>
                </a:cubicBezTo>
                <a:cubicBezTo>
                  <a:pt x="2723760" y="5304552"/>
                  <a:pt x="2724647" y="5298853"/>
                  <a:pt x="2720403" y="5291822"/>
                </a:cubicBezTo>
                <a:cubicBezTo>
                  <a:pt x="2725787" y="5283905"/>
                  <a:pt x="2731740" y="5270859"/>
                  <a:pt x="2738264" y="5252682"/>
                </a:cubicBezTo>
                <a:cubicBezTo>
                  <a:pt x="2744787" y="5234504"/>
                  <a:pt x="2746941" y="5222218"/>
                  <a:pt x="2744724" y="5215821"/>
                </a:cubicBezTo>
                <a:lnTo>
                  <a:pt x="2769044" y="5158059"/>
                </a:lnTo>
                <a:cubicBezTo>
                  <a:pt x="2762711" y="5150333"/>
                  <a:pt x="2759417" y="5142226"/>
                  <a:pt x="2759164" y="5133739"/>
                </a:cubicBezTo>
                <a:cubicBezTo>
                  <a:pt x="2758911" y="5125252"/>
                  <a:pt x="2763217" y="5117145"/>
                  <a:pt x="2772084" y="5109418"/>
                </a:cubicBezTo>
                <a:cubicBezTo>
                  <a:pt x="2775125" y="5096878"/>
                  <a:pt x="2779685" y="5083958"/>
                  <a:pt x="2785765" y="5070658"/>
                </a:cubicBezTo>
                <a:cubicBezTo>
                  <a:pt x="2791845" y="5057357"/>
                  <a:pt x="2799445" y="5045957"/>
                  <a:pt x="2808565" y="5036457"/>
                </a:cubicBezTo>
                <a:lnTo>
                  <a:pt x="2799445" y="5012137"/>
                </a:lnTo>
                <a:lnTo>
                  <a:pt x="2820725" y="4996936"/>
                </a:lnTo>
                <a:lnTo>
                  <a:pt x="2820725" y="4963495"/>
                </a:lnTo>
                <a:cubicBezTo>
                  <a:pt x="2824715" y="4957289"/>
                  <a:pt x="2827375" y="4951462"/>
                  <a:pt x="2828705" y="4946015"/>
                </a:cubicBezTo>
                <a:cubicBezTo>
                  <a:pt x="2830035" y="4940568"/>
                  <a:pt x="2833456" y="4936262"/>
                  <a:pt x="2838966" y="4933095"/>
                </a:cubicBezTo>
                <a:cubicBezTo>
                  <a:pt x="2840359" y="4929611"/>
                  <a:pt x="2840613" y="4925178"/>
                  <a:pt x="2839726" y="4919795"/>
                </a:cubicBezTo>
                <a:cubicBezTo>
                  <a:pt x="2838839" y="4914411"/>
                  <a:pt x="2837572" y="4910738"/>
                  <a:pt x="2835926" y="4908774"/>
                </a:cubicBezTo>
                <a:cubicBezTo>
                  <a:pt x="2834216" y="4905924"/>
                  <a:pt x="2832316" y="4904784"/>
                  <a:pt x="2830226" y="4905354"/>
                </a:cubicBezTo>
                <a:cubicBezTo>
                  <a:pt x="2828135" y="4905924"/>
                  <a:pt x="2826996" y="4907064"/>
                  <a:pt x="2826805" y="4908774"/>
                </a:cubicBezTo>
                <a:cubicBezTo>
                  <a:pt x="2833012" y="4917895"/>
                  <a:pt x="2831999" y="4925495"/>
                  <a:pt x="2823765" y="4931575"/>
                </a:cubicBezTo>
                <a:cubicBezTo>
                  <a:pt x="2815532" y="4937655"/>
                  <a:pt x="2808439" y="4942215"/>
                  <a:pt x="2802485" y="4945255"/>
                </a:cubicBezTo>
                <a:lnTo>
                  <a:pt x="2802485" y="4990856"/>
                </a:lnTo>
                <a:lnTo>
                  <a:pt x="2799445" y="4990856"/>
                </a:lnTo>
                <a:cubicBezTo>
                  <a:pt x="2797735" y="4994023"/>
                  <a:pt x="2796595" y="4997570"/>
                  <a:pt x="2796025" y="5001496"/>
                </a:cubicBezTo>
                <a:cubicBezTo>
                  <a:pt x="2795455" y="5005423"/>
                  <a:pt x="2796595" y="5008970"/>
                  <a:pt x="2799445" y="5012137"/>
                </a:cubicBezTo>
                <a:cubicBezTo>
                  <a:pt x="2790958" y="5020053"/>
                  <a:pt x="2784371" y="5028540"/>
                  <a:pt x="2779685" y="5037597"/>
                </a:cubicBezTo>
                <a:cubicBezTo>
                  <a:pt x="2774998" y="5046654"/>
                  <a:pt x="2768411" y="5054381"/>
                  <a:pt x="2759924" y="5060778"/>
                </a:cubicBezTo>
                <a:cubicBezTo>
                  <a:pt x="2769931" y="5070594"/>
                  <a:pt x="2772718" y="5077561"/>
                  <a:pt x="2768284" y="5081678"/>
                </a:cubicBezTo>
                <a:cubicBezTo>
                  <a:pt x="2763851" y="5085795"/>
                  <a:pt x="2755997" y="5092002"/>
                  <a:pt x="2744724" y="5100298"/>
                </a:cubicBezTo>
                <a:cubicBezTo>
                  <a:pt x="2737820" y="5108469"/>
                  <a:pt x="2732627" y="5123289"/>
                  <a:pt x="2729143" y="5144759"/>
                </a:cubicBezTo>
                <a:cubicBezTo>
                  <a:pt x="2725660" y="5166230"/>
                  <a:pt x="2719707" y="5181810"/>
                  <a:pt x="2711283" y="5191500"/>
                </a:cubicBezTo>
                <a:cubicBezTo>
                  <a:pt x="2708180" y="5192894"/>
                  <a:pt x="2705266" y="5193147"/>
                  <a:pt x="2702543" y="5192260"/>
                </a:cubicBezTo>
                <a:cubicBezTo>
                  <a:pt x="2699819" y="5191373"/>
                  <a:pt x="2697666" y="5190107"/>
                  <a:pt x="2696083" y="5188460"/>
                </a:cubicBezTo>
                <a:cubicBezTo>
                  <a:pt x="2689179" y="5180100"/>
                  <a:pt x="2687786" y="5170220"/>
                  <a:pt x="2691903" y="5158820"/>
                </a:cubicBezTo>
                <a:cubicBezTo>
                  <a:pt x="2696019" y="5147419"/>
                  <a:pt x="2701466" y="5139059"/>
                  <a:pt x="2708243" y="5133739"/>
                </a:cubicBezTo>
                <a:cubicBezTo>
                  <a:pt x="2715463" y="5114169"/>
                  <a:pt x="2721543" y="5095548"/>
                  <a:pt x="2726483" y="5077878"/>
                </a:cubicBezTo>
                <a:cubicBezTo>
                  <a:pt x="2731423" y="5060208"/>
                  <a:pt x="2737504" y="5042347"/>
                  <a:pt x="2744724" y="5024297"/>
                </a:cubicBezTo>
                <a:cubicBezTo>
                  <a:pt x="2741937" y="5021383"/>
                  <a:pt x="2741430" y="5018850"/>
                  <a:pt x="2743204" y="5016697"/>
                </a:cubicBezTo>
                <a:cubicBezTo>
                  <a:pt x="2744977" y="5014543"/>
                  <a:pt x="2747511" y="5012010"/>
                  <a:pt x="2750804" y="5009096"/>
                </a:cubicBezTo>
                <a:cubicBezTo>
                  <a:pt x="2753717" y="5005993"/>
                  <a:pt x="2754731" y="5003080"/>
                  <a:pt x="2753844" y="5000356"/>
                </a:cubicBezTo>
                <a:cubicBezTo>
                  <a:pt x="2752957" y="4997633"/>
                  <a:pt x="2750931" y="4995480"/>
                  <a:pt x="2747764" y="4993896"/>
                </a:cubicBezTo>
                <a:cubicBezTo>
                  <a:pt x="2752514" y="4989209"/>
                  <a:pt x="2756694" y="4984143"/>
                  <a:pt x="2760304" y="4978696"/>
                </a:cubicBezTo>
                <a:cubicBezTo>
                  <a:pt x="2763914" y="4973249"/>
                  <a:pt x="2765814" y="4968182"/>
                  <a:pt x="2766004" y="4963495"/>
                </a:cubicBezTo>
                <a:lnTo>
                  <a:pt x="2778165" y="4942215"/>
                </a:lnTo>
                <a:cubicBezTo>
                  <a:pt x="2773731" y="4936008"/>
                  <a:pt x="2771958" y="4930181"/>
                  <a:pt x="2772844" y="4924735"/>
                </a:cubicBezTo>
                <a:cubicBezTo>
                  <a:pt x="2773731" y="4919288"/>
                  <a:pt x="2776518" y="4914981"/>
                  <a:pt x="2781205" y="4911815"/>
                </a:cubicBezTo>
                <a:cubicBezTo>
                  <a:pt x="2770881" y="4912574"/>
                  <a:pt x="2757327" y="4913334"/>
                  <a:pt x="2740544" y="4914095"/>
                </a:cubicBezTo>
                <a:cubicBezTo>
                  <a:pt x="2723760" y="4914854"/>
                  <a:pt x="2710967" y="4911054"/>
                  <a:pt x="2702163" y="4902694"/>
                </a:cubicBezTo>
                <a:cubicBezTo>
                  <a:pt x="2697603" y="4896297"/>
                  <a:pt x="2695323" y="4890091"/>
                  <a:pt x="2695323" y="4884074"/>
                </a:cubicBezTo>
                <a:cubicBezTo>
                  <a:pt x="2695323" y="4878057"/>
                  <a:pt x="2697603" y="4874130"/>
                  <a:pt x="2702163" y="4872294"/>
                </a:cubicBezTo>
                <a:cubicBezTo>
                  <a:pt x="2702479" y="4870520"/>
                  <a:pt x="2703366" y="4867987"/>
                  <a:pt x="2704823" y="4864694"/>
                </a:cubicBezTo>
                <a:cubicBezTo>
                  <a:pt x="2706280" y="4861400"/>
                  <a:pt x="2706407" y="4858867"/>
                  <a:pt x="2705203" y="4857094"/>
                </a:cubicBezTo>
                <a:lnTo>
                  <a:pt x="2696083" y="4863173"/>
                </a:lnTo>
                <a:lnTo>
                  <a:pt x="2656562" y="4893574"/>
                </a:lnTo>
                <a:lnTo>
                  <a:pt x="2650482" y="4914854"/>
                </a:lnTo>
                <a:cubicBezTo>
                  <a:pt x="2653269" y="4919098"/>
                  <a:pt x="2653775" y="4922011"/>
                  <a:pt x="2652002" y="4923595"/>
                </a:cubicBezTo>
                <a:cubicBezTo>
                  <a:pt x="2650229" y="4925178"/>
                  <a:pt x="2647695" y="4927332"/>
                  <a:pt x="2644402" y="4930055"/>
                </a:cubicBezTo>
                <a:cubicBezTo>
                  <a:pt x="2643008" y="4933032"/>
                  <a:pt x="2642755" y="4935438"/>
                  <a:pt x="2643642" y="4937275"/>
                </a:cubicBezTo>
                <a:cubicBezTo>
                  <a:pt x="2644528" y="4939112"/>
                  <a:pt x="2645795" y="4940758"/>
                  <a:pt x="2647442" y="4942215"/>
                </a:cubicBezTo>
                <a:cubicBezTo>
                  <a:pt x="2638575" y="4951589"/>
                  <a:pt x="2630468" y="4961722"/>
                  <a:pt x="2623121" y="4972616"/>
                </a:cubicBezTo>
                <a:cubicBezTo>
                  <a:pt x="2615775" y="4983509"/>
                  <a:pt x="2607668" y="4993643"/>
                  <a:pt x="2598801" y="5003016"/>
                </a:cubicBezTo>
                <a:cubicBezTo>
                  <a:pt x="2595634" y="5017013"/>
                  <a:pt x="2589807" y="5030060"/>
                  <a:pt x="2581321" y="5042157"/>
                </a:cubicBezTo>
                <a:cubicBezTo>
                  <a:pt x="2572834" y="5054254"/>
                  <a:pt x="2562447" y="5063501"/>
                  <a:pt x="2550160" y="5069898"/>
                </a:cubicBezTo>
                <a:lnTo>
                  <a:pt x="2553200" y="5085098"/>
                </a:lnTo>
                <a:cubicBezTo>
                  <a:pt x="2554593" y="5089721"/>
                  <a:pt x="2554087" y="5094155"/>
                  <a:pt x="2551680" y="5098398"/>
                </a:cubicBezTo>
                <a:cubicBezTo>
                  <a:pt x="2549273" y="5102642"/>
                  <a:pt x="2545726" y="5106315"/>
                  <a:pt x="2541040" y="5109418"/>
                </a:cubicBezTo>
                <a:cubicBezTo>
                  <a:pt x="2534959" y="5122085"/>
                  <a:pt x="2528879" y="5124112"/>
                  <a:pt x="2522799" y="5115499"/>
                </a:cubicBezTo>
                <a:cubicBezTo>
                  <a:pt x="2516403" y="5109609"/>
                  <a:pt x="2512476" y="5103908"/>
                  <a:pt x="2511019" y="5098398"/>
                </a:cubicBezTo>
                <a:cubicBezTo>
                  <a:pt x="2509562" y="5092888"/>
                  <a:pt x="2512476" y="5086428"/>
                  <a:pt x="2519759" y="5079018"/>
                </a:cubicBezTo>
                <a:cubicBezTo>
                  <a:pt x="2525649" y="5073508"/>
                  <a:pt x="2532869" y="5064008"/>
                  <a:pt x="2541419" y="5050517"/>
                </a:cubicBezTo>
                <a:cubicBezTo>
                  <a:pt x="2549970" y="5037027"/>
                  <a:pt x="2551870" y="5025247"/>
                  <a:pt x="2547120" y="5015177"/>
                </a:cubicBezTo>
                <a:cubicBezTo>
                  <a:pt x="2548830" y="5005993"/>
                  <a:pt x="2553010" y="4991679"/>
                  <a:pt x="2559660" y="4972236"/>
                </a:cubicBezTo>
                <a:cubicBezTo>
                  <a:pt x="2566310" y="4952792"/>
                  <a:pt x="2574290" y="4937718"/>
                  <a:pt x="2583600" y="4927015"/>
                </a:cubicBezTo>
                <a:cubicBezTo>
                  <a:pt x="2579357" y="4922455"/>
                  <a:pt x="2577964" y="4918655"/>
                  <a:pt x="2579421" y="4915615"/>
                </a:cubicBezTo>
                <a:cubicBezTo>
                  <a:pt x="2580877" y="4912574"/>
                  <a:pt x="2583284" y="4910294"/>
                  <a:pt x="2586641" y="4908774"/>
                </a:cubicBezTo>
                <a:cubicBezTo>
                  <a:pt x="2591517" y="4903264"/>
                  <a:pt x="2590884" y="4895284"/>
                  <a:pt x="2584741" y="4884834"/>
                </a:cubicBezTo>
                <a:cubicBezTo>
                  <a:pt x="2578597" y="4874384"/>
                  <a:pt x="2574164" y="4867163"/>
                  <a:pt x="2571440" y="4863173"/>
                </a:cubicBezTo>
                <a:cubicBezTo>
                  <a:pt x="2578217" y="4853420"/>
                  <a:pt x="2588984" y="4832646"/>
                  <a:pt x="2603741" y="4800852"/>
                </a:cubicBezTo>
                <a:cubicBezTo>
                  <a:pt x="2618498" y="4769058"/>
                  <a:pt x="2623945" y="4748284"/>
                  <a:pt x="2620081" y="4738531"/>
                </a:cubicBezTo>
                <a:lnTo>
                  <a:pt x="2644402" y="4717250"/>
                </a:lnTo>
                <a:cubicBezTo>
                  <a:pt x="2649025" y="4708257"/>
                  <a:pt x="2653459" y="4699643"/>
                  <a:pt x="2657702" y="4691410"/>
                </a:cubicBezTo>
                <a:lnTo>
                  <a:pt x="2665230" y="4673757"/>
                </a:lnTo>
                <a:lnTo>
                  <a:pt x="2659712" y="4674309"/>
                </a:lnTo>
                <a:lnTo>
                  <a:pt x="2650592" y="4698629"/>
                </a:lnTo>
                <a:cubicBezTo>
                  <a:pt x="2645968" y="4700339"/>
                  <a:pt x="2641535" y="4702999"/>
                  <a:pt x="2637292" y="4706609"/>
                </a:cubicBezTo>
                <a:cubicBezTo>
                  <a:pt x="2633048" y="4710219"/>
                  <a:pt x="2629375" y="4713639"/>
                  <a:pt x="2626272" y="4716869"/>
                </a:cubicBezTo>
                <a:cubicBezTo>
                  <a:pt x="2622978" y="4716806"/>
                  <a:pt x="2619685" y="4717693"/>
                  <a:pt x="2616391" y="4719530"/>
                </a:cubicBezTo>
                <a:lnTo>
                  <a:pt x="2615389" y="4721320"/>
                </a:lnTo>
                <a:lnTo>
                  <a:pt x="2620081" y="4723331"/>
                </a:lnTo>
                <a:lnTo>
                  <a:pt x="2611137" y="4729294"/>
                </a:lnTo>
                <a:lnTo>
                  <a:pt x="2614111" y="4741190"/>
                </a:lnTo>
                <a:lnTo>
                  <a:pt x="2586751" y="4741190"/>
                </a:lnTo>
                <a:lnTo>
                  <a:pt x="2592067" y="4725240"/>
                </a:lnTo>
                <a:lnTo>
                  <a:pt x="2589681" y="4723331"/>
                </a:lnTo>
                <a:cubicBezTo>
                  <a:pt x="2586514" y="4727764"/>
                  <a:pt x="2583727" y="4731818"/>
                  <a:pt x="2581321" y="4735491"/>
                </a:cubicBezTo>
                <a:cubicBezTo>
                  <a:pt x="2578914" y="4739164"/>
                  <a:pt x="2577647" y="4743218"/>
                  <a:pt x="2577520" y="4747651"/>
                </a:cubicBezTo>
                <a:cubicBezTo>
                  <a:pt x="2574670" y="4750944"/>
                  <a:pt x="2572770" y="4755758"/>
                  <a:pt x="2571820" y="4762091"/>
                </a:cubicBezTo>
                <a:cubicBezTo>
                  <a:pt x="2570870" y="4768425"/>
                  <a:pt x="2569730" y="4774758"/>
                  <a:pt x="2568400" y="4781092"/>
                </a:cubicBezTo>
                <a:cubicBezTo>
                  <a:pt x="2578027" y="4781598"/>
                  <a:pt x="2586134" y="4786665"/>
                  <a:pt x="2592721" y="4796292"/>
                </a:cubicBezTo>
                <a:cubicBezTo>
                  <a:pt x="2583094" y="4802372"/>
                  <a:pt x="2578027" y="4811493"/>
                  <a:pt x="2577520" y="4823653"/>
                </a:cubicBezTo>
                <a:lnTo>
                  <a:pt x="2547120" y="4817573"/>
                </a:lnTo>
                <a:cubicBezTo>
                  <a:pt x="2551363" y="4813012"/>
                  <a:pt x="2554277" y="4808452"/>
                  <a:pt x="2555860" y="4803892"/>
                </a:cubicBezTo>
                <a:cubicBezTo>
                  <a:pt x="2557443" y="4799332"/>
                  <a:pt x="2559597" y="4794772"/>
                  <a:pt x="2562320" y="4790212"/>
                </a:cubicBezTo>
                <a:lnTo>
                  <a:pt x="2552418" y="4782786"/>
                </a:lnTo>
                <a:lnTo>
                  <a:pt x="2551790" y="4786031"/>
                </a:lnTo>
                <a:cubicBezTo>
                  <a:pt x="2548750" y="4792744"/>
                  <a:pt x="2544190" y="4799078"/>
                  <a:pt x="2538110" y="4805031"/>
                </a:cubicBezTo>
                <a:lnTo>
                  <a:pt x="2538110" y="4829352"/>
                </a:lnTo>
                <a:cubicBezTo>
                  <a:pt x="2529496" y="4838979"/>
                  <a:pt x="2525443" y="4850125"/>
                  <a:pt x="2525949" y="4862792"/>
                </a:cubicBezTo>
                <a:cubicBezTo>
                  <a:pt x="2521073" y="4861336"/>
                  <a:pt x="2516386" y="4861969"/>
                  <a:pt x="2511889" y="4864693"/>
                </a:cubicBezTo>
                <a:cubicBezTo>
                  <a:pt x="2507392" y="4867416"/>
                  <a:pt x="2504986" y="4871849"/>
                  <a:pt x="2504669" y="4877993"/>
                </a:cubicBezTo>
                <a:lnTo>
                  <a:pt x="2486429" y="4905353"/>
                </a:lnTo>
                <a:lnTo>
                  <a:pt x="2462108" y="4896233"/>
                </a:lnTo>
                <a:cubicBezTo>
                  <a:pt x="2466098" y="4886353"/>
                  <a:pt x="2468758" y="4874953"/>
                  <a:pt x="2470088" y="4862033"/>
                </a:cubicBezTo>
                <a:cubicBezTo>
                  <a:pt x="2471418" y="4849112"/>
                  <a:pt x="2474838" y="4839232"/>
                  <a:pt x="2480348" y="4832392"/>
                </a:cubicBezTo>
                <a:cubicBezTo>
                  <a:pt x="2479842" y="4822765"/>
                  <a:pt x="2483895" y="4817698"/>
                  <a:pt x="2492509" y="4817192"/>
                </a:cubicBezTo>
                <a:cubicBezTo>
                  <a:pt x="2499096" y="4817635"/>
                  <a:pt x="2507202" y="4817508"/>
                  <a:pt x="2516829" y="4816812"/>
                </a:cubicBezTo>
                <a:cubicBezTo>
                  <a:pt x="2526456" y="4816115"/>
                  <a:pt x="2525443" y="4812188"/>
                  <a:pt x="2513789" y="4805031"/>
                </a:cubicBezTo>
                <a:lnTo>
                  <a:pt x="2525949" y="4774631"/>
                </a:lnTo>
                <a:lnTo>
                  <a:pt x="2513789" y="4774631"/>
                </a:lnTo>
                <a:lnTo>
                  <a:pt x="2525949" y="4759430"/>
                </a:lnTo>
                <a:lnTo>
                  <a:pt x="2525949" y="4729030"/>
                </a:lnTo>
                <a:lnTo>
                  <a:pt x="2532527" y="4724331"/>
                </a:lnTo>
                <a:lnTo>
                  <a:pt x="2535339" y="4715730"/>
                </a:lnTo>
                <a:lnTo>
                  <a:pt x="2547230" y="4702575"/>
                </a:lnTo>
                <a:lnTo>
                  <a:pt x="2547230" y="4686469"/>
                </a:lnTo>
                <a:cubicBezTo>
                  <a:pt x="2552803" y="4676842"/>
                  <a:pt x="2559897" y="4668735"/>
                  <a:pt x="2568510" y="4662148"/>
                </a:cubicBezTo>
                <a:lnTo>
                  <a:pt x="2577631" y="4637828"/>
                </a:lnTo>
                <a:lnTo>
                  <a:pt x="2571745" y="4631824"/>
                </a:lnTo>
                <a:lnTo>
                  <a:pt x="2571440" y="4632129"/>
                </a:lnTo>
                <a:lnTo>
                  <a:pt x="2559280" y="4656449"/>
                </a:lnTo>
                <a:cubicBezTo>
                  <a:pt x="2557633" y="4659489"/>
                  <a:pt x="2555607" y="4661769"/>
                  <a:pt x="2553200" y="4663289"/>
                </a:cubicBezTo>
                <a:cubicBezTo>
                  <a:pt x="2550793" y="4664809"/>
                  <a:pt x="2548766" y="4665569"/>
                  <a:pt x="2547120" y="4665569"/>
                </a:cubicBezTo>
                <a:cubicBezTo>
                  <a:pt x="2547373" y="4663859"/>
                  <a:pt x="2548387" y="4661199"/>
                  <a:pt x="2550160" y="4657589"/>
                </a:cubicBezTo>
                <a:cubicBezTo>
                  <a:pt x="2551933" y="4653979"/>
                  <a:pt x="2552947" y="4650559"/>
                  <a:pt x="2553200" y="4647329"/>
                </a:cubicBezTo>
                <a:cubicBezTo>
                  <a:pt x="2549653" y="4639095"/>
                  <a:pt x="2553707" y="4628962"/>
                  <a:pt x="2565360" y="4616928"/>
                </a:cubicBezTo>
                <a:lnTo>
                  <a:pt x="2568432" y="4612593"/>
                </a:lnTo>
                <a:lnTo>
                  <a:pt x="2568510" y="4606667"/>
                </a:lnTo>
                <a:cubicBezTo>
                  <a:pt x="2571930" y="4588300"/>
                  <a:pt x="2574970" y="4576393"/>
                  <a:pt x="2577631" y="4570947"/>
                </a:cubicBezTo>
                <a:lnTo>
                  <a:pt x="2584819" y="4555972"/>
                </a:lnTo>
                <a:lnTo>
                  <a:pt x="2577520" y="4566007"/>
                </a:lnTo>
                <a:cubicBezTo>
                  <a:pt x="2571820" y="4575127"/>
                  <a:pt x="2568780" y="4585008"/>
                  <a:pt x="2568400" y="4595648"/>
                </a:cubicBezTo>
                <a:lnTo>
                  <a:pt x="2544080" y="4586528"/>
                </a:lnTo>
                <a:lnTo>
                  <a:pt x="2550160" y="4553087"/>
                </a:lnTo>
                <a:lnTo>
                  <a:pt x="2548372" y="4553445"/>
                </a:lnTo>
                <a:lnTo>
                  <a:pt x="2546850" y="4557646"/>
                </a:lnTo>
                <a:cubicBezTo>
                  <a:pt x="2540833" y="4565816"/>
                  <a:pt x="2533866" y="4572276"/>
                  <a:pt x="2525949" y="4577027"/>
                </a:cubicBezTo>
                <a:lnTo>
                  <a:pt x="2525949" y="4616547"/>
                </a:lnTo>
                <a:cubicBezTo>
                  <a:pt x="2499286" y="4629404"/>
                  <a:pt x="2483452" y="4643971"/>
                  <a:pt x="2478448" y="4660248"/>
                </a:cubicBezTo>
                <a:cubicBezTo>
                  <a:pt x="2473445" y="4676525"/>
                  <a:pt x="2465972" y="4699452"/>
                  <a:pt x="2456028" y="4729030"/>
                </a:cubicBezTo>
                <a:cubicBezTo>
                  <a:pt x="2445768" y="4729917"/>
                  <a:pt x="2436648" y="4733463"/>
                  <a:pt x="2428667" y="4739670"/>
                </a:cubicBezTo>
                <a:cubicBezTo>
                  <a:pt x="2420687" y="4745877"/>
                  <a:pt x="2411567" y="4749424"/>
                  <a:pt x="2401307" y="4750310"/>
                </a:cubicBezTo>
                <a:lnTo>
                  <a:pt x="2401307" y="4783751"/>
                </a:lnTo>
                <a:lnTo>
                  <a:pt x="2392187" y="4783751"/>
                </a:lnTo>
                <a:cubicBezTo>
                  <a:pt x="2386360" y="4783751"/>
                  <a:pt x="2382813" y="4782231"/>
                  <a:pt x="2381546" y="4779191"/>
                </a:cubicBezTo>
                <a:lnTo>
                  <a:pt x="2380936" y="4773700"/>
                </a:lnTo>
                <a:lnTo>
                  <a:pt x="2370262" y="4781704"/>
                </a:lnTo>
                <a:cubicBezTo>
                  <a:pt x="2368679" y="4783350"/>
                  <a:pt x="2368046" y="4785377"/>
                  <a:pt x="2368362" y="4787784"/>
                </a:cubicBezTo>
                <a:cubicBezTo>
                  <a:pt x="2368679" y="4790190"/>
                  <a:pt x="2370326" y="4792217"/>
                  <a:pt x="2373302" y="4793864"/>
                </a:cubicBezTo>
                <a:cubicBezTo>
                  <a:pt x="2365005" y="4803871"/>
                  <a:pt x="2356519" y="4817298"/>
                  <a:pt x="2347842" y="4834145"/>
                </a:cubicBezTo>
                <a:cubicBezTo>
                  <a:pt x="2339165" y="4850992"/>
                  <a:pt x="2334478" y="4865939"/>
                  <a:pt x="2333782" y="4878986"/>
                </a:cubicBezTo>
                <a:cubicBezTo>
                  <a:pt x="2329032" y="4882089"/>
                  <a:pt x="2325611" y="4885762"/>
                  <a:pt x="2323521" y="4890006"/>
                </a:cubicBezTo>
                <a:cubicBezTo>
                  <a:pt x="2321431" y="4894249"/>
                  <a:pt x="2321811" y="4898683"/>
                  <a:pt x="2324661" y="4903306"/>
                </a:cubicBezTo>
                <a:cubicBezTo>
                  <a:pt x="2322635" y="4913503"/>
                  <a:pt x="2318328" y="4921230"/>
                  <a:pt x="2311741" y="4926487"/>
                </a:cubicBezTo>
                <a:cubicBezTo>
                  <a:pt x="2305154" y="4931743"/>
                  <a:pt x="2299328" y="4937190"/>
                  <a:pt x="2294261" y="4942827"/>
                </a:cubicBezTo>
                <a:cubicBezTo>
                  <a:pt x="2289954" y="4945867"/>
                  <a:pt x="2287927" y="4948907"/>
                  <a:pt x="2288181" y="4951947"/>
                </a:cubicBezTo>
                <a:cubicBezTo>
                  <a:pt x="2288434" y="4954987"/>
                  <a:pt x="2289447" y="4958027"/>
                  <a:pt x="2291221" y="4961067"/>
                </a:cubicBezTo>
                <a:lnTo>
                  <a:pt x="2263860" y="5009708"/>
                </a:lnTo>
                <a:cubicBezTo>
                  <a:pt x="2262023" y="5012748"/>
                  <a:pt x="2259617" y="5016548"/>
                  <a:pt x="2256640" y="5021109"/>
                </a:cubicBezTo>
                <a:cubicBezTo>
                  <a:pt x="2253663" y="5025669"/>
                  <a:pt x="2252017" y="5030989"/>
                  <a:pt x="2251700" y="5037069"/>
                </a:cubicBezTo>
                <a:cubicBezTo>
                  <a:pt x="2237640" y="5054739"/>
                  <a:pt x="2226239" y="5074880"/>
                  <a:pt x="2217499" y="5097490"/>
                </a:cubicBezTo>
                <a:cubicBezTo>
                  <a:pt x="2208759" y="5120101"/>
                  <a:pt x="2195839" y="5139481"/>
                  <a:pt x="2178738" y="5155631"/>
                </a:cubicBezTo>
                <a:lnTo>
                  <a:pt x="2181779" y="5176912"/>
                </a:lnTo>
                <a:lnTo>
                  <a:pt x="2148338" y="5228593"/>
                </a:lnTo>
                <a:cubicBezTo>
                  <a:pt x="2147768" y="5236510"/>
                  <a:pt x="2143588" y="5250317"/>
                  <a:pt x="2135798" y="5270014"/>
                </a:cubicBezTo>
                <a:cubicBezTo>
                  <a:pt x="2128007" y="5289711"/>
                  <a:pt x="2120027" y="5304278"/>
                  <a:pt x="2111857" y="5313715"/>
                </a:cubicBezTo>
                <a:cubicBezTo>
                  <a:pt x="2111857" y="5325368"/>
                  <a:pt x="2105777" y="5335502"/>
                  <a:pt x="2093617" y="5344115"/>
                </a:cubicBezTo>
                <a:cubicBezTo>
                  <a:pt x="2097670" y="5350195"/>
                  <a:pt x="2097923" y="5355516"/>
                  <a:pt x="2094377" y="5360076"/>
                </a:cubicBezTo>
                <a:cubicBezTo>
                  <a:pt x="2090830" y="5364636"/>
                  <a:pt x="2086523" y="5368436"/>
                  <a:pt x="2081456" y="5371476"/>
                </a:cubicBezTo>
                <a:lnTo>
                  <a:pt x="1968974" y="5569080"/>
                </a:lnTo>
                <a:cubicBezTo>
                  <a:pt x="1962071" y="5576870"/>
                  <a:pt x="1956877" y="5584850"/>
                  <a:pt x="1953394" y="5593020"/>
                </a:cubicBezTo>
                <a:cubicBezTo>
                  <a:pt x="1949910" y="5601190"/>
                  <a:pt x="1943957" y="5608411"/>
                  <a:pt x="1935533" y="5614681"/>
                </a:cubicBezTo>
                <a:cubicBezTo>
                  <a:pt x="1935407" y="5619431"/>
                  <a:pt x="1934140" y="5624371"/>
                  <a:pt x="1931733" y="5629501"/>
                </a:cubicBezTo>
                <a:cubicBezTo>
                  <a:pt x="1929327" y="5634631"/>
                  <a:pt x="1926540" y="5638811"/>
                  <a:pt x="1923373" y="5642041"/>
                </a:cubicBezTo>
                <a:lnTo>
                  <a:pt x="1911213" y="5663322"/>
                </a:lnTo>
                <a:cubicBezTo>
                  <a:pt x="1907919" y="5666425"/>
                  <a:pt x="1903866" y="5668579"/>
                  <a:pt x="1899053" y="5669782"/>
                </a:cubicBezTo>
                <a:cubicBezTo>
                  <a:pt x="1894239" y="5670985"/>
                  <a:pt x="1890186" y="5670859"/>
                  <a:pt x="1886892" y="5669402"/>
                </a:cubicBezTo>
                <a:cubicBezTo>
                  <a:pt x="1885372" y="5661992"/>
                  <a:pt x="1890693" y="5645651"/>
                  <a:pt x="1902853" y="5620381"/>
                </a:cubicBezTo>
                <a:cubicBezTo>
                  <a:pt x="1915013" y="5595110"/>
                  <a:pt x="1924893" y="5578010"/>
                  <a:pt x="1932493" y="5569080"/>
                </a:cubicBezTo>
                <a:lnTo>
                  <a:pt x="1929453" y="5569080"/>
                </a:lnTo>
                <a:cubicBezTo>
                  <a:pt x="1924957" y="5564646"/>
                  <a:pt x="1922550" y="5560593"/>
                  <a:pt x="1922233" y="5556920"/>
                </a:cubicBezTo>
                <a:cubicBezTo>
                  <a:pt x="1921917" y="5553246"/>
                  <a:pt x="1923310" y="5549193"/>
                  <a:pt x="1926413" y="5544759"/>
                </a:cubicBezTo>
                <a:cubicBezTo>
                  <a:pt x="1930213" y="5521706"/>
                  <a:pt x="1937053" y="5497892"/>
                  <a:pt x="1946934" y="5473318"/>
                </a:cubicBezTo>
                <a:cubicBezTo>
                  <a:pt x="1956814" y="5448744"/>
                  <a:pt x="1965174" y="5424930"/>
                  <a:pt x="1972014" y="5401876"/>
                </a:cubicBezTo>
                <a:cubicBezTo>
                  <a:pt x="1969164" y="5397633"/>
                  <a:pt x="1968784" y="5394720"/>
                  <a:pt x="1970874" y="5393136"/>
                </a:cubicBezTo>
                <a:cubicBezTo>
                  <a:pt x="1972964" y="5391553"/>
                  <a:pt x="1976384" y="5389400"/>
                  <a:pt x="1981134" y="5386676"/>
                </a:cubicBezTo>
                <a:cubicBezTo>
                  <a:pt x="1981388" y="5383509"/>
                  <a:pt x="1981641" y="5380723"/>
                  <a:pt x="1981894" y="5378316"/>
                </a:cubicBezTo>
                <a:cubicBezTo>
                  <a:pt x="1982148" y="5375909"/>
                  <a:pt x="1980881" y="5374643"/>
                  <a:pt x="1978094" y="5374516"/>
                </a:cubicBezTo>
                <a:cubicBezTo>
                  <a:pt x="1980311" y="5369512"/>
                  <a:pt x="1983478" y="5363559"/>
                  <a:pt x="1987594" y="5356655"/>
                </a:cubicBezTo>
                <a:cubicBezTo>
                  <a:pt x="1991711" y="5349752"/>
                  <a:pt x="1992598" y="5344558"/>
                  <a:pt x="1990255" y="5341075"/>
                </a:cubicBezTo>
                <a:lnTo>
                  <a:pt x="1972014" y="5359316"/>
                </a:lnTo>
                <a:cubicBezTo>
                  <a:pt x="1968847" y="5362356"/>
                  <a:pt x="1966821" y="5365396"/>
                  <a:pt x="1965934" y="5368436"/>
                </a:cubicBezTo>
                <a:cubicBezTo>
                  <a:pt x="1965047" y="5371476"/>
                  <a:pt x="1966061" y="5374516"/>
                  <a:pt x="1968974" y="5377556"/>
                </a:cubicBezTo>
                <a:cubicBezTo>
                  <a:pt x="1965744" y="5380786"/>
                  <a:pt x="1962324" y="5384966"/>
                  <a:pt x="1958714" y="5390096"/>
                </a:cubicBezTo>
                <a:cubicBezTo>
                  <a:pt x="1955104" y="5395226"/>
                  <a:pt x="1952444" y="5400166"/>
                  <a:pt x="1950734" y="5404916"/>
                </a:cubicBezTo>
                <a:lnTo>
                  <a:pt x="1926413" y="5459638"/>
                </a:lnTo>
                <a:lnTo>
                  <a:pt x="1908173" y="5474838"/>
                </a:lnTo>
                <a:cubicBezTo>
                  <a:pt x="1904879" y="5478005"/>
                  <a:pt x="1902346" y="5481551"/>
                  <a:pt x="1900573" y="5485478"/>
                </a:cubicBezTo>
                <a:cubicBezTo>
                  <a:pt x="1898799" y="5489405"/>
                  <a:pt x="1899306" y="5492952"/>
                  <a:pt x="1902093" y="5496118"/>
                </a:cubicBezTo>
                <a:lnTo>
                  <a:pt x="1889933" y="5520439"/>
                </a:lnTo>
                <a:cubicBezTo>
                  <a:pt x="1891453" y="5530572"/>
                  <a:pt x="1888412" y="5539186"/>
                  <a:pt x="1880812" y="5546280"/>
                </a:cubicBezTo>
                <a:cubicBezTo>
                  <a:pt x="1873212" y="5553373"/>
                  <a:pt x="1870172" y="5561987"/>
                  <a:pt x="1871692" y="5572120"/>
                </a:cubicBezTo>
                <a:lnTo>
                  <a:pt x="1832171" y="5605561"/>
                </a:lnTo>
                <a:cubicBezTo>
                  <a:pt x="1824571" y="5597074"/>
                  <a:pt x="1820771" y="5591247"/>
                  <a:pt x="1820771" y="5588080"/>
                </a:cubicBezTo>
                <a:cubicBezTo>
                  <a:pt x="1820771" y="5584914"/>
                  <a:pt x="1824571" y="5580607"/>
                  <a:pt x="1832171" y="5575160"/>
                </a:cubicBezTo>
                <a:cubicBezTo>
                  <a:pt x="1826408" y="5566610"/>
                  <a:pt x="1826535" y="5560150"/>
                  <a:pt x="1832551" y="5555780"/>
                </a:cubicBezTo>
                <a:cubicBezTo>
                  <a:pt x="1838568" y="5551409"/>
                  <a:pt x="1839455" y="5545710"/>
                  <a:pt x="1835211" y="5538679"/>
                </a:cubicBezTo>
                <a:cubicBezTo>
                  <a:pt x="1840595" y="5530762"/>
                  <a:pt x="1846548" y="5517716"/>
                  <a:pt x="1853072" y="5499539"/>
                </a:cubicBezTo>
                <a:cubicBezTo>
                  <a:pt x="1859595" y="5481361"/>
                  <a:pt x="1861749" y="5469075"/>
                  <a:pt x="1859532" y="5462678"/>
                </a:cubicBezTo>
                <a:lnTo>
                  <a:pt x="1883852" y="5404916"/>
                </a:lnTo>
                <a:cubicBezTo>
                  <a:pt x="1877519" y="5397190"/>
                  <a:pt x="1874225" y="5389083"/>
                  <a:pt x="1873972" y="5380596"/>
                </a:cubicBezTo>
                <a:cubicBezTo>
                  <a:pt x="1873719" y="5372109"/>
                  <a:pt x="1878025" y="5364002"/>
                  <a:pt x="1886892" y="5356275"/>
                </a:cubicBezTo>
                <a:cubicBezTo>
                  <a:pt x="1889933" y="5343735"/>
                  <a:pt x="1894493" y="5330815"/>
                  <a:pt x="1900573" y="5317515"/>
                </a:cubicBezTo>
                <a:cubicBezTo>
                  <a:pt x="1906653" y="5304214"/>
                  <a:pt x="1914253" y="5292814"/>
                  <a:pt x="1923373" y="5283314"/>
                </a:cubicBezTo>
                <a:lnTo>
                  <a:pt x="1914253" y="5258994"/>
                </a:lnTo>
                <a:lnTo>
                  <a:pt x="1935533" y="5243793"/>
                </a:lnTo>
                <a:lnTo>
                  <a:pt x="1935533" y="5210352"/>
                </a:lnTo>
                <a:cubicBezTo>
                  <a:pt x="1939523" y="5204146"/>
                  <a:pt x="1942183" y="5198319"/>
                  <a:pt x="1943513" y="5192872"/>
                </a:cubicBezTo>
                <a:cubicBezTo>
                  <a:pt x="1944843" y="5187425"/>
                  <a:pt x="1948264" y="5183119"/>
                  <a:pt x="1953774" y="5179952"/>
                </a:cubicBezTo>
                <a:cubicBezTo>
                  <a:pt x="1955167" y="5176468"/>
                  <a:pt x="1955421" y="5172035"/>
                  <a:pt x="1954534" y="5166652"/>
                </a:cubicBezTo>
                <a:cubicBezTo>
                  <a:pt x="1953647" y="5161268"/>
                  <a:pt x="1952380" y="5157595"/>
                  <a:pt x="1950734" y="5155631"/>
                </a:cubicBezTo>
                <a:cubicBezTo>
                  <a:pt x="1949024" y="5152781"/>
                  <a:pt x="1947124" y="5151641"/>
                  <a:pt x="1945034" y="5152211"/>
                </a:cubicBezTo>
                <a:cubicBezTo>
                  <a:pt x="1942943" y="5152781"/>
                  <a:pt x="1941804" y="5153921"/>
                  <a:pt x="1941613" y="5155631"/>
                </a:cubicBezTo>
                <a:cubicBezTo>
                  <a:pt x="1947820" y="5164752"/>
                  <a:pt x="1946807" y="5172352"/>
                  <a:pt x="1938573" y="5178432"/>
                </a:cubicBezTo>
                <a:cubicBezTo>
                  <a:pt x="1930340" y="5184512"/>
                  <a:pt x="1923247" y="5189072"/>
                  <a:pt x="1917293" y="5192112"/>
                </a:cubicBezTo>
                <a:lnTo>
                  <a:pt x="1917293" y="5237713"/>
                </a:lnTo>
                <a:lnTo>
                  <a:pt x="1914253" y="5237713"/>
                </a:lnTo>
                <a:cubicBezTo>
                  <a:pt x="1912543" y="5240880"/>
                  <a:pt x="1911403" y="5244427"/>
                  <a:pt x="1910833" y="5248353"/>
                </a:cubicBezTo>
                <a:cubicBezTo>
                  <a:pt x="1910263" y="5252280"/>
                  <a:pt x="1911403" y="5255827"/>
                  <a:pt x="1914253" y="5258994"/>
                </a:cubicBezTo>
                <a:cubicBezTo>
                  <a:pt x="1905766" y="5266910"/>
                  <a:pt x="1899179" y="5275397"/>
                  <a:pt x="1894493" y="5284454"/>
                </a:cubicBezTo>
                <a:cubicBezTo>
                  <a:pt x="1889806" y="5293511"/>
                  <a:pt x="1883219" y="5301238"/>
                  <a:pt x="1874732" y="5307635"/>
                </a:cubicBezTo>
                <a:cubicBezTo>
                  <a:pt x="1884739" y="5317451"/>
                  <a:pt x="1887526" y="5324418"/>
                  <a:pt x="1883092" y="5328535"/>
                </a:cubicBezTo>
                <a:cubicBezTo>
                  <a:pt x="1878659" y="5332652"/>
                  <a:pt x="1870805" y="5338859"/>
                  <a:pt x="1859532" y="5347155"/>
                </a:cubicBezTo>
                <a:cubicBezTo>
                  <a:pt x="1852628" y="5355326"/>
                  <a:pt x="1847435" y="5370146"/>
                  <a:pt x="1843951" y="5391616"/>
                </a:cubicBezTo>
                <a:cubicBezTo>
                  <a:pt x="1840468" y="5413087"/>
                  <a:pt x="1834515" y="5428667"/>
                  <a:pt x="1826091" y="5438357"/>
                </a:cubicBezTo>
                <a:cubicBezTo>
                  <a:pt x="1822988" y="5439751"/>
                  <a:pt x="1820074" y="5440004"/>
                  <a:pt x="1817351" y="5439117"/>
                </a:cubicBezTo>
                <a:cubicBezTo>
                  <a:pt x="1814627" y="5438230"/>
                  <a:pt x="1812474" y="5436964"/>
                  <a:pt x="1810891" y="5435317"/>
                </a:cubicBezTo>
                <a:cubicBezTo>
                  <a:pt x="1803987" y="5426957"/>
                  <a:pt x="1802594" y="5417077"/>
                  <a:pt x="1806711" y="5405677"/>
                </a:cubicBezTo>
                <a:cubicBezTo>
                  <a:pt x="1810827" y="5394276"/>
                  <a:pt x="1816274" y="5385916"/>
                  <a:pt x="1823051" y="5380596"/>
                </a:cubicBezTo>
                <a:cubicBezTo>
                  <a:pt x="1830271" y="5361026"/>
                  <a:pt x="1836351" y="5342405"/>
                  <a:pt x="1841291" y="5324735"/>
                </a:cubicBezTo>
                <a:cubicBezTo>
                  <a:pt x="1846231" y="5307065"/>
                  <a:pt x="1852312" y="5289204"/>
                  <a:pt x="1859532" y="5271154"/>
                </a:cubicBezTo>
                <a:cubicBezTo>
                  <a:pt x="1856745" y="5268240"/>
                  <a:pt x="1856238" y="5265707"/>
                  <a:pt x="1858012" y="5263554"/>
                </a:cubicBezTo>
                <a:cubicBezTo>
                  <a:pt x="1859785" y="5261400"/>
                  <a:pt x="1862319" y="5258867"/>
                  <a:pt x="1865612" y="5255953"/>
                </a:cubicBezTo>
                <a:cubicBezTo>
                  <a:pt x="1868525" y="5252850"/>
                  <a:pt x="1869539" y="5249937"/>
                  <a:pt x="1868652" y="5247213"/>
                </a:cubicBezTo>
                <a:cubicBezTo>
                  <a:pt x="1867765" y="5244490"/>
                  <a:pt x="1865739" y="5242337"/>
                  <a:pt x="1862572" y="5240753"/>
                </a:cubicBezTo>
                <a:cubicBezTo>
                  <a:pt x="1867322" y="5236066"/>
                  <a:pt x="1871502" y="5231000"/>
                  <a:pt x="1875112" y="5225553"/>
                </a:cubicBezTo>
                <a:cubicBezTo>
                  <a:pt x="1878722" y="5220106"/>
                  <a:pt x="1880622" y="5215039"/>
                  <a:pt x="1880812" y="5210352"/>
                </a:cubicBezTo>
                <a:lnTo>
                  <a:pt x="1892973" y="5189072"/>
                </a:lnTo>
                <a:cubicBezTo>
                  <a:pt x="1888539" y="5182865"/>
                  <a:pt x="1886766" y="5177038"/>
                  <a:pt x="1887652" y="5171592"/>
                </a:cubicBezTo>
                <a:cubicBezTo>
                  <a:pt x="1888539" y="5166145"/>
                  <a:pt x="1891326" y="5161838"/>
                  <a:pt x="1896013" y="5158672"/>
                </a:cubicBezTo>
                <a:cubicBezTo>
                  <a:pt x="1885689" y="5159431"/>
                  <a:pt x="1872135" y="5160191"/>
                  <a:pt x="1855352" y="5160952"/>
                </a:cubicBezTo>
                <a:cubicBezTo>
                  <a:pt x="1838568" y="5161711"/>
                  <a:pt x="1825775" y="5157911"/>
                  <a:pt x="1816971" y="5149551"/>
                </a:cubicBezTo>
                <a:cubicBezTo>
                  <a:pt x="1812411" y="5143154"/>
                  <a:pt x="1810131" y="5136948"/>
                  <a:pt x="1810131" y="5130931"/>
                </a:cubicBezTo>
                <a:cubicBezTo>
                  <a:pt x="1810131" y="5124914"/>
                  <a:pt x="1812411" y="5120987"/>
                  <a:pt x="1816971" y="5119151"/>
                </a:cubicBezTo>
                <a:cubicBezTo>
                  <a:pt x="1817287" y="5117377"/>
                  <a:pt x="1818174" y="5114844"/>
                  <a:pt x="1819631" y="5111551"/>
                </a:cubicBezTo>
                <a:cubicBezTo>
                  <a:pt x="1821088" y="5108257"/>
                  <a:pt x="1821215" y="5105724"/>
                  <a:pt x="1820011" y="5103951"/>
                </a:cubicBezTo>
                <a:lnTo>
                  <a:pt x="1810891" y="5110030"/>
                </a:lnTo>
                <a:lnTo>
                  <a:pt x="1771370" y="5140431"/>
                </a:lnTo>
                <a:lnTo>
                  <a:pt x="1765290" y="5161711"/>
                </a:lnTo>
                <a:cubicBezTo>
                  <a:pt x="1768077" y="5165955"/>
                  <a:pt x="1768583" y="5168868"/>
                  <a:pt x="1766810" y="5170452"/>
                </a:cubicBezTo>
                <a:cubicBezTo>
                  <a:pt x="1765037" y="5172035"/>
                  <a:pt x="1762503" y="5174189"/>
                  <a:pt x="1759210" y="5176912"/>
                </a:cubicBezTo>
                <a:cubicBezTo>
                  <a:pt x="1757816" y="5179889"/>
                  <a:pt x="1757563" y="5182295"/>
                  <a:pt x="1758450" y="5184132"/>
                </a:cubicBezTo>
                <a:cubicBezTo>
                  <a:pt x="1759336" y="5185969"/>
                  <a:pt x="1760603" y="5187615"/>
                  <a:pt x="1762250" y="5189072"/>
                </a:cubicBezTo>
                <a:cubicBezTo>
                  <a:pt x="1753383" y="5198446"/>
                  <a:pt x="1745276" y="5208579"/>
                  <a:pt x="1737929" y="5219473"/>
                </a:cubicBezTo>
                <a:cubicBezTo>
                  <a:pt x="1730583" y="5230366"/>
                  <a:pt x="1722476" y="5240500"/>
                  <a:pt x="1713609" y="5249873"/>
                </a:cubicBezTo>
                <a:cubicBezTo>
                  <a:pt x="1710442" y="5263870"/>
                  <a:pt x="1704615" y="5276917"/>
                  <a:pt x="1696129" y="5289014"/>
                </a:cubicBezTo>
                <a:cubicBezTo>
                  <a:pt x="1687642" y="5301111"/>
                  <a:pt x="1677255" y="5310358"/>
                  <a:pt x="1664968" y="5316755"/>
                </a:cubicBezTo>
                <a:lnTo>
                  <a:pt x="1668008" y="5331955"/>
                </a:lnTo>
                <a:cubicBezTo>
                  <a:pt x="1669401" y="5336578"/>
                  <a:pt x="1668895" y="5341012"/>
                  <a:pt x="1666488" y="5345255"/>
                </a:cubicBezTo>
                <a:cubicBezTo>
                  <a:pt x="1664081" y="5349499"/>
                  <a:pt x="1660534" y="5353172"/>
                  <a:pt x="1655848" y="5356275"/>
                </a:cubicBezTo>
                <a:cubicBezTo>
                  <a:pt x="1649767" y="5368942"/>
                  <a:pt x="1643687" y="5370969"/>
                  <a:pt x="1637607" y="5362356"/>
                </a:cubicBezTo>
                <a:cubicBezTo>
                  <a:pt x="1631211" y="5356466"/>
                  <a:pt x="1627284" y="5350765"/>
                  <a:pt x="1625827" y="5345255"/>
                </a:cubicBezTo>
                <a:cubicBezTo>
                  <a:pt x="1624370" y="5339745"/>
                  <a:pt x="1627284" y="5333285"/>
                  <a:pt x="1634567" y="5325875"/>
                </a:cubicBezTo>
                <a:cubicBezTo>
                  <a:pt x="1640457" y="5320365"/>
                  <a:pt x="1647677" y="5310865"/>
                  <a:pt x="1656227" y="5297374"/>
                </a:cubicBezTo>
                <a:cubicBezTo>
                  <a:pt x="1664778" y="5283884"/>
                  <a:pt x="1666678" y="5272104"/>
                  <a:pt x="1661928" y="5262034"/>
                </a:cubicBezTo>
                <a:cubicBezTo>
                  <a:pt x="1663638" y="5252850"/>
                  <a:pt x="1667818" y="5238536"/>
                  <a:pt x="1674468" y="5219093"/>
                </a:cubicBezTo>
                <a:cubicBezTo>
                  <a:pt x="1681118" y="5199649"/>
                  <a:pt x="1689098" y="5184575"/>
                  <a:pt x="1698408" y="5173872"/>
                </a:cubicBezTo>
                <a:cubicBezTo>
                  <a:pt x="1694165" y="5169312"/>
                  <a:pt x="1692772" y="5165512"/>
                  <a:pt x="1694229" y="5162472"/>
                </a:cubicBezTo>
                <a:cubicBezTo>
                  <a:pt x="1695685" y="5159431"/>
                  <a:pt x="1698092" y="5157151"/>
                  <a:pt x="1701449" y="5155631"/>
                </a:cubicBezTo>
                <a:cubicBezTo>
                  <a:pt x="1706325" y="5150121"/>
                  <a:pt x="1705692" y="5142141"/>
                  <a:pt x="1699549" y="5131691"/>
                </a:cubicBezTo>
                <a:lnTo>
                  <a:pt x="1698823" y="5130510"/>
                </a:lnTo>
                <a:lnTo>
                  <a:pt x="1680953" y="5161904"/>
                </a:lnTo>
                <a:cubicBezTo>
                  <a:pt x="1674050" y="5169694"/>
                  <a:pt x="1668856" y="5177674"/>
                  <a:pt x="1665373" y="5185844"/>
                </a:cubicBezTo>
                <a:cubicBezTo>
                  <a:pt x="1661889" y="5194014"/>
                  <a:pt x="1655936" y="5201235"/>
                  <a:pt x="1647512" y="5207505"/>
                </a:cubicBezTo>
                <a:cubicBezTo>
                  <a:pt x="1647386" y="5212255"/>
                  <a:pt x="1646119" y="5217195"/>
                  <a:pt x="1643712" y="5222325"/>
                </a:cubicBezTo>
                <a:cubicBezTo>
                  <a:pt x="1641306" y="5227455"/>
                  <a:pt x="1638519" y="5231635"/>
                  <a:pt x="1635352" y="5234865"/>
                </a:cubicBezTo>
                <a:lnTo>
                  <a:pt x="1623192" y="5256146"/>
                </a:lnTo>
                <a:cubicBezTo>
                  <a:pt x="1619898" y="5259249"/>
                  <a:pt x="1615845" y="5261403"/>
                  <a:pt x="1611032" y="5262606"/>
                </a:cubicBezTo>
                <a:cubicBezTo>
                  <a:pt x="1606218" y="5263809"/>
                  <a:pt x="1602165" y="5263683"/>
                  <a:pt x="1598871" y="5262226"/>
                </a:cubicBezTo>
                <a:cubicBezTo>
                  <a:pt x="1597351" y="5254816"/>
                  <a:pt x="1602672" y="5238475"/>
                  <a:pt x="1614832" y="5213205"/>
                </a:cubicBezTo>
                <a:cubicBezTo>
                  <a:pt x="1626992" y="5187934"/>
                  <a:pt x="1636872" y="5170834"/>
                  <a:pt x="1644472" y="5161904"/>
                </a:cubicBezTo>
                <a:lnTo>
                  <a:pt x="1641432" y="5161904"/>
                </a:lnTo>
                <a:cubicBezTo>
                  <a:pt x="1636936" y="5157470"/>
                  <a:pt x="1634529" y="5153417"/>
                  <a:pt x="1634212" y="5149744"/>
                </a:cubicBezTo>
                <a:cubicBezTo>
                  <a:pt x="1633896" y="5146070"/>
                  <a:pt x="1635289" y="5142017"/>
                  <a:pt x="1638392" y="5137583"/>
                </a:cubicBezTo>
                <a:cubicBezTo>
                  <a:pt x="1642192" y="5114530"/>
                  <a:pt x="1649032" y="5090716"/>
                  <a:pt x="1658913" y="5066142"/>
                </a:cubicBezTo>
                <a:lnTo>
                  <a:pt x="1670788" y="5032315"/>
                </a:lnTo>
                <a:lnTo>
                  <a:pt x="1664968" y="5027949"/>
                </a:lnTo>
                <a:cubicBezTo>
                  <a:pt x="1658888" y="5027949"/>
                  <a:pt x="1655848" y="5024909"/>
                  <a:pt x="1655848" y="5018828"/>
                </a:cubicBezTo>
                <a:lnTo>
                  <a:pt x="1660944" y="5001721"/>
                </a:lnTo>
                <a:lnTo>
                  <a:pt x="1638392" y="5052462"/>
                </a:lnTo>
                <a:lnTo>
                  <a:pt x="1620152" y="5067662"/>
                </a:lnTo>
                <a:cubicBezTo>
                  <a:pt x="1616858" y="5070829"/>
                  <a:pt x="1614325" y="5074375"/>
                  <a:pt x="1612552" y="5078302"/>
                </a:cubicBezTo>
                <a:cubicBezTo>
                  <a:pt x="1610778" y="5082229"/>
                  <a:pt x="1611285" y="5085776"/>
                  <a:pt x="1614072" y="5088942"/>
                </a:cubicBezTo>
                <a:lnTo>
                  <a:pt x="1601912" y="5113263"/>
                </a:lnTo>
                <a:cubicBezTo>
                  <a:pt x="1603432" y="5123396"/>
                  <a:pt x="1600391" y="5132010"/>
                  <a:pt x="1592791" y="5139104"/>
                </a:cubicBezTo>
                <a:cubicBezTo>
                  <a:pt x="1585191" y="5146197"/>
                  <a:pt x="1582151" y="5154811"/>
                  <a:pt x="1583671" y="5164944"/>
                </a:cubicBezTo>
                <a:lnTo>
                  <a:pt x="1544150" y="5198385"/>
                </a:lnTo>
                <a:cubicBezTo>
                  <a:pt x="1536550" y="5189898"/>
                  <a:pt x="1532750" y="5184071"/>
                  <a:pt x="1532750" y="5180904"/>
                </a:cubicBezTo>
                <a:cubicBezTo>
                  <a:pt x="1532750" y="5177738"/>
                  <a:pt x="1536550" y="5173431"/>
                  <a:pt x="1544150" y="5167984"/>
                </a:cubicBezTo>
                <a:cubicBezTo>
                  <a:pt x="1538387" y="5159434"/>
                  <a:pt x="1538514" y="5152974"/>
                  <a:pt x="1544530" y="5148604"/>
                </a:cubicBezTo>
                <a:cubicBezTo>
                  <a:pt x="1550547" y="5144233"/>
                  <a:pt x="1551434" y="5138534"/>
                  <a:pt x="1547190" y="5131503"/>
                </a:cubicBezTo>
                <a:cubicBezTo>
                  <a:pt x="1552574" y="5123586"/>
                  <a:pt x="1558527" y="5110540"/>
                  <a:pt x="1565051" y="5092363"/>
                </a:cubicBezTo>
                <a:cubicBezTo>
                  <a:pt x="1571574" y="5074185"/>
                  <a:pt x="1573728" y="5061899"/>
                  <a:pt x="1571511" y="5055502"/>
                </a:cubicBezTo>
                <a:lnTo>
                  <a:pt x="1595831" y="4997740"/>
                </a:lnTo>
                <a:cubicBezTo>
                  <a:pt x="1589498" y="4990014"/>
                  <a:pt x="1586204" y="4981907"/>
                  <a:pt x="1585951" y="4973420"/>
                </a:cubicBezTo>
                <a:cubicBezTo>
                  <a:pt x="1585698" y="4964933"/>
                  <a:pt x="1590004" y="4956826"/>
                  <a:pt x="1598871" y="4949099"/>
                </a:cubicBezTo>
                <a:cubicBezTo>
                  <a:pt x="1601912" y="4936559"/>
                  <a:pt x="1606472" y="4923639"/>
                  <a:pt x="1612552" y="4910339"/>
                </a:cubicBezTo>
                <a:cubicBezTo>
                  <a:pt x="1618632" y="4897038"/>
                  <a:pt x="1626232" y="4885638"/>
                  <a:pt x="1635352" y="4876138"/>
                </a:cubicBezTo>
                <a:lnTo>
                  <a:pt x="1626232" y="4851818"/>
                </a:lnTo>
                <a:lnTo>
                  <a:pt x="1647512" y="4836617"/>
                </a:lnTo>
                <a:lnTo>
                  <a:pt x="1647512" y="4803176"/>
                </a:lnTo>
                <a:lnTo>
                  <a:pt x="1648367" y="4801304"/>
                </a:lnTo>
                <a:lnTo>
                  <a:pt x="1634567" y="4784744"/>
                </a:lnTo>
                <a:lnTo>
                  <a:pt x="1635929" y="4780656"/>
                </a:lnTo>
                <a:lnTo>
                  <a:pt x="1629272" y="4784936"/>
                </a:lnTo>
                <a:lnTo>
                  <a:pt x="1629272" y="4830537"/>
                </a:lnTo>
                <a:lnTo>
                  <a:pt x="1626232" y="4830537"/>
                </a:lnTo>
                <a:cubicBezTo>
                  <a:pt x="1624522" y="4833704"/>
                  <a:pt x="1623382" y="4837251"/>
                  <a:pt x="1622812" y="4841177"/>
                </a:cubicBezTo>
                <a:cubicBezTo>
                  <a:pt x="1622242" y="4845104"/>
                  <a:pt x="1623382" y="4848651"/>
                  <a:pt x="1626232" y="4851818"/>
                </a:cubicBezTo>
                <a:cubicBezTo>
                  <a:pt x="1617745" y="4859734"/>
                  <a:pt x="1611158" y="4868221"/>
                  <a:pt x="1606472" y="4877278"/>
                </a:cubicBezTo>
                <a:cubicBezTo>
                  <a:pt x="1601785" y="4886335"/>
                  <a:pt x="1595198" y="4894062"/>
                  <a:pt x="1586711" y="4900459"/>
                </a:cubicBezTo>
                <a:cubicBezTo>
                  <a:pt x="1596718" y="4910275"/>
                  <a:pt x="1599505" y="4917242"/>
                  <a:pt x="1595071" y="4921359"/>
                </a:cubicBezTo>
                <a:cubicBezTo>
                  <a:pt x="1590638" y="4925476"/>
                  <a:pt x="1582784" y="4931683"/>
                  <a:pt x="1571511" y="4939979"/>
                </a:cubicBezTo>
                <a:cubicBezTo>
                  <a:pt x="1564607" y="4948150"/>
                  <a:pt x="1559414" y="4962970"/>
                  <a:pt x="1555930" y="4984440"/>
                </a:cubicBezTo>
                <a:cubicBezTo>
                  <a:pt x="1552447" y="5005911"/>
                  <a:pt x="1546494" y="5021491"/>
                  <a:pt x="1538070" y="5031181"/>
                </a:cubicBezTo>
                <a:cubicBezTo>
                  <a:pt x="1534967" y="5032575"/>
                  <a:pt x="1532053" y="5032828"/>
                  <a:pt x="1529330" y="5031941"/>
                </a:cubicBezTo>
                <a:cubicBezTo>
                  <a:pt x="1526606" y="5031054"/>
                  <a:pt x="1524453" y="5029788"/>
                  <a:pt x="1522870" y="5028141"/>
                </a:cubicBezTo>
                <a:cubicBezTo>
                  <a:pt x="1515966" y="5019781"/>
                  <a:pt x="1514573" y="5009901"/>
                  <a:pt x="1518690" y="4998501"/>
                </a:cubicBezTo>
                <a:cubicBezTo>
                  <a:pt x="1522806" y="4987100"/>
                  <a:pt x="1528253" y="4978740"/>
                  <a:pt x="1535030" y="4973420"/>
                </a:cubicBezTo>
                <a:cubicBezTo>
                  <a:pt x="1542250" y="4953850"/>
                  <a:pt x="1548330" y="4935229"/>
                  <a:pt x="1553270" y="4917559"/>
                </a:cubicBezTo>
                <a:cubicBezTo>
                  <a:pt x="1558210" y="4899889"/>
                  <a:pt x="1564291" y="4882028"/>
                  <a:pt x="1571511" y="4863978"/>
                </a:cubicBezTo>
                <a:cubicBezTo>
                  <a:pt x="1568724" y="4861064"/>
                  <a:pt x="1568217" y="4858531"/>
                  <a:pt x="1569991" y="4856378"/>
                </a:cubicBezTo>
                <a:cubicBezTo>
                  <a:pt x="1571764" y="4854224"/>
                  <a:pt x="1574298" y="4851691"/>
                  <a:pt x="1577591" y="4848777"/>
                </a:cubicBezTo>
                <a:cubicBezTo>
                  <a:pt x="1580504" y="4845674"/>
                  <a:pt x="1581518" y="4842761"/>
                  <a:pt x="1580631" y="4840037"/>
                </a:cubicBezTo>
                <a:cubicBezTo>
                  <a:pt x="1579744" y="4837314"/>
                  <a:pt x="1577718" y="4835161"/>
                  <a:pt x="1574551" y="4833577"/>
                </a:cubicBezTo>
                <a:cubicBezTo>
                  <a:pt x="1579301" y="4828890"/>
                  <a:pt x="1583481" y="4823824"/>
                  <a:pt x="1587091" y="4818377"/>
                </a:cubicBezTo>
                <a:cubicBezTo>
                  <a:pt x="1590701" y="4812930"/>
                  <a:pt x="1592601" y="4807863"/>
                  <a:pt x="1592791" y="4803176"/>
                </a:cubicBezTo>
                <a:lnTo>
                  <a:pt x="1604952" y="4781896"/>
                </a:lnTo>
                <a:cubicBezTo>
                  <a:pt x="1600518" y="4775689"/>
                  <a:pt x="1598745" y="4769862"/>
                  <a:pt x="1599631" y="4764416"/>
                </a:cubicBezTo>
                <a:cubicBezTo>
                  <a:pt x="1600518" y="4758969"/>
                  <a:pt x="1603305" y="4754662"/>
                  <a:pt x="1607992" y="4751496"/>
                </a:cubicBezTo>
                <a:cubicBezTo>
                  <a:pt x="1597668" y="4752255"/>
                  <a:pt x="1584114" y="4753015"/>
                  <a:pt x="1567331" y="4753776"/>
                </a:cubicBezTo>
                <a:cubicBezTo>
                  <a:pt x="1550547" y="4754535"/>
                  <a:pt x="1537754" y="4750735"/>
                  <a:pt x="1528950" y="4742375"/>
                </a:cubicBezTo>
                <a:cubicBezTo>
                  <a:pt x="1524390" y="4735978"/>
                  <a:pt x="1522110" y="4729772"/>
                  <a:pt x="1522110" y="4723755"/>
                </a:cubicBezTo>
                <a:cubicBezTo>
                  <a:pt x="1522110" y="4717738"/>
                  <a:pt x="1524390" y="4713811"/>
                  <a:pt x="1528950" y="4711975"/>
                </a:cubicBezTo>
                <a:cubicBezTo>
                  <a:pt x="1529266" y="4710201"/>
                  <a:pt x="1530153" y="4707668"/>
                  <a:pt x="1531610" y="4704375"/>
                </a:cubicBezTo>
                <a:cubicBezTo>
                  <a:pt x="1533067" y="4701081"/>
                  <a:pt x="1533194" y="4698548"/>
                  <a:pt x="1531990" y="4696775"/>
                </a:cubicBezTo>
                <a:lnTo>
                  <a:pt x="1522870" y="4702854"/>
                </a:lnTo>
                <a:lnTo>
                  <a:pt x="1483349" y="4733255"/>
                </a:lnTo>
                <a:lnTo>
                  <a:pt x="1477269" y="4754535"/>
                </a:lnTo>
                <a:cubicBezTo>
                  <a:pt x="1480056" y="4758779"/>
                  <a:pt x="1480562" y="4761692"/>
                  <a:pt x="1478789" y="4763276"/>
                </a:cubicBezTo>
                <a:cubicBezTo>
                  <a:pt x="1477016" y="4764859"/>
                  <a:pt x="1474482" y="4767013"/>
                  <a:pt x="1471189" y="4769736"/>
                </a:cubicBezTo>
                <a:cubicBezTo>
                  <a:pt x="1469795" y="4772713"/>
                  <a:pt x="1469542" y="4775119"/>
                  <a:pt x="1470429" y="4776956"/>
                </a:cubicBezTo>
                <a:cubicBezTo>
                  <a:pt x="1471315" y="4778793"/>
                  <a:pt x="1472582" y="4780439"/>
                  <a:pt x="1474229" y="4781896"/>
                </a:cubicBezTo>
                <a:cubicBezTo>
                  <a:pt x="1465362" y="4791270"/>
                  <a:pt x="1457255" y="4801403"/>
                  <a:pt x="1449908" y="4812297"/>
                </a:cubicBezTo>
                <a:cubicBezTo>
                  <a:pt x="1442562" y="4823190"/>
                  <a:pt x="1434455" y="4833324"/>
                  <a:pt x="1425588" y="4842697"/>
                </a:cubicBezTo>
                <a:cubicBezTo>
                  <a:pt x="1422421" y="4856694"/>
                  <a:pt x="1416594" y="4869741"/>
                  <a:pt x="1408108" y="4881838"/>
                </a:cubicBezTo>
                <a:cubicBezTo>
                  <a:pt x="1399621" y="4893935"/>
                  <a:pt x="1389234" y="4903182"/>
                  <a:pt x="1376947" y="4909579"/>
                </a:cubicBezTo>
                <a:lnTo>
                  <a:pt x="1379987" y="4924779"/>
                </a:lnTo>
                <a:cubicBezTo>
                  <a:pt x="1381380" y="4929402"/>
                  <a:pt x="1380874" y="4933836"/>
                  <a:pt x="1378467" y="4938079"/>
                </a:cubicBezTo>
                <a:cubicBezTo>
                  <a:pt x="1376060" y="4942323"/>
                  <a:pt x="1372513" y="4945996"/>
                  <a:pt x="1367827" y="4949099"/>
                </a:cubicBezTo>
                <a:cubicBezTo>
                  <a:pt x="1361746" y="4961766"/>
                  <a:pt x="1355666" y="4963793"/>
                  <a:pt x="1349586" y="4955180"/>
                </a:cubicBezTo>
                <a:cubicBezTo>
                  <a:pt x="1343190" y="4949290"/>
                  <a:pt x="1339263" y="4943589"/>
                  <a:pt x="1337806" y="4938079"/>
                </a:cubicBezTo>
                <a:cubicBezTo>
                  <a:pt x="1336349" y="4932569"/>
                  <a:pt x="1339263" y="4926109"/>
                  <a:pt x="1346546" y="4918699"/>
                </a:cubicBezTo>
                <a:cubicBezTo>
                  <a:pt x="1352436" y="4913189"/>
                  <a:pt x="1359656" y="4903689"/>
                  <a:pt x="1368206" y="4890198"/>
                </a:cubicBezTo>
                <a:cubicBezTo>
                  <a:pt x="1376757" y="4876708"/>
                  <a:pt x="1378657" y="4864928"/>
                  <a:pt x="1373907" y="4854858"/>
                </a:cubicBezTo>
                <a:cubicBezTo>
                  <a:pt x="1375617" y="4845674"/>
                  <a:pt x="1379797" y="4831360"/>
                  <a:pt x="1386447" y="4811917"/>
                </a:cubicBezTo>
                <a:cubicBezTo>
                  <a:pt x="1393097" y="4792473"/>
                  <a:pt x="1401077" y="4777399"/>
                  <a:pt x="1410387" y="4766696"/>
                </a:cubicBezTo>
                <a:cubicBezTo>
                  <a:pt x="1406144" y="4762136"/>
                  <a:pt x="1404751" y="4758336"/>
                  <a:pt x="1406208" y="4755296"/>
                </a:cubicBezTo>
                <a:cubicBezTo>
                  <a:pt x="1407664" y="4752255"/>
                  <a:pt x="1410071" y="4749975"/>
                  <a:pt x="1413428" y="4748455"/>
                </a:cubicBezTo>
                <a:cubicBezTo>
                  <a:pt x="1418304" y="4742945"/>
                  <a:pt x="1417671" y="4734965"/>
                  <a:pt x="1411528" y="4724515"/>
                </a:cubicBezTo>
                <a:cubicBezTo>
                  <a:pt x="1405384" y="4714065"/>
                  <a:pt x="1400951" y="4706844"/>
                  <a:pt x="1398227" y="4702854"/>
                </a:cubicBezTo>
                <a:cubicBezTo>
                  <a:pt x="1401615" y="4697978"/>
                  <a:pt x="1406001" y="4690346"/>
                  <a:pt x="1411385" y="4679959"/>
                </a:cubicBezTo>
                <a:lnTo>
                  <a:pt x="1426458" y="4648915"/>
                </a:lnTo>
                <a:lnTo>
                  <a:pt x="1427542" y="4642139"/>
                </a:lnTo>
                <a:cubicBezTo>
                  <a:pt x="1430203" y="4633969"/>
                  <a:pt x="1434573" y="4623566"/>
                  <a:pt x="1440653" y="4610931"/>
                </a:cubicBezTo>
                <a:lnTo>
                  <a:pt x="1445448" y="4601712"/>
                </a:lnTo>
                <a:lnTo>
                  <a:pt x="1445681" y="4601107"/>
                </a:lnTo>
                <a:cubicBezTo>
                  <a:pt x="1448404" y="4590720"/>
                  <a:pt x="1448800" y="4583089"/>
                  <a:pt x="1446868" y="4578212"/>
                </a:cubicBezTo>
                <a:lnTo>
                  <a:pt x="1468104" y="4559630"/>
                </a:lnTo>
                <a:lnTo>
                  <a:pt x="1467253" y="4559630"/>
                </a:lnTo>
                <a:cubicBezTo>
                  <a:pt x="1462757" y="4555196"/>
                  <a:pt x="1460350" y="4551143"/>
                  <a:pt x="1460033" y="4547470"/>
                </a:cubicBezTo>
                <a:cubicBezTo>
                  <a:pt x="1459717" y="4543796"/>
                  <a:pt x="1461110" y="4539743"/>
                  <a:pt x="1464213" y="4535309"/>
                </a:cubicBezTo>
                <a:lnTo>
                  <a:pt x="1464870" y="4533021"/>
                </a:lnTo>
                <a:lnTo>
                  <a:pt x="1461261" y="4539736"/>
                </a:lnTo>
                <a:cubicBezTo>
                  <a:pt x="1457271" y="4544043"/>
                  <a:pt x="1452473" y="4546735"/>
                  <a:pt x="1446868" y="4547811"/>
                </a:cubicBezTo>
                <a:cubicBezTo>
                  <a:pt x="1441295" y="4548318"/>
                  <a:pt x="1434201" y="4550345"/>
                  <a:pt x="1425588" y="4553891"/>
                </a:cubicBezTo>
                <a:lnTo>
                  <a:pt x="1446868" y="4563012"/>
                </a:lnTo>
                <a:lnTo>
                  <a:pt x="1437748" y="4569092"/>
                </a:lnTo>
                <a:cubicBezTo>
                  <a:pt x="1433251" y="4571878"/>
                  <a:pt x="1429324" y="4572385"/>
                  <a:pt x="1425968" y="4570612"/>
                </a:cubicBezTo>
                <a:cubicBezTo>
                  <a:pt x="1422611" y="4568838"/>
                  <a:pt x="1419444" y="4566305"/>
                  <a:pt x="1416468" y="4563012"/>
                </a:cubicBezTo>
                <a:cubicBezTo>
                  <a:pt x="1413301" y="4567445"/>
                  <a:pt x="1410514" y="4571499"/>
                  <a:pt x="1408108" y="4575172"/>
                </a:cubicBezTo>
                <a:cubicBezTo>
                  <a:pt x="1405701" y="4578845"/>
                  <a:pt x="1404434" y="4582899"/>
                  <a:pt x="1404307" y="4587332"/>
                </a:cubicBezTo>
                <a:cubicBezTo>
                  <a:pt x="1401457" y="4590625"/>
                  <a:pt x="1399557" y="4595439"/>
                  <a:pt x="1398607" y="4601772"/>
                </a:cubicBezTo>
                <a:cubicBezTo>
                  <a:pt x="1397657" y="4608106"/>
                  <a:pt x="1396517" y="4614439"/>
                  <a:pt x="1395187" y="4620773"/>
                </a:cubicBezTo>
                <a:cubicBezTo>
                  <a:pt x="1404814" y="4621279"/>
                  <a:pt x="1412921" y="4626346"/>
                  <a:pt x="1419508" y="4635973"/>
                </a:cubicBezTo>
                <a:cubicBezTo>
                  <a:pt x="1409881" y="4642053"/>
                  <a:pt x="1404814" y="4651174"/>
                  <a:pt x="1404307" y="4663334"/>
                </a:cubicBezTo>
                <a:lnTo>
                  <a:pt x="1373907" y="4657254"/>
                </a:lnTo>
                <a:cubicBezTo>
                  <a:pt x="1378150" y="4652693"/>
                  <a:pt x="1381064" y="4648133"/>
                  <a:pt x="1382647" y="4643573"/>
                </a:cubicBezTo>
                <a:cubicBezTo>
                  <a:pt x="1384230" y="4639013"/>
                  <a:pt x="1386384" y="4634453"/>
                  <a:pt x="1389107" y="4629893"/>
                </a:cubicBezTo>
                <a:lnTo>
                  <a:pt x="1376947" y="4620773"/>
                </a:lnTo>
                <a:cubicBezTo>
                  <a:pt x="1370867" y="4620773"/>
                  <a:pt x="1367827" y="4617733"/>
                  <a:pt x="1367827" y="4611652"/>
                </a:cubicBezTo>
                <a:cubicBezTo>
                  <a:pt x="1368080" y="4605509"/>
                  <a:pt x="1369853" y="4599556"/>
                  <a:pt x="1373147" y="4593792"/>
                </a:cubicBezTo>
                <a:lnTo>
                  <a:pt x="1373651" y="4592997"/>
                </a:lnTo>
                <a:lnTo>
                  <a:pt x="1369971" y="4596111"/>
                </a:lnTo>
                <a:cubicBezTo>
                  <a:pt x="1362371" y="4587624"/>
                  <a:pt x="1358571" y="4581797"/>
                  <a:pt x="1358571" y="4578630"/>
                </a:cubicBezTo>
                <a:lnTo>
                  <a:pt x="1361047" y="4575824"/>
                </a:lnTo>
                <a:lnTo>
                  <a:pt x="1355666" y="4575172"/>
                </a:lnTo>
                <a:cubicBezTo>
                  <a:pt x="1353450" y="4570105"/>
                  <a:pt x="1355603" y="4563518"/>
                  <a:pt x="1362126" y="4555411"/>
                </a:cubicBezTo>
                <a:lnTo>
                  <a:pt x="1370403" y="4546254"/>
                </a:lnTo>
                <a:lnTo>
                  <a:pt x="1375529" y="4538777"/>
                </a:lnTo>
                <a:cubicBezTo>
                  <a:pt x="1375972" y="4535927"/>
                  <a:pt x="1375133" y="4532745"/>
                  <a:pt x="1373011" y="4529229"/>
                </a:cubicBezTo>
                <a:cubicBezTo>
                  <a:pt x="1378395" y="4521312"/>
                  <a:pt x="1384348" y="4508266"/>
                  <a:pt x="1390872" y="4490089"/>
                </a:cubicBezTo>
                <a:lnTo>
                  <a:pt x="1391835" y="4484594"/>
                </a:lnTo>
                <a:lnTo>
                  <a:pt x="1386067" y="4496130"/>
                </a:lnTo>
                <a:cubicBezTo>
                  <a:pt x="1384420" y="4499170"/>
                  <a:pt x="1382394" y="4501450"/>
                  <a:pt x="1379987" y="4502970"/>
                </a:cubicBezTo>
                <a:cubicBezTo>
                  <a:pt x="1377580" y="4504490"/>
                  <a:pt x="1375553" y="4505250"/>
                  <a:pt x="1373907" y="4505250"/>
                </a:cubicBezTo>
                <a:cubicBezTo>
                  <a:pt x="1374160" y="4503540"/>
                  <a:pt x="1375174" y="4500880"/>
                  <a:pt x="1376947" y="4497270"/>
                </a:cubicBezTo>
                <a:cubicBezTo>
                  <a:pt x="1378720" y="4493660"/>
                  <a:pt x="1379734" y="4490240"/>
                  <a:pt x="1379987" y="4487010"/>
                </a:cubicBezTo>
                <a:cubicBezTo>
                  <a:pt x="1376440" y="4478776"/>
                  <a:pt x="1380494" y="4468643"/>
                  <a:pt x="1392147" y="4456609"/>
                </a:cubicBezTo>
                <a:lnTo>
                  <a:pt x="1401416" y="4443528"/>
                </a:lnTo>
                <a:lnTo>
                  <a:pt x="1403999" y="4437394"/>
                </a:lnTo>
                <a:lnTo>
                  <a:pt x="1404307" y="4426209"/>
                </a:lnTo>
                <a:lnTo>
                  <a:pt x="1416468" y="4404928"/>
                </a:lnTo>
                <a:lnTo>
                  <a:pt x="1419907" y="4391171"/>
                </a:lnTo>
                <a:lnTo>
                  <a:pt x="1418100" y="4386723"/>
                </a:lnTo>
                <a:lnTo>
                  <a:pt x="1404307" y="4405688"/>
                </a:lnTo>
                <a:cubicBezTo>
                  <a:pt x="1398607" y="4414808"/>
                  <a:pt x="1395567" y="4424689"/>
                  <a:pt x="1395187" y="4435329"/>
                </a:cubicBezTo>
                <a:lnTo>
                  <a:pt x="1387000" y="4432259"/>
                </a:lnTo>
                <a:lnTo>
                  <a:pt x="1380293" y="4444948"/>
                </a:lnTo>
                <a:cubicBezTo>
                  <a:pt x="1372693" y="4465089"/>
                  <a:pt x="1366613" y="4484089"/>
                  <a:pt x="1362053" y="4501950"/>
                </a:cubicBezTo>
                <a:cubicBezTo>
                  <a:pt x="1357493" y="4519810"/>
                  <a:pt x="1354453" y="4534250"/>
                  <a:pt x="1352933" y="4545271"/>
                </a:cubicBezTo>
                <a:cubicBezTo>
                  <a:pt x="1349893" y="4542737"/>
                  <a:pt x="1346853" y="4541724"/>
                  <a:pt x="1343813" y="4542231"/>
                </a:cubicBezTo>
                <a:lnTo>
                  <a:pt x="1331652" y="4551351"/>
                </a:lnTo>
                <a:cubicBezTo>
                  <a:pt x="1330069" y="4552997"/>
                  <a:pt x="1329436" y="4555024"/>
                  <a:pt x="1329752" y="4557431"/>
                </a:cubicBezTo>
                <a:cubicBezTo>
                  <a:pt x="1330069" y="4559837"/>
                  <a:pt x="1331716" y="4561864"/>
                  <a:pt x="1334692" y="4563511"/>
                </a:cubicBezTo>
                <a:cubicBezTo>
                  <a:pt x="1326395" y="4573518"/>
                  <a:pt x="1317909" y="4586945"/>
                  <a:pt x="1309232" y="4603792"/>
                </a:cubicBezTo>
                <a:cubicBezTo>
                  <a:pt x="1300555" y="4620639"/>
                  <a:pt x="1295868" y="4635586"/>
                  <a:pt x="1295172" y="4648633"/>
                </a:cubicBezTo>
                <a:cubicBezTo>
                  <a:pt x="1290422" y="4651736"/>
                  <a:pt x="1287001" y="4655409"/>
                  <a:pt x="1284911" y="4659653"/>
                </a:cubicBezTo>
                <a:cubicBezTo>
                  <a:pt x="1282821" y="4663896"/>
                  <a:pt x="1283201" y="4668330"/>
                  <a:pt x="1286051" y="4672953"/>
                </a:cubicBezTo>
                <a:cubicBezTo>
                  <a:pt x="1284025" y="4683150"/>
                  <a:pt x="1279718" y="4690877"/>
                  <a:pt x="1273131" y="4696134"/>
                </a:cubicBezTo>
                <a:cubicBezTo>
                  <a:pt x="1266544" y="4701390"/>
                  <a:pt x="1260718" y="4706837"/>
                  <a:pt x="1255651" y="4712474"/>
                </a:cubicBezTo>
                <a:cubicBezTo>
                  <a:pt x="1251344" y="4715514"/>
                  <a:pt x="1249317" y="4718554"/>
                  <a:pt x="1249571" y="4721594"/>
                </a:cubicBezTo>
                <a:cubicBezTo>
                  <a:pt x="1249824" y="4724634"/>
                  <a:pt x="1250837" y="4727674"/>
                  <a:pt x="1252611" y="4730714"/>
                </a:cubicBezTo>
                <a:lnTo>
                  <a:pt x="1225250" y="4779355"/>
                </a:lnTo>
                <a:cubicBezTo>
                  <a:pt x="1223413" y="4782395"/>
                  <a:pt x="1221007" y="4786195"/>
                  <a:pt x="1218030" y="4790756"/>
                </a:cubicBezTo>
                <a:cubicBezTo>
                  <a:pt x="1215053" y="4795316"/>
                  <a:pt x="1213407" y="4800636"/>
                  <a:pt x="1213090" y="4806716"/>
                </a:cubicBezTo>
                <a:cubicBezTo>
                  <a:pt x="1199030" y="4824386"/>
                  <a:pt x="1187629" y="4844527"/>
                  <a:pt x="1178889" y="4867137"/>
                </a:cubicBezTo>
                <a:cubicBezTo>
                  <a:pt x="1170149" y="4889748"/>
                  <a:pt x="1157229" y="4909128"/>
                  <a:pt x="1140128" y="4925278"/>
                </a:cubicBezTo>
                <a:lnTo>
                  <a:pt x="1143169" y="4946559"/>
                </a:lnTo>
                <a:lnTo>
                  <a:pt x="1109728" y="4998240"/>
                </a:lnTo>
                <a:cubicBezTo>
                  <a:pt x="1109158" y="5006157"/>
                  <a:pt x="1104978" y="5019964"/>
                  <a:pt x="1097188" y="5039661"/>
                </a:cubicBezTo>
                <a:cubicBezTo>
                  <a:pt x="1089397" y="5059358"/>
                  <a:pt x="1081417" y="5073925"/>
                  <a:pt x="1073247" y="5083362"/>
                </a:cubicBezTo>
                <a:cubicBezTo>
                  <a:pt x="1073247" y="5095015"/>
                  <a:pt x="1067167" y="5105149"/>
                  <a:pt x="1055007" y="5113762"/>
                </a:cubicBezTo>
                <a:cubicBezTo>
                  <a:pt x="1059060" y="5119842"/>
                  <a:pt x="1059313" y="5125163"/>
                  <a:pt x="1055767" y="5129723"/>
                </a:cubicBezTo>
                <a:cubicBezTo>
                  <a:pt x="1052220" y="5134283"/>
                  <a:pt x="1047913" y="5138083"/>
                  <a:pt x="1042846" y="5141123"/>
                </a:cubicBezTo>
                <a:lnTo>
                  <a:pt x="930364" y="5338727"/>
                </a:lnTo>
                <a:cubicBezTo>
                  <a:pt x="923461" y="5346517"/>
                  <a:pt x="918267" y="5354497"/>
                  <a:pt x="914784" y="5362667"/>
                </a:cubicBezTo>
                <a:cubicBezTo>
                  <a:pt x="911300" y="5370837"/>
                  <a:pt x="905347" y="5378058"/>
                  <a:pt x="896923" y="5384328"/>
                </a:cubicBezTo>
                <a:cubicBezTo>
                  <a:pt x="896797" y="5389078"/>
                  <a:pt x="895530" y="5394018"/>
                  <a:pt x="893123" y="5399148"/>
                </a:cubicBezTo>
                <a:cubicBezTo>
                  <a:pt x="890717" y="5404278"/>
                  <a:pt x="887930" y="5408458"/>
                  <a:pt x="884763" y="5411688"/>
                </a:cubicBezTo>
                <a:lnTo>
                  <a:pt x="872603" y="5432969"/>
                </a:lnTo>
                <a:cubicBezTo>
                  <a:pt x="869309" y="5436072"/>
                  <a:pt x="865256" y="5438226"/>
                  <a:pt x="860443" y="5439429"/>
                </a:cubicBezTo>
                <a:cubicBezTo>
                  <a:pt x="855629" y="5440632"/>
                  <a:pt x="851576" y="5440506"/>
                  <a:pt x="848282" y="5439049"/>
                </a:cubicBezTo>
                <a:cubicBezTo>
                  <a:pt x="846762" y="5431639"/>
                  <a:pt x="852083" y="5415298"/>
                  <a:pt x="864243" y="5390028"/>
                </a:cubicBezTo>
                <a:cubicBezTo>
                  <a:pt x="876403" y="5364757"/>
                  <a:pt x="886283" y="5347657"/>
                  <a:pt x="893883" y="5338727"/>
                </a:cubicBezTo>
                <a:lnTo>
                  <a:pt x="890843" y="5338727"/>
                </a:lnTo>
                <a:cubicBezTo>
                  <a:pt x="886347" y="5334293"/>
                  <a:pt x="883940" y="5330240"/>
                  <a:pt x="883623" y="5326567"/>
                </a:cubicBezTo>
                <a:cubicBezTo>
                  <a:pt x="883307" y="5322893"/>
                  <a:pt x="884700" y="5318840"/>
                  <a:pt x="887803" y="5314406"/>
                </a:cubicBezTo>
                <a:cubicBezTo>
                  <a:pt x="891603" y="5291353"/>
                  <a:pt x="898443" y="5267539"/>
                  <a:pt x="908324" y="5242965"/>
                </a:cubicBezTo>
                <a:cubicBezTo>
                  <a:pt x="918204" y="5218391"/>
                  <a:pt x="926564" y="5194577"/>
                  <a:pt x="933404" y="5171523"/>
                </a:cubicBezTo>
                <a:cubicBezTo>
                  <a:pt x="930554" y="5167280"/>
                  <a:pt x="930174" y="5164367"/>
                  <a:pt x="932264" y="5162783"/>
                </a:cubicBezTo>
                <a:cubicBezTo>
                  <a:pt x="934354" y="5161200"/>
                  <a:pt x="937774" y="5159047"/>
                  <a:pt x="942524" y="5156323"/>
                </a:cubicBezTo>
                <a:cubicBezTo>
                  <a:pt x="942778" y="5153156"/>
                  <a:pt x="943031" y="5150370"/>
                  <a:pt x="943284" y="5147963"/>
                </a:cubicBezTo>
                <a:cubicBezTo>
                  <a:pt x="943538" y="5145556"/>
                  <a:pt x="942271" y="5144290"/>
                  <a:pt x="939484" y="5144163"/>
                </a:cubicBezTo>
                <a:cubicBezTo>
                  <a:pt x="941701" y="5139159"/>
                  <a:pt x="944868" y="5133206"/>
                  <a:pt x="948984" y="5126302"/>
                </a:cubicBezTo>
                <a:cubicBezTo>
                  <a:pt x="953101" y="5119399"/>
                  <a:pt x="953988" y="5114205"/>
                  <a:pt x="951645" y="5110722"/>
                </a:cubicBezTo>
                <a:lnTo>
                  <a:pt x="933404" y="5128963"/>
                </a:lnTo>
                <a:cubicBezTo>
                  <a:pt x="930237" y="5132003"/>
                  <a:pt x="928211" y="5135043"/>
                  <a:pt x="927324" y="5138083"/>
                </a:cubicBezTo>
                <a:cubicBezTo>
                  <a:pt x="926437" y="5141123"/>
                  <a:pt x="927451" y="5144163"/>
                  <a:pt x="930364" y="5147203"/>
                </a:cubicBezTo>
                <a:cubicBezTo>
                  <a:pt x="927134" y="5150433"/>
                  <a:pt x="923714" y="5154613"/>
                  <a:pt x="920104" y="5159743"/>
                </a:cubicBezTo>
                <a:cubicBezTo>
                  <a:pt x="916494" y="5164873"/>
                  <a:pt x="913834" y="5169813"/>
                  <a:pt x="912124" y="5174563"/>
                </a:cubicBezTo>
                <a:lnTo>
                  <a:pt x="887803" y="5229285"/>
                </a:lnTo>
                <a:lnTo>
                  <a:pt x="869563" y="5244485"/>
                </a:lnTo>
                <a:cubicBezTo>
                  <a:pt x="866269" y="5247652"/>
                  <a:pt x="863736" y="5251198"/>
                  <a:pt x="861963" y="5255125"/>
                </a:cubicBezTo>
                <a:cubicBezTo>
                  <a:pt x="860189" y="5259052"/>
                  <a:pt x="860696" y="5262599"/>
                  <a:pt x="863483" y="5265765"/>
                </a:cubicBezTo>
                <a:lnTo>
                  <a:pt x="851323" y="5290086"/>
                </a:lnTo>
                <a:cubicBezTo>
                  <a:pt x="852843" y="5300219"/>
                  <a:pt x="849802" y="5308833"/>
                  <a:pt x="842202" y="5315927"/>
                </a:cubicBezTo>
                <a:cubicBezTo>
                  <a:pt x="834602" y="5323020"/>
                  <a:pt x="831562" y="5331634"/>
                  <a:pt x="833082" y="5341767"/>
                </a:cubicBezTo>
                <a:lnTo>
                  <a:pt x="793561" y="5375208"/>
                </a:lnTo>
                <a:cubicBezTo>
                  <a:pt x="785961" y="5366721"/>
                  <a:pt x="782161" y="5360894"/>
                  <a:pt x="782161" y="5357727"/>
                </a:cubicBezTo>
                <a:cubicBezTo>
                  <a:pt x="782161" y="5354561"/>
                  <a:pt x="785961" y="5350254"/>
                  <a:pt x="793561" y="5344807"/>
                </a:cubicBezTo>
                <a:cubicBezTo>
                  <a:pt x="787798" y="5336257"/>
                  <a:pt x="787925" y="5329797"/>
                  <a:pt x="793941" y="5325427"/>
                </a:cubicBezTo>
                <a:cubicBezTo>
                  <a:pt x="799958" y="5321056"/>
                  <a:pt x="800845" y="5315357"/>
                  <a:pt x="796601" y="5308326"/>
                </a:cubicBezTo>
                <a:cubicBezTo>
                  <a:pt x="801985" y="5300409"/>
                  <a:pt x="807938" y="5287363"/>
                  <a:pt x="814462" y="5269186"/>
                </a:cubicBezTo>
                <a:cubicBezTo>
                  <a:pt x="820985" y="5251008"/>
                  <a:pt x="823139" y="5238722"/>
                  <a:pt x="820922" y="5232325"/>
                </a:cubicBezTo>
                <a:lnTo>
                  <a:pt x="845242" y="5174563"/>
                </a:lnTo>
                <a:cubicBezTo>
                  <a:pt x="838909" y="5166837"/>
                  <a:pt x="835615" y="5158730"/>
                  <a:pt x="835362" y="5150243"/>
                </a:cubicBezTo>
                <a:cubicBezTo>
                  <a:pt x="835109" y="5141756"/>
                  <a:pt x="839415" y="5133649"/>
                  <a:pt x="848282" y="5125922"/>
                </a:cubicBezTo>
                <a:cubicBezTo>
                  <a:pt x="851323" y="5113382"/>
                  <a:pt x="855883" y="5100462"/>
                  <a:pt x="861963" y="5087162"/>
                </a:cubicBezTo>
                <a:cubicBezTo>
                  <a:pt x="868043" y="5073861"/>
                  <a:pt x="875643" y="5062461"/>
                  <a:pt x="884763" y="5052961"/>
                </a:cubicBezTo>
                <a:lnTo>
                  <a:pt x="875643" y="5028641"/>
                </a:lnTo>
                <a:lnTo>
                  <a:pt x="896923" y="5013440"/>
                </a:lnTo>
                <a:lnTo>
                  <a:pt x="896923" y="4979999"/>
                </a:lnTo>
                <a:cubicBezTo>
                  <a:pt x="900913" y="4973793"/>
                  <a:pt x="903573" y="4967966"/>
                  <a:pt x="904903" y="4962519"/>
                </a:cubicBezTo>
                <a:cubicBezTo>
                  <a:pt x="906233" y="4957072"/>
                  <a:pt x="909654" y="4952766"/>
                  <a:pt x="915164" y="4949599"/>
                </a:cubicBezTo>
                <a:cubicBezTo>
                  <a:pt x="916557" y="4946115"/>
                  <a:pt x="916811" y="4941682"/>
                  <a:pt x="915924" y="4936299"/>
                </a:cubicBezTo>
                <a:cubicBezTo>
                  <a:pt x="915037" y="4930915"/>
                  <a:pt x="913770" y="4927242"/>
                  <a:pt x="912124" y="4925278"/>
                </a:cubicBezTo>
                <a:cubicBezTo>
                  <a:pt x="910414" y="4922428"/>
                  <a:pt x="908514" y="4921288"/>
                  <a:pt x="906424" y="4921858"/>
                </a:cubicBezTo>
                <a:cubicBezTo>
                  <a:pt x="904333" y="4922428"/>
                  <a:pt x="903194" y="4923568"/>
                  <a:pt x="903003" y="4925278"/>
                </a:cubicBezTo>
                <a:cubicBezTo>
                  <a:pt x="909210" y="4934399"/>
                  <a:pt x="908197" y="4941999"/>
                  <a:pt x="899963" y="4948079"/>
                </a:cubicBezTo>
                <a:cubicBezTo>
                  <a:pt x="891730" y="4954159"/>
                  <a:pt x="884637" y="4958719"/>
                  <a:pt x="878683" y="4961759"/>
                </a:cubicBezTo>
                <a:lnTo>
                  <a:pt x="878683" y="5007360"/>
                </a:lnTo>
                <a:lnTo>
                  <a:pt x="875643" y="5007360"/>
                </a:lnTo>
                <a:cubicBezTo>
                  <a:pt x="873933" y="5010527"/>
                  <a:pt x="872793" y="5014074"/>
                  <a:pt x="872223" y="5018000"/>
                </a:cubicBezTo>
                <a:cubicBezTo>
                  <a:pt x="871653" y="5021927"/>
                  <a:pt x="872793" y="5025474"/>
                  <a:pt x="875643" y="5028641"/>
                </a:cubicBezTo>
                <a:cubicBezTo>
                  <a:pt x="867156" y="5036557"/>
                  <a:pt x="860569" y="5045044"/>
                  <a:pt x="855883" y="5054101"/>
                </a:cubicBezTo>
                <a:cubicBezTo>
                  <a:pt x="851196" y="5063158"/>
                  <a:pt x="844609" y="5070885"/>
                  <a:pt x="836122" y="5077282"/>
                </a:cubicBezTo>
                <a:cubicBezTo>
                  <a:pt x="846129" y="5087098"/>
                  <a:pt x="848916" y="5094065"/>
                  <a:pt x="844482" y="5098182"/>
                </a:cubicBezTo>
                <a:cubicBezTo>
                  <a:pt x="840049" y="5102299"/>
                  <a:pt x="832195" y="5108506"/>
                  <a:pt x="820922" y="5116802"/>
                </a:cubicBezTo>
                <a:cubicBezTo>
                  <a:pt x="814018" y="5124973"/>
                  <a:pt x="808825" y="5139793"/>
                  <a:pt x="805341" y="5161263"/>
                </a:cubicBezTo>
                <a:cubicBezTo>
                  <a:pt x="801858" y="5182734"/>
                  <a:pt x="795905" y="5198314"/>
                  <a:pt x="787481" y="5208004"/>
                </a:cubicBezTo>
                <a:cubicBezTo>
                  <a:pt x="784378" y="5209398"/>
                  <a:pt x="781464" y="5209651"/>
                  <a:pt x="778741" y="5208764"/>
                </a:cubicBezTo>
                <a:cubicBezTo>
                  <a:pt x="776017" y="5207877"/>
                  <a:pt x="773864" y="5206611"/>
                  <a:pt x="772281" y="5204964"/>
                </a:cubicBezTo>
                <a:cubicBezTo>
                  <a:pt x="765377" y="5196604"/>
                  <a:pt x="763984" y="5186724"/>
                  <a:pt x="768101" y="5175324"/>
                </a:cubicBezTo>
                <a:cubicBezTo>
                  <a:pt x="772217" y="5163923"/>
                  <a:pt x="777664" y="5155563"/>
                  <a:pt x="784441" y="5150243"/>
                </a:cubicBezTo>
                <a:cubicBezTo>
                  <a:pt x="791661" y="5130673"/>
                  <a:pt x="797741" y="5112052"/>
                  <a:pt x="802681" y="5094382"/>
                </a:cubicBezTo>
                <a:cubicBezTo>
                  <a:pt x="807621" y="5076712"/>
                  <a:pt x="813702" y="5058851"/>
                  <a:pt x="820922" y="5040801"/>
                </a:cubicBezTo>
                <a:cubicBezTo>
                  <a:pt x="818135" y="5037887"/>
                  <a:pt x="817628" y="5035354"/>
                  <a:pt x="819402" y="5033201"/>
                </a:cubicBezTo>
                <a:cubicBezTo>
                  <a:pt x="821175" y="5031047"/>
                  <a:pt x="823709" y="5028514"/>
                  <a:pt x="827002" y="5025600"/>
                </a:cubicBezTo>
                <a:cubicBezTo>
                  <a:pt x="829915" y="5022497"/>
                  <a:pt x="830929" y="5019584"/>
                  <a:pt x="830042" y="5016860"/>
                </a:cubicBezTo>
                <a:cubicBezTo>
                  <a:pt x="829155" y="5014137"/>
                  <a:pt x="827129" y="5011984"/>
                  <a:pt x="823962" y="5010400"/>
                </a:cubicBezTo>
                <a:cubicBezTo>
                  <a:pt x="828712" y="5005713"/>
                  <a:pt x="832892" y="5000647"/>
                  <a:pt x="836502" y="4995200"/>
                </a:cubicBezTo>
                <a:cubicBezTo>
                  <a:pt x="840112" y="4989753"/>
                  <a:pt x="842012" y="4984686"/>
                  <a:pt x="842202" y="4979999"/>
                </a:cubicBezTo>
                <a:lnTo>
                  <a:pt x="854363" y="4958719"/>
                </a:lnTo>
                <a:cubicBezTo>
                  <a:pt x="849929" y="4952512"/>
                  <a:pt x="848156" y="4946685"/>
                  <a:pt x="849042" y="4941239"/>
                </a:cubicBezTo>
                <a:cubicBezTo>
                  <a:pt x="849929" y="4935792"/>
                  <a:pt x="852716" y="4931485"/>
                  <a:pt x="857403" y="4928319"/>
                </a:cubicBezTo>
                <a:cubicBezTo>
                  <a:pt x="847079" y="4929078"/>
                  <a:pt x="833525" y="4929838"/>
                  <a:pt x="816742" y="4930599"/>
                </a:cubicBezTo>
                <a:cubicBezTo>
                  <a:pt x="799958" y="4931358"/>
                  <a:pt x="787165" y="4927558"/>
                  <a:pt x="778361" y="4919198"/>
                </a:cubicBezTo>
                <a:cubicBezTo>
                  <a:pt x="773801" y="4912801"/>
                  <a:pt x="771521" y="4906595"/>
                  <a:pt x="771521" y="4900578"/>
                </a:cubicBezTo>
                <a:cubicBezTo>
                  <a:pt x="771521" y="4894561"/>
                  <a:pt x="773801" y="4890634"/>
                  <a:pt x="778361" y="4888798"/>
                </a:cubicBezTo>
                <a:cubicBezTo>
                  <a:pt x="778677" y="4887024"/>
                  <a:pt x="779564" y="4884491"/>
                  <a:pt x="781021" y="4881198"/>
                </a:cubicBezTo>
                <a:cubicBezTo>
                  <a:pt x="782478" y="4877904"/>
                  <a:pt x="782605" y="4875371"/>
                  <a:pt x="781401" y="4873598"/>
                </a:cubicBezTo>
                <a:lnTo>
                  <a:pt x="772281" y="4879677"/>
                </a:lnTo>
                <a:lnTo>
                  <a:pt x="732760" y="4910078"/>
                </a:lnTo>
                <a:lnTo>
                  <a:pt x="726680" y="4931358"/>
                </a:lnTo>
                <a:cubicBezTo>
                  <a:pt x="729467" y="4935602"/>
                  <a:pt x="729973" y="4938515"/>
                  <a:pt x="728200" y="4940099"/>
                </a:cubicBezTo>
                <a:cubicBezTo>
                  <a:pt x="726427" y="4941682"/>
                  <a:pt x="723893" y="4943836"/>
                  <a:pt x="720600" y="4946559"/>
                </a:cubicBezTo>
                <a:cubicBezTo>
                  <a:pt x="719206" y="4949536"/>
                  <a:pt x="718953" y="4951942"/>
                  <a:pt x="719840" y="4953779"/>
                </a:cubicBezTo>
                <a:cubicBezTo>
                  <a:pt x="720726" y="4955616"/>
                  <a:pt x="721993" y="4957262"/>
                  <a:pt x="723640" y="4958719"/>
                </a:cubicBezTo>
                <a:cubicBezTo>
                  <a:pt x="714773" y="4968093"/>
                  <a:pt x="706666" y="4978226"/>
                  <a:pt x="699319" y="4989120"/>
                </a:cubicBezTo>
                <a:cubicBezTo>
                  <a:pt x="691973" y="5000013"/>
                  <a:pt x="683866" y="5010147"/>
                  <a:pt x="674999" y="5019520"/>
                </a:cubicBezTo>
                <a:cubicBezTo>
                  <a:pt x="671832" y="5033517"/>
                  <a:pt x="666005" y="5046564"/>
                  <a:pt x="657519" y="5058661"/>
                </a:cubicBezTo>
                <a:cubicBezTo>
                  <a:pt x="649032" y="5070758"/>
                  <a:pt x="638645" y="5080005"/>
                  <a:pt x="626358" y="5086402"/>
                </a:cubicBezTo>
                <a:lnTo>
                  <a:pt x="629398" y="5101602"/>
                </a:lnTo>
                <a:cubicBezTo>
                  <a:pt x="630791" y="5106225"/>
                  <a:pt x="630285" y="5110659"/>
                  <a:pt x="627878" y="5114902"/>
                </a:cubicBezTo>
                <a:cubicBezTo>
                  <a:pt x="625471" y="5119146"/>
                  <a:pt x="621924" y="5122819"/>
                  <a:pt x="617238" y="5125922"/>
                </a:cubicBezTo>
                <a:cubicBezTo>
                  <a:pt x="611157" y="5138589"/>
                  <a:pt x="605077" y="5140616"/>
                  <a:pt x="598997" y="5132003"/>
                </a:cubicBezTo>
                <a:lnTo>
                  <a:pt x="588387" y="5116600"/>
                </a:lnTo>
                <a:lnTo>
                  <a:pt x="579177" y="5132718"/>
                </a:lnTo>
                <a:cubicBezTo>
                  <a:pt x="575883" y="5135821"/>
                  <a:pt x="571830" y="5137975"/>
                  <a:pt x="567017" y="5139178"/>
                </a:cubicBezTo>
                <a:cubicBezTo>
                  <a:pt x="562203" y="5140381"/>
                  <a:pt x="558150" y="5140255"/>
                  <a:pt x="554856" y="5138798"/>
                </a:cubicBezTo>
                <a:cubicBezTo>
                  <a:pt x="553336" y="5131388"/>
                  <a:pt x="558657" y="5115047"/>
                  <a:pt x="570817" y="5089777"/>
                </a:cubicBezTo>
                <a:cubicBezTo>
                  <a:pt x="582977" y="5064506"/>
                  <a:pt x="592857" y="5047406"/>
                  <a:pt x="600457" y="5038476"/>
                </a:cubicBezTo>
                <a:lnTo>
                  <a:pt x="597417" y="5038476"/>
                </a:lnTo>
                <a:cubicBezTo>
                  <a:pt x="592921" y="5034042"/>
                  <a:pt x="590514" y="5029989"/>
                  <a:pt x="590197" y="5026316"/>
                </a:cubicBezTo>
                <a:cubicBezTo>
                  <a:pt x="589881" y="5022642"/>
                  <a:pt x="591274" y="5018589"/>
                  <a:pt x="594377" y="5014155"/>
                </a:cubicBezTo>
                <a:cubicBezTo>
                  <a:pt x="598177" y="4991102"/>
                  <a:pt x="605017" y="4967288"/>
                  <a:pt x="614898" y="4942714"/>
                </a:cubicBezTo>
                <a:cubicBezTo>
                  <a:pt x="624778" y="4918140"/>
                  <a:pt x="633138" y="4894326"/>
                  <a:pt x="639978" y="4871272"/>
                </a:cubicBezTo>
                <a:cubicBezTo>
                  <a:pt x="637128" y="4867029"/>
                  <a:pt x="636748" y="4864116"/>
                  <a:pt x="638838" y="4862532"/>
                </a:cubicBezTo>
                <a:cubicBezTo>
                  <a:pt x="640928" y="4860949"/>
                  <a:pt x="644348" y="4858796"/>
                  <a:pt x="649098" y="4856072"/>
                </a:cubicBezTo>
                <a:cubicBezTo>
                  <a:pt x="649352" y="4852905"/>
                  <a:pt x="649605" y="4850119"/>
                  <a:pt x="649858" y="4847712"/>
                </a:cubicBezTo>
                <a:cubicBezTo>
                  <a:pt x="650112" y="4845305"/>
                  <a:pt x="648845" y="4844039"/>
                  <a:pt x="646058" y="4843912"/>
                </a:cubicBezTo>
                <a:lnTo>
                  <a:pt x="648600" y="4839134"/>
                </a:lnTo>
                <a:lnTo>
                  <a:pt x="634862" y="4836386"/>
                </a:lnTo>
                <a:lnTo>
                  <a:pt x="633898" y="4837832"/>
                </a:lnTo>
                <a:cubicBezTo>
                  <a:pt x="633011" y="4840872"/>
                  <a:pt x="634025" y="4843912"/>
                  <a:pt x="636938" y="4846952"/>
                </a:cubicBezTo>
                <a:cubicBezTo>
                  <a:pt x="633708" y="4850182"/>
                  <a:pt x="630288" y="4854362"/>
                  <a:pt x="626678" y="4859492"/>
                </a:cubicBezTo>
                <a:cubicBezTo>
                  <a:pt x="623068" y="4864622"/>
                  <a:pt x="620408" y="4869562"/>
                  <a:pt x="618698" y="4874312"/>
                </a:cubicBezTo>
                <a:lnTo>
                  <a:pt x="594377" y="4929034"/>
                </a:lnTo>
                <a:lnTo>
                  <a:pt x="576137" y="4944234"/>
                </a:lnTo>
                <a:cubicBezTo>
                  <a:pt x="572843" y="4947401"/>
                  <a:pt x="570310" y="4950947"/>
                  <a:pt x="568537" y="4954874"/>
                </a:cubicBezTo>
                <a:cubicBezTo>
                  <a:pt x="566763" y="4958801"/>
                  <a:pt x="567270" y="4962348"/>
                  <a:pt x="570057" y="4965514"/>
                </a:cubicBezTo>
                <a:lnTo>
                  <a:pt x="557897" y="4989835"/>
                </a:lnTo>
                <a:cubicBezTo>
                  <a:pt x="559417" y="4999968"/>
                  <a:pt x="556376" y="5008582"/>
                  <a:pt x="548776" y="5015676"/>
                </a:cubicBezTo>
                <a:cubicBezTo>
                  <a:pt x="541176" y="5022769"/>
                  <a:pt x="538136" y="5031383"/>
                  <a:pt x="539656" y="5041516"/>
                </a:cubicBezTo>
                <a:lnTo>
                  <a:pt x="500135" y="5074957"/>
                </a:lnTo>
                <a:cubicBezTo>
                  <a:pt x="492535" y="5066470"/>
                  <a:pt x="488735" y="5060643"/>
                  <a:pt x="488735" y="5057476"/>
                </a:cubicBezTo>
                <a:cubicBezTo>
                  <a:pt x="488735" y="5054310"/>
                  <a:pt x="492535" y="5050003"/>
                  <a:pt x="500135" y="5044556"/>
                </a:cubicBezTo>
                <a:cubicBezTo>
                  <a:pt x="494372" y="5036006"/>
                  <a:pt x="494499" y="5029546"/>
                  <a:pt x="500515" y="5025176"/>
                </a:cubicBezTo>
                <a:cubicBezTo>
                  <a:pt x="506532" y="5020805"/>
                  <a:pt x="507419" y="5015106"/>
                  <a:pt x="503175" y="5008075"/>
                </a:cubicBezTo>
                <a:cubicBezTo>
                  <a:pt x="508559" y="5000158"/>
                  <a:pt x="514512" y="4987112"/>
                  <a:pt x="521036" y="4968935"/>
                </a:cubicBezTo>
                <a:cubicBezTo>
                  <a:pt x="527559" y="4950757"/>
                  <a:pt x="529713" y="4938471"/>
                  <a:pt x="527496" y="4932074"/>
                </a:cubicBezTo>
                <a:lnTo>
                  <a:pt x="551816" y="4874312"/>
                </a:lnTo>
                <a:cubicBezTo>
                  <a:pt x="545483" y="4866586"/>
                  <a:pt x="542189" y="4858479"/>
                  <a:pt x="541936" y="4849992"/>
                </a:cubicBezTo>
                <a:cubicBezTo>
                  <a:pt x="541683" y="4841505"/>
                  <a:pt x="545989" y="4833398"/>
                  <a:pt x="554856" y="4825671"/>
                </a:cubicBezTo>
                <a:cubicBezTo>
                  <a:pt x="557897" y="4813131"/>
                  <a:pt x="562457" y="4800211"/>
                  <a:pt x="568537" y="4786911"/>
                </a:cubicBezTo>
                <a:cubicBezTo>
                  <a:pt x="574617" y="4773610"/>
                  <a:pt x="582217" y="4762210"/>
                  <a:pt x="591337" y="4752710"/>
                </a:cubicBezTo>
                <a:lnTo>
                  <a:pt x="582217" y="4728390"/>
                </a:lnTo>
                <a:lnTo>
                  <a:pt x="603497" y="4713189"/>
                </a:lnTo>
                <a:lnTo>
                  <a:pt x="603497" y="4679748"/>
                </a:lnTo>
                <a:cubicBezTo>
                  <a:pt x="607487" y="4673542"/>
                  <a:pt x="610147" y="4667715"/>
                  <a:pt x="611477" y="4662268"/>
                </a:cubicBezTo>
                <a:cubicBezTo>
                  <a:pt x="612807" y="4656821"/>
                  <a:pt x="616228" y="4652515"/>
                  <a:pt x="621738" y="4649348"/>
                </a:cubicBezTo>
                <a:cubicBezTo>
                  <a:pt x="623131" y="4645864"/>
                  <a:pt x="623385" y="4641431"/>
                  <a:pt x="622498" y="4636048"/>
                </a:cubicBezTo>
                <a:cubicBezTo>
                  <a:pt x="621611" y="4630664"/>
                  <a:pt x="620344" y="4626991"/>
                  <a:pt x="618698" y="4625027"/>
                </a:cubicBezTo>
                <a:cubicBezTo>
                  <a:pt x="616988" y="4622177"/>
                  <a:pt x="615088" y="4621037"/>
                  <a:pt x="612998" y="4621607"/>
                </a:cubicBezTo>
                <a:cubicBezTo>
                  <a:pt x="610907" y="4622177"/>
                  <a:pt x="609768" y="4623317"/>
                  <a:pt x="609577" y="4625027"/>
                </a:cubicBezTo>
                <a:cubicBezTo>
                  <a:pt x="615784" y="4634148"/>
                  <a:pt x="614771" y="4641748"/>
                  <a:pt x="606537" y="4647828"/>
                </a:cubicBezTo>
                <a:cubicBezTo>
                  <a:pt x="598304" y="4653908"/>
                  <a:pt x="591211" y="4658468"/>
                  <a:pt x="585257" y="4661508"/>
                </a:cubicBezTo>
                <a:lnTo>
                  <a:pt x="585257" y="4707109"/>
                </a:lnTo>
                <a:lnTo>
                  <a:pt x="582217" y="4707109"/>
                </a:lnTo>
                <a:cubicBezTo>
                  <a:pt x="580507" y="4710276"/>
                  <a:pt x="579367" y="4713823"/>
                  <a:pt x="578797" y="4717749"/>
                </a:cubicBezTo>
                <a:cubicBezTo>
                  <a:pt x="578227" y="4721676"/>
                  <a:pt x="579367" y="4725223"/>
                  <a:pt x="582217" y="4728390"/>
                </a:cubicBezTo>
                <a:cubicBezTo>
                  <a:pt x="573730" y="4736306"/>
                  <a:pt x="567143" y="4744793"/>
                  <a:pt x="562457" y="4753850"/>
                </a:cubicBezTo>
                <a:cubicBezTo>
                  <a:pt x="557770" y="4762907"/>
                  <a:pt x="551183" y="4770634"/>
                  <a:pt x="542696" y="4777031"/>
                </a:cubicBezTo>
                <a:cubicBezTo>
                  <a:pt x="552703" y="4786847"/>
                  <a:pt x="555490" y="4793814"/>
                  <a:pt x="551056" y="4797931"/>
                </a:cubicBezTo>
                <a:cubicBezTo>
                  <a:pt x="546623" y="4802048"/>
                  <a:pt x="538769" y="4808255"/>
                  <a:pt x="527496" y="4816551"/>
                </a:cubicBezTo>
                <a:cubicBezTo>
                  <a:pt x="520592" y="4824722"/>
                  <a:pt x="515399" y="4839542"/>
                  <a:pt x="511915" y="4861012"/>
                </a:cubicBezTo>
                <a:cubicBezTo>
                  <a:pt x="508432" y="4882483"/>
                  <a:pt x="502479" y="4898063"/>
                  <a:pt x="494055" y="4907753"/>
                </a:cubicBezTo>
                <a:cubicBezTo>
                  <a:pt x="490952" y="4909147"/>
                  <a:pt x="488038" y="4909400"/>
                  <a:pt x="485315" y="4908513"/>
                </a:cubicBezTo>
                <a:cubicBezTo>
                  <a:pt x="482591" y="4907626"/>
                  <a:pt x="480438" y="4906360"/>
                  <a:pt x="478855" y="4904713"/>
                </a:cubicBezTo>
                <a:cubicBezTo>
                  <a:pt x="471951" y="4896353"/>
                  <a:pt x="470558" y="4886473"/>
                  <a:pt x="474675" y="4875073"/>
                </a:cubicBezTo>
                <a:cubicBezTo>
                  <a:pt x="478791" y="4863672"/>
                  <a:pt x="484238" y="4855312"/>
                  <a:pt x="491015" y="4849992"/>
                </a:cubicBezTo>
                <a:cubicBezTo>
                  <a:pt x="498235" y="4830422"/>
                  <a:pt x="504315" y="4811801"/>
                  <a:pt x="509255" y="4794131"/>
                </a:cubicBezTo>
                <a:cubicBezTo>
                  <a:pt x="514195" y="4776461"/>
                  <a:pt x="520276" y="4758600"/>
                  <a:pt x="527496" y="4740550"/>
                </a:cubicBezTo>
                <a:cubicBezTo>
                  <a:pt x="524709" y="4737636"/>
                  <a:pt x="524202" y="4735103"/>
                  <a:pt x="525976" y="4732950"/>
                </a:cubicBezTo>
                <a:cubicBezTo>
                  <a:pt x="527749" y="4730796"/>
                  <a:pt x="530283" y="4728263"/>
                  <a:pt x="533576" y="4725349"/>
                </a:cubicBezTo>
                <a:cubicBezTo>
                  <a:pt x="536489" y="4722246"/>
                  <a:pt x="537503" y="4719333"/>
                  <a:pt x="536616" y="4716609"/>
                </a:cubicBezTo>
                <a:cubicBezTo>
                  <a:pt x="535729" y="4713886"/>
                  <a:pt x="533703" y="4711733"/>
                  <a:pt x="530536" y="4710149"/>
                </a:cubicBezTo>
                <a:cubicBezTo>
                  <a:pt x="535286" y="4705462"/>
                  <a:pt x="539466" y="4700396"/>
                  <a:pt x="543076" y="4694949"/>
                </a:cubicBezTo>
                <a:cubicBezTo>
                  <a:pt x="546686" y="4689502"/>
                  <a:pt x="548586" y="4684435"/>
                  <a:pt x="548776" y="4679748"/>
                </a:cubicBezTo>
                <a:lnTo>
                  <a:pt x="560937" y="4658468"/>
                </a:lnTo>
                <a:cubicBezTo>
                  <a:pt x="556503" y="4652261"/>
                  <a:pt x="554730" y="4646434"/>
                  <a:pt x="555616" y="4640988"/>
                </a:cubicBezTo>
                <a:cubicBezTo>
                  <a:pt x="556503" y="4635541"/>
                  <a:pt x="559290" y="4631234"/>
                  <a:pt x="563977" y="4628068"/>
                </a:cubicBezTo>
                <a:cubicBezTo>
                  <a:pt x="553653" y="4628827"/>
                  <a:pt x="540099" y="4629587"/>
                  <a:pt x="523316" y="4630348"/>
                </a:cubicBezTo>
                <a:cubicBezTo>
                  <a:pt x="506532" y="4631107"/>
                  <a:pt x="493739" y="4627307"/>
                  <a:pt x="484935" y="4618947"/>
                </a:cubicBezTo>
                <a:cubicBezTo>
                  <a:pt x="480375" y="4612550"/>
                  <a:pt x="478095" y="4606344"/>
                  <a:pt x="478095" y="4600327"/>
                </a:cubicBezTo>
                <a:cubicBezTo>
                  <a:pt x="478095" y="4594310"/>
                  <a:pt x="480375" y="4590383"/>
                  <a:pt x="484935" y="4588547"/>
                </a:cubicBezTo>
                <a:cubicBezTo>
                  <a:pt x="485251" y="4586773"/>
                  <a:pt x="486138" y="4584240"/>
                  <a:pt x="487595" y="4580947"/>
                </a:cubicBezTo>
                <a:cubicBezTo>
                  <a:pt x="489052" y="4577653"/>
                  <a:pt x="489179" y="4575120"/>
                  <a:pt x="487975" y="4573347"/>
                </a:cubicBezTo>
                <a:lnTo>
                  <a:pt x="478855" y="4579426"/>
                </a:lnTo>
                <a:lnTo>
                  <a:pt x="439334" y="4609827"/>
                </a:lnTo>
                <a:lnTo>
                  <a:pt x="433254" y="4631107"/>
                </a:lnTo>
                <a:cubicBezTo>
                  <a:pt x="436041" y="4635351"/>
                  <a:pt x="436547" y="4638264"/>
                  <a:pt x="434774" y="4639848"/>
                </a:cubicBezTo>
                <a:cubicBezTo>
                  <a:pt x="433001" y="4641431"/>
                  <a:pt x="430467" y="4643585"/>
                  <a:pt x="427174" y="4646308"/>
                </a:cubicBezTo>
                <a:cubicBezTo>
                  <a:pt x="425780" y="4649285"/>
                  <a:pt x="425527" y="4651691"/>
                  <a:pt x="426414" y="4653528"/>
                </a:cubicBezTo>
                <a:cubicBezTo>
                  <a:pt x="427300" y="4655365"/>
                  <a:pt x="428567" y="4657011"/>
                  <a:pt x="430214" y="4658468"/>
                </a:cubicBezTo>
                <a:cubicBezTo>
                  <a:pt x="421347" y="4667842"/>
                  <a:pt x="413240" y="4677975"/>
                  <a:pt x="405893" y="4688869"/>
                </a:cubicBezTo>
                <a:cubicBezTo>
                  <a:pt x="398547" y="4699762"/>
                  <a:pt x="390440" y="4709896"/>
                  <a:pt x="381573" y="4719269"/>
                </a:cubicBezTo>
                <a:cubicBezTo>
                  <a:pt x="378406" y="4733266"/>
                  <a:pt x="372579" y="4746313"/>
                  <a:pt x="364093" y="4758410"/>
                </a:cubicBezTo>
                <a:cubicBezTo>
                  <a:pt x="355606" y="4770507"/>
                  <a:pt x="345219" y="4779754"/>
                  <a:pt x="332932" y="4786151"/>
                </a:cubicBezTo>
                <a:lnTo>
                  <a:pt x="335972" y="4801351"/>
                </a:lnTo>
                <a:cubicBezTo>
                  <a:pt x="337365" y="4805974"/>
                  <a:pt x="336859" y="4810408"/>
                  <a:pt x="334452" y="4814651"/>
                </a:cubicBezTo>
                <a:cubicBezTo>
                  <a:pt x="332045" y="4818895"/>
                  <a:pt x="328498" y="4822568"/>
                  <a:pt x="323812" y="4825671"/>
                </a:cubicBezTo>
                <a:cubicBezTo>
                  <a:pt x="317731" y="4838338"/>
                  <a:pt x="311651" y="4840365"/>
                  <a:pt x="305571" y="4831752"/>
                </a:cubicBezTo>
                <a:cubicBezTo>
                  <a:pt x="299175" y="4825862"/>
                  <a:pt x="295248" y="4820161"/>
                  <a:pt x="293791" y="4814651"/>
                </a:cubicBezTo>
                <a:cubicBezTo>
                  <a:pt x="292334" y="4809141"/>
                  <a:pt x="295248" y="4802681"/>
                  <a:pt x="302531" y="4795271"/>
                </a:cubicBezTo>
                <a:cubicBezTo>
                  <a:pt x="308421" y="4789761"/>
                  <a:pt x="315641" y="4780261"/>
                  <a:pt x="324191" y="4766770"/>
                </a:cubicBezTo>
                <a:cubicBezTo>
                  <a:pt x="332742" y="4753280"/>
                  <a:pt x="334642" y="4741500"/>
                  <a:pt x="329892" y="4731430"/>
                </a:cubicBezTo>
                <a:cubicBezTo>
                  <a:pt x="331602" y="4722246"/>
                  <a:pt x="335782" y="4707932"/>
                  <a:pt x="342432" y="4688489"/>
                </a:cubicBezTo>
                <a:cubicBezTo>
                  <a:pt x="349082" y="4669045"/>
                  <a:pt x="357062" y="4653971"/>
                  <a:pt x="366372" y="4643268"/>
                </a:cubicBezTo>
                <a:cubicBezTo>
                  <a:pt x="362129" y="4638708"/>
                  <a:pt x="360736" y="4634908"/>
                  <a:pt x="362193" y="4631868"/>
                </a:cubicBezTo>
                <a:cubicBezTo>
                  <a:pt x="363649" y="4628827"/>
                  <a:pt x="366056" y="4626547"/>
                  <a:pt x="369413" y="4625027"/>
                </a:cubicBezTo>
                <a:cubicBezTo>
                  <a:pt x="374289" y="4619517"/>
                  <a:pt x="373656" y="4611537"/>
                  <a:pt x="367513" y="4601087"/>
                </a:cubicBezTo>
                <a:cubicBezTo>
                  <a:pt x="361369" y="4590637"/>
                  <a:pt x="356936" y="4583416"/>
                  <a:pt x="354212" y="4579426"/>
                </a:cubicBezTo>
                <a:cubicBezTo>
                  <a:pt x="360989" y="4569673"/>
                  <a:pt x="371756" y="4548899"/>
                  <a:pt x="386513" y="4517105"/>
                </a:cubicBezTo>
                <a:cubicBezTo>
                  <a:pt x="401270" y="4485311"/>
                  <a:pt x="406717" y="4464537"/>
                  <a:pt x="402853" y="4454784"/>
                </a:cubicBezTo>
                <a:lnTo>
                  <a:pt x="427174" y="4433503"/>
                </a:lnTo>
                <a:cubicBezTo>
                  <a:pt x="431797" y="4424510"/>
                  <a:pt x="436231" y="4415896"/>
                  <a:pt x="440474" y="4407663"/>
                </a:cubicBezTo>
                <a:cubicBezTo>
                  <a:pt x="444717" y="4399429"/>
                  <a:pt x="448391" y="4390816"/>
                  <a:pt x="451494" y="4381822"/>
                </a:cubicBezTo>
                <a:lnTo>
                  <a:pt x="448454" y="4372702"/>
                </a:lnTo>
                <a:cubicBezTo>
                  <a:pt x="438764" y="4374856"/>
                  <a:pt x="431544" y="4383469"/>
                  <a:pt x="426794" y="4398543"/>
                </a:cubicBezTo>
                <a:cubicBezTo>
                  <a:pt x="422044" y="4413616"/>
                  <a:pt x="414063" y="4422230"/>
                  <a:pt x="402853" y="4424383"/>
                </a:cubicBezTo>
                <a:cubicBezTo>
                  <a:pt x="397280" y="4424890"/>
                  <a:pt x="390186" y="4426917"/>
                  <a:pt x="381573" y="4430463"/>
                </a:cubicBezTo>
                <a:lnTo>
                  <a:pt x="402853" y="4439584"/>
                </a:lnTo>
                <a:lnTo>
                  <a:pt x="393733" y="4445664"/>
                </a:lnTo>
                <a:cubicBezTo>
                  <a:pt x="389236" y="4448450"/>
                  <a:pt x="385309" y="4448957"/>
                  <a:pt x="381953" y="4447184"/>
                </a:cubicBezTo>
                <a:cubicBezTo>
                  <a:pt x="378596" y="4445410"/>
                  <a:pt x="375429" y="4442877"/>
                  <a:pt x="372453" y="4439584"/>
                </a:cubicBezTo>
                <a:cubicBezTo>
                  <a:pt x="369286" y="4444017"/>
                  <a:pt x="366499" y="4448071"/>
                  <a:pt x="364093" y="4451744"/>
                </a:cubicBezTo>
                <a:cubicBezTo>
                  <a:pt x="361686" y="4455417"/>
                  <a:pt x="360419" y="4459471"/>
                  <a:pt x="360292" y="4463904"/>
                </a:cubicBezTo>
                <a:cubicBezTo>
                  <a:pt x="357442" y="4467197"/>
                  <a:pt x="355542" y="4472011"/>
                  <a:pt x="354592" y="4478344"/>
                </a:cubicBezTo>
                <a:cubicBezTo>
                  <a:pt x="353642" y="4484678"/>
                  <a:pt x="352502" y="4491011"/>
                  <a:pt x="351172" y="4497345"/>
                </a:cubicBezTo>
                <a:cubicBezTo>
                  <a:pt x="360799" y="4497851"/>
                  <a:pt x="368906" y="4502918"/>
                  <a:pt x="375493" y="4512545"/>
                </a:cubicBezTo>
                <a:cubicBezTo>
                  <a:pt x="365866" y="4518625"/>
                  <a:pt x="360799" y="4527746"/>
                  <a:pt x="360292" y="4539906"/>
                </a:cubicBezTo>
                <a:lnTo>
                  <a:pt x="329892" y="4533826"/>
                </a:lnTo>
                <a:cubicBezTo>
                  <a:pt x="334135" y="4529265"/>
                  <a:pt x="337049" y="4524705"/>
                  <a:pt x="338632" y="4520145"/>
                </a:cubicBezTo>
                <a:cubicBezTo>
                  <a:pt x="340215" y="4515585"/>
                  <a:pt x="342369" y="4511025"/>
                  <a:pt x="345092" y="4506465"/>
                </a:cubicBezTo>
                <a:lnTo>
                  <a:pt x="332932" y="4497345"/>
                </a:lnTo>
                <a:cubicBezTo>
                  <a:pt x="326852" y="4497345"/>
                  <a:pt x="323812" y="4494305"/>
                  <a:pt x="323812" y="4488224"/>
                </a:cubicBezTo>
                <a:cubicBezTo>
                  <a:pt x="324065" y="4482081"/>
                  <a:pt x="325838" y="4476128"/>
                  <a:pt x="329132" y="4470364"/>
                </a:cubicBezTo>
                <a:cubicBezTo>
                  <a:pt x="332425" y="4464601"/>
                  <a:pt x="335719" y="4459407"/>
                  <a:pt x="339012" y="4454784"/>
                </a:cubicBezTo>
                <a:cubicBezTo>
                  <a:pt x="334262" y="4453517"/>
                  <a:pt x="329322" y="4453011"/>
                  <a:pt x="324191" y="4453264"/>
                </a:cubicBezTo>
                <a:cubicBezTo>
                  <a:pt x="319061" y="4453517"/>
                  <a:pt x="314881" y="4453011"/>
                  <a:pt x="311651" y="4451744"/>
                </a:cubicBezTo>
                <a:cubicBezTo>
                  <a:pt x="309435" y="4446677"/>
                  <a:pt x="311588" y="4440090"/>
                  <a:pt x="318111" y="4431983"/>
                </a:cubicBezTo>
                <a:cubicBezTo>
                  <a:pt x="324635" y="4423877"/>
                  <a:pt x="330589" y="4417290"/>
                  <a:pt x="335972" y="4412223"/>
                </a:cubicBezTo>
                <a:cubicBezTo>
                  <a:pt x="336099" y="4405890"/>
                  <a:pt x="337365" y="4400316"/>
                  <a:pt x="339772" y="4395503"/>
                </a:cubicBezTo>
                <a:cubicBezTo>
                  <a:pt x="342179" y="4390689"/>
                  <a:pt x="344965" y="4388156"/>
                  <a:pt x="348132" y="4387903"/>
                </a:cubicBezTo>
                <a:lnTo>
                  <a:pt x="363333" y="4366622"/>
                </a:lnTo>
                <a:lnTo>
                  <a:pt x="363333" y="4339261"/>
                </a:lnTo>
                <a:lnTo>
                  <a:pt x="354212" y="4348382"/>
                </a:lnTo>
                <a:lnTo>
                  <a:pt x="342052" y="4372702"/>
                </a:lnTo>
                <a:cubicBezTo>
                  <a:pt x="340405" y="4375742"/>
                  <a:pt x="338379" y="4378022"/>
                  <a:pt x="335972" y="4379542"/>
                </a:cubicBezTo>
                <a:cubicBezTo>
                  <a:pt x="333565" y="4381062"/>
                  <a:pt x="331538" y="4381822"/>
                  <a:pt x="329892" y="4381822"/>
                </a:cubicBezTo>
                <a:lnTo>
                  <a:pt x="330602" y="4379957"/>
                </a:lnTo>
                <a:lnTo>
                  <a:pt x="327931" y="4384062"/>
                </a:lnTo>
                <a:cubicBezTo>
                  <a:pt x="324447" y="4392232"/>
                  <a:pt x="318494" y="4399453"/>
                  <a:pt x="310070" y="4405723"/>
                </a:cubicBezTo>
                <a:cubicBezTo>
                  <a:pt x="309944" y="4410473"/>
                  <a:pt x="308677" y="4415413"/>
                  <a:pt x="306270" y="4420543"/>
                </a:cubicBezTo>
                <a:cubicBezTo>
                  <a:pt x="303864" y="4425673"/>
                  <a:pt x="301077" y="4429853"/>
                  <a:pt x="297910" y="4433083"/>
                </a:cubicBezTo>
                <a:lnTo>
                  <a:pt x="285750" y="4454364"/>
                </a:lnTo>
                <a:cubicBezTo>
                  <a:pt x="282456" y="4457467"/>
                  <a:pt x="278403" y="4459621"/>
                  <a:pt x="273590" y="4460824"/>
                </a:cubicBezTo>
                <a:cubicBezTo>
                  <a:pt x="268776" y="4462027"/>
                  <a:pt x="264723" y="4461901"/>
                  <a:pt x="261429" y="4460444"/>
                </a:cubicBezTo>
                <a:cubicBezTo>
                  <a:pt x="259909" y="4453034"/>
                  <a:pt x="265230" y="4436693"/>
                  <a:pt x="277390" y="4411423"/>
                </a:cubicBezTo>
                <a:cubicBezTo>
                  <a:pt x="289550" y="4386152"/>
                  <a:pt x="299430" y="4369052"/>
                  <a:pt x="307030" y="4360122"/>
                </a:cubicBezTo>
                <a:lnTo>
                  <a:pt x="303990" y="4360122"/>
                </a:lnTo>
                <a:cubicBezTo>
                  <a:pt x="299494" y="4355688"/>
                  <a:pt x="297087" y="4351635"/>
                  <a:pt x="296770" y="4347962"/>
                </a:cubicBezTo>
                <a:cubicBezTo>
                  <a:pt x="296454" y="4344288"/>
                  <a:pt x="297847" y="4340235"/>
                  <a:pt x="300950" y="4335801"/>
                </a:cubicBezTo>
                <a:lnTo>
                  <a:pt x="319255" y="4272075"/>
                </a:lnTo>
                <a:lnTo>
                  <a:pt x="317731" y="4272380"/>
                </a:lnTo>
                <a:lnTo>
                  <a:pt x="302531" y="4254140"/>
                </a:lnTo>
                <a:lnTo>
                  <a:pt x="311886" y="4226074"/>
                </a:lnTo>
                <a:lnTo>
                  <a:pt x="300950" y="4250680"/>
                </a:lnTo>
                <a:lnTo>
                  <a:pt x="282710" y="4265880"/>
                </a:lnTo>
                <a:cubicBezTo>
                  <a:pt x="279416" y="4269047"/>
                  <a:pt x="276883" y="4272593"/>
                  <a:pt x="275110" y="4276520"/>
                </a:cubicBezTo>
                <a:cubicBezTo>
                  <a:pt x="273336" y="4280447"/>
                  <a:pt x="273843" y="4283994"/>
                  <a:pt x="276630" y="4287160"/>
                </a:cubicBezTo>
                <a:lnTo>
                  <a:pt x="264470" y="4311481"/>
                </a:lnTo>
                <a:cubicBezTo>
                  <a:pt x="265990" y="4321614"/>
                  <a:pt x="262949" y="4330228"/>
                  <a:pt x="255349" y="4337322"/>
                </a:cubicBezTo>
                <a:cubicBezTo>
                  <a:pt x="247749" y="4344415"/>
                  <a:pt x="244709" y="4353029"/>
                  <a:pt x="246229" y="4363162"/>
                </a:cubicBezTo>
                <a:lnTo>
                  <a:pt x="206708" y="4396603"/>
                </a:lnTo>
                <a:cubicBezTo>
                  <a:pt x="199108" y="4388116"/>
                  <a:pt x="195308" y="4382289"/>
                  <a:pt x="195308" y="4379122"/>
                </a:cubicBezTo>
                <a:cubicBezTo>
                  <a:pt x="195308" y="4375956"/>
                  <a:pt x="199108" y="4371649"/>
                  <a:pt x="206708" y="4366202"/>
                </a:cubicBezTo>
                <a:cubicBezTo>
                  <a:pt x="200945" y="4357652"/>
                  <a:pt x="201072" y="4351192"/>
                  <a:pt x="207088" y="4346822"/>
                </a:cubicBezTo>
                <a:cubicBezTo>
                  <a:pt x="213105" y="4342451"/>
                  <a:pt x="213992" y="4336752"/>
                  <a:pt x="209748" y="4329721"/>
                </a:cubicBezTo>
                <a:cubicBezTo>
                  <a:pt x="215132" y="4321804"/>
                  <a:pt x="221085" y="4308758"/>
                  <a:pt x="227609" y="4290581"/>
                </a:cubicBezTo>
                <a:cubicBezTo>
                  <a:pt x="234132" y="4272403"/>
                  <a:pt x="236286" y="4260117"/>
                  <a:pt x="234069" y="4253720"/>
                </a:cubicBezTo>
                <a:lnTo>
                  <a:pt x="258389" y="4195958"/>
                </a:lnTo>
                <a:cubicBezTo>
                  <a:pt x="252056" y="4188232"/>
                  <a:pt x="248762" y="4180125"/>
                  <a:pt x="248509" y="4171638"/>
                </a:cubicBezTo>
                <a:cubicBezTo>
                  <a:pt x="248256" y="4163151"/>
                  <a:pt x="252562" y="4155044"/>
                  <a:pt x="261429" y="4147317"/>
                </a:cubicBezTo>
                <a:cubicBezTo>
                  <a:pt x="264470" y="4134777"/>
                  <a:pt x="269030" y="4121857"/>
                  <a:pt x="275110" y="4108557"/>
                </a:cubicBezTo>
                <a:cubicBezTo>
                  <a:pt x="281190" y="4095256"/>
                  <a:pt x="288790" y="4083856"/>
                  <a:pt x="297910" y="4074356"/>
                </a:cubicBezTo>
                <a:lnTo>
                  <a:pt x="288790" y="4050036"/>
                </a:lnTo>
                <a:lnTo>
                  <a:pt x="310070" y="4034835"/>
                </a:lnTo>
                <a:lnTo>
                  <a:pt x="310070" y="4001394"/>
                </a:lnTo>
                <a:cubicBezTo>
                  <a:pt x="314060" y="3995188"/>
                  <a:pt x="316720" y="3989361"/>
                  <a:pt x="318050" y="3983914"/>
                </a:cubicBezTo>
                <a:cubicBezTo>
                  <a:pt x="319380" y="3978467"/>
                  <a:pt x="322801" y="3974161"/>
                  <a:pt x="328311" y="3970994"/>
                </a:cubicBezTo>
                <a:cubicBezTo>
                  <a:pt x="329704" y="3967510"/>
                  <a:pt x="329958" y="3963077"/>
                  <a:pt x="329071" y="3957694"/>
                </a:cubicBezTo>
                <a:cubicBezTo>
                  <a:pt x="328184" y="3952310"/>
                  <a:pt x="326917" y="3948637"/>
                  <a:pt x="325271" y="3946673"/>
                </a:cubicBezTo>
                <a:cubicBezTo>
                  <a:pt x="323561" y="3943823"/>
                  <a:pt x="321661" y="3942683"/>
                  <a:pt x="319571" y="3943253"/>
                </a:cubicBezTo>
                <a:cubicBezTo>
                  <a:pt x="317480" y="3943823"/>
                  <a:pt x="316341" y="3944963"/>
                  <a:pt x="316150" y="3946673"/>
                </a:cubicBezTo>
                <a:cubicBezTo>
                  <a:pt x="322357" y="3955794"/>
                  <a:pt x="321344" y="3963394"/>
                  <a:pt x="313110" y="3969474"/>
                </a:cubicBezTo>
                <a:cubicBezTo>
                  <a:pt x="304877" y="3975554"/>
                  <a:pt x="297784" y="3980114"/>
                  <a:pt x="291830" y="3983154"/>
                </a:cubicBezTo>
                <a:lnTo>
                  <a:pt x="291830" y="4028755"/>
                </a:lnTo>
                <a:lnTo>
                  <a:pt x="288790" y="4028755"/>
                </a:lnTo>
                <a:cubicBezTo>
                  <a:pt x="287080" y="4031922"/>
                  <a:pt x="285940" y="4035469"/>
                  <a:pt x="285370" y="4039395"/>
                </a:cubicBezTo>
                <a:cubicBezTo>
                  <a:pt x="284800" y="4043322"/>
                  <a:pt x="285940" y="4046869"/>
                  <a:pt x="288790" y="4050036"/>
                </a:cubicBezTo>
                <a:cubicBezTo>
                  <a:pt x="280303" y="4057952"/>
                  <a:pt x="273716" y="4066439"/>
                  <a:pt x="269030" y="4075496"/>
                </a:cubicBezTo>
                <a:cubicBezTo>
                  <a:pt x="264343" y="4084553"/>
                  <a:pt x="257756" y="4092280"/>
                  <a:pt x="249269" y="4098677"/>
                </a:cubicBezTo>
                <a:cubicBezTo>
                  <a:pt x="259276" y="4108493"/>
                  <a:pt x="262063" y="4115460"/>
                  <a:pt x="257629" y="4119577"/>
                </a:cubicBezTo>
                <a:cubicBezTo>
                  <a:pt x="253196" y="4123694"/>
                  <a:pt x="245342" y="4129901"/>
                  <a:pt x="234069" y="4138197"/>
                </a:cubicBezTo>
                <a:cubicBezTo>
                  <a:pt x="227165" y="4146368"/>
                  <a:pt x="221972" y="4161188"/>
                  <a:pt x="218488" y="4182658"/>
                </a:cubicBezTo>
                <a:cubicBezTo>
                  <a:pt x="215005" y="4204129"/>
                  <a:pt x="209052" y="4219709"/>
                  <a:pt x="200628" y="4229399"/>
                </a:cubicBezTo>
                <a:cubicBezTo>
                  <a:pt x="197525" y="4230793"/>
                  <a:pt x="194611" y="4231046"/>
                  <a:pt x="191888" y="4230159"/>
                </a:cubicBezTo>
                <a:cubicBezTo>
                  <a:pt x="189164" y="4229272"/>
                  <a:pt x="187011" y="4228006"/>
                  <a:pt x="185428" y="4226359"/>
                </a:cubicBezTo>
                <a:cubicBezTo>
                  <a:pt x="178524" y="4217999"/>
                  <a:pt x="177131" y="4208119"/>
                  <a:pt x="181248" y="4196719"/>
                </a:cubicBezTo>
                <a:cubicBezTo>
                  <a:pt x="185364" y="4185318"/>
                  <a:pt x="190811" y="4176958"/>
                  <a:pt x="197588" y="4171638"/>
                </a:cubicBezTo>
                <a:cubicBezTo>
                  <a:pt x="204808" y="4152068"/>
                  <a:pt x="210888" y="4133447"/>
                  <a:pt x="215828" y="4115777"/>
                </a:cubicBezTo>
                <a:cubicBezTo>
                  <a:pt x="220768" y="4098107"/>
                  <a:pt x="226849" y="4080246"/>
                  <a:pt x="234069" y="4062196"/>
                </a:cubicBezTo>
                <a:cubicBezTo>
                  <a:pt x="231282" y="4059282"/>
                  <a:pt x="230775" y="4056749"/>
                  <a:pt x="232549" y="4054596"/>
                </a:cubicBezTo>
                <a:cubicBezTo>
                  <a:pt x="234322" y="4052442"/>
                  <a:pt x="236856" y="4049909"/>
                  <a:pt x="240149" y="4046995"/>
                </a:cubicBezTo>
                <a:cubicBezTo>
                  <a:pt x="243062" y="4043892"/>
                  <a:pt x="244076" y="4040979"/>
                  <a:pt x="243189" y="4038255"/>
                </a:cubicBezTo>
                <a:cubicBezTo>
                  <a:pt x="242302" y="4035532"/>
                  <a:pt x="240276" y="4033379"/>
                  <a:pt x="237109" y="4031795"/>
                </a:cubicBezTo>
                <a:cubicBezTo>
                  <a:pt x="241859" y="4027108"/>
                  <a:pt x="246039" y="4022042"/>
                  <a:pt x="249649" y="4016595"/>
                </a:cubicBezTo>
                <a:cubicBezTo>
                  <a:pt x="253259" y="4011148"/>
                  <a:pt x="255159" y="4006081"/>
                  <a:pt x="255349" y="4001394"/>
                </a:cubicBezTo>
                <a:lnTo>
                  <a:pt x="267510" y="3980114"/>
                </a:lnTo>
                <a:cubicBezTo>
                  <a:pt x="263076" y="3973907"/>
                  <a:pt x="261303" y="3968080"/>
                  <a:pt x="262189" y="3962634"/>
                </a:cubicBezTo>
                <a:cubicBezTo>
                  <a:pt x="263076" y="3957187"/>
                  <a:pt x="265863" y="3952880"/>
                  <a:pt x="270550" y="3949714"/>
                </a:cubicBezTo>
                <a:cubicBezTo>
                  <a:pt x="260226" y="3950473"/>
                  <a:pt x="246672" y="3951233"/>
                  <a:pt x="229889" y="3951994"/>
                </a:cubicBezTo>
                <a:cubicBezTo>
                  <a:pt x="213105" y="3952753"/>
                  <a:pt x="200312" y="3948953"/>
                  <a:pt x="191508" y="3940593"/>
                </a:cubicBezTo>
                <a:cubicBezTo>
                  <a:pt x="186948" y="3934196"/>
                  <a:pt x="184668" y="3927990"/>
                  <a:pt x="184668" y="3921973"/>
                </a:cubicBezTo>
                <a:cubicBezTo>
                  <a:pt x="184668" y="3915956"/>
                  <a:pt x="186948" y="3912029"/>
                  <a:pt x="191508" y="3910193"/>
                </a:cubicBezTo>
                <a:cubicBezTo>
                  <a:pt x="191824" y="3908419"/>
                  <a:pt x="192711" y="3905886"/>
                  <a:pt x="194168" y="3902593"/>
                </a:cubicBezTo>
                <a:cubicBezTo>
                  <a:pt x="195625" y="3899299"/>
                  <a:pt x="195752" y="3896766"/>
                  <a:pt x="194548" y="3894993"/>
                </a:cubicBezTo>
                <a:lnTo>
                  <a:pt x="185428" y="3901072"/>
                </a:lnTo>
                <a:lnTo>
                  <a:pt x="145907" y="3931473"/>
                </a:lnTo>
                <a:lnTo>
                  <a:pt x="139827" y="3952753"/>
                </a:lnTo>
                <a:cubicBezTo>
                  <a:pt x="142614" y="3956997"/>
                  <a:pt x="143120" y="3959910"/>
                  <a:pt x="141347" y="3961494"/>
                </a:cubicBezTo>
                <a:cubicBezTo>
                  <a:pt x="139574" y="3963077"/>
                  <a:pt x="137040" y="3965231"/>
                  <a:pt x="133747" y="3967954"/>
                </a:cubicBezTo>
                <a:cubicBezTo>
                  <a:pt x="132353" y="3970931"/>
                  <a:pt x="132100" y="3973337"/>
                  <a:pt x="132987" y="3975174"/>
                </a:cubicBezTo>
                <a:cubicBezTo>
                  <a:pt x="133873" y="3977011"/>
                  <a:pt x="135140" y="3978657"/>
                  <a:pt x="136787" y="3980114"/>
                </a:cubicBezTo>
                <a:cubicBezTo>
                  <a:pt x="127920" y="3989488"/>
                  <a:pt x="119813" y="3999621"/>
                  <a:pt x="112466" y="4010515"/>
                </a:cubicBezTo>
                <a:cubicBezTo>
                  <a:pt x="105120" y="4021408"/>
                  <a:pt x="97013" y="4031542"/>
                  <a:pt x="88146" y="4040915"/>
                </a:cubicBezTo>
                <a:cubicBezTo>
                  <a:pt x="84979" y="4054912"/>
                  <a:pt x="79152" y="4067959"/>
                  <a:pt x="70666" y="4080056"/>
                </a:cubicBezTo>
                <a:cubicBezTo>
                  <a:pt x="62179" y="4092153"/>
                  <a:pt x="51792" y="4101400"/>
                  <a:pt x="39505" y="4107797"/>
                </a:cubicBezTo>
                <a:lnTo>
                  <a:pt x="42545" y="4122997"/>
                </a:lnTo>
                <a:cubicBezTo>
                  <a:pt x="43938" y="4127620"/>
                  <a:pt x="43432" y="4132054"/>
                  <a:pt x="41025" y="4136297"/>
                </a:cubicBezTo>
                <a:cubicBezTo>
                  <a:pt x="38618" y="4140541"/>
                  <a:pt x="35071" y="4144214"/>
                  <a:pt x="30385" y="4147317"/>
                </a:cubicBezTo>
                <a:cubicBezTo>
                  <a:pt x="24304" y="4159984"/>
                  <a:pt x="18224" y="4162011"/>
                  <a:pt x="12144" y="4153398"/>
                </a:cubicBezTo>
                <a:cubicBezTo>
                  <a:pt x="5748" y="4147508"/>
                  <a:pt x="1821" y="4141807"/>
                  <a:pt x="364" y="4136297"/>
                </a:cubicBezTo>
                <a:cubicBezTo>
                  <a:pt x="-1093" y="4130787"/>
                  <a:pt x="1821" y="4124327"/>
                  <a:pt x="9104" y="4116917"/>
                </a:cubicBezTo>
                <a:cubicBezTo>
                  <a:pt x="14994" y="4111407"/>
                  <a:pt x="22214" y="4101907"/>
                  <a:pt x="30764" y="4088416"/>
                </a:cubicBezTo>
                <a:cubicBezTo>
                  <a:pt x="39315" y="4074926"/>
                  <a:pt x="41215" y="4063146"/>
                  <a:pt x="36465" y="4053076"/>
                </a:cubicBezTo>
                <a:cubicBezTo>
                  <a:pt x="38175" y="4043892"/>
                  <a:pt x="42355" y="4029578"/>
                  <a:pt x="49005" y="4010135"/>
                </a:cubicBezTo>
                <a:cubicBezTo>
                  <a:pt x="55655" y="3990691"/>
                  <a:pt x="63635" y="3975617"/>
                  <a:pt x="72945" y="3964914"/>
                </a:cubicBezTo>
                <a:cubicBezTo>
                  <a:pt x="68702" y="3960354"/>
                  <a:pt x="67309" y="3956554"/>
                  <a:pt x="68766" y="3953514"/>
                </a:cubicBezTo>
                <a:cubicBezTo>
                  <a:pt x="70222" y="3950473"/>
                  <a:pt x="72629" y="3948193"/>
                  <a:pt x="75986" y="3946673"/>
                </a:cubicBezTo>
                <a:cubicBezTo>
                  <a:pt x="80862" y="3941163"/>
                  <a:pt x="80229" y="3933183"/>
                  <a:pt x="74086" y="3922733"/>
                </a:cubicBezTo>
                <a:cubicBezTo>
                  <a:pt x="67942" y="3912283"/>
                  <a:pt x="63509" y="3905062"/>
                  <a:pt x="60785" y="3901072"/>
                </a:cubicBezTo>
                <a:cubicBezTo>
                  <a:pt x="67562" y="3891319"/>
                  <a:pt x="78329" y="3870545"/>
                  <a:pt x="93086" y="3838751"/>
                </a:cubicBezTo>
                <a:cubicBezTo>
                  <a:pt x="107843" y="3806957"/>
                  <a:pt x="113290" y="3786183"/>
                  <a:pt x="109426" y="3776430"/>
                </a:cubicBezTo>
                <a:lnTo>
                  <a:pt x="133747" y="3755149"/>
                </a:lnTo>
                <a:cubicBezTo>
                  <a:pt x="138370" y="3746156"/>
                  <a:pt x="142804" y="3737542"/>
                  <a:pt x="147047" y="3729309"/>
                </a:cubicBezTo>
                <a:cubicBezTo>
                  <a:pt x="151290" y="3721075"/>
                  <a:pt x="154964" y="3712462"/>
                  <a:pt x="158067" y="3703468"/>
                </a:cubicBezTo>
                <a:lnTo>
                  <a:pt x="155027" y="3694348"/>
                </a:lnTo>
                <a:cubicBezTo>
                  <a:pt x="145337" y="3696502"/>
                  <a:pt x="138117" y="3705115"/>
                  <a:pt x="133367" y="3720189"/>
                </a:cubicBezTo>
                <a:cubicBezTo>
                  <a:pt x="128617" y="3735262"/>
                  <a:pt x="120636" y="3743876"/>
                  <a:pt x="109426" y="3746029"/>
                </a:cubicBezTo>
                <a:cubicBezTo>
                  <a:pt x="103853" y="3746536"/>
                  <a:pt x="96759" y="3748563"/>
                  <a:pt x="88146" y="3752109"/>
                </a:cubicBezTo>
                <a:lnTo>
                  <a:pt x="109426" y="3761230"/>
                </a:lnTo>
                <a:lnTo>
                  <a:pt x="100306" y="3767310"/>
                </a:lnTo>
                <a:cubicBezTo>
                  <a:pt x="95809" y="3770096"/>
                  <a:pt x="91882" y="3770603"/>
                  <a:pt x="88526" y="3768830"/>
                </a:cubicBezTo>
                <a:cubicBezTo>
                  <a:pt x="85169" y="3767056"/>
                  <a:pt x="82002" y="3764523"/>
                  <a:pt x="79026" y="3761230"/>
                </a:cubicBezTo>
                <a:cubicBezTo>
                  <a:pt x="75859" y="3765663"/>
                  <a:pt x="73072" y="3769717"/>
                  <a:pt x="70666" y="3773390"/>
                </a:cubicBezTo>
                <a:cubicBezTo>
                  <a:pt x="68259" y="3777063"/>
                  <a:pt x="66992" y="3781117"/>
                  <a:pt x="66865" y="3785550"/>
                </a:cubicBezTo>
                <a:cubicBezTo>
                  <a:pt x="64015" y="3788843"/>
                  <a:pt x="62115" y="3793657"/>
                  <a:pt x="61165" y="3799990"/>
                </a:cubicBezTo>
                <a:cubicBezTo>
                  <a:pt x="60215" y="3806324"/>
                  <a:pt x="59075" y="3812657"/>
                  <a:pt x="57745" y="3818991"/>
                </a:cubicBezTo>
                <a:cubicBezTo>
                  <a:pt x="67372" y="3819497"/>
                  <a:pt x="75479" y="3824564"/>
                  <a:pt x="82066" y="3834191"/>
                </a:cubicBezTo>
                <a:cubicBezTo>
                  <a:pt x="72439" y="3840271"/>
                  <a:pt x="67372" y="3849392"/>
                  <a:pt x="66865" y="3861552"/>
                </a:cubicBezTo>
                <a:lnTo>
                  <a:pt x="36465" y="3855472"/>
                </a:lnTo>
                <a:cubicBezTo>
                  <a:pt x="40708" y="3850911"/>
                  <a:pt x="43622" y="3846351"/>
                  <a:pt x="45205" y="3841791"/>
                </a:cubicBezTo>
                <a:cubicBezTo>
                  <a:pt x="46788" y="3837231"/>
                  <a:pt x="48942" y="3832671"/>
                  <a:pt x="51665" y="3828111"/>
                </a:cubicBezTo>
                <a:lnTo>
                  <a:pt x="39505" y="3818991"/>
                </a:lnTo>
                <a:cubicBezTo>
                  <a:pt x="33425" y="3818991"/>
                  <a:pt x="30385" y="3815951"/>
                  <a:pt x="30385" y="3809870"/>
                </a:cubicBezTo>
                <a:cubicBezTo>
                  <a:pt x="30638" y="3803727"/>
                  <a:pt x="32411" y="3797774"/>
                  <a:pt x="35705" y="3792010"/>
                </a:cubicBezTo>
                <a:cubicBezTo>
                  <a:pt x="38998" y="3786247"/>
                  <a:pt x="42292" y="3781053"/>
                  <a:pt x="45585" y="3776430"/>
                </a:cubicBezTo>
                <a:cubicBezTo>
                  <a:pt x="40835" y="3775163"/>
                  <a:pt x="35895" y="3774657"/>
                  <a:pt x="30764" y="3774910"/>
                </a:cubicBezTo>
                <a:cubicBezTo>
                  <a:pt x="25634" y="3775163"/>
                  <a:pt x="21454" y="3774657"/>
                  <a:pt x="18224" y="3773390"/>
                </a:cubicBezTo>
                <a:cubicBezTo>
                  <a:pt x="16008" y="3768323"/>
                  <a:pt x="18161" y="3761736"/>
                  <a:pt x="24684" y="3753629"/>
                </a:cubicBezTo>
                <a:cubicBezTo>
                  <a:pt x="31208" y="3745523"/>
                  <a:pt x="37162" y="3738936"/>
                  <a:pt x="42545" y="3733869"/>
                </a:cubicBezTo>
                <a:cubicBezTo>
                  <a:pt x="42672" y="3727536"/>
                  <a:pt x="43938" y="3721962"/>
                  <a:pt x="46345" y="3717149"/>
                </a:cubicBezTo>
                <a:cubicBezTo>
                  <a:pt x="48752" y="3712335"/>
                  <a:pt x="51538" y="3709802"/>
                  <a:pt x="54705" y="3709549"/>
                </a:cubicBezTo>
                <a:lnTo>
                  <a:pt x="69906" y="3688268"/>
                </a:lnTo>
                <a:lnTo>
                  <a:pt x="69906" y="3660907"/>
                </a:lnTo>
                <a:lnTo>
                  <a:pt x="60785" y="3670028"/>
                </a:lnTo>
                <a:lnTo>
                  <a:pt x="48625" y="3694348"/>
                </a:lnTo>
                <a:cubicBezTo>
                  <a:pt x="46978" y="3697388"/>
                  <a:pt x="44952" y="3699668"/>
                  <a:pt x="42545" y="3701188"/>
                </a:cubicBezTo>
                <a:cubicBezTo>
                  <a:pt x="40138" y="3702708"/>
                  <a:pt x="38111" y="3703468"/>
                  <a:pt x="36465" y="3703468"/>
                </a:cubicBezTo>
                <a:cubicBezTo>
                  <a:pt x="36718" y="3701758"/>
                  <a:pt x="37732" y="3699098"/>
                  <a:pt x="39505" y="3695488"/>
                </a:cubicBezTo>
                <a:cubicBezTo>
                  <a:pt x="41278" y="3691878"/>
                  <a:pt x="42292" y="3688458"/>
                  <a:pt x="42545" y="3685228"/>
                </a:cubicBezTo>
                <a:cubicBezTo>
                  <a:pt x="38998" y="3676994"/>
                  <a:pt x="43052" y="3666861"/>
                  <a:pt x="54705" y="3654827"/>
                </a:cubicBezTo>
                <a:cubicBezTo>
                  <a:pt x="66359" y="3642794"/>
                  <a:pt x="70412" y="3632660"/>
                  <a:pt x="66865" y="3624427"/>
                </a:cubicBezTo>
                <a:lnTo>
                  <a:pt x="79026" y="3603146"/>
                </a:lnTo>
                <a:cubicBezTo>
                  <a:pt x="79532" y="3596560"/>
                  <a:pt x="81559" y="3588453"/>
                  <a:pt x="85106" y="3578826"/>
                </a:cubicBezTo>
                <a:cubicBezTo>
                  <a:pt x="78646" y="3586426"/>
                  <a:pt x="72566" y="3594786"/>
                  <a:pt x="66865" y="3603906"/>
                </a:cubicBezTo>
                <a:cubicBezTo>
                  <a:pt x="61165" y="3613026"/>
                  <a:pt x="58125" y="3622907"/>
                  <a:pt x="57745" y="3633547"/>
                </a:cubicBezTo>
                <a:lnTo>
                  <a:pt x="33425" y="3624427"/>
                </a:lnTo>
                <a:lnTo>
                  <a:pt x="39505" y="3590986"/>
                </a:lnTo>
                <a:lnTo>
                  <a:pt x="24304" y="3594026"/>
                </a:lnTo>
                <a:lnTo>
                  <a:pt x="9104" y="3575786"/>
                </a:lnTo>
                <a:lnTo>
                  <a:pt x="24304" y="3530185"/>
                </a:lnTo>
                <a:cubicBezTo>
                  <a:pt x="36085" y="3518848"/>
                  <a:pt x="45965" y="3505801"/>
                  <a:pt x="53945" y="3491044"/>
                </a:cubicBezTo>
                <a:cubicBezTo>
                  <a:pt x="61925" y="3476287"/>
                  <a:pt x="70285" y="3464000"/>
                  <a:pt x="79026" y="3454183"/>
                </a:cubicBezTo>
                <a:lnTo>
                  <a:pt x="85106" y="3454183"/>
                </a:lnTo>
                <a:lnTo>
                  <a:pt x="85106" y="3445063"/>
                </a:lnTo>
                <a:lnTo>
                  <a:pt x="103346" y="3414662"/>
                </a:lnTo>
                <a:cubicBezTo>
                  <a:pt x="104613" y="3401742"/>
                  <a:pt x="109680" y="3390342"/>
                  <a:pt x="118546" y="3380462"/>
                </a:cubicBezTo>
                <a:cubicBezTo>
                  <a:pt x="127413" y="3370581"/>
                  <a:pt x="132480" y="3357661"/>
                  <a:pt x="133747" y="3341701"/>
                </a:cubicBezTo>
                <a:cubicBezTo>
                  <a:pt x="137420" y="3335304"/>
                  <a:pt x="142994" y="3324537"/>
                  <a:pt x="150467" y="3309400"/>
                </a:cubicBezTo>
                <a:cubicBezTo>
                  <a:pt x="157941" y="3294263"/>
                  <a:pt x="163514" y="3285776"/>
                  <a:pt x="167188" y="3283940"/>
                </a:cubicBezTo>
                <a:cubicBezTo>
                  <a:pt x="166681" y="3274313"/>
                  <a:pt x="167694" y="3263166"/>
                  <a:pt x="170227" y="3250499"/>
                </a:cubicBezTo>
                <a:lnTo>
                  <a:pt x="167188" y="3250499"/>
                </a:lnTo>
                <a:cubicBezTo>
                  <a:pt x="163641" y="3247459"/>
                  <a:pt x="164654" y="3244419"/>
                  <a:pt x="170227" y="3241379"/>
                </a:cubicBezTo>
                <a:lnTo>
                  <a:pt x="176308" y="3241379"/>
                </a:lnTo>
                <a:cubicBezTo>
                  <a:pt x="179854" y="3232765"/>
                  <a:pt x="184921" y="3228712"/>
                  <a:pt x="191508" y="3229219"/>
                </a:cubicBezTo>
                <a:cubicBezTo>
                  <a:pt x="192015" y="3218705"/>
                  <a:pt x="194041" y="3208571"/>
                  <a:pt x="197588" y="3198818"/>
                </a:cubicBezTo>
                <a:cubicBezTo>
                  <a:pt x="201135" y="3189064"/>
                  <a:pt x="203162" y="3178931"/>
                  <a:pt x="203668" y="3168417"/>
                </a:cubicBezTo>
                <a:lnTo>
                  <a:pt x="185428" y="3144097"/>
                </a:lnTo>
                <a:cubicBezTo>
                  <a:pt x="181881" y="3144604"/>
                  <a:pt x="179854" y="3143590"/>
                  <a:pt x="179348" y="3141057"/>
                </a:cubicBezTo>
                <a:cubicBezTo>
                  <a:pt x="179474" y="3137827"/>
                  <a:pt x="180741" y="3134407"/>
                  <a:pt x="183148" y="3130797"/>
                </a:cubicBezTo>
                <a:cubicBezTo>
                  <a:pt x="185554" y="3127187"/>
                  <a:pt x="188341" y="3124527"/>
                  <a:pt x="191508" y="3122816"/>
                </a:cubicBezTo>
                <a:cubicBezTo>
                  <a:pt x="191381" y="3118066"/>
                  <a:pt x="192394" y="3113886"/>
                  <a:pt x="194548" y="3110276"/>
                </a:cubicBezTo>
                <a:cubicBezTo>
                  <a:pt x="196701" y="3106666"/>
                  <a:pt x="200755" y="3104766"/>
                  <a:pt x="206708" y="3104576"/>
                </a:cubicBezTo>
                <a:lnTo>
                  <a:pt x="215828" y="3104576"/>
                </a:lnTo>
                <a:lnTo>
                  <a:pt x="218868" y="3071135"/>
                </a:lnTo>
                <a:lnTo>
                  <a:pt x="249269" y="3013374"/>
                </a:lnTo>
                <a:lnTo>
                  <a:pt x="261429" y="3004254"/>
                </a:lnTo>
                <a:cubicBezTo>
                  <a:pt x="261746" y="2994880"/>
                  <a:pt x="264153" y="2984747"/>
                  <a:pt x="268650" y="2973853"/>
                </a:cubicBezTo>
                <a:cubicBezTo>
                  <a:pt x="273146" y="2962960"/>
                  <a:pt x="277833" y="2952826"/>
                  <a:pt x="282710" y="2943453"/>
                </a:cubicBezTo>
                <a:lnTo>
                  <a:pt x="282710" y="2906972"/>
                </a:lnTo>
                <a:lnTo>
                  <a:pt x="307030" y="2885692"/>
                </a:lnTo>
                <a:lnTo>
                  <a:pt x="319191" y="2855291"/>
                </a:lnTo>
                <a:lnTo>
                  <a:pt x="337431" y="2840091"/>
                </a:lnTo>
                <a:cubicBezTo>
                  <a:pt x="338318" y="2830147"/>
                  <a:pt x="341864" y="2821914"/>
                  <a:pt x="348071" y="2815390"/>
                </a:cubicBezTo>
                <a:cubicBezTo>
                  <a:pt x="354278" y="2808866"/>
                  <a:pt x="357825" y="2799873"/>
                  <a:pt x="358711" y="2788410"/>
                </a:cubicBezTo>
                <a:lnTo>
                  <a:pt x="386072" y="2736729"/>
                </a:lnTo>
                <a:cubicBezTo>
                  <a:pt x="395192" y="2734702"/>
                  <a:pt x="400512" y="2726595"/>
                  <a:pt x="402032" y="2712408"/>
                </a:cubicBezTo>
                <a:cubicBezTo>
                  <a:pt x="403552" y="2698221"/>
                  <a:pt x="410392" y="2690114"/>
                  <a:pt x="422553" y="2688087"/>
                </a:cubicBezTo>
                <a:lnTo>
                  <a:pt x="419513" y="2773209"/>
                </a:lnTo>
                <a:lnTo>
                  <a:pt x="437753" y="2779289"/>
                </a:lnTo>
                <a:lnTo>
                  <a:pt x="449913" y="2758009"/>
                </a:lnTo>
                <a:cubicBezTo>
                  <a:pt x="453587" y="2745722"/>
                  <a:pt x="458400" y="2728495"/>
                  <a:pt x="464354" y="2706328"/>
                </a:cubicBezTo>
                <a:cubicBezTo>
                  <a:pt x="470307" y="2684161"/>
                  <a:pt x="473600" y="2666934"/>
                  <a:pt x="474234" y="2654647"/>
                </a:cubicBezTo>
                <a:cubicBezTo>
                  <a:pt x="473727" y="2641663"/>
                  <a:pt x="475500" y="2634190"/>
                  <a:pt x="479554" y="2632226"/>
                </a:cubicBezTo>
                <a:cubicBezTo>
                  <a:pt x="483607" y="2630263"/>
                  <a:pt x="492981" y="2629630"/>
                  <a:pt x="507674" y="2630326"/>
                </a:cubicBezTo>
                <a:lnTo>
                  <a:pt x="510714" y="2621206"/>
                </a:lnTo>
                <a:cubicBezTo>
                  <a:pt x="506914" y="2617406"/>
                  <a:pt x="503874" y="2612086"/>
                  <a:pt x="501594" y="2605246"/>
                </a:cubicBezTo>
                <a:cubicBezTo>
                  <a:pt x="499314" y="2598406"/>
                  <a:pt x="502354" y="2594606"/>
                  <a:pt x="510714" y="2593846"/>
                </a:cubicBezTo>
                <a:cubicBezTo>
                  <a:pt x="512805" y="2593782"/>
                  <a:pt x="516225" y="2593149"/>
                  <a:pt x="520975" y="2591945"/>
                </a:cubicBezTo>
                <a:cubicBezTo>
                  <a:pt x="525725" y="2590742"/>
                  <a:pt x="528385" y="2589349"/>
                  <a:pt x="528955" y="2587765"/>
                </a:cubicBezTo>
                <a:lnTo>
                  <a:pt x="528955" y="2584725"/>
                </a:lnTo>
                <a:lnTo>
                  <a:pt x="486394" y="2560405"/>
                </a:lnTo>
                <a:cubicBezTo>
                  <a:pt x="478857" y="2568258"/>
                  <a:pt x="473410" y="2577632"/>
                  <a:pt x="470054" y="2588525"/>
                </a:cubicBezTo>
                <a:cubicBezTo>
                  <a:pt x="466697" y="2599419"/>
                  <a:pt x="465050" y="2610312"/>
                  <a:pt x="465114" y="2621206"/>
                </a:cubicBezTo>
                <a:cubicBezTo>
                  <a:pt x="456500" y="2629820"/>
                  <a:pt x="452447" y="2639953"/>
                  <a:pt x="452953" y="2651607"/>
                </a:cubicBezTo>
                <a:lnTo>
                  <a:pt x="440793" y="2678967"/>
                </a:lnTo>
                <a:cubicBezTo>
                  <a:pt x="440856" y="2680804"/>
                  <a:pt x="440730" y="2683211"/>
                  <a:pt x="440413" y="2686187"/>
                </a:cubicBezTo>
                <a:cubicBezTo>
                  <a:pt x="440096" y="2689164"/>
                  <a:pt x="439210" y="2690811"/>
                  <a:pt x="437753" y="2691128"/>
                </a:cubicBezTo>
                <a:cubicBezTo>
                  <a:pt x="431546" y="2690051"/>
                  <a:pt x="426479" y="2684604"/>
                  <a:pt x="422553" y="2674787"/>
                </a:cubicBezTo>
                <a:cubicBezTo>
                  <a:pt x="418626" y="2664970"/>
                  <a:pt x="416599" y="2657243"/>
                  <a:pt x="416473" y="2651607"/>
                </a:cubicBezTo>
                <a:cubicBezTo>
                  <a:pt x="416346" y="2649897"/>
                  <a:pt x="416599" y="2647996"/>
                  <a:pt x="417232" y="2645906"/>
                </a:cubicBezTo>
                <a:cubicBezTo>
                  <a:pt x="417866" y="2643816"/>
                  <a:pt x="419639" y="2642676"/>
                  <a:pt x="422553" y="2642487"/>
                </a:cubicBezTo>
                <a:cubicBezTo>
                  <a:pt x="425656" y="2629313"/>
                  <a:pt x="430850" y="2613859"/>
                  <a:pt x="438133" y="2596125"/>
                </a:cubicBezTo>
                <a:cubicBezTo>
                  <a:pt x="445417" y="2578392"/>
                  <a:pt x="454410" y="2564458"/>
                  <a:pt x="465114" y="2554325"/>
                </a:cubicBezTo>
                <a:cubicBezTo>
                  <a:pt x="465494" y="2548625"/>
                  <a:pt x="467014" y="2544064"/>
                  <a:pt x="469674" y="2540644"/>
                </a:cubicBezTo>
                <a:cubicBezTo>
                  <a:pt x="472334" y="2537224"/>
                  <a:pt x="473854" y="2532664"/>
                  <a:pt x="474234" y="2526964"/>
                </a:cubicBezTo>
                <a:cubicBezTo>
                  <a:pt x="478794" y="2516135"/>
                  <a:pt x="484114" y="2505115"/>
                  <a:pt x="490194" y="2493905"/>
                </a:cubicBezTo>
                <a:cubicBezTo>
                  <a:pt x="496274" y="2482694"/>
                  <a:pt x="503114" y="2472434"/>
                  <a:pt x="510714" y="2463124"/>
                </a:cubicBezTo>
                <a:cubicBezTo>
                  <a:pt x="510714" y="2459830"/>
                  <a:pt x="511475" y="2456537"/>
                  <a:pt x="512995" y="2453243"/>
                </a:cubicBezTo>
                <a:cubicBezTo>
                  <a:pt x="514514" y="2449950"/>
                  <a:pt x="516795" y="2448177"/>
                  <a:pt x="519835" y="2447925"/>
                </a:cubicBezTo>
                <a:cubicBezTo>
                  <a:pt x="525535" y="2448937"/>
                  <a:pt x="528575" y="2453750"/>
                  <a:pt x="528955" y="2462364"/>
                </a:cubicBezTo>
                <a:cubicBezTo>
                  <a:pt x="529335" y="2470977"/>
                  <a:pt x="529335" y="2477311"/>
                  <a:pt x="528955" y="2481364"/>
                </a:cubicBezTo>
                <a:lnTo>
                  <a:pt x="553275" y="2472244"/>
                </a:lnTo>
                <a:lnTo>
                  <a:pt x="556316" y="2441843"/>
                </a:lnTo>
                <a:lnTo>
                  <a:pt x="583676" y="2387122"/>
                </a:lnTo>
                <a:lnTo>
                  <a:pt x="586716" y="2387122"/>
                </a:lnTo>
                <a:lnTo>
                  <a:pt x="611037" y="2332401"/>
                </a:lnTo>
                <a:cubicBezTo>
                  <a:pt x="613823" y="2329995"/>
                  <a:pt x="615090" y="2324928"/>
                  <a:pt x="614837" y="2317201"/>
                </a:cubicBezTo>
                <a:cubicBezTo>
                  <a:pt x="614583" y="2309474"/>
                  <a:pt x="614330" y="2304407"/>
                  <a:pt x="614077" y="2302000"/>
                </a:cubicBezTo>
                <a:cubicBezTo>
                  <a:pt x="610466" y="2305674"/>
                  <a:pt x="607046" y="2305167"/>
                  <a:pt x="603816" y="2300481"/>
                </a:cubicBezTo>
                <a:cubicBezTo>
                  <a:pt x="600586" y="2295794"/>
                  <a:pt x="600966" y="2292247"/>
                  <a:pt x="604956" y="2289841"/>
                </a:cubicBezTo>
                <a:cubicBezTo>
                  <a:pt x="606666" y="2289967"/>
                  <a:pt x="608566" y="2289714"/>
                  <a:pt x="610657" y="2289080"/>
                </a:cubicBezTo>
                <a:cubicBezTo>
                  <a:pt x="612747" y="2288447"/>
                  <a:pt x="613887" y="2286674"/>
                  <a:pt x="614077" y="2283760"/>
                </a:cubicBezTo>
                <a:cubicBezTo>
                  <a:pt x="613823" y="2280594"/>
                  <a:pt x="612050" y="2277047"/>
                  <a:pt x="608757" y="2273120"/>
                </a:cubicBezTo>
                <a:cubicBezTo>
                  <a:pt x="605463" y="2269193"/>
                  <a:pt x="602170" y="2265647"/>
                  <a:pt x="598876" y="2262480"/>
                </a:cubicBezTo>
                <a:cubicBezTo>
                  <a:pt x="599510" y="2256336"/>
                  <a:pt x="602803" y="2246583"/>
                  <a:pt x="608757" y="2233219"/>
                </a:cubicBezTo>
                <a:cubicBezTo>
                  <a:pt x="614710" y="2219856"/>
                  <a:pt x="619523" y="2212382"/>
                  <a:pt x="623197" y="2210799"/>
                </a:cubicBezTo>
                <a:cubicBezTo>
                  <a:pt x="622754" y="2200475"/>
                  <a:pt x="623640" y="2193762"/>
                  <a:pt x="625857" y="2190658"/>
                </a:cubicBezTo>
                <a:cubicBezTo>
                  <a:pt x="628074" y="2187555"/>
                  <a:pt x="634280" y="2186162"/>
                  <a:pt x="644477" y="2186478"/>
                </a:cubicBezTo>
                <a:lnTo>
                  <a:pt x="644477" y="2153037"/>
                </a:lnTo>
                <a:cubicBezTo>
                  <a:pt x="652204" y="2157598"/>
                  <a:pt x="659551" y="2162918"/>
                  <a:pt x="666518" y="2168998"/>
                </a:cubicBezTo>
                <a:cubicBezTo>
                  <a:pt x="673484" y="2175078"/>
                  <a:pt x="679311" y="2181918"/>
                  <a:pt x="683998" y="2189518"/>
                </a:cubicBezTo>
                <a:cubicBezTo>
                  <a:pt x="683492" y="2183438"/>
                  <a:pt x="684505" y="2177358"/>
                  <a:pt x="687038" y="2171278"/>
                </a:cubicBezTo>
                <a:lnTo>
                  <a:pt x="668798" y="2140877"/>
                </a:lnTo>
                <a:cubicBezTo>
                  <a:pt x="672218" y="2129160"/>
                  <a:pt x="679818" y="2106993"/>
                  <a:pt x="691598" y="2074376"/>
                </a:cubicBezTo>
                <a:cubicBezTo>
                  <a:pt x="703378" y="2041758"/>
                  <a:pt x="717059" y="2023392"/>
                  <a:pt x="732639" y="2019275"/>
                </a:cubicBezTo>
                <a:cubicBezTo>
                  <a:pt x="732956" y="2013385"/>
                  <a:pt x="735362" y="2004644"/>
                  <a:pt x="739859" y="1993054"/>
                </a:cubicBezTo>
                <a:cubicBezTo>
                  <a:pt x="744356" y="1981464"/>
                  <a:pt x="749043" y="1975004"/>
                  <a:pt x="753920" y="1973675"/>
                </a:cubicBezTo>
                <a:cubicBezTo>
                  <a:pt x="755376" y="1974054"/>
                  <a:pt x="756263" y="1975574"/>
                  <a:pt x="756580" y="1978234"/>
                </a:cubicBezTo>
                <a:cubicBezTo>
                  <a:pt x="756896" y="1980894"/>
                  <a:pt x="757023" y="1982414"/>
                  <a:pt x="756960" y="1982794"/>
                </a:cubicBezTo>
                <a:lnTo>
                  <a:pt x="769120" y="1985834"/>
                </a:lnTo>
                <a:lnTo>
                  <a:pt x="778240" y="1973675"/>
                </a:lnTo>
                <a:lnTo>
                  <a:pt x="756960" y="1952393"/>
                </a:lnTo>
                <a:cubicBezTo>
                  <a:pt x="757213" y="1935863"/>
                  <a:pt x="760506" y="1921043"/>
                  <a:pt x="766840" y="1907933"/>
                </a:cubicBezTo>
                <a:cubicBezTo>
                  <a:pt x="773173" y="1894822"/>
                  <a:pt x="781027" y="1882282"/>
                  <a:pt x="790400" y="1870312"/>
                </a:cubicBezTo>
                <a:cubicBezTo>
                  <a:pt x="789450" y="1865625"/>
                  <a:pt x="786790" y="1856758"/>
                  <a:pt x="782420" y="1843711"/>
                </a:cubicBezTo>
                <a:cubicBezTo>
                  <a:pt x="778050" y="1830664"/>
                  <a:pt x="777670" y="1823317"/>
                  <a:pt x="781280" y="1821672"/>
                </a:cubicBezTo>
                <a:cubicBezTo>
                  <a:pt x="785777" y="1821797"/>
                  <a:pt x="789704" y="1823064"/>
                  <a:pt x="793060" y="1825471"/>
                </a:cubicBezTo>
                <a:cubicBezTo>
                  <a:pt x="796417" y="1827878"/>
                  <a:pt x="799584" y="1830664"/>
                  <a:pt x="802560" y="1833831"/>
                </a:cubicBezTo>
                <a:cubicBezTo>
                  <a:pt x="802560" y="1822684"/>
                  <a:pt x="804081" y="1810777"/>
                  <a:pt x="807121" y="1798110"/>
                </a:cubicBezTo>
                <a:cubicBezTo>
                  <a:pt x="810161" y="1785443"/>
                  <a:pt x="814721" y="1775056"/>
                  <a:pt x="820801" y="1766950"/>
                </a:cubicBezTo>
                <a:lnTo>
                  <a:pt x="836001" y="1791270"/>
                </a:lnTo>
                <a:lnTo>
                  <a:pt x="826881" y="1821672"/>
                </a:lnTo>
                <a:cubicBezTo>
                  <a:pt x="828591" y="1823191"/>
                  <a:pt x="830491" y="1824711"/>
                  <a:pt x="832581" y="1826231"/>
                </a:cubicBezTo>
                <a:cubicBezTo>
                  <a:pt x="834671" y="1827751"/>
                  <a:pt x="835811" y="1829271"/>
                  <a:pt x="836001" y="1830791"/>
                </a:cubicBezTo>
                <a:cubicBezTo>
                  <a:pt x="835305" y="1833704"/>
                  <a:pt x="832138" y="1835478"/>
                  <a:pt x="826501" y="1836111"/>
                </a:cubicBezTo>
                <a:cubicBezTo>
                  <a:pt x="820864" y="1836744"/>
                  <a:pt x="816938" y="1836998"/>
                  <a:pt x="814721" y="1836871"/>
                </a:cubicBezTo>
                <a:cubicBezTo>
                  <a:pt x="814531" y="1846118"/>
                  <a:pt x="812631" y="1855745"/>
                  <a:pt x="809021" y="1865752"/>
                </a:cubicBezTo>
                <a:cubicBezTo>
                  <a:pt x="805411" y="1875758"/>
                  <a:pt x="801230" y="1885385"/>
                  <a:pt x="796480" y="1894632"/>
                </a:cubicBezTo>
                <a:cubicBezTo>
                  <a:pt x="796544" y="1896406"/>
                  <a:pt x="797177" y="1898939"/>
                  <a:pt x="798380" y="1902232"/>
                </a:cubicBezTo>
                <a:cubicBezTo>
                  <a:pt x="799584" y="1905526"/>
                  <a:pt x="800977" y="1908059"/>
                  <a:pt x="802560" y="1909833"/>
                </a:cubicBezTo>
                <a:lnTo>
                  <a:pt x="823841" y="1882472"/>
                </a:lnTo>
                <a:lnTo>
                  <a:pt x="839041" y="1879432"/>
                </a:lnTo>
                <a:lnTo>
                  <a:pt x="839041" y="1836871"/>
                </a:lnTo>
                <a:cubicBezTo>
                  <a:pt x="849872" y="1828131"/>
                  <a:pt x="859372" y="1815211"/>
                  <a:pt x="867542" y="1798110"/>
                </a:cubicBezTo>
                <a:cubicBezTo>
                  <a:pt x="875712" y="1781010"/>
                  <a:pt x="881412" y="1766569"/>
                  <a:pt x="884642" y="1754789"/>
                </a:cubicBezTo>
                <a:cubicBezTo>
                  <a:pt x="885149" y="1748963"/>
                  <a:pt x="887176" y="1743896"/>
                  <a:pt x="890722" y="1739589"/>
                </a:cubicBezTo>
                <a:cubicBezTo>
                  <a:pt x="894269" y="1735282"/>
                  <a:pt x="896296" y="1730216"/>
                  <a:pt x="896802" y="1724389"/>
                </a:cubicBezTo>
                <a:lnTo>
                  <a:pt x="905923" y="1700068"/>
                </a:lnTo>
                <a:lnTo>
                  <a:pt x="902883" y="1700068"/>
                </a:lnTo>
                <a:cubicBezTo>
                  <a:pt x="903389" y="1694241"/>
                  <a:pt x="905416" y="1689175"/>
                  <a:pt x="908963" y="1684868"/>
                </a:cubicBezTo>
                <a:cubicBezTo>
                  <a:pt x="912510" y="1680561"/>
                  <a:pt x="914536" y="1675495"/>
                  <a:pt x="915043" y="1669668"/>
                </a:cubicBezTo>
                <a:cubicBezTo>
                  <a:pt x="914790" y="1664918"/>
                  <a:pt x="915296" y="1660737"/>
                  <a:pt x="916563" y="1657127"/>
                </a:cubicBezTo>
                <a:cubicBezTo>
                  <a:pt x="917830" y="1653517"/>
                  <a:pt x="921376" y="1651617"/>
                  <a:pt x="927203" y="1651427"/>
                </a:cubicBezTo>
                <a:cubicBezTo>
                  <a:pt x="926823" y="1642560"/>
                  <a:pt x="927583" y="1636733"/>
                  <a:pt x="929483" y="1633947"/>
                </a:cubicBezTo>
                <a:cubicBezTo>
                  <a:pt x="931383" y="1631160"/>
                  <a:pt x="936703" y="1629894"/>
                  <a:pt x="945444" y="1630147"/>
                </a:cubicBezTo>
                <a:lnTo>
                  <a:pt x="945444" y="1596706"/>
                </a:lnTo>
                <a:lnTo>
                  <a:pt x="960644" y="1602786"/>
                </a:lnTo>
                <a:lnTo>
                  <a:pt x="978884" y="1560225"/>
                </a:lnTo>
                <a:lnTo>
                  <a:pt x="972804" y="1554145"/>
                </a:lnTo>
                <a:lnTo>
                  <a:pt x="984964" y="1545025"/>
                </a:lnTo>
                <a:lnTo>
                  <a:pt x="991044" y="1532865"/>
                </a:lnTo>
                <a:lnTo>
                  <a:pt x="981924" y="1511584"/>
                </a:lnTo>
                <a:lnTo>
                  <a:pt x="984964" y="1487264"/>
                </a:lnTo>
                <a:cubicBezTo>
                  <a:pt x="992438" y="1486251"/>
                  <a:pt x="996491" y="1482197"/>
                  <a:pt x="997125" y="1475104"/>
                </a:cubicBezTo>
                <a:cubicBezTo>
                  <a:pt x="997758" y="1468010"/>
                  <a:pt x="1004851" y="1463957"/>
                  <a:pt x="1018405" y="1462944"/>
                </a:cubicBezTo>
                <a:lnTo>
                  <a:pt x="1018405" y="1478144"/>
                </a:lnTo>
                <a:lnTo>
                  <a:pt x="1027525" y="1475104"/>
                </a:lnTo>
                <a:cubicBezTo>
                  <a:pt x="1029425" y="1470797"/>
                  <a:pt x="1032465" y="1463450"/>
                  <a:pt x="1036645" y="1453063"/>
                </a:cubicBezTo>
                <a:cubicBezTo>
                  <a:pt x="1040826" y="1442676"/>
                  <a:pt x="1043866" y="1436849"/>
                  <a:pt x="1045766" y="1435583"/>
                </a:cubicBezTo>
                <a:cubicBezTo>
                  <a:pt x="1047222" y="1435836"/>
                  <a:pt x="1048109" y="1436849"/>
                  <a:pt x="1048426" y="1438623"/>
                </a:cubicBezTo>
                <a:cubicBezTo>
                  <a:pt x="1048742" y="1440396"/>
                  <a:pt x="1048869" y="1441410"/>
                  <a:pt x="1048806" y="1441663"/>
                </a:cubicBezTo>
                <a:cubicBezTo>
                  <a:pt x="1057166" y="1442170"/>
                  <a:pt x="1060206" y="1444956"/>
                  <a:pt x="1057926" y="1450023"/>
                </a:cubicBezTo>
                <a:cubicBezTo>
                  <a:pt x="1055646" y="1455090"/>
                  <a:pt x="1052606" y="1459397"/>
                  <a:pt x="1048806" y="1462944"/>
                </a:cubicBezTo>
                <a:lnTo>
                  <a:pt x="1060966" y="1490304"/>
                </a:lnTo>
                <a:lnTo>
                  <a:pt x="1048806" y="1511584"/>
                </a:lnTo>
                <a:lnTo>
                  <a:pt x="1070086" y="1520705"/>
                </a:lnTo>
                <a:cubicBezTo>
                  <a:pt x="1070973" y="1510508"/>
                  <a:pt x="1074520" y="1501261"/>
                  <a:pt x="1080726" y="1492964"/>
                </a:cubicBezTo>
                <a:cubicBezTo>
                  <a:pt x="1086933" y="1484667"/>
                  <a:pt x="1090480" y="1474660"/>
                  <a:pt x="1091366" y="1462944"/>
                </a:cubicBezTo>
                <a:cubicBezTo>
                  <a:pt x="1100423" y="1450656"/>
                  <a:pt x="1108910" y="1437990"/>
                  <a:pt x="1116827" y="1424943"/>
                </a:cubicBezTo>
                <a:cubicBezTo>
                  <a:pt x="1124744" y="1411896"/>
                  <a:pt x="1132471" y="1399229"/>
                  <a:pt x="1140008" y="1386942"/>
                </a:cubicBezTo>
                <a:cubicBezTo>
                  <a:pt x="1141528" y="1379595"/>
                  <a:pt x="1144568" y="1369968"/>
                  <a:pt x="1149128" y="1358061"/>
                </a:cubicBezTo>
                <a:cubicBezTo>
                  <a:pt x="1153688" y="1346154"/>
                  <a:pt x="1159768" y="1339567"/>
                  <a:pt x="1167368" y="1338301"/>
                </a:cubicBezTo>
                <a:cubicBezTo>
                  <a:pt x="1166988" y="1335957"/>
                  <a:pt x="1165468" y="1331524"/>
                  <a:pt x="1162808" y="1325000"/>
                </a:cubicBezTo>
                <a:cubicBezTo>
                  <a:pt x="1160148" y="1318477"/>
                  <a:pt x="1158628" y="1314804"/>
                  <a:pt x="1158248" y="1313980"/>
                </a:cubicBezTo>
                <a:cubicBezTo>
                  <a:pt x="1156791" y="1314360"/>
                  <a:pt x="1155904" y="1315880"/>
                  <a:pt x="1155588" y="1318540"/>
                </a:cubicBezTo>
                <a:cubicBezTo>
                  <a:pt x="1155271" y="1321200"/>
                  <a:pt x="1155144" y="1322720"/>
                  <a:pt x="1155208" y="1323101"/>
                </a:cubicBezTo>
                <a:cubicBezTo>
                  <a:pt x="1146594" y="1341024"/>
                  <a:pt x="1136461" y="1358378"/>
                  <a:pt x="1124807" y="1375162"/>
                </a:cubicBezTo>
                <a:cubicBezTo>
                  <a:pt x="1113154" y="1391945"/>
                  <a:pt x="1106060" y="1410059"/>
                  <a:pt x="1103527" y="1429503"/>
                </a:cubicBezTo>
                <a:lnTo>
                  <a:pt x="1088326" y="1429503"/>
                </a:lnTo>
                <a:cubicBezTo>
                  <a:pt x="1081360" y="1429819"/>
                  <a:pt x="1073253" y="1429186"/>
                  <a:pt x="1064006" y="1427603"/>
                </a:cubicBezTo>
                <a:cubicBezTo>
                  <a:pt x="1054759" y="1426019"/>
                  <a:pt x="1049692" y="1421586"/>
                  <a:pt x="1048806" y="1414302"/>
                </a:cubicBezTo>
                <a:cubicBezTo>
                  <a:pt x="1049122" y="1400495"/>
                  <a:pt x="1052289" y="1387069"/>
                  <a:pt x="1058306" y="1374022"/>
                </a:cubicBezTo>
                <a:cubicBezTo>
                  <a:pt x="1064323" y="1360975"/>
                  <a:pt x="1071289" y="1349068"/>
                  <a:pt x="1079206" y="1338301"/>
                </a:cubicBezTo>
                <a:cubicBezTo>
                  <a:pt x="1078826" y="1330954"/>
                  <a:pt x="1077306" y="1324367"/>
                  <a:pt x="1074646" y="1318540"/>
                </a:cubicBezTo>
                <a:cubicBezTo>
                  <a:pt x="1071986" y="1312714"/>
                  <a:pt x="1070466" y="1306127"/>
                  <a:pt x="1070086" y="1298780"/>
                </a:cubicBezTo>
                <a:lnTo>
                  <a:pt x="1091366" y="1304860"/>
                </a:lnTo>
                <a:cubicBezTo>
                  <a:pt x="1091240" y="1295487"/>
                  <a:pt x="1092253" y="1285353"/>
                  <a:pt x="1094406" y="1274459"/>
                </a:cubicBezTo>
                <a:cubicBezTo>
                  <a:pt x="1096560" y="1263566"/>
                  <a:pt x="1100613" y="1253432"/>
                  <a:pt x="1106567" y="1244059"/>
                </a:cubicBezTo>
                <a:lnTo>
                  <a:pt x="1121767" y="1265339"/>
                </a:lnTo>
                <a:lnTo>
                  <a:pt x="1112647" y="1292700"/>
                </a:lnTo>
                <a:cubicBezTo>
                  <a:pt x="1114357" y="1294220"/>
                  <a:pt x="1116257" y="1295740"/>
                  <a:pt x="1118347" y="1297260"/>
                </a:cubicBezTo>
                <a:cubicBezTo>
                  <a:pt x="1120437" y="1298780"/>
                  <a:pt x="1121577" y="1300300"/>
                  <a:pt x="1121767" y="1301820"/>
                </a:cubicBezTo>
                <a:cubicBezTo>
                  <a:pt x="1121197" y="1304733"/>
                  <a:pt x="1118537" y="1306507"/>
                  <a:pt x="1113787" y="1307140"/>
                </a:cubicBezTo>
                <a:cubicBezTo>
                  <a:pt x="1109037" y="1307774"/>
                  <a:pt x="1105617" y="1308027"/>
                  <a:pt x="1103527" y="1307900"/>
                </a:cubicBezTo>
                <a:lnTo>
                  <a:pt x="1085286" y="1359581"/>
                </a:lnTo>
                <a:lnTo>
                  <a:pt x="1088326" y="1371742"/>
                </a:lnTo>
                <a:lnTo>
                  <a:pt x="1100487" y="1386942"/>
                </a:lnTo>
                <a:lnTo>
                  <a:pt x="1115687" y="1371742"/>
                </a:lnTo>
                <a:lnTo>
                  <a:pt x="1124807" y="1307900"/>
                </a:lnTo>
                <a:cubicBezTo>
                  <a:pt x="1134181" y="1299413"/>
                  <a:pt x="1142794" y="1287507"/>
                  <a:pt x="1150648" y="1272180"/>
                </a:cubicBezTo>
                <a:cubicBezTo>
                  <a:pt x="1158501" y="1256853"/>
                  <a:pt x="1164075" y="1243426"/>
                  <a:pt x="1167368" y="1231899"/>
                </a:cubicBezTo>
                <a:cubicBezTo>
                  <a:pt x="1167748" y="1221385"/>
                  <a:pt x="1170028" y="1211252"/>
                  <a:pt x="1174208" y="1201498"/>
                </a:cubicBezTo>
                <a:cubicBezTo>
                  <a:pt x="1178388" y="1191744"/>
                  <a:pt x="1182188" y="1181611"/>
                  <a:pt x="1185608" y="1171097"/>
                </a:cubicBezTo>
                <a:cubicBezTo>
                  <a:pt x="1200302" y="1158430"/>
                  <a:pt x="1213476" y="1144244"/>
                  <a:pt x="1225129" y="1128537"/>
                </a:cubicBezTo>
                <a:lnTo>
                  <a:pt x="1246410" y="1067735"/>
                </a:lnTo>
                <a:cubicBezTo>
                  <a:pt x="1248246" y="1067862"/>
                  <a:pt x="1250653" y="1067609"/>
                  <a:pt x="1253630" y="1066975"/>
                </a:cubicBezTo>
                <a:cubicBezTo>
                  <a:pt x="1256607" y="1066342"/>
                  <a:pt x="1258253" y="1064568"/>
                  <a:pt x="1258570" y="1061655"/>
                </a:cubicBezTo>
                <a:cubicBezTo>
                  <a:pt x="1258253" y="1060009"/>
                  <a:pt x="1256607" y="1057982"/>
                  <a:pt x="1253630" y="1055575"/>
                </a:cubicBezTo>
                <a:cubicBezTo>
                  <a:pt x="1250653" y="1053168"/>
                  <a:pt x="1248246" y="1051142"/>
                  <a:pt x="1246410" y="1049495"/>
                </a:cubicBezTo>
                <a:lnTo>
                  <a:pt x="1279850" y="1031254"/>
                </a:lnTo>
                <a:lnTo>
                  <a:pt x="1301131" y="1031254"/>
                </a:lnTo>
                <a:cubicBezTo>
                  <a:pt x="1300498" y="1042528"/>
                  <a:pt x="1298724" y="1053421"/>
                  <a:pt x="1295811" y="1063935"/>
                </a:cubicBezTo>
                <a:cubicBezTo>
                  <a:pt x="1292897" y="1074449"/>
                  <a:pt x="1292644" y="1089902"/>
                  <a:pt x="1295051" y="1110296"/>
                </a:cubicBezTo>
                <a:cubicBezTo>
                  <a:pt x="1301511" y="1101429"/>
                  <a:pt x="1307591" y="1092562"/>
                  <a:pt x="1313291" y="1083695"/>
                </a:cubicBezTo>
                <a:cubicBezTo>
                  <a:pt x="1318991" y="1074829"/>
                  <a:pt x="1322031" y="1064442"/>
                  <a:pt x="1322411" y="1052535"/>
                </a:cubicBezTo>
                <a:cubicBezTo>
                  <a:pt x="1337105" y="1040881"/>
                  <a:pt x="1350278" y="1027708"/>
                  <a:pt x="1361932" y="1013014"/>
                </a:cubicBezTo>
                <a:cubicBezTo>
                  <a:pt x="1378842" y="1011494"/>
                  <a:pt x="1385303" y="1005414"/>
                  <a:pt x="1381312" y="994774"/>
                </a:cubicBezTo>
                <a:cubicBezTo>
                  <a:pt x="1377322" y="984134"/>
                  <a:pt x="1379982" y="978053"/>
                  <a:pt x="1389293" y="976533"/>
                </a:cubicBezTo>
                <a:lnTo>
                  <a:pt x="1401453" y="976533"/>
                </a:lnTo>
                <a:cubicBezTo>
                  <a:pt x="1401960" y="967983"/>
                  <a:pt x="1403986" y="961523"/>
                  <a:pt x="1407533" y="957153"/>
                </a:cubicBezTo>
                <a:cubicBezTo>
                  <a:pt x="1411080" y="952783"/>
                  <a:pt x="1413106" y="947083"/>
                  <a:pt x="1413613" y="940052"/>
                </a:cubicBezTo>
                <a:lnTo>
                  <a:pt x="1434894" y="921812"/>
                </a:lnTo>
                <a:lnTo>
                  <a:pt x="1447054" y="946133"/>
                </a:lnTo>
                <a:cubicBezTo>
                  <a:pt x="1453134" y="946133"/>
                  <a:pt x="1456174" y="949173"/>
                  <a:pt x="1456174" y="955253"/>
                </a:cubicBezTo>
                <a:cubicBezTo>
                  <a:pt x="1455287" y="967223"/>
                  <a:pt x="1451741" y="979003"/>
                  <a:pt x="1445534" y="990594"/>
                </a:cubicBezTo>
                <a:cubicBezTo>
                  <a:pt x="1439327" y="1002184"/>
                  <a:pt x="1435780" y="1014724"/>
                  <a:pt x="1434894" y="1028215"/>
                </a:cubicBezTo>
                <a:cubicBezTo>
                  <a:pt x="1434830" y="1028468"/>
                  <a:pt x="1434957" y="1029481"/>
                  <a:pt x="1435274" y="1031254"/>
                </a:cubicBezTo>
                <a:cubicBezTo>
                  <a:pt x="1435590" y="1033028"/>
                  <a:pt x="1436477" y="1034041"/>
                  <a:pt x="1437934" y="1034295"/>
                </a:cubicBezTo>
                <a:cubicBezTo>
                  <a:pt x="1439580" y="1033598"/>
                  <a:pt x="1441607" y="1030431"/>
                  <a:pt x="1444014" y="1024794"/>
                </a:cubicBezTo>
                <a:cubicBezTo>
                  <a:pt x="1446420" y="1019158"/>
                  <a:pt x="1448447" y="1015231"/>
                  <a:pt x="1450094" y="1013014"/>
                </a:cubicBezTo>
                <a:cubicBezTo>
                  <a:pt x="1453641" y="1009974"/>
                  <a:pt x="1455667" y="1006934"/>
                  <a:pt x="1456174" y="1003894"/>
                </a:cubicBezTo>
                <a:cubicBezTo>
                  <a:pt x="1455794" y="999144"/>
                  <a:pt x="1455794" y="994964"/>
                  <a:pt x="1456174" y="991354"/>
                </a:cubicBezTo>
                <a:cubicBezTo>
                  <a:pt x="1456554" y="987743"/>
                  <a:pt x="1459594" y="985844"/>
                  <a:pt x="1465294" y="985653"/>
                </a:cubicBezTo>
                <a:lnTo>
                  <a:pt x="1477454" y="979573"/>
                </a:lnTo>
                <a:lnTo>
                  <a:pt x="1507855" y="976533"/>
                </a:lnTo>
                <a:lnTo>
                  <a:pt x="1516975" y="952213"/>
                </a:lnTo>
                <a:cubicBezTo>
                  <a:pt x="1521599" y="950503"/>
                  <a:pt x="1526032" y="947843"/>
                  <a:pt x="1530275" y="944233"/>
                </a:cubicBezTo>
                <a:cubicBezTo>
                  <a:pt x="1534519" y="940623"/>
                  <a:pt x="1538192" y="937203"/>
                  <a:pt x="1541295" y="933973"/>
                </a:cubicBezTo>
                <a:cubicBezTo>
                  <a:pt x="1544589" y="934036"/>
                  <a:pt x="1547882" y="933149"/>
                  <a:pt x="1551176" y="931312"/>
                </a:cubicBezTo>
                <a:cubicBezTo>
                  <a:pt x="1554469" y="929476"/>
                  <a:pt x="1556243" y="926309"/>
                  <a:pt x="1556496" y="921812"/>
                </a:cubicBezTo>
                <a:lnTo>
                  <a:pt x="1553456" y="909652"/>
                </a:lnTo>
                <a:lnTo>
                  <a:pt x="1580816" y="909652"/>
                </a:lnTo>
                <a:cubicBezTo>
                  <a:pt x="1579613" y="915542"/>
                  <a:pt x="1576700" y="924282"/>
                  <a:pt x="1572076" y="935873"/>
                </a:cubicBezTo>
                <a:cubicBezTo>
                  <a:pt x="1567453" y="947463"/>
                  <a:pt x="1568339" y="953923"/>
                  <a:pt x="1574736" y="955253"/>
                </a:cubicBezTo>
                <a:cubicBezTo>
                  <a:pt x="1577840" y="955063"/>
                  <a:pt x="1580753" y="953923"/>
                  <a:pt x="1583476" y="951833"/>
                </a:cubicBezTo>
                <a:cubicBezTo>
                  <a:pt x="1586200" y="949743"/>
                  <a:pt x="1588353" y="947843"/>
                  <a:pt x="1589936" y="946133"/>
                </a:cubicBezTo>
                <a:lnTo>
                  <a:pt x="1596017" y="909652"/>
                </a:lnTo>
                <a:lnTo>
                  <a:pt x="1611217" y="888372"/>
                </a:lnTo>
                <a:cubicBezTo>
                  <a:pt x="1611217" y="879378"/>
                  <a:pt x="1612737" y="871525"/>
                  <a:pt x="1615777" y="864811"/>
                </a:cubicBezTo>
                <a:cubicBezTo>
                  <a:pt x="1618817" y="858098"/>
                  <a:pt x="1623377" y="851764"/>
                  <a:pt x="1629457" y="845811"/>
                </a:cubicBezTo>
                <a:lnTo>
                  <a:pt x="1629457" y="821490"/>
                </a:lnTo>
                <a:cubicBezTo>
                  <a:pt x="1638071" y="811863"/>
                  <a:pt x="1642124" y="800717"/>
                  <a:pt x="1641618" y="788050"/>
                </a:cubicBezTo>
                <a:cubicBezTo>
                  <a:pt x="1646494" y="789506"/>
                  <a:pt x="1651181" y="788873"/>
                  <a:pt x="1655678" y="786149"/>
                </a:cubicBezTo>
                <a:cubicBezTo>
                  <a:pt x="1660175" y="783426"/>
                  <a:pt x="1662581" y="778993"/>
                  <a:pt x="1662898" y="772849"/>
                </a:cubicBezTo>
                <a:lnTo>
                  <a:pt x="1681138" y="745489"/>
                </a:lnTo>
                <a:lnTo>
                  <a:pt x="1705459" y="754609"/>
                </a:lnTo>
                <a:cubicBezTo>
                  <a:pt x="1701469" y="764489"/>
                  <a:pt x="1698809" y="775889"/>
                  <a:pt x="1697479" y="788809"/>
                </a:cubicBezTo>
                <a:cubicBezTo>
                  <a:pt x="1696149" y="801730"/>
                  <a:pt x="1692729" y="811610"/>
                  <a:pt x="1687219" y="818450"/>
                </a:cubicBezTo>
                <a:cubicBezTo>
                  <a:pt x="1687725" y="828077"/>
                  <a:pt x="1683672" y="833144"/>
                  <a:pt x="1675058" y="833650"/>
                </a:cubicBezTo>
                <a:cubicBezTo>
                  <a:pt x="1668471" y="833207"/>
                  <a:pt x="1660365" y="833334"/>
                  <a:pt x="1650738" y="834030"/>
                </a:cubicBezTo>
                <a:cubicBezTo>
                  <a:pt x="1641111" y="834727"/>
                  <a:pt x="1642124" y="838654"/>
                  <a:pt x="1653778" y="845811"/>
                </a:cubicBezTo>
                <a:lnTo>
                  <a:pt x="1641618" y="876211"/>
                </a:lnTo>
                <a:lnTo>
                  <a:pt x="1653778" y="876211"/>
                </a:lnTo>
                <a:lnTo>
                  <a:pt x="1641618" y="891412"/>
                </a:lnTo>
                <a:lnTo>
                  <a:pt x="1641618" y="921812"/>
                </a:lnTo>
                <a:lnTo>
                  <a:pt x="1620337" y="937013"/>
                </a:lnTo>
                <a:lnTo>
                  <a:pt x="1620337" y="964373"/>
                </a:lnTo>
                <a:cubicBezTo>
                  <a:pt x="1614764" y="974000"/>
                  <a:pt x="1607670" y="982107"/>
                  <a:pt x="1599057" y="988694"/>
                </a:cubicBezTo>
                <a:lnTo>
                  <a:pt x="1589936" y="1013014"/>
                </a:lnTo>
                <a:cubicBezTo>
                  <a:pt x="1599437" y="1015421"/>
                  <a:pt x="1602477" y="1025808"/>
                  <a:pt x="1599057" y="1044175"/>
                </a:cubicBezTo>
                <a:cubicBezTo>
                  <a:pt x="1595637" y="1062542"/>
                  <a:pt x="1592597" y="1074449"/>
                  <a:pt x="1589936" y="1079895"/>
                </a:cubicBezTo>
                <a:cubicBezTo>
                  <a:pt x="1584236" y="1081289"/>
                  <a:pt x="1581196" y="1087622"/>
                  <a:pt x="1580816" y="1098896"/>
                </a:cubicBezTo>
                <a:cubicBezTo>
                  <a:pt x="1580436" y="1110169"/>
                  <a:pt x="1580436" y="1118023"/>
                  <a:pt x="1580816" y="1122456"/>
                </a:cubicBezTo>
                <a:cubicBezTo>
                  <a:pt x="1576320" y="1124230"/>
                  <a:pt x="1573153" y="1127523"/>
                  <a:pt x="1571316" y="1132337"/>
                </a:cubicBezTo>
                <a:cubicBezTo>
                  <a:pt x="1569479" y="1137150"/>
                  <a:pt x="1568593" y="1141963"/>
                  <a:pt x="1568656" y="1146777"/>
                </a:cubicBezTo>
                <a:cubicBezTo>
                  <a:pt x="1569163" y="1152477"/>
                  <a:pt x="1571189" y="1157037"/>
                  <a:pt x="1574736" y="1160457"/>
                </a:cubicBezTo>
                <a:cubicBezTo>
                  <a:pt x="1578283" y="1163877"/>
                  <a:pt x="1580310" y="1168437"/>
                  <a:pt x="1580816" y="1174137"/>
                </a:cubicBezTo>
                <a:cubicBezTo>
                  <a:pt x="1592533" y="1171858"/>
                  <a:pt x="1597980" y="1162737"/>
                  <a:pt x="1597157" y="1146777"/>
                </a:cubicBezTo>
                <a:cubicBezTo>
                  <a:pt x="1596333" y="1130816"/>
                  <a:pt x="1601020" y="1121696"/>
                  <a:pt x="1611217" y="1119416"/>
                </a:cubicBezTo>
                <a:cubicBezTo>
                  <a:pt x="1611534" y="1110106"/>
                  <a:pt x="1614700" y="1101366"/>
                  <a:pt x="1620717" y="1093196"/>
                </a:cubicBezTo>
                <a:cubicBezTo>
                  <a:pt x="1626734" y="1085026"/>
                  <a:pt x="1633701" y="1078566"/>
                  <a:pt x="1641618" y="1073815"/>
                </a:cubicBezTo>
                <a:lnTo>
                  <a:pt x="1641618" y="1034295"/>
                </a:lnTo>
                <a:cubicBezTo>
                  <a:pt x="1668281" y="1021438"/>
                  <a:pt x="1684115" y="1006871"/>
                  <a:pt x="1689119" y="990594"/>
                </a:cubicBezTo>
                <a:cubicBezTo>
                  <a:pt x="1694122" y="974317"/>
                  <a:pt x="1701595" y="951390"/>
                  <a:pt x="1711539" y="921812"/>
                </a:cubicBezTo>
                <a:cubicBezTo>
                  <a:pt x="1721799" y="920925"/>
                  <a:pt x="1730919" y="917379"/>
                  <a:pt x="1738900" y="911172"/>
                </a:cubicBezTo>
                <a:cubicBezTo>
                  <a:pt x="1746880" y="904965"/>
                  <a:pt x="1756000" y="901418"/>
                  <a:pt x="1766260" y="900532"/>
                </a:cubicBezTo>
                <a:lnTo>
                  <a:pt x="1766260" y="867091"/>
                </a:lnTo>
                <a:lnTo>
                  <a:pt x="1775380" y="867091"/>
                </a:lnTo>
                <a:cubicBezTo>
                  <a:pt x="1781207" y="867091"/>
                  <a:pt x="1784754" y="868611"/>
                  <a:pt x="1786021" y="871651"/>
                </a:cubicBezTo>
                <a:cubicBezTo>
                  <a:pt x="1787287" y="874691"/>
                  <a:pt x="1787794" y="879251"/>
                  <a:pt x="1787541" y="885331"/>
                </a:cubicBezTo>
                <a:lnTo>
                  <a:pt x="1778420" y="909652"/>
                </a:lnTo>
                <a:cubicBezTo>
                  <a:pt x="1778610" y="911869"/>
                  <a:pt x="1779750" y="915796"/>
                  <a:pt x="1781840" y="921432"/>
                </a:cubicBezTo>
                <a:cubicBezTo>
                  <a:pt x="1783930" y="927069"/>
                  <a:pt x="1785831" y="930236"/>
                  <a:pt x="1787541" y="930932"/>
                </a:cubicBezTo>
                <a:lnTo>
                  <a:pt x="1787541" y="921812"/>
                </a:lnTo>
                <a:cubicBezTo>
                  <a:pt x="1794507" y="916872"/>
                  <a:pt x="1802614" y="910032"/>
                  <a:pt x="1811861" y="901292"/>
                </a:cubicBezTo>
                <a:cubicBezTo>
                  <a:pt x="1821108" y="892552"/>
                  <a:pt x="1826175" y="884191"/>
                  <a:pt x="1827061" y="876211"/>
                </a:cubicBezTo>
                <a:lnTo>
                  <a:pt x="1828063" y="874688"/>
                </a:lnTo>
                <a:lnTo>
                  <a:pt x="1833264" y="859828"/>
                </a:lnTo>
                <a:lnTo>
                  <a:pt x="1836887" y="859446"/>
                </a:lnTo>
                <a:lnTo>
                  <a:pt x="1838742" y="846201"/>
                </a:lnTo>
                <a:lnTo>
                  <a:pt x="1833264" y="841588"/>
                </a:lnTo>
                <a:lnTo>
                  <a:pt x="1861195" y="826352"/>
                </a:lnTo>
                <a:lnTo>
                  <a:pt x="1863162" y="814270"/>
                </a:lnTo>
                <a:cubicBezTo>
                  <a:pt x="1864999" y="808253"/>
                  <a:pt x="1868166" y="803567"/>
                  <a:pt x="1872662" y="800210"/>
                </a:cubicBezTo>
                <a:lnTo>
                  <a:pt x="1872662" y="775889"/>
                </a:lnTo>
                <a:lnTo>
                  <a:pt x="1884823" y="766769"/>
                </a:lnTo>
                <a:cubicBezTo>
                  <a:pt x="1885139" y="757522"/>
                  <a:pt x="1888306" y="748655"/>
                  <a:pt x="1894323" y="740168"/>
                </a:cubicBezTo>
                <a:cubicBezTo>
                  <a:pt x="1900340" y="731682"/>
                  <a:pt x="1907306" y="724335"/>
                  <a:pt x="1915223" y="718128"/>
                </a:cubicBezTo>
                <a:cubicBezTo>
                  <a:pt x="1921430" y="708438"/>
                  <a:pt x="1928777" y="697418"/>
                  <a:pt x="1937264" y="685067"/>
                </a:cubicBezTo>
                <a:cubicBezTo>
                  <a:pt x="1945750" y="672717"/>
                  <a:pt x="1954617" y="662457"/>
                  <a:pt x="1963864" y="654287"/>
                </a:cubicBezTo>
                <a:cubicBezTo>
                  <a:pt x="1963674" y="649537"/>
                  <a:pt x="1964054" y="644597"/>
                  <a:pt x="1965004" y="639466"/>
                </a:cubicBezTo>
                <a:cubicBezTo>
                  <a:pt x="1965954" y="634336"/>
                  <a:pt x="1968614" y="630156"/>
                  <a:pt x="1972984" y="626926"/>
                </a:cubicBezTo>
                <a:cubicBezTo>
                  <a:pt x="1973238" y="617553"/>
                  <a:pt x="1975771" y="608179"/>
                  <a:pt x="1980585" y="598806"/>
                </a:cubicBezTo>
                <a:cubicBezTo>
                  <a:pt x="1985398" y="589432"/>
                  <a:pt x="1990971" y="581579"/>
                  <a:pt x="1997305" y="575245"/>
                </a:cubicBezTo>
                <a:cubicBezTo>
                  <a:pt x="1997305" y="572078"/>
                  <a:pt x="1998065" y="569292"/>
                  <a:pt x="1999585" y="566885"/>
                </a:cubicBezTo>
                <a:cubicBezTo>
                  <a:pt x="2001105" y="564478"/>
                  <a:pt x="2003385" y="563212"/>
                  <a:pt x="2006425" y="563085"/>
                </a:cubicBezTo>
                <a:lnTo>
                  <a:pt x="2015545" y="566125"/>
                </a:lnTo>
                <a:lnTo>
                  <a:pt x="2006425" y="596525"/>
                </a:lnTo>
                <a:cubicBezTo>
                  <a:pt x="2003385" y="599756"/>
                  <a:pt x="2001105" y="603936"/>
                  <a:pt x="1999585" y="609066"/>
                </a:cubicBezTo>
                <a:cubicBezTo>
                  <a:pt x="1998065" y="614196"/>
                  <a:pt x="1997305" y="619136"/>
                  <a:pt x="1997305" y="623886"/>
                </a:cubicBezTo>
                <a:lnTo>
                  <a:pt x="1985145" y="651247"/>
                </a:lnTo>
                <a:cubicBezTo>
                  <a:pt x="1985778" y="658087"/>
                  <a:pt x="1986031" y="665687"/>
                  <a:pt x="1985905" y="674047"/>
                </a:cubicBezTo>
                <a:cubicBezTo>
                  <a:pt x="1985778" y="682407"/>
                  <a:pt x="1981471" y="686967"/>
                  <a:pt x="1972984" y="687727"/>
                </a:cubicBezTo>
                <a:cubicBezTo>
                  <a:pt x="1971971" y="717368"/>
                  <a:pt x="1963357" y="752329"/>
                  <a:pt x="1947144" y="792609"/>
                </a:cubicBezTo>
                <a:lnTo>
                  <a:pt x="1934596" y="819297"/>
                </a:lnTo>
                <a:lnTo>
                  <a:pt x="1948786" y="805107"/>
                </a:lnTo>
                <a:cubicBezTo>
                  <a:pt x="1965696" y="803587"/>
                  <a:pt x="1972157" y="797507"/>
                  <a:pt x="1968166" y="786867"/>
                </a:cubicBezTo>
                <a:cubicBezTo>
                  <a:pt x="1964176" y="776227"/>
                  <a:pt x="1966836" y="770146"/>
                  <a:pt x="1976147" y="768626"/>
                </a:cubicBezTo>
                <a:lnTo>
                  <a:pt x="1988307" y="768626"/>
                </a:lnTo>
                <a:cubicBezTo>
                  <a:pt x="1988814" y="760076"/>
                  <a:pt x="1990840" y="753616"/>
                  <a:pt x="1994387" y="749246"/>
                </a:cubicBezTo>
                <a:cubicBezTo>
                  <a:pt x="1997934" y="744876"/>
                  <a:pt x="1999960" y="739176"/>
                  <a:pt x="2000467" y="732145"/>
                </a:cubicBezTo>
                <a:lnTo>
                  <a:pt x="2021748" y="713905"/>
                </a:lnTo>
                <a:lnTo>
                  <a:pt x="2033908" y="738226"/>
                </a:lnTo>
                <a:cubicBezTo>
                  <a:pt x="2039988" y="738226"/>
                  <a:pt x="2043028" y="741266"/>
                  <a:pt x="2043028" y="747346"/>
                </a:cubicBezTo>
                <a:cubicBezTo>
                  <a:pt x="2042141" y="759316"/>
                  <a:pt x="2038595" y="771096"/>
                  <a:pt x="2032388" y="782687"/>
                </a:cubicBezTo>
                <a:cubicBezTo>
                  <a:pt x="2026181" y="794277"/>
                  <a:pt x="2022634" y="806817"/>
                  <a:pt x="2021748" y="820308"/>
                </a:cubicBezTo>
                <a:cubicBezTo>
                  <a:pt x="2021684" y="820561"/>
                  <a:pt x="2021811" y="821574"/>
                  <a:pt x="2022128" y="823347"/>
                </a:cubicBezTo>
                <a:cubicBezTo>
                  <a:pt x="2022444" y="825121"/>
                  <a:pt x="2023331" y="826134"/>
                  <a:pt x="2024788" y="826388"/>
                </a:cubicBezTo>
                <a:cubicBezTo>
                  <a:pt x="2026434" y="825691"/>
                  <a:pt x="2028461" y="822524"/>
                  <a:pt x="2030868" y="816887"/>
                </a:cubicBezTo>
                <a:cubicBezTo>
                  <a:pt x="2033274" y="811251"/>
                  <a:pt x="2035301" y="807324"/>
                  <a:pt x="2036948" y="805107"/>
                </a:cubicBezTo>
                <a:cubicBezTo>
                  <a:pt x="2040495" y="802067"/>
                  <a:pt x="2042521" y="799027"/>
                  <a:pt x="2043028" y="795987"/>
                </a:cubicBezTo>
                <a:cubicBezTo>
                  <a:pt x="2042648" y="791237"/>
                  <a:pt x="2042648" y="787057"/>
                  <a:pt x="2043028" y="783447"/>
                </a:cubicBezTo>
                <a:cubicBezTo>
                  <a:pt x="2043408" y="779836"/>
                  <a:pt x="2046448" y="777937"/>
                  <a:pt x="2052148" y="777746"/>
                </a:cubicBezTo>
                <a:lnTo>
                  <a:pt x="2064308" y="771666"/>
                </a:lnTo>
                <a:lnTo>
                  <a:pt x="2094709" y="768626"/>
                </a:lnTo>
                <a:lnTo>
                  <a:pt x="2103829" y="744306"/>
                </a:lnTo>
                <a:cubicBezTo>
                  <a:pt x="2108453" y="742596"/>
                  <a:pt x="2112886" y="739936"/>
                  <a:pt x="2117129" y="736326"/>
                </a:cubicBezTo>
                <a:cubicBezTo>
                  <a:pt x="2121373" y="732716"/>
                  <a:pt x="2125046" y="729296"/>
                  <a:pt x="2128149" y="726066"/>
                </a:cubicBezTo>
                <a:cubicBezTo>
                  <a:pt x="2131443" y="726129"/>
                  <a:pt x="2134736" y="725242"/>
                  <a:pt x="2138030" y="723405"/>
                </a:cubicBezTo>
                <a:cubicBezTo>
                  <a:pt x="2141323" y="721569"/>
                  <a:pt x="2143097" y="718402"/>
                  <a:pt x="2143350" y="713905"/>
                </a:cubicBezTo>
                <a:lnTo>
                  <a:pt x="2140310" y="701745"/>
                </a:lnTo>
                <a:lnTo>
                  <a:pt x="2167670" y="701745"/>
                </a:lnTo>
                <a:cubicBezTo>
                  <a:pt x="2166467" y="707635"/>
                  <a:pt x="2163554" y="716375"/>
                  <a:pt x="2158930" y="727966"/>
                </a:cubicBezTo>
                <a:cubicBezTo>
                  <a:pt x="2154307" y="739556"/>
                  <a:pt x="2155193" y="746016"/>
                  <a:pt x="2161590" y="747346"/>
                </a:cubicBezTo>
                <a:cubicBezTo>
                  <a:pt x="2164694" y="747156"/>
                  <a:pt x="2167607" y="746016"/>
                  <a:pt x="2170330" y="743926"/>
                </a:cubicBezTo>
                <a:cubicBezTo>
                  <a:pt x="2173054" y="741836"/>
                  <a:pt x="2175207" y="739936"/>
                  <a:pt x="2176790" y="738226"/>
                </a:cubicBezTo>
                <a:lnTo>
                  <a:pt x="2182871" y="701745"/>
                </a:lnTo>
                <a:lnTo>
                  <a:pt x="2198071" y="680465"/>
                </a:lnTo>
                <a:cubicBezTo>
                  <a:pt x="2198071" y="671471"/>
                  <a:pt x="2199591" y="663618"/>
                  <a:pt x="2202631" y="656904"/>
                </a:cubicBezTo>
                <a:cubicBezTo>
                  <a:pt x="2205671" y="650191"/>
                  <a:pt x="2210231" y="643857"/>
                  <a:pt x="2216311" y="637904"/>
                </a:cubicBezTo>
                <a:lnTo>
                  <a:pt x="2216311" y="613583"/>
                </a:lnTo>
                <a:cubicBezTo>
                  <a:pt x="2224925" y="603956"/>
                  <a:pt x="2228978" y="592810"/>
                  <a:pt x="2228472" y="580143"/>
                </a:cubicBezTo>
                <a:cubicBezTo>
                  <a:pt x="2233348" y="581599"/>
                  <a:pt x="2238035" y="580966"/>
                  <a:pt x="2242532" y="578242"/>
                </a:cubicBezTo>
                <a:cubicBezTo>
                  <a:pt x="2247029" y="575519"/>
                  <a:pt x="2249435" y="571086"/>
                  <a:pt x="2249752" y="564942"/>
                </a:cubicBezTo>
                <a:lnTo>
                  <a:pt x="2267992" y="537582"/>
                </a:lnTo>
                <a:lnTo>
                  <a:pt x="2292313" y="546702"/>
                </a:lnTo>
                <a:cubicBezTo>
                  <a:pt x="2288323" y="556582"/>
                  <a:pt x="2285663" y="567982"/>
                  <a:pt x="2284333" y="580902"/>
                </a:cubicBezTo>
                <a:cubicBezTo>
                  <a:pt x="2283003" y="593823"/>
                  <a:pt x="2279583" y="603703"/>
                  <a:pt x="2274073" y="610543"/>
                </a:cubicBezTo>
                <a:cubicBezTo>
                  <a:pt x="2274579" y="620170"/>
                  <a:pt x="2270526" y="625237"/>
                  <a:pt x="2261912" y="625743"/>
                </a:cubicBezTo>
                <a:cubicBezTo>
                  <a:pt x="2255325" y="625300"/>
                  <a:pt x="2247219" y="625427"/>
                  <a:pt x="2237592" y="626123"/>
                </a:cubicBezTo>
                <a:cubicBezTo>
                  <a:pt x="2227965" y="626820"/>
                  <a:pt x="2228978" y="630747"/>
                  <a:pt x="2240632" y="637904"/>
                </a:cubicBezTo>
                <a:lnTo>
                  <a:pt x="2228472" y="668304"/>
                </a:lnTo>
                <a:lnTo>
                  <a:pt x="2240632" y="668304"/>
                </a:lnTo>
                <a:lnTo>
                  <a:pt x="2228472" y="683505"/>
                </a:lnTo>
                <a:lnTo>
                  <a:pt x="2228472" y="713905"/>
                </a:lnTo>
                <a:lnTo>
                  <a:pt x="2207191" y="729106"/>
                </a:lnTo>
                <a:lnTo>
                  <a:pt x="2207191" y="756466"/>
                </a:lnTo>
                <a:cubicBezTo>
                  <a:pt x="2201618" y="766093"/>
                  <a:pt x="2194524" y="774200"/>
                  <a:pt x="2185911" y="780787"/>
                </a:cubicBezTo>
                <a:lnTo>
                  <a:pt x="2176790" y="805107"/>
                </a:lnTo>
                <a:cubicBezTo>
                  <a:pt x="2186291" y="807514"/>
                  <a:pt x="2189331" y="817901"/>
                  <a:pt x="2185911" y="836268"/>
                </a:cubicBezTo>
                <a:cubicBezTo>
                  <a:pt x="2182491" y="854635"/>
                  <a:pt x="2179451" y="866542"/>
                  <a:pt x="2176790" y="871988"/>
                </a:cubicBezTo>
                <a:cubicBezTo>
                  <a:pt x="2171090" y="873382"/>
                  <a:pt x="2168050" y="879715"/>
                  <a:pt x="2167670" y="890989"/>
                </a:cubicBezTo>
                <a:cubicBezTo>
                  <a:pt x="2167290" y="902262"/>
                  <a:pt x="2167290" y="910116"/>
                  <a:pt x="2167670" y="914549"/>
                </a:cubicBezTo>
                <a:cubicBezTo>
                  <a:pt x="2163174" y="916323"/>
                  <a:pt x="2160007" y="919616"/>
                  <a:pt x="2158170" y="924430"/>
                </a:cubicBezTo>
                <a:cubicBezTo>
                  <a:pt x="2156333" y="929243"/>
                  <a:pt x="2155447" y="934056"/>
                  <a:pt x="2155510" y="938870"/>
                </a:cubicBezTo>
                <a:cubicBezTo>
                  <a:pt x="2156017" y="944570"/>
                  <a:pt x="2158043" y="949130"/>
                  <a:pt x="2161590" y="952550"/>
                </a:cubicBezTo>
                <a:cubicBezTo>
                  <a:pt x="2165137" y="955970"/>
                  <a:pt x="2167164" y="960530"/>
                  <a:pt x="2167670" y="966230"/>
                </a:cubicBezTo>
                <a:cubicBezTo>
                  <a:pt x="2179387" y="963951"/>
                  <a:pt x="2184834" y="954830"/>
                  <a:pt x="2184011" y="938870"/>
                </a:cubicBezTo>
                <a:cubicBezTo>
                  <a:pt x="2183187" y="922909"/>
                  <a:pt x="2187874" y="913789"/>
                  <a:pt x="2198071" y="911509"/>
                </a:cubicBezTo>
                <a:cubicBezTo>
                  <a:pt x="2198388" y="902199"/>
                  <a:pt x="2201554" y="893459"/>
                  <a:pt x="2207571" y="885289"/>
                </a:cubicBezTo>
                <a:cubicBezTo>
                  <a:pt x="2213588" y="877119"/>
                  <a:pt x="2220555" y="870659"/>
                  <a:pt x="2228472" y="865908"/>
                </a:cubicBezTo>
                <a:lnTo>
                  <a:pt x="2228472" y="826388"/>
                </a:lnTo>
                <a:cubicBezTo>
                  <a:pt x="2255135" y="813531"/>
                  <a:pt x="2270969" y="798964"/>
                  <a:pt x="2275973" y="782687"/>
                </a:cubicBezTo>
                <a:cubicBezTo>
                  <a:pt x="2280976" y="766410"/>
                  <a:pt x="2288449" y="743483"/>
                  <a:pt x="2298393" y="713905"/>
                </a:cubicBezTo>
                <a:cubicBezTo>
                  <a:pt x="2308653" y="713018"/>
                  <a:pt x="2317773" y="709472"/>
                  <a:pt x="2325754" y="703265"/>
                </a:cubicBezTo>
                <a:cubicBezTo>
                  <a:pt x="2333734" y="697058"/>
                  <a:pt x="2342854" y="693511"/>
                  <a:pt x="2353114" y="692625"/>
                </a:cubicBezTo>
                <a:lnTo>
                  <a:pt x="2353114" y="659184"/>
                </a:lnTo>
                <a:lnTo>
                  <a:pt x="2362234" y="659184"/>
                </a:lnTo>
                <a:cubicBezTo>
                  <a:pt x="2368061" y="659184"/>
                  <a:pt x="2371608" y="660704"/>
                  <a:pt x="2372875" y="663744"/>
                </a:cubicBezTo>
                <a:cubicBezTo>
                  <a:pt x="2374141" y="666784"/>
                  <a:pt x="2374648" y="671344"/>
                  <a:pt x="2374395" y="677424"/>
                </a:cubicBezTo>
                <a:lnTo>
                  <a:pt x="2365274" y="701745"/>
                </a:lnTo>
                <a:cubicBezTo>
                  <a:pt x="2365464" y="703962"/>
                  <a:pt x="2366604" y="707889"/>
                  <a:pt x="2368694" y="713525"/>
                </a:cubicBezTo>
                <a:cubicBezTo>
                  <a:pt x="2370784" y="719162"/>
                  <a:pt x="2372685" y="722329"/>
                  <a:pt x="2374395" y="723025"/>
                </a:cubicBezTo>
                <a:lnTo>
                  <a:pt x="2374395" y="713905"/>
                </a:lnTo>
                <a:cubicBezTo>
                  <a:pt x="2381361" y="708965"/>
                  <a:pt x="2389468" y="702125"/>
                  <a:pt x="2398715" y="693385"/>
                </a:cubicBezTo>
                <a:cubicBezTo>
                  <a:pt x="2407962" y="684645"/>
                  <a:pt x="2413029" y="676284"/>
                  <a:pt x="2413915" y="668304"/>
                </a:cubicBezTo>
                <a:cubicBezTo>
                  <a:pt x="2418412" y="665011"/>
                  <a:pt x="2421579" y="660198"/>
                  <a:pt x="2423416" y="653864"/>
                </a:cubicBezTo>
                <a:cubicBezTo>
                  <a:pt x="2425252" y="647531"/>
                  <a:pt x="2426139" y="641197"/>
                  <a:pt x="2426076" y="634864"/>
                </a:cubicBezTo>
                <a:lnTo>
                  <a:pt x="2447356" y="622703"/>
                </a:lnTo>
                <a:cubicBezTo>
                  <a:pt x="2447293" y="617827"/>
                  <a:pt x="2448179" y="612380"/>
                  <a:pt x="2450016" y="606363"/>
                </a:cubicBezTo>
                <a:cubicBezTo>
                  <a:pt x="2451853" y="600346"/>
                  <a:pt x="2455020" y="595660"/>
                  <a:pt x="2459516" y="592303"/>
                </a:cubicBezTo>
                <a:lnTo>
                  <a:pt x="2459516" y="567982"/>
                </a:lnTo>
                <a:lnTo>
                  <a:pt x="2471677" y="558862"/>
                </a:lnTo>
                <a:cubicBezTo>
                  <a:pt x="2471993" y="549615"/>
                  <a:pt x="2475160" y="540748"/>
                  <a:pt x="2481177" y="532261"/>
                </a:cubicBezTo>
                <a:cubicBezTo>
                  <a:pt x="2487194" y="523775"/>
                  <a:pt x="2494160" y="516428"/>
                  <a:pt x="2502077" y="510221"/>
                </a:cubicBezTo>
                <a:cubicBezTo>
                  <a:pt x="2508284" y="500531"/>
                  <a:pt x="2515631" y="489511"/>
                  <a:pt x="2524118" y="477160"/>
                </a:cubicBezTo>
                <a:cubicBezTo>
                  <a:pt x="2532604" y="464810"/>
                  <a:pt x="2541471" y="454550"/>
                  <a:pt x="2550718" y="446380"/>
                </a:cubicBezTo>
                <a:cubicBezTo>
                  <a:pt x="2550528" y="441630"/>
                  <a:pt x="2550908" y="436690"/>
                  <a:pt x="2551858" y="431559"/>
                </a:cubicBezTo>
                <a:cubicBezTo>
                  <a:pt x="2552808" y="426429"/>
                  <a:pt x="2555468" y="422249"/>
                  <a:pt x="2559838" y="419019"/>
                </a:cubicBezTo>
                <a:cubicBezTo>
                  <a:pt x="2560092" y="409646"/>
                  <a:pt x="2562625" y="400272"/>
                  <a:pt x="2567439" y="390899"/>
                </a:cubicBezTo>
                <a:cubicBezTo>
                  <a:pt x="2572252" y="381525"/>
                  <a:pt x="2577825" y="373672"/>
                  <a:pt x="2584159" y="367338"/>
                </a:cubicBezTo>
                <a:cubicBezTo>
                  <a:pt x="2584159" y="364171"/>
                  <a:pt x="2584919" y="361385"/>
                  <a:pt x="2586439" y="358978"/>
                </a:cubicBezTo>
                <a:cubicBezTo>
                  <a:pt x="2587959" y="356571"/>
                  <a:pt x="2590239" y="355305"/>
                  <a:pt x="2593279" y="355178"/>
                </a:cubicBezTo>
                <a:lnTo>
                  <a:pt x="2602399" y="358218"/>
                </a:lnTo>
                <a:lnTo>
                  <a:pt x="2593279" y="388618"/>
                </a:lnTo>
                <a:cubicBezTo>
                  <a:pt x="2590239" y="391849"/>
                  <a:pt x="2587959" y="396029"/>
                  <a:pt x="2586439" y="401159"/>
                </a:cubicBezTo>
                <a:cubicBezTo>
                  <a:pt x="2584919" y="406289"/>
                  <a:pt x="2584159" y="411229"/>
                  <a:pt x="2584159" y="415979"/>
                </a:cubicBezTo>
                <a:lnTo>
                  <a:pt x="2571999" y="443340"/>
                </a:lnTo>
                <a:cubicBezTo>
                  <a:pt x="2572632" y="450180"/>
                  <a:pt x="2572885" y="457780"/>
                  <a:pt x="2572759" y="466140"/>
                </a:cubicBezTo>
                <a:cubicBezTo>
                  <a:pt x="2572632" y="474500"/>
                  <a:pt x="2568325" y="479060"/>
                  <a:pt x="2559838" y="479820"/>
                </a:cubicBezTo>
                <a:cubicBezTo>
                  <a:pt x="2558825" y="509461"/>
                  <a:pt x="2550211" y="544422"/>
                  <a:pt x="2533998" y="584702"/>
                </a:cubicBezTo>
                <a:cubicBezTo>
                  <a:pt x="2517784" y="624983"/>
                  <a:pt x="2500050" y="656904"/>
                  <a:pt x="2480797" y="680465"/>
                </a:cubicBezTo>
                <a:cubicBezTo>
                  <a:pt x="2480417" y="690851"/>
                  <a:pt x="2478897" y="700478"/>
                  <a:pt x="2476237" y="709345"/>
                </a:cubicBezTo>
                <a:lnTo>
                  <a:pt x="2471747" y="737780"/>
                </a:lnTo>
                <a:lnTo>
                  <a:pt x="2485729" y="741775"/>
                </a:lnTo>
                <a:cubicBezTo>
                  <a:pt x="2485603" y="732402"/>
                  <a:pt x="2486616" y="722268"/>
                  <a:pt x="2488769" y="711374"/>
                </a:cubicBezTo>
                <a:cubicBezTo>
                  <a:pt x="2490923" y="700481"/>
                  <a:pt x="2494976" y="690347"/>
                  <a:pt x="2500930" y="680974"/>
                </a:cubicBezTo>
                <a:lnTo>
                  <a:pt x="2516130" y="702254"/>
                </a:lnTo>
                <a:lnTo>
                  <a:pt x="2507010" y="729615"/>
                </a:lnTo>
                <a:cubicBezTo>
                  <a:pt x="2508720" y="731134"/>
                  <a:pt x="2510620" y="732655"/>
                  <a:pt x="2512710" y="734175"/>
                </a:cubicBezTo>
                <a:cubicBezTo>
                  <a:pt x="2514800" y="735695"/>
                  <a:pt x="2515940" y="737215"/>
                  <a:pt x="2516130" y="738735"/>
                </a:cubicBezTo>
                <a:cubicBezTo>
                  <a:pt x="2515560" y="741648"/>
                  <a:pt x="2512900" y="743422"/>
                  <a:pt x="2508150" y="744055"/>
                </a:cubicBezTo>
                <a:cubicBezTo>
                  <a:pt x="2503400" y="744689"/>
                  <a:pt x="2499980" y="744942"/>
                  <a:pt x="2497890" y="744815"/>
                </a:cubicBezTo>
                <a:lnTo>
                  <a:pt x="2479649" y="796495"/>
                </a:lnTo>
                <a:lnTo>
                  <a:pt x="2482689" y="808657"/>
                </a:lnTo>
                <a:lnTo>
                  <a:pt x="2494850" y="823857"/>
                </a:lnTo>
                <a:lnTo>
                  <a:pt x="2510050" y="808657"/>
                </a:lnTo>
                <a:lnTo>
                  <a:pt x="2519170" y="744815"/>
                </a:lnTo>
                <a:cubicBezTo>
                  <a:pt x="2528544" y="736328"/>
                  <a:pt x="2537157" y="724422"/>
                  <a:pt x="2545011" y="709095"/>
                </a:cubicBezTo>
                <a:cubicBezTo>
                  <a:pt x="2552864" y="693768"/>
                  <a:pt x="2558438" y="680341"/>
                  <a:pt x="2561731" y="668814"/>
                </a:cubicBezTo>
                <a:cubicBezTo>
                  <a:pt x="2562111" y="658300"/>
                  <a:pt x="2564391" y="648167"/>
                  <a:pt x="2568571" y="638413"/>
                </a:cubicBezTo>
                <a:cubicBezTo>
                  <a:pt x="2572751" y="628658"/>
                  <a:pt x="2576551" y="618526"/>
                  <a:pt x="2579971" y="608012"/>
                </a:cubicBezTo>
                <a:cubicBezTo>
                  <a:pt x="2594665" y="595345"/>
                  <a:pt x="2607839" y="581159"/>
                  <a:pt x="2619492" y="565452"/>
                </a:cubicBezTo>
                <a:lnTo>
                  <a:pt x="2640773" y="504650"/>
                </a:lnTo>
                <a:cubicBezTo>
                  <a:pt x="2642609" y="504777"/>
                  <a:pt x="2645016" y="504524"/>
                  <a:pt x="2647993" y="503890"/>
                </a:cubicBezTo>
                <a:cubicBezTo>
                  <a:pt x="2650970" y="503257"/>
                  <a:pt x="2652616" y="501483"/>
                  <a:pt x="2652933" y="498570"/>
                </a:cubicBezTo>
                <a:cubicBezTo>
                  <a:pt x="2652616" y="496924"/>
                  <a:pt x="2650970" y="494897"/>
                  <a:pt x="2647993" y="492490"/>
                </a:cubicBezTo>
                <a:cubicBezTo>
                  <a:pt x="2645016" y="490083"/>
                  <a:pt x="2642609" y="488057"/>
                  <a:pt x="2640773" y="486410"/>
                </a:cubicBezTo>
                <a:lnTo>
                  <a:pt x="2674213" y="468169"/>
                </a:lnTo>
                <a:lnTo>
                  <a:pt x="2695494" y="468169"/>
                </a:lnTo>
                <a:cubicBezTo>
                  <a:pt x="2694861" y="479443"/>
                  <a:pt x="2693087" y="490336"/>
                  <a:pt x="2690174" y="500850"/>
                </a:cubicBezTo>
                <a:cubicBezTo>
                  <a:pt x="2687260" y="511364"/>
                  <a:pt x="2687007" y="526817"/>
                  <a:pt x="2689414" y="547211"/>
                </a:cubicBezTo>
                <a:cubicBezTo>
                  <a:pt x="2695874" y="538344"/>
                  <a:pt x="2701954" y="529477"/>
                  <a:pt x="2707654" y="520610"/>
                </a:cubicBezTo>
                <a:cubicBezTo>
                  <a:pt x="2713354" y="511744"/>
                  <a:pt x="2716394" y="501356"/>
                  <a:pt x="2716774" y="489450"/>
                </a:cubicBezTo>
                <a:cubicBezTo>
                  <a:pt x="2731468" y="477796"/>
                  <a:pt x="2744641" y="464623"/>
                  <a:pt x="2756295" y="449929"/>
                </a:cubicBezTo>
                <a:cubicBezTo>
                  <a:pt x="2773205" y="448409"/>
                  <a:pt x="2779666" y="442329"/>
                  <a:pt x="2775675" y="431689"/>
                </a:cubicBezTo>
                <a:cubicBezTo>
                  <a:pt x="2771685" y="421049"/>
                  <a:pt x="2774345" y="414968"/>
                  <a:pt x="2783656" y="413448"/>
                </a:cubicBezTo>
                <a:lnTo>
                  <a:pt x="2795816" y="413448"/>
                </a:lnTo>
                <a:cubicBezTo>
                  <a:pt x="2796323" y="404898"/>
                  <a:pt x="2798349" y="398438"/>
                  <a:pt x="2801896" y="394068"/>
                </a:cubicBezTo>
                <a:cubicBezTo>
                  <a:pt x="2805443" y="389698"/>
                  <a:pt x="2807469" y="383998"/>
                  <a:pt x="2807976" y="376967"/>
                </a:cubicBezTo>
                <a:lnTo>
                  <a:pt x="2829257" y="358727"/>
                </a:lnTo>
                <a:lnTo>
                  <a:pt x="2841417" y="383048"/>
                </a:lnTo>
                <a:cubicBezTo>
                  <a:pt x="2847497" y="383048"/>
                  <a:pt x="2850537" y="386088"/>
                  <a:pt x="2850537" y="392168"/>
                </a:cubicBezTo>
                <a:cubicBezTo>
                  <a:pt x="2849650" y="404138"/>
                  <a:pt x="2846104" y="415918"/>
                  <a:pt x="2839897" y="427509"/>
                </a:cubicBezTo>
                <a:cubicBezTo>
                  <a:pt x="2833690" y="439099"/>
                  <a:pt x="2830143" y="451639"/>
                  <a:pt x="2829257" y="465130"/>
                </a:cubicBezTo>
                <a:cubicBezTo>
                  <a:pt x="2829193" y="465383"/>
                  <a:pt x="2829320" y="466396"/>
                  <a:pt x="2829637" y="468169"/>
                </a:cubicBezTo>
                <a:cubicBezTo>
                  <a:pt x="2829953" y="469943"/>
                  <a:pt x="2830840" y="470956"/>
                  <a:pt x="2832297" y="471210"/>
                </a:cubicBezTo>
                <a:cubicBezTo>
                  <a:pt x="2833943" y="470513"/>
                  <a:pt x="2835970" y="467346"/>
                  <a:pt x="2838377" y="461709"/>
                </a:cubicBezTo>
                <a:cubicBezTo>
                  <a:pt x="2840783" y="456073"/>
                  <a:pt x="2842810" y="452146"/>
                  <a:pt x="2844457" y="449929"/>
                </a:cubicBezTo>
                <a:cubicBezTo>
                  <a:pt x="2848004" y="446889"/>
                  <a:pt x="2850030" y="443849"/>
                  <a:pt x="2850537" y="440809"/>
                </a:cubicBezTo>
                <a:cubicBezTo>
                  <a:pt x="2850157" y="436059"/>
                  <a:pt x="2850157" y="431879"/>
                  <a:pt x="2850537" y="428269"/>
                </a:cubicBezTo>
                <a:cubicBezTo>
                  <a:pt x="2850917" y="424658"/>
                  <a:pt x="2853957" y="422759"/>
                  <a:pt x="2859657" y="422568"/>
                </a:cubicBezTo>
                <a:lnTo>
                  <a:pt x="2871817" y="416488"/>
                </a:lnTo>
                <a:lnTo>
                  <a:pt x="2902218" y="413448"/>
                </a:lnTo>
                <a:lnTo>
                  <a:pt x="2911338" y="389128"/>
                </a:lnTo>
                <a:cubicBezTo>
                  <a:pt x="2915962" y="387418"/>
                  <a:pt x="2920395" y="384758"/>
                  <a:pt x="2924638" y="381148"/>
                </a:cubicBezTo>
                <a:cubicBezTo>
                  <a:pt x="2928882" y="377538"/>
                  <a:pt x="2932555" y="374118"/>
                  <a:pt x="2935658" y="370888"/>
                </a:cubicBezTo>
                <a:cubicBezTo>
                  <a:pt x="2938952" y="370951"/>
                  <a:pt x="2942245" y="370064"/>
                  <a:pt x="2945539" y="368227"/>
                </a:cubicBezTo>
                <a:cubicBezTo>
                  <a:pt x="2948832" y="366391"/>
                  <a:pt x="2950606" y="363224"/>
                  <a:pt x="2950859" y="358727"/>
                </a:cubicBezTo>
                <a:lnTo>
                  <a:pt x="2947819" y="346567"/>
                </a:lnTo>
                <a:lnTo>
                  <a:pt x="2975179" y="346567"/>
                </a:lnTo>
                <a:cubicBezTo>
                  <a:pt x="2973976" y="352457"/>
                  <a:pt x="2971063" y="361197"/>
                  <a:pt x="2966439" y="372788"/>
                </a:cubicBezTo>
                <a:cubicBezTo>
                  <a:pt x="2961816" y="384378"/>
                  <a:pt x="2962702" y="390838"/>
                  <a:pt x="2969099" y="392168"/>
                </a:cubicBezTo>
                <a:cubicBezTo>
                  <a:pt x="2972203" y="391978"/>
                  <a:pt x="2975116" y="390838"/>
                  <a:pt x="2977839" y="388748"/>
                </a:cubicBezTo>
                <a:cubicBezTo>
                  <a:pt x="2980563" y="386658"/>
                  <a:pt x="2982716" y="384758"/>
                  <a:pt x="2984299" y="383048"/>
                </a:cubicBezTo>
                <a:lnTo>
                  <a:pt x="2990380" y="346567"/>
                </a:lnTo>
                <a:lnTo>
                  <a:pt x="3005580" y="325287"/>
                </a:lnTo>
                <a:cubicBezTo>
                  <a:pt x="3005580" y="316293"/>
                  <a:pt x="3007100" y="308440"/>
                  <a:pt x="3010140" y="301726"/>
                </a:cubicBezTo>
                <a:cubicBezTo>
                  <a:pt x="3013180" y="295013"/>
                  <a:pt x="3017740" y="288679"/>
                  <a:pt x="3023820" y="282726"/>
                </a:cubicBezTo>
                <a:lnTo>
                  <a:pt x="3023820" y="258405"/>
                </a:lnTo>
                <a:cubicBezTo>
                  <a:pt x="3032434" y="248778"/>
                  <a:pt x="3036487" y="237632"/>
                  <a:pt x="3035981" y="224965"/>
                </a:cubicBezTo>
                <a:cubicBezTo>
                  <a:pt x="3040857" y="226421"/>
                  <a:pt x="3045544" y="225788"/>
                  <a:pt x="3050041" y="223064"/>
                </a:cubicBezTo>
                <a:cubicBezTo>
                  <a:pt x="3054538" y="220341"/>
                  <a:pt x="3056944" y="215908"/>
                  <a:pt x="3057261" y="209764"/>
                </a:cubicBezTo>
                <a:lnTo>
                  <a:pt x="3075501" y="182404"/>
                </a:lnTo>
                <a:lnTo>
                  <a:pt x="3099822" y="191524"/>
                </a:lnTo>
                <a:cubicBezTo>
                  <a:pt x="3095832" y="201404"/>
                  <a:pt x="3093172" y="212804"/>
                  <a:pt x="3091842" y="225724"/>
                </a:cubicBezTo>
                <a:cubicBezTo>
                  <a:pt x="3090512" y="238645"/>
                  <a:pt x="3087092" y="248525"/>
                  <a:pt x="3081582" y="255365"/>
                </a:cubicBezTo>
                <a:cubicBezTo>
                  <a:pt x="3082088" y="264992"/>
                  <a:pt x="3078035" y="270059"/>
                  <a:pt x="3069421" y="270565"/>
                </a:cubicBezTo>
                <a:cubicBezTo>
                  <a:pt x="3062834" y="270122"/>
                  <a:pt x="3054728" y="270249"/>
                  <a:pt x="3045101" y="270945"/>
                </a:cubicBezTo>
                <a:cubicBezTo>
                  <a:pt x="3035474" y="271642"/>
                  <a:pt x="3036487" y="275569"/>
                  <a:pt x="3048141" y="282726"/>
                </a:cubicBezTo>
                <a:lnTo>
                  <a:pt x="3035981" y="313126"/>
                </a:lnTo>
                <a:lnTo>
                  <a:pt x="3048141" y="313126"/>
                </a:lnTo>
                <a:lnTo>
                  <a:pt x="3035981" y="328327"/>
                </a:lnTo>
                <a:lnTo>
                  <a:pt x="3035981" y="358727"/>
                </a:lnTo>
                <a:lnTo>
                  <a:pt x="3014700" y="373928"/>
                </a:lnTo>
                <a:lnTo>
                  <a:pt x="3014700" y="401288"/>
                </a:lnTo>
                <a:cubicBezTo>
                  <a:pt x="3009127" y="410915"/>
                  <a:pt x="3002033" y="419022"/>
                  <a:pt x="2993420" y="425609"/>
                </a:cubicBezTo>
                <a:lnTo>
                  <a:pt x="2984299" y="449929"/>
                </a:lnTo>
                <a:cubicBezTo>
                  <a:pt x="2993800" y="452336"/>
                  <a:pt x="2996840" y="462723"/>
                  <a:pt x="2993420" y="481090"/>
                </a:cubicBezTo>
                <a:cubicBezTo>
                  <a:pt x="2990000" y="499457"/>
                  <a:pt x="2986960" y="511364"/>
                  <a:pt x="2984299" y="516809"/>
                </a:cubicBezTo>
                <a:cubicBezTo>
                  <a:pt x="2978599" y="518204"/>
                  <a:pt x="2975559" y="524537"/>
                  <a:pt x="2975179" y="535811"/>
                </a:cubicBezTo>
                <a:cubicBezTo>
                  <a:pt x="2974799" y="547084"/>
                  <a:pt x="2974799" y="554938"/>
                  <a:pt x="2975179" y="559371"/>
                </a:cubicBezTo>
                <a:cubicBezTo>
                  <a:pt x="2970683" y="561145"/>
                  <a:pt x="2967516" y="564438"/>
                  <a:pt x="2965679" y="569252"/>
                </a:cubicBezTo>
                <a:cubicBezTo>
                  <a:pt x="2963842" y="574065"/>
                  <a:pt x="2962956" y="578878"/>
                  <a:pt x="2963019" y="583692"/>
                </a:cubicBezTo>
                <a:cubicBezTo>
                  <a:pt x="2963526" y="589392"/>
                  <a:pt x="2965552" y="593952"/>
                  <a:pt x="2969099" y="597372"/>
                </a:cubicBezTo>
                <a:cubicBezTo>
                  <a:pt x="2972646" y="600792"/>
                  <a:pt x="2974673" y="605352"/>
                  <a:pt x="2975179" y="611052"/>
                </a:cubicBezTo>
                <a:cubicBezTo>
                  <a:pt x="2986896" y="608773"/>
                  <a:pt x="2992343" y="599652"/>
                  <a:pt x="2991520" y="583692"/>
                </a:cubicBezTo>
                <a:cubicBezTo>
                  <a:pt x="2990696" y="567731"/>
                  <a:pt x="2995383" y="558611"/>
                  <a:pt x="3005580" y="556331"/>
                </a:cubicBezTo>
                <a:cubicBezTo>
                  <a:pt x="3005897" y="547020"/>
                  <a:pt x="3009063" y="538281"/>
                  <a:pt x="3015080" y="530111"/>
                </a:cubicBezTo>
                <a:cubicBezTo>
                  <a:pt x="3021097" y="521941"/>
                  <a:pt x="3028064" y="515481"/>
                  <a:pt x="3035981" y="510730"/>
                </a:cubicBezTo>
                <a:lnTo>
                  <a:pt x="3035981" y="471210"/>
                </a:lnTo>
                <a:cubicBezTo>
                  <a:pt x="3062644" y="458353"/>
                  <a:pt x="3078478" y="443786"/>
                  <a:pt x="3083482" y="427509"/>
                </a:cubicBezTo>
                <a:cubicBezTo>
                  <a:pt x="3088485" y="411232"/>
                  <a:pt x="3095958" y="388305"/>
                  <a:pt x="3105902" y="358727"/>
                </a:cubicBezTo>
                <a:cubicBezTo>
                  <a:pt x="3116162" y="357840"/>
                  <a:pt x="3125282" y="354294"/>
                  <a:pt x="3133263" y="348087"/>
                </a:cubicBezTo>
                <a:cubicBezTo>
                  <a:pt x="3141243" y="341880"/>
                  <a:pt x="3150363" y="338333"/>
                  <a:pt x="3160623" y="337447"/>
                </a:cubicBezTo>
                <a:lnTo>
                  <a:pt x="3160623" y="304006"/>
                </a:lnTo>
                <a:lnTo>
                  <a:pt x="3169743" y="304006"/>
                </a:lnTo>
                <a:cubicBezTo>
                  <a:pt x="3175570" y="304006"/>
                  <a:pt x="3179117" y="305526"/>
                  <a:pt x="3180384" y="308566"/>
                </a:cubicBezTo>
                <a:cubicBezTo>
                  <a:pt x="3181650" y="311606"/>
                  <a:pt x="3182157" y="316166"/>
                  <a:pt x="3181904" y="322246"/>
                </a:cubicBezTo>
                <a:lnTo>
                  <a:pt x="3172783" y="346567"/>
                </a:lnTo>
                <a:cubicBezTo>
                  <a:pt x="3172973" y="348784"/>
                  <a:pt x="3174113" y="352711"/>
                  <a:pt x="3176203" y="358347"/>
                </a:cubicBezTo>
                <a:cubicBezTo>
                  <a:pt x="3178293" y="363984"/>
                  <a:pt x="3180194" y="367151"/>
                  <a:pt x="3181904" y="367847"/>
                </a:cubicBezTo>
                <a:lnTo>
                  <a:pt x="3181904" y="358727"/>
                </a:lnTo>
                <a:cubicBezTo>
                  <a:pt x="3188870" y="353787"/>
                  <a:pt x="3196977" y="346947"/>
                  <a:pt x="3206224" y="338207"/>
                </a:cubicBezTo>
                <a:cubicBezTo>
                  <a:pt x="3215471" y="329467"/>
                  <a:pt x="3220538" y="321106"/>
                  <a:pt x="3221424" y="313126"/>
                </a:cubicBezTo>
                <a:cubicBezTo>
                  <a:pt x="3225921" y="309833"/>
                  <a:pt x="3229088" y="305020"/>
                  <a:pt x="3230925" y="298686"/>
                </a:cubicBezTo>
                <a:cubicBezTo>
                  <a:pt x="3232761" y="292353"/>
                  <a:pt x="3233648" y="286019"/>
                  <a:pt x="3233585" y="279686"/>
                </a:cubicBezTo>
                <a:lnTo>
                  <a:pt x="3254865" y="267525"/>
                </a:lnTo>
                <a:cubicBezTo>
                  <a:pt x="3254802" y="262649"/>
                  <a:pt x="3255688" y="257202"/>
                  <a:pt x="3257525" y="251185"/>
                </a:cubicBezTo>
                <a:cubicBezTo>
                  <a:pt x="3259362" y="245168"/>
                  <a:pt x="3262529" y="240482"/>
                  <a:pt x="3267025" y="237125"/>
                </a:cubicBezTo>
                <a:lnTo>
                  <a:pt x="3267025" y="212804"/>
                </a:lnTo>
                <a:lnTo>
                  <a:pt x="3279186" y="203684"/>
                </a:lnTo>
                <a:cubicBezTo>
                  <a:pt x="3279502" y="194437"/>
                  <a:pt x="3282669" y="185570"/>
                  <a:pt x="3288686" y="177083"/>
                </a:cubicBezTo>
                <a:cubicBezTo>
                  <a:pt x="3294703" y="168597"/>
                  <a:pt x="3301669" y="161250"/>
                  <a:pt x="3309586" y="155043"/>
                </a:cubicBezTo>
                <a:cubicBezTo>
                  <a:pt x="3315793" y="145353"/>
                  <a:pt x="3323140" y="134333"/>
                  <a:pt x="3331627" y="121982"/>
                </a:cubicBezTo>
                <a:cubicBezTo>
                  <a:pt x="3340113" y="109632"/>
                  <a:pt x="3348980" y="99372"/>
                  <a:pt x="3358227" y="91202"/>
                </a:cubicBezTo>
                <a:cubicBezTo>
                  <a:pt x="3358037" y="86452"/>
                  <a:pt x="3358417" y="81512"/>
                  <a:pt x="3359367" y="76381"/>
                </a:cubicBezTo>
                <a:cubicBezTo>
                  <a:pt x="3360317" y="71251"/>
                  <a:pt x="3362977" y="67071"/>
                  <a:pt x="3367347" y="63841"/>
                </a:cubicBezTo>
                <a:cubicBezTo>
                  <a:pt x="3367601" y="54468"/>
                  <a:pt x="3370134" y="45094"/>
                  <a:pt x="3374948" y="35721"/>
                </a:cubicBezTo>
                <a:cubicBezTo>
                  <a:pt x="3379761" y="26347"/>
                  <a:pt x="3385334" y="18494"/>
                  <a:pt x="3391668" y="12160"/>
                </a:cubicBezTo>
                <a:cubicBezTo>
                  <a:pt x="3391668" y="8993"/>
                  <a:pt x="3392428" y="6207"/>
                  <a:pt x="3393948" y="3800"/>
                </a:cubicBezTo>
                <a:cubicBezTo>
                  <a:pt x="3395468" y="1393"/>
                  <a:pt x="3397748" y="127"/>
                  <a:pt x="3400788" y="0"/>
                </a:cubicBezTo>
                <a:close/>
              </a:path>
            </a:pathLst>
          </a:custGeom>
          <a:blipFill dpi="0" rotWithShape="0">
            <a:blip r:embed="rId5">
              <a:extLst>
                <a:ext uri="{28A0092B-C50C-407E-A947-70E740481C1C}">
                  <a14:useLocalDpi xmlns:a14="http://schemas.microsoft.com/office/drawing/2010/main" val="0"/>
                </a:ext>
              </a:extLst>
            </a:blip>
            <a:srcRect/>
            <a:stretch>
              <a:fillRect l="4560" t="4137" r="1" b="118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1655285" y="2198139"/>
            <a:ext cx="6588830"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What trends did they ride on to develop their business idea?</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604332" y="2136019"/>
            <a:ext cx="720000" cy="72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935284" y="3495146"/>
            <a:ext cx="720000" cy="72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1296836" y="4761628"/>
            <a:ext cx="720000" cy="72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2016836" y="3588653"/>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What was Google’s unique selling proposition?</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2718459" y="4970338"/>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What needs does Google meet?</a:t>
            </a:r>
          </a:p>
        </p:txBody>
      </p:sp>
      <p:sp>
        <p:nvSpPr>
          <p:cNvPr id="2" name="عنصر نائب لرقم الشريحة 1">
            <a:extLst>
              <a:ext uri="{FF2B5EF4-FFF2-40B4-BE49-F238E27FC236}">
                <a16:creationId xmlns:a16="http://schemas.microsoft.com/office/drawing/2014/main" id="{EE69C3DB-3A16-DF8A-92AE-12257C0E6ED5}"/>
              </a:ext>
            </a:extLst>
          </p:cNvPr>
          <p:cNvSpPr>
            <a:spLocks noGrp="1"/>
          </p:cNvSpPr>
          <p:nvPr>
            <p:ph type="sldNum" sz="quarter" idx="12"/>
          </p:nvPr>
        </p:nvSpPr>
        <p:spPr/>
        <p:txBody>
          <a:bodyPr/>
          <a:lstStyle/>
          <a:p>
            <a:fld id="{7BB485FA-5BF7-483B-B1A0-9B2B5547A02D}" type="slidenum">
              <a:rPr lang="ar-SA" smtClean="0"/>
              <a:t>31</a:t>
            </a:fld>
            <a:endParaRPr lang="ar-SA"/>
          </a:p>
        </p:txBody>
      </p:sp>
    </p:spTree>
    <p:extLst>
      <p:ext uri="{BB962C8B-B14F-4D97-AF65-F5344CB8AC3E}">
        <p14:creationId xmlns:p14="http://schemas.microsoft.com/office/powerpoint/2010/main" val="372794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calcmode="lin" valueType="num">
                                      <p:cBhvr>
                                        <p:cTn id="30"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9"/>
                                        </p:tgtEl>
                                        <p:attrNameLst>
                                          <p:attrName>ppt_y</p:attrName>
                                        </p:attrNameLst>
                                      </p:cBhvr>
                                      <p:tavLst>
                                        <p:tav tm="0">
                                          <p:val>
                                            <p:strVal val="#ppt_y"/>
                                          </p:val>
                                        </p:tav>
                                        <p:tav tm="100000">
                                          <p:val>
                                            <p:strVal val="#ppt_y"/>
                                          </p:val>
                                        </p:tav>
                                      </p:tavLst>
                                    </p:anim>
                                    <p:anim calcmode="lin" valueType="num">
                                      <p:cBhvr>
                                        <p:cTn id="32"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9"/>
                                        </p:tgtEl>
                                      </p:cBhvr>
                                    </p:animEffect>
                                  </p:childTnLst>
                                </p:cTn>
                              </p:par>
                            </p:childTnLst>
                          </p:cTn>
                        </p:par>
                        <p:par>
                          <p:cTn id="35" fill="hold">
                            <p:stCondLst>
                              <p:cond delay="1275"/>
                            </p:stCondLst>
                            <p:childTnLst>
                              <p:par>
                                <p:cTn id="36" presetID="22" presetClass="entr" presetSubtype="8" fill="hold" grpId="0" nodeType="afterEffect">
                                  <p:stCondLst>
                                    <p:cond delay="0"/>
                                  </p:stCondLst>
                                  <p:iterate type="wd">
                                    <p:tmPct val="10000"/>
                                  </p:iterate>
                                  <p:childTnLst>
                                    <p:set>
                                      <p:cBhvr>
                                        <p:cTn id="37" dur="1" fill="hold">
                                          <p:stCondLst>
                                            <p:cond delay="0"/>
                                          </p:stCondLst>
                                        </p:cTn>
                                        <p:tgtEl>
                                          <p:spTgt spid="33"/>
                                        </p:tgtEl>
                                        <p:attrNameLst>
                                          <p:attrName>style.visibility</p:attrName>
                                        </p:attrNameLst>
                                      </p:cBhvr>
                                      <p:to>
                                        <p:strVal val="visible"/>
                                      </p:to>
                                    </p:set>
                                    <p:animEffect transition="in" filter="wipe(left)">
                                      <p:cBhvr>
                                        <p:cTn id="38" dur="10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50"/>
                                        <p:tgtEl>
                                          <p:spTgt spid="34"/>
                                        </p:tgtEl>
                                      </p:cBhvr>
                                    </p:animEffect>
                                  </p:childTnLst>
                                </p:cTn>
                              </p:par>
                            </p:childTnLst>
                          </p:cTn>
                        </p:par>
                        <p:par>
                          <p:cTn id="42" fill="hold">
                            <p:stCondLst>
                              <p:cond delay="3375"/>
                            </p:stCondLst>
                            <p:childTnLst>
                              <p:par>
                                <p:cTn id="43" presetID="10"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50"/>
                                        <p:tgtEl>
                                          <p:spTgt spid="35"/>
                                        </p:tgtEl>
                                      </p:cBhvr>
                                    </p:animEffect>
                                  </p:childTnLst>
                                </p:cTn>
                              </p:par>
                            </p:childTnLst>
                          </p:cTn>
                        </p:par>
                        <p:par>
                          <p:cTn id="46" fill="hold">
                            <p:stCondLst>
                              <p:cond delay="3525"/>
                            </p:stCondLst>
                            <p:childTnLst>
                              <p:par>
                                <p:cTn id="47" presetID="10"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50"/>
                                        <p:tgtEl>
                                          <p:spTgt spid="37"/>
                                        </p:tgtEl>
                                      </p:cBhvr>
                                    </p:animEffect>
                                  </p:childTnLst>
                                </p:cTn>
                              </p:par>
                            </p:childTnLst>
                          </p:cTn>
                        </p:par>
                        <p:par>
                          <p:cTn id="50" fill="hold">
                            <p:stCondLst>
                              <p:cond delay="3675"/>
                            </p:stCondLst>
                            <p:childTnLst>
                              <p:par>
                                <p:cTn id="51" presetID="22" presetClass="entr" presetSubtype="8" fill="hold" grpId="0" nodeType="afterEffect">
                                  <p:stCondLst>
                                    <p:cond delay="0"/>
                                  </p:stCondLst>
                                  <p:iterate type="wd">
                                    <p:tmPct val="10000"/>
                                  </p:iterate>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275"/>
                            </p:stCondLst>
                            <p:childTnLst>
                              <p:par>
                                <p:cTn id="55" presetID="22" presetClass="entr" presetSubtype="8" fill="hold" grpId="0" nodeType="afterEffect">
                                  <p:stCondLst>
                                    <p:cond delay="0"/>
                                  </p:stCondLst>
                                  <p:iterate type="wd">
                                    <p:tmPct val="10000"/>
                                  </p:iterate>
                                  <p:childTnLst>
                                    <p:set>
                                      <p:cBhvr>
                                        <p:cTn id="56" dur="1" fill="hold">
                                          <p:stCondLst>
                                            <p:cond delay="0"/>
                                          </p:stCondLst>
                                        </p:cTn>
                                        <p:tgtEl>
                                          <p:spTgt spid="40"/>
                                        </p:tgtEl>
                                        <p:attrNameLst>
                                          <p:attrName>style.visibility</p:attrName>
                                        </p:attrNameLst>
                                      </p:cBhvr>
                                      <p:to>
                                        <p:strVal val="visible"/>
                                      </p:to>
                                    </p:set>
                                    <p:animEffect transition="in" filter="wipe(left)">
                                      <p:cBhvr>
                                        <p:cTn id="5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9" grpId="0"/>
      <p:bldP spid="33" grpId="0"/>
      <p:bldP spid="34" grpId="0" animBg="1"/>
      <p:bldP spid="35" grpId="0" animBg="1"/>
      <p:bldP spid="37" grpId="0" animBg="1"/>
      <p:bldP spid="38"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Chapter 4 overview</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661B33B7-0CF6-EF89-2FC9-CC9BEB8C9F38}"/>
              </a:ext>
            </a:extLst>
          </p:cNvPr>
          <p:cNvGrpSpPr/>
          <p:nvPr/>
        </p:nvGrpSpPr>
        <p:grpSpPr>
          <a:xfrm>
            <a:off x="1011303" y="3803411"/>
            <a:ext cx="2272201" cy="912783"/>
            <a:chOff x="8919882" y="1614573"/>
            <a:chExt cx="1539184" cy="618319"/>
          </a:xfrm>
        </p:grpSpPr>
        <p:grpSp>
          <p:nvGrpSpPr>
            <p:cNvPr id="29" name="مجموعة 28">
              <a:extLst>
                <a:ext uri="{FF2B5EF4-FFF2-40B4-BE49-F238E27FC236}">
                  <a16:creationId xmlns:a16="http://schemas.microsoft.com/office/drawing/2014/main" id="{3965F3C1-471A-502D-2D76-BC11BA637727}"/>
                </a:ext>
              </a:extLst>
            </p:cNvPr>
            <p:cNvGrpSpPr/>
            <p:nvPr/>
          </p:nvGrpSpPr>
          <p:grpSpPr>
            <a:xfrm rot="19678031">
              <a:off x="8919882" y="1614573"/>
              <a:ext cx="1389133" cy="575674"/>
              <a:chOff x="5137484" y="1916911"/>
              <a:chExt cx="1945483" cy="806232"/>
            </a:xfrm>
          </p:grpSpPr>
          <p:sp>
            <p:nvSpPr>
              <p:cNvPr id="34" name="شكل حر 59">
                <a:extLst>
                  <a:ext uri="{FF2B5EF4-FFF2-40B4-BE49-F238E27FC236}">
                    <a16:creationId xmlns:a16="http://schemas.microsoft.com/office/drawing/2014/main" id="{1492B8CF-413B-5C00-9BB4-9211535B6DDB}"/>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شكل حر 60">
                <a:extLst>
                  <a:ext uri="{FF2B5EF4-FFF2-40B4-BE49-F238E27FC236}">
                    <a16:creationId xmlns:a16="http://schemas.microsoft.com/office/drawing/2014/main" id="{CE04FEBD-CD11-8D8F-7EE0-1CFEE88200A2}"/>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7" name="شكل حر 61">
                <a:extLst>
                  <a:ext uri="{FF2B5EF4-FFF2-40B4-BE49-F238E27FC236}">
                    <a16:creationId xmlns:a16="http://schemas.microsoft.com/office/drawing/2014/main" id="{6E4C6B0B-A66F-44DF-AB9E-CD8686662C4C}"/>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30" name="مجموعة 29">
              <a:extLst>
                <a:ext uri="{FF2B5EF4-FFF2-40B4-BE49-F238E27FC236}">
                  <a16:creationId xmlns:a16="http://schemas.microsoft.com/office/drawing/2014/main" id="{5DF3368E-622D-6D39-9ECC-2776136B942E}"/>
                </a:ext>
              </a:extLst>
            </p:cNvPr>
            <p:cNvGrpSpPr/>
            <p:nvPr/>
          </p:nvGrpSpPr>
          <p:grpSpPr>
            <a:xfrm rot="2307867" flipH="1">
              <a:off x="9069932" y="1657218"/>
              <a:ext cx="1389134" cy="575674"/>
              <a:chOff x="5137484" y="1916911"/>
              <a:chExt cx="1945483" cy="806232"/>
            </a:xfrm>
          </p:grpSpPr>
          <p:sp>
            <p:nvSpPr>
              <p:cNvPr id="31" name="شكل حر 89">
                <a:extLst>
                  <a:ext uri="{FF2B5EF4-FFF2-40B4-BE49-F238E27FC236}">
                    <a16:creationId xmlns:a16="http://schemas.microsoft.com/office/drawing/2014/main" id="{64325CBF-951B-437C-08D5-C2375DB5DBFB}"/>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2" name="شكل حر 90">
                <a:extLst>
                  <a:ext uri="{FF2B5EF4-FFF2-40B4-BE49-F238E27FC236}">
                    <a16:creationId xmlns:a16="http://schemas.microsoft.com/office/drawing/2014/main" id="{59522FF7-03A5-7E72-33A5-F4116A612938}"/>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3" name="شكل حر 91">
                <a:extLst>
                  <a:ext uri="{FF2B5EF4-FFF2-40B4-BE49-F238E27FC236}">
                    <a16:creationId xmlns:a16="http://schemas.microsoft.com/office/drawing/2014/main" id="{6A93B3A2-18BF-69E1-8AEF-DB32025D5481}"/>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dirty="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38" name="TextBox 18">
            <a:extLst>
              <a:ext uri="{FF2B5EF4-FFF2-40B4-BE49-F238E27FC236}">
                <a16:creationId xmlns:a16="http://schemas.microsoft.com/office/drawing/2014/main" id="{912E117B-3EEA-BD14-04D3-032D7C7DDE6B}"/>
              </a:ext>
            </a:extLst>
          </p:cNvPr>
          <p:cNvSpPr txBox="1"/>
          <p:nvPr/>
        </p:nvSpPr>
        <p:spPr>
          <a:xfrm flipH="1">
            <a:off x="1983728" y="3681906"/>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2</a:t>
            </a:r>
          </a:p>
        </p:txBody>
      </p:sp>
      <p:grpSp>
        <p:nvGrpSpPr>
          <p:cNvPr id="39" name="مجموعة 38">
            <a:extLst>
              <a:ext uri="{FF2B5EF4-FFF2-40B4-BE49-F238E27FC236}">
                <a16:creationId xmlns:a16="http://schemas.microsoft.com/office/drawing/2014/main" id="{E8FC18FA-8355-A074-9D28-66929B1052C5}"/>
              </a:ext>
            </a:extLst>
          </p:cNvPr>
          <p:cNvGrpSpPr/>
          <p:nvPr/>
        </p:nvGrpSpPr>
        <p:grpSpPr>
          <a:xfrm>
            <a:off x="1015592" y="1764250"/>
            <a:ext cx="2272201" cy="912783"/>
            <a:chOff x="8919882" y="1614573"/>
            <a:chExt cx="1539184" cy="618319"/>
          </a:xfrm>
        </p:grpSpPr>
        <p:grpSp>
          <p:nvGrpSpPr>
            <p:cNvPr id="40" name="مجموعة 39">
              <a:extLst>
                <a:ext uri="{FF2B5EF4-FFF2-40B4-BE49-F238E27FC236}">
                  <a16:creationId xmlns:a16="http://schemas.microsoft.com/office/drawing/2014/main" id="{73EC9C5F-61F9-ECF2-67C0-505AAA3DD972}"/>
                </a:ext>
              </a:extLst>
            </p:cNvPr>
            <p:cNvGrpSpPr/>
            <p:nvPr/>
          </p:nvGrpSpPr>
          <p:grpSpPr>
            <a:xfrm rot="19678031">
              <a:off x="8919882" y="1614573"/>
              <a:ext cx="1389133" cy="575674"/>
              <a:chOff x="5137484" y="1916911"/>
              <a:chExt cx="1945483" cy="806232"/>
            </a:xfrm>
          </p:grpSpPr>
          <p:sp>
            <p:nvSpPr>
              <p:cNvPr id="45" name="شكل حر 59">
                <a:extLst>
                  <a:ext uri="{FF2B5EF4-FFF2-40B4-BE49-F238E27FC236}">
                    <a16:creationId xmlns:a16="http://schemas.microsoft.com/office/drawing/2014/main" id="{223A62D5-B2A4-B4CE-E22D-6AD959F047C3}"/>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6" name="شكل حر 60">
                <a:extLst>
                  <a:ext uri="{FF2B5EF4-FFF2-40B4-BE49-F238E27FC236}">
                    <a16:creationId xmlns:a16="http://schemas.microsoft.com/office/drawing/2014/main" id="{6E15E15F-5D25-92E9-289B-B024A9D29FCE}"/>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7" name="شكل حر 61">
                <a:extLst>
                  <a:ext uri="{FF2B5EF4-FFF2-40B4-BE49-F238E27FC236}">
                    <a16:creationId xmlns:a16="http://schemas.microsoft.com/office/drawing/2014/main" id="{3AA834D1-3EE0-6035-0E26-0574228EA50D}"/>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41" name="مجموعة 40">
              <a:extLst>
                <a:ext uri="{FF2B5EF4-FFF2-40B4-BE49-F238E27FC236}">
                  <a16:creationId xmlns:a16="http://schemas.microsoft.com/office/drawing/2014/main" id="{B1FAE221-FA77-A4CD-AFE6-12914CF8B6D3}"/>
                </a:ext>
              </a:extLst>
            </p:cNvPr>
            <p:cNvGrpSpPr/>
            <p:nvPr/>
          </p:nvGrpSpPr>
          <p:grpSpPr>
            <a:xfrm rot="2307867" flipH="1">
              <a:off x="9069932" y="1657218"/>
              <a:ext cx="1389134" cy="575674"/>
              <a:chOff x="5137484" y="1916911"/>
              <a:chExt cx="1945483" cy="806232"/>
            </a:xfrm>
          </p:grpSpPr>
          <p:sp>
            <p:nvSpPr>
              <p:cNvPr id="42" name="شكل حر 89">
                <a:extLst>
                  <a:ext uri="{FF2B5EF4-FFF2-40B4-BE49-F238E27FC236}">
                    <a16:creationId xmlns:a16="http://schemas.microsoft.com/office/drawing/2014/main" id="{68A78574-6609-7263-4865-22C3120AE426}"/>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3" name="شكل حر 90">
                <a:extLst>
                  <a:ext uri="{FF2B5EF4-FFF2-40B4-BE49-F238E27FC236}">
                    <a16:creationId xmlns:a16="http://schemas.microsoft.com/office/drawing/2014/main" id="{55A72E19-23AE-9514-1B47-08EACD5F7ABA}"/>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4" name="شكل حر 91">
                <a:extLst>
                  <a:ext uri="{FF2B5EF4-FFF2-40B4-BE49-F238E27FC236}">
                    <a16:creationId xmlns:a16="http://schemas.microsoft.com/office/drawing/2014/main" id="{46BF3872-415B-79A0-DA5C-12240A4271E2}"/>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52" name="TextBox 18">
            <a:extLst>
              <a:ext uri="{FF2B5EF4-FFF2-40B4-BE49-F238E27FC236}">
                <a16:creationId xmlns:a16="http://schemas.microsoft.com/office/drawing/2014/main" id="{3FCE6231-F10E-EFDF-636B-7DCDAA180C15}"/>
              </a:ext>
            </a:extLst>
          </p:cNvPr>
          <p:cNvSpPr txBox="1"/>
          <p:nvPr/>
        </p:nvSpPr>
        <p:spPr>
          <a:xfrm flipH="1">
            <a:off x="1988016" y="1685358"/>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1</a:t>
            </a:r>
          </a:p>
        </p:txBody>
      </p:sp>
      <p:sp>
        <p:nvSpPr>
          <p:cNvPr id="53" name="شكل حر 76">
            <a:extLst>
              <a:ext uri="{FF2B5EF4-FFF2-40B4-BE49-F238E27FC236}">
                <a16:creationId xmlns:a16="http://schemas.microsoft.com/office/drawing/2014/main" id="{DDA214CB-210A-7E8D-D0EC-CD1244846DCF}"/>
              </a:ext>
            </a:extLst>
          </p:cNvPr>
          <p:cNvSpPr/>
          <p:nvPr/>
        </p:nvSpPr>
        <p:spPr>
          <a:xfrm rot="14960319">
            <a:off x="1869894" y="3155394"/>
            <a:ext cx="671971" cy="106104"/>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cap="flat" cmpd="sng" algn="ctr">
            <a:solidFill>
              <a:srgbClr val="4472C4">
                <a:shade val="50000"/>
              </a:srgbClr>
            </a:solidFill>
            <a:prstDash val="lgDash"/>
            <a:miter lim="800000"/>
          </a:ln>
          <a:effectLst/>
        </p:spPr>
        <p:txBody>
          <a:bodyPr rtlCol="1" anchor="ct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4" name="Title 6">
            <a:extLst>
              <a:ext uri="{FF2B5EF4-FFF2-40B4-BE49-F238E27FC236}">
                <a16:creationId xmlns:a16="http://schemas.microsoft.com/office/drawing/2014/main" id="{C815BB23-E057-CF1B-A67F-098F6576738C}"/>
              </a:ext>
            </a:extLst>
          </p:cNvPr>
          <p:cNvSpPr txBox="1">
            <a:spLocks/>
          </p:cNvSpPr>
          <p:nvPr/>
        </p:nvSpPr>
        <p:spPr>
          <a:xfrm>
            <a:off x="3179995" y="1445074"/>
            <a:ext cx="8348159"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Part 1 of the chapter will focus on the customer. Specifically, for you to develop a business opportunity, you need to think about the customer’s needs.</a:t>
            </a:r>
          </a:p>
        </p:txBody>
      </p:sp>
      <p:sp>
        <p:nvSpPr>
          <p:cNvPr id="55" name="Title 6">
            <a:extLst>
              <a:ext uri="{FF2B5EF4-FFF2-40B4-BE49-F238E27FC236}">
                <a16:creationId xmlns:a16="http://schemas.microsoft.com/office/drawing/2014/main" id="{F81A889A-8137-EED2-BAEF-B50383F7B6B6}"/>
              </a:ext>
            </a:extLst>
          </p:cNvPr>
          <p:cNvSpPr txBox="1">
            <a:spLocks/>
          </p:cNvSpPr>
          <p:nvPr/>
        </p:nvSpPr>
        <p:spPr>
          <a:xfrm>
            <a:off x="3266939" y="3550884"/>
            <a:ext cx="7229396" cy="168047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In part 2, you select a business opportunity based on its appeal to you, the entrepreneur. </a:t>
            </a:r>
          </a:p>
          <a:p>
            <a:pPr marL="0" lvl="0" indent="0" algn="ctr" rtl="0">
              <a:buNone/>
            </a:pPr>
            <a:r>
              <a:rPr lang="en-US" sz="1800" b="0" dirty="0">
                <a:solidFill>
                  <a:srgbClr val="343D45">
                    <a:lumMod val="75000"/>
                  </a:srgbClr>
                </a:solidFill>
                <a:latin typeface="Cocon® Next Arabic"/>
                <a:cs typeface="Geeza Pro" panose="02000400000000000000" pitchFamily="2" charset="0"/>
              </a:rPr>
              <a:t>(Even if the customers clamor for a particular product, that product will only be supplied if the entrepreneur takes action.) </a:t>
            </a:r>
          </a:p>
        </p:txBody>
      </p:sp>
      <p:sp>
        <p:nvSpPr>
          <p:cNvPr id="2" name="عنصر نائب لرقم الشريحة 1">
            <a:extLst>
              <a:ext uri="{FF2B5EF4-FFF2-40B4-BE49-F238E27FC236}">
                <a16:creationId xmlns:a16="http://schemas.microsoft.com/office/drawing/2014/main" id="{0D3E9BC5-A656-B48F-D0B0-5A08B9FE9063}"/>
              </a:ext>
            </a:extLst>
          </p:cNvPr>
          <p:cNvSpPr>
            <a:spLocks noGrp="1"/>
          </p:cNvSpPr>
          <p:nvPr>
            <p:ph type="sldNum" sz="quarter" idx="12"/>
          </p:nvPr>
        </p:nvSpPr>
        <p:spPr/>
        <p:txBody>
          <a:bodyPr/>
          <a:lstStyle/>
          <a:p>
            <a:fld id="{7BB485FA-5BF7-483B-B1A0-9B2B5547A02D}" type="slidenum">
              <a:rPr lang="ar-SA" smtClean="0"/>
              <a:t>4</a:t>
            </a:fld>
            <a:endParaRPr lang="ar-SA"/>
          </a:p>
        </p:txBody>
      </p:sp>
    </p:spTree>
    <p:extLst>
      <p:ext uri="{BB962C8B-B14F-4D97-AF65-F5344CB8AC3E}">
        <p14:creationId xmlns:p14="http://schemas.microsoft.com/office/powerpoint/2010/main" val="94754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4"/>
                                        </p:tgtEl>
                                        <p:attrNameLst>
                                          <p:attrName>style.visibility</p:attrName>
                                        </p:attrNameLst>
                                      </p:cBhvr>
                                      <p:to>
                                        <p:strVal val="visible"/>
                                      </p:to>
                                    </p:set>
                                    <p:anim calcmode="lin" valueType="num">
                                      <p:cBhvr>
                                        <p:cTn id="31" dur="1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54"/>
                                        </p:tgtEl>
                                        <p:attrNameLst>
                                          <p:attrName>ppt_y</p:attrName>
                                        </p:attrNameLst>
                                      </p:cBhvr>
                                      <p:tavLst>
                                        <p:tav tm="0">
                                          <p:val>
                                            <p:strVal val="#ppt_y"/>
                                          </p:val>
                                        </p:tav>
                                        <p:tav tm="100000">
                                          <p:val>
                                            <p:strVal val="#ppt_y"/>
                                          </p:val>
                                        </p:tav>
                                      </p:tavLst>
                                    </p:anim>
                                    <p:anim calcmode="lin" valueType="num">
                                      <p:cBhvr>
                                        <p:cTn id="33" dur="1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54"/>
                                        </p:tgtEl>
                                      </p:cBhvr>
                                    </p:animEffect>
                                  </p:childTnLst>
                                </p:cTn>
                              </p:par>
                            </p:childTnLst>
                          </p:cTn>
                        </p:par>
                        <p:par>
                          <p:cTn id="36" fill="hold">
                            <p:stCondLst>
                              <p:cond delay="258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55"/>
                                        </p:tgtEl>
                                        <p:attrNameLst>
                                          <p:attrName>style.visibility</p:attrName>
                                        </p:attrNameLst>
                                      </p:cBhvr>
                                      <p:to>
                                        <p:strVal val="visible"/>
                                      </p:to>
                                    </p:set>
                                    <p:anim calcmode="lin" valueType="num">
                                      <p:cBhvr>
                                        <p:cTn id="39" dur="1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55"/>
                                        </p:tgtEl>
                                        <p:attrNameLst>
                                          <p:attrName>ppt_y</p:attrName>
                                        </p:attrNameLst>
                                      </p:cBhvr>
                                      <p:tavLst>
                                        <p:tav tm="0">
                                          <p:val>
                                            <p:strVal val="#ppt_y"/>
                                          </p:val>
                                        </p:tav>
                                        <p:tav tm="100000">
                                          <p:val>
                                            <p:strVal val="#ppt_y"/>
                                          </p:val>
                                        </p:tav>
                                      </p:tavLst>
                                    </p:anim>
                                    <p:anim calcmode="lin" valueType="num">
                                      <p:cBhvr>
                                        <p:cTn id="41" dur="1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396956" y="255242"/>
            <a:ext cx="6119039" cy="573913"/>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Learning Objectives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95" name="شكل بيضاوي 94">
            <a:extLst>
              <a:ext uri="{FF2B5EF4-FFF2-40B4-BE49-F238E27FC236}">
                <a16:creationId xmlns:a16="http://schemas.microsoft.com/office/drawing/2014/main" id="{1046E82F-E827-97A0-2A8F-1E137480D692}"/>
              </a:ext>
            </a:extLst>
          </p:cNvPr>
          <p:cNvSpPr/>
          <p:nvPr/>
        </p:nvSpPr>
        <p:spPr>
          <a:xfrm>
            <a:off x="-661089" y="1040844"/>
            <a:ext cx="4665193" cy="4665193"/>
          </a:xfrm>
          <a:prstGeom prst="ellipse">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6" name="شكل بيضاوي 95">
            <a:extLst>
              <a:ext uri="{FF2B5EF4-FFF2-40B4-BE49-F238E27FC236}">
                <a16:creationId xmlns:a16="http://schemas.microsoft.com/office/drawing/2014/main" id="{F1F748CE-4575-15CA-D1F1-6D6A5F6E327E}"/>
              </a:ext>
            </a:extLst>
          </p:cNvPr>
          <p:cNvSpPr/>
          <p:nvPr/>
        </p:nvSpPr>
        <p:spPr>
          <a:xfrm>
            <a:off x="-1006029" y="632738"/>
            <a:ext cx="5592524" cy="5592524"/>
          </a:xfrm>
          <a:prstGeom prst="ellipse">
            <a:avLst/>
          </a:prstGeom>
          <a:noFill/>
          <a:ln w="28575">
            <a:solidFill>
              <a:srgbClr val="BDF3E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0" name="شكل حر 27">
            <a:extLst>
              <a:ext uri="{FF2B5EF4-FFF2-40B4-BE49-F238E27FC236}">
                <a16:creationId xmlns:a16="http://schemas.microsoft.com/office/drawing/2014/main" id="{57120E42-0841-A8E4-AD55-FB39F0BA3962}"/>
              </a:ext>
            </a:extLst>
          </p:cNvPr>
          <p:cNvSpPr/>
          <p:nvPr/>
        </p:nvSpPr>
        <p:spPr>
          <a:xfrm>
            <a:off x="4962812" y="2059331"/>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2" name="قوس 91">
            <a:extLst>
              <a:ext uri="{FF2B5EF4-FFF2-40B4-BE49-F238E27FC236}">
                <a16:creationId xmlns:a16="http://schemas.microsoft.com/office/drawing/2014/main" id="{91122179-0A55-0C61-9A73-873580CE8A36}"/>
              </a:ext>
            </a:extLst>
          </p:cNvPr>
          <p:cNvSpPr/>
          <p:nvPr/>
        </p:nvSpPr>
        <p:spPr>
          <a:xfrm rot="1301578">
            <a:off x="4166029" y="1197023"/>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94" name="شكل حر 38">
            <a:extLst>
              <a:ext uri="{FF2B5EF4-FFF2-40B4-BE49-F238E27FC236}">
                <a16:creationId xmlns:a16="http://schemas.microsoft.com/office/drawing/2014/main" id="{52630E03-D883-BBC3-A7DF-2C878B7DAE7B}"/>
              </a:ext>
            </a:extLst>
          </p:cNvPr>
          <p:cNvSpPr/>
          <p:nvPr/>
        </p:nvSpPr>
        <p:spPr>
          <a:xfrm>
            <a:off x="4963022" y="1035182"/>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7" name="شكل حر 43">
            <a:extLst>
              <a:ext uri="{FF2B5EF4-FFF2-40B4-BE49-F238E27FC236}">
                <a16:creationId xmlns:a16="http://schemas.microsoft.com/office/drawing/2014/main" id="{E556927F-9CF8-9B16-49FD-CAD93C33463C}"/>
              </a:ext>
            </a:extLst>
          </p:cNvPr>
          <p:cNvSpPr/>
          <p:nvPr/>
        </p:nvSpPr>
        <p:spPr>
          <a:xfrm>
            <a:off x="4962812" y="4270829"/>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99" name="صورة 98">
            <a:extLst>
              <a:ext uri="{FF2B5EF4-FFF2-40B4-BE49-F238E27FC236}">
                <a16:creationId xmlns:a16="http://schemas.microsoft.com/office/drawing/2014/main" id="{3950CF45-0E17-E43B-0A40-C0E28787FF8A}"/>
              </a:ext>
            </a:extLst>
          </p:cNvPr>
          <p:cNvPicPr>
            <a:picLocks noChangeAspect="1"/>
          </p:cNvPicPr>
          <p:nvPr/>
        </p:nvPicPr>
        <p:blipFill rotWithShape="1">
          <a:blip r:embed="rId5">
            <a:duotone>
              <a:schemeClr val="accent1">
                <a:shade val="45000"/>
                <a:satMod val="135000"/>
              </a:schemeClr>
              <a:prstClr val="white"/>
            </a:duotone>
            <a:alphaModFix amt="50000"/>
            <a:extLst>
              <a:ext uri="{28A0092B-C50C-407E-A947-70E740481C1C}">
                <a14:useLocalDpi xmlns:a14="http://schemas.microsoft.com/office/drawing/2010/main" val="0"/>
              </a:ext>
            </a:extLst>
          </a:blip>
          <a:srcRect l="18402" t="18404" r="63554" b="63140"/>
          <a:stretch/>
        </p:blipFill>
        <p:spPr>
          <a:xfrm>
            <a:off x="342806" y="1838910"/>
            <a:ext cx="2610375" cy="2710201"/>
          </a:xfrm>
          <a:prstGeom prst="rect">
            <a:avLst/>
          </a:prstGeom>
        </p:spPr>
      </p:pic>
      <p:sp>
        <p:nvSpPr>
          <p:cNvPr id="100" name="شكل حر 43">
            <a:extLst>
              <a:ext uri="{FF2B5EF4-FFF2-40B4-BE49-F238E27FC236}">
                <a16:creationId xmlns:a16="http://schemas.microsoft.com/office/drawing/2014/main" id="{CD461D1A-873A-8D4A-CBEC-5BC4CC1DE037}"/>
              </a:ext>
            </a:extLst>
          </p:cNvPr>
          <p:cNvSpPr/>
          <p:nvPr/>
        </p:nvSpPr>
        <p:spPr>
          <a:xfrm>
            <a:off x="4962638" y="5329390"/>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2" name="Rectangle 33">
            <a:extLst>
              <a:ext uri="{FF2B5EF4-FFF2-40B4-BE49-F238E27FC236}">
                <a16:creationId xmlns:a16="http://schemas.microsoft.com/office/drawing/2014/main" id="{BC56BCAB-5E85-8957-7B3D-3D01E6FF23A7}"/>
              </a:ext>
            </a:extLst>
          </p:cNvPr>
          <p:cNvSpPr/>
          <p:nvPr/>
        </p:nvSpPr>
        <p:spPr>
          <a:xfrm>
            <a:off x="5678701" y="896683"/>
            <a:ext cx="1044137"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Be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103" name="Rectangle 33">
            <a:extLst>
              <a:ext uri="{FF2B5EF4-FFF2-40B4-BE49-F238E27FC236}">
                <a16:creationId xmlns:a16="http://schemas.microsoft.com/office/drawing/2014/main" id="{E0C547E4-3E3F-59F2-7449-653305ADC92D}"/>
              </a:ext>
            </a:extLst>
          </p:cNvPr>
          <p:cNvSpPr/>
          <p:nvPr/>
        </p:nvSpPr>
        <p:spPr>
          <a:xfrm>
            <a:off x="7445225" y="913509"/>
            <a:ext cx="4267803" cy="553998"/>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Be able to select a business opportunity from the point of view of the customer </a:t>
            </a:r>
          </a:p>
        </p:txBody>
      </p:sp>
      <p:sp>
        <p:nvSpPr>
          <p:cNvPr id="104" name="Rectangle 33">
            <a:extLst>
              <a:ext uri="{FF2B5EF4-FFF2-40B4-BE49-F238E27FC236}">
                <a16:creationId xmlns:a16="http://schemas.microsoft.com/office/drawing/2014/main" id="{F918E9B4-F01E-8EAF-8412-814210758FFF}"/>
              </a:ext>
            </a:extLst>
          </p:cNvPr>
          <p:cNvSpPr/>
          <p:nvPr/>
        </p:nvSpPr>
        <p:spPr>
          <a:xfrm>
            <a:off x="7678088" y="2036794"/>
            <a:ext cx="3403814" cy="553998"/>
          </a:xfrm>
          <a:prstGeom prst="rect">
            <a:avLst/>
          </a:prstGeom>
        </p:spPr>
        <p:txBody>
          <a:bodyPr wrap="square" lIns="0" rIns="0" anchor="ctr">
            <a:spAutoFit/>
          </a:bodyPr>
          <a:lstStyle/>
          <a:p>
            <a:pPr algn="ctr" eaLnBrk="1" fontAlgn="auto" hangingPunct="1">
              <a:spcBef>
                <a:spcPts val="0"/>
              </a:spcBef>
              <a:spcAft>
                <a:spcPts val="0"/>
              </a:spcAft>
            </a:pPr>
            <a:r>
              <a:rPr lang="en-US" sz="1500" dirty="0">
                <a:solidFill>
                  <a:srgbClr val="000000"/>
                </a:solidFill>
                <a:cs typeface="Cocon® Next Arabic" panose="020A0503020102020204" pitchFamily="18" charset="-78"/>
              </a:rPr>
              <a:t>Learn how to spot an opportunity when a human need is not being met .</a:t>
            </a:r>
          </a:p>
        </p:txBody>
      </p:sp>
      <p:sp>
        <p:nvSpPr>
          <p:cNvPr id="105" name="Rectangle 33">
            <a:extLst>
              <a:ext uri="{FF2B5EF4-FFF2-40B4-BE49-F238E27FC236}">
                <a16:creationId xmlns:a16="http://schemas.microsoft.com/office/drawing/2014/main" id="{3B659863-19E0-EA33-0B67-55542545D71E}"/>
              </a:ext>
            </a:extLst>
          </p:cNvPr>
          <p:cNvSpPr/>
          <p:nvPr/>
        </p:nvSpPr>
        <p:spPr>
          <a:xfrm>
            <a:off x="5802039" y="2021406"/>
            <a:ext cx="1010458"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Learn</a:t>
            </a:r>
          </a:p>
        </p:txBody>
      </p:sp>
      <p:sp>
        <p:nvSpPr>
          <p:cNvPr id="106" name="Rectangle 33">
            <a:extLst>
              <a:ext uri="{FF2B5EF4-FFF2-40B4-BE49-F238E27FC236}">
                <a16:creationId xmlns:a16="http://schemas.microsoft.com/office/drawing/2014/main" id="{19DBF2AD-7121-CCAB-3F69-FB2DAB44188B}"/>
              </a:ext>
            </a:extLst>
          </p:cNvPr>
          <p:cNvSpPr/>
          <p:nvPr/>
        </p:nvSpPr>
        <p:spPr>
          <a:xfrm>
            <a:off x="5785199" y="3109343"/>
            <a:ext cx="1044137"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Search</a:t>
            </a:r>
          </a:p>
        </p:txBody>
      </p:sp>
      <p:sp>
        <p:nvSpPr>
          <p:cNvPr id="107" name="Rectangle 33">
            <a:extLst>
              <a:ext uri="{FF2B5EF4-FFF2-40B4-BE49-F238E27FC236}">
                <a16:creationId xmlns:a16="http://schemas.microsoft.com/office/drawing/2014/main" id="{298A6C37-4C6C-AFB5-7737-167EE4BDF3AA}"/>
              </a:ext>
            </a:extLst>
          </p:cNvPr>
          <p:cNvSpPr/>
          <p:nvPr/>
        </p:nvSpPr>
        <p:spPr>
          <a:xfrm>
            <a:off x="7384199" y="4206476"/>
            <a:ext cx="3737273" cy="323165"/>
          </a:xfrm>
          <a:prstGeom prst="rect">
            <a:avLst/>
          </a:prstGeom>
        </p:spPr>
        <p:txBody>
          <a:bodyPr wrap="square" lIns="0" rIns="0" anchor="ctr">
            <a:spAutoFit/>
          </a:bodyPr>
          <a:lstStyle/>
          <a:p>
            <a:pPr algn="ctr" eaLnBrk="1" fontAlgn="auto" hangingPunct="1">
              <a:spcBef>
                <a:spcPts val="0"/>
              </a:spcBef>
              <a:spcAft>
                <a:spcPts val="0"/>
              </a:spcAft>
            </a:pPr>
            <a:r>
              <a:rPr lang="en-US" sz="1500" dirty="0">
                <a:solidFill>
                  <a:srgbClr val="000000"/>
                </a:solidFill>
                <a:cs typeface="Cocon® Next Arabic" panose="020A0503020102020204" pitchFamily="18" charset="-78"/>
              </a:rPr>
              <a:t>Find a unique selling proposition</a:t>
            </a:r>
          </a:p>
        </p:txBody>
      </p:sp>
      <p:sp>
        <p:nvSpPr>
          <p:cNvPr id="108" name="Rectangle 33">
            <a:extLst>
              <a:ext uri="{FF2B5EF4-FFF2-40B4-BE49-F238E27FC236}">
                <a16:creationId xmlns:a16="http://schemas.microsoft.com/office/drawing/2014/main" id="{EDAD63F2-3B70-B169-054E-E68EA214F058}"/>
              </a:ext>
            </a:extLst>
          </p:cNvPr>
          <p:cNvSpPr/>
          <p:nvPr/>
        </p:nvSpPr>
        <p:spPr>
          <a:xfrm>
            <a:off x="7531313" y="5221966"/>
            <a:ext cx="3813010" cy="553998"/>
          </a:xfrm>
          <a:prstGeom prst="rect">
            <a:avLst/>
          </a:prstGeom>
        </p:spPr>
        <p:txBody>
          <a:bodyPr wrap="square" lIns="0" rIns="0" anchor="ctr">
            <a:spAutoFit/>
          </a:bodyPr>
          <a:lstStyle/>
          <a:p>
            <a:pPr algn="ctr" eaLnBrk="1" fontAlgn="auto" hangingPunct="1">
              <a:spcBef>
                <a:spcPts val="0"/>
              </a:spcBef>
              <a:spcAft>
                <a:spcPts val="0"/>
              </a:spcAft>
            </a:pPr>
            <a:r>
              <a:rPr lang="en-US" sz="1500" dirty="0">
                <a:solidFill>
                  <a:srgbClr val="000000"/>
                </a:solidFill>
                <a:cs typeface="Cocon® Next Arabic" panose="020A0503020102020204" pitchFamily="18" charset="-78"/>
              </a:rPr>
              <a:t>Be able to select a business opportunity from the point of view of the entrepreneur </a:t>
            </a:r>
          </a:p>
        </p:txBody>
      </p:sp>
      <p:sp>
        <p:nvSpPr>
          <p:cNvPr id="109" name="Rectangle 33">
            <a:extLst>
              <a:ext uri="{FF2B5EF4-FFF2-40B4-BE49-F238E27FC236}">
                <a16:creationId xmlns:a16="http://schemas.microsoft.com/office/drawing/2014/main" id="{97839E44-DD63-E907-C785-E150BF03A681}"/>
              </a:ext>
            </a:extLst>
          </p:cNvPr>
          <p:cNvSpPr/>
          <p:nvPr/>
        </p:nvSpPr>
        <p:spPr>
          <a:xfrm>
            <a:off x="5789237" y="4240648"/>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Find</a:t>
            </a:r>
          </a:p>
        </p:txBody>
      </p:sp>
      <p:sp>
        <p:nvSpPr>
          <p:cNvPr id="110" name="Rectangle 33">
            <a:extLst>
              <a:ext uri="{FF2B5EF4-FFF2-40B4-BE49-F238E27FC236}">
                <a16:creationId xmlns:a16="http://schemas.microsoft.com/office/drawing/2014/main" id="{6A9E3924-7A03-E0BC-1CDF-00523374DA4C}"/>
              </a:ext>
            </a:extLst>
          </p:cNvPr>
          <p:cNvSpPr/>
          <p:nvPr/>
        </p:nvSpPr>
        <p:spPr>
          <a:xfrm>
            <a:off x="7522219" y="3175787"/>
            <a:ext cx="3502970" cy="323165"/>
          </a:xfrm>
          <a:prstGeom prst="rect">
            <a:avLst/>
          </a:prstGeom>
        </p:spPr>
        <p:txBody>
          <a:bodyPr wrap="square" lIns="0" rIns="0" anchor="ctr">
            <a:spAutoFit/>
          </a:bodyPr>
          <a:lstStyle/>
          <a:p>
            <a:pPr algn="ctr" eaLnBrk="1" fontAlgn="auto" hangingPunct="1">
              <a:spcBef>
                <a:spcPts val="0"/>
              </a:spcBef>
              <a:spcAft>
                <a:spcPts val="0"/>
              </a:spcAft>
            </a:pPr>
            <a:r>
              <a:rPr lang="en-US" sz="1500" dirty="0">
                <a:solidFill>
                  <a:srgbClr val="000000"/>
                </a:solidFill>
                <a:cs typeface="Cocon® Next Arabic" panose="020A0503020102020204" pitchFamily="18" charset="-78"/>
              </a:rPr>
              <a:t>Search for a business opportunity</a:t>
            </a:r>
          </a:p>
        </p:txBody>
      </p:sp>
      <p:sp>
        <p:nvSpPr>
          <p:cNvPr id="32" name="شكل حر 27">
            <a:extLst>
              <a:ext uri="{FF2B5EF4-FFF2-40B4-BE49-F238E27FC236}">
                <a16:creationId xmlns:a16="http://schemas.microsoft.com/office/drawing/2014/main" id="{B2DBC74D-CD6B-1848-7198-08C922E6D079}"/>
              </a:ext>
            </a:extLst>
          </p:cNvPr>
          <p:cNvSpPr/>
          <p:nvPr/>
        </p:nvSpPr>
        <p:spPr>
          <a:xfrm>
            <a:off x="4962812" y="3139524"/>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eaLnBrk="1" fontAlgn="auto" hangingPunct="1">
              <a:spcBef>
                <a:spcPts val="0"/>
              </a:spcBef>
              <a:spcAft>
                <a:spcPts val="0"/>
              </a:spcAft>
            </a:pPr>
            <a:endParaRPr lang="ar-SA">
              <a:solidFill>
                <a:prstClr val="white"/>
              </a:solidFill>
              <a:latin typeface="Calibri" panose="020F0502020204030204"/>
              <a:cs typeface="Arial" panose="020B0604020202020204" pitchFamily="34" charset="0"/>
            </a:endParaRPr>
          </a:p>
        </p:txBody>
      </p:sp>
      <p:sp>
        <p:nvSpPr>
          <p:cNvPr id="33" name="قوس 32">
            <a:extLst>
              <a:ext uri="{FF2B5EF4-FFF2-40B4-BE49-F238E27FC236}">
                <a16:creationId xmlns:a16="http://schemas.microsoft.com/office/drawing/2014/main" id="{5B2C8B3B-E078-D428-C63B-6503A8557DFA}"/>
              </a:ext>
            </a:extLst>
          </p:cNvPr>
          <p:cNvSpPr/>
          <p:nvPr/>
        </p:nvSpPr>
        <p:spPr>
          <a:xfrm rot="1301578">
            <a:off x="4147829" y="2244880"/>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4" name="قوس 33">
            <a:extLst>
              <a:ext uri="{FF2B5EF4-FFF2-40B4-BE49-F238E27FC236}">
                <a16:creationId xmlns:a16="http://schemas.microsoft.com/office/drawing/2014/main" id="{583D3E97-90C7-1AD9-5907-3C418E21175D}"/>
              </a:ext>
            </a:extLst>
          </p:cNvPr>
          <p:cNvSpPr/>
          <p:nvPr/>
        </p:nvSpPr>
        <p:spPr>
          <a:xfrm rot="1301578">
            <a:off x="4166820" y="3330556"/>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قوس 34">
            <a:extLst>
              <a:ext uri="{FF2B5EF4-FFF2-40B4-BE49-F238E27FC236}">
                <a16:creationId xmlns:a16="http://schemas.microsoft.com/office/drawing/2014/main" id="{505A886D-D411-1CCD-D0A7-54FBFB5B6E3B}"/>
              </a:ext>
            </a:extLst>
          </p:cNvPr>
          <p:cNvSpPr/>
          <p:nvPr/>
        </p:nvSpPr>
        <p:spPr>
          <a:xfrm rot="1301578">
            <a:off x="4164396" y="4442006"/>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6" name="شكل حر 43">
            <a:extLst>
              <a:ext uri="{FF2B5EF4-FFF2-40B4-BE49-F238E27FC236}">
                <a16:creationId xmlns:a16="http://schemas.microsoft.com/office/drawing/2014/main" id="{4F908C33-3C68-727A-4430-3B5ED0DDE658}"/>
              </a:ext>
            </a:extLst>
          </p:cNvPr>
          <p:cNvSpPr/>
          <p:nvPr/>
        </p:nvSpPr>
        <p:spPr>
          <a:xfrm>
            <a:off x="4962638" y="6318228"/>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7" name="Rectangle 33">
            <a:extLst>
              <a:ext uri="{FF2B5EF4-FFF2-40B4-BE49-F238E27FC236}">
                <a16:creationId xmlns:a16="http://schemas.microsoft.com/office/drawing/2014/main" id="{3C577A8A-7EE9-90E4-BE9A-AF3EB54ACAEF}"/>
              </a:ext>
            </a:extLst>
          </p:cNvPr>
          <p:cNvSpPr/>
          <p:nvPr/>
        </p:nvSpPr>
        <p:spPr>
          <a:xfrm>
            <a:off x="5789237" y="5299209"/>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Be</a:t>
            </a:r>
          </a:p>
        </p:txBody>
      </p:sp>
      <p:sp>
        <p:nvSpPr>
          <p:cNvPr id="38" name="Rectangle 33">
            <a:extLst>
              <a:ext uri="{FF2B5EF4-FFF2-40B4-BE49-F238E27FC236}">
                <a16:creationId xmlns:a16="http://schemas.microsoft.com/office/drawing/2014/main" id="{69B93020-B2A6-AA56-7373-BAF96F51F22E}"/>
              </a:ext>
            </a:extLst>
          </p:cNvPr>
          <p:cNvSpPr/>
          <p:nvPr/>
        </p:nvSpPr>
        <p:spPr>
          <a:xfrm>
            <a:off x="5789237" y="6277401"/>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D07E47"/>
                </a:solidFill>
                <a:latin typeface="Cocon® Next Arabic" panose="020A0503020102020204" pitchFamily="18" charset="-78"/>
                <a:ea typeface="Cocon® Next Arabic" panose="020A0503020102020204" pitchFamily="18" charset="-78"/>
                <a:cs typeface="Cocon® Next Arabic" panose="020A0503020102020204" pitchFamily="18" charset="-78"/>
              </a:rPr>
              <a:t>Protect</a:t>
            </a:r>
          </a:p>
        </p:txBody>
      </p:sp>
      <p:sp>
        <p:nvSpPr>
          <p:cNvPr id="39" name="Rectangle 33">
            <a:extLst>
              <a:ext uri="{FF2B5EF4-FFF2-40B4-BE49-F238E27FC236}">
                <a16:creationId xmlns:a16="http://schemas.microsoft.com/office/drawing/2014/main" id="{6FF125BD-9D23-891D-3903-07A98E6649A2}"/>
              </a:ext>
            </a:extLst>
          </p:cNvPr>
          <p:cNvSpPr/>
          <p:nvPr/>
        </p:nvSpPr>
        <p:spPr>
          <a:xfrm>
            <a:off x="7470365" y="6245940"/>
            <a:ext cx="3403814" cy="323165"/>
          </a:xfrm>
          <a:prstGeom prst="rect">
            <a:avLst/>
          </a:prstGeom>
        </p:spPr>
        <p:txBody>
          <a:bodyPr wrap="square" lIns="0" rIns="0" anchor="ctr">
            <a:spAutoFit/>
          </a:bodyPr>
          <a:lstStyle/>
          <a:p>
            <a:pPr algn="ctr" eaLnBrk="1" fontAlgn="auto" hangingPunct="1">
              <a:spcBef>
                <a:spcPts val="0"/>
              </a:spcBef>
              <a:spcAft>
                <a:spcPts val="0"/>
              </a:spcAft>
            </a:pPr>
            <a:r>
              <a:rPr lang="en-US" sz="1500" dirty="0">
                <a:solidFill>
                  <a:srgbClr val="000000"/>
                </a:solidFill>
                <a:cs typeface="Cocon® Next Arabic" panose="020A0503020102020204" pitchFamily="18" charset="-78"/>
              </a:rPr>
              <a:t>Protect the business idea with a patent.</a:t>
            </a:r>
          </a:p>
        </p:txBody>
      </p:sp>
      <p:sp>
        <p:nvSpPr>
          <p:cNvPr id="40" name="قوس 39">
            <a:extLst>
              <a:ext uri="{FF2B5EF4-FFF2-40B4-BE49-F238E27FC236}">
                <a16:creationId xmlns:a16="http://schemas.microsoft.com/office/drawing/2014/main" id="{196FED86-11B6-47BC-C24B-DC669B92689B}"/>
              </a:ext>
            </a:extLst>
          </p:cNvPr>
          <p:cNvSpPr/>
          <p:nvPr/>
        </p:nvSpPr>
        <p:spPr>
          <a:xfrm rot="1301578">
            <a:off x="4161971" y="5485776"/>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 name="عنصر نائب لرقم الشريحة 1">
            <a:extLst>
              <a:ext uri="{FF2B5EF4-FFF2-40B4-BE49-F238E27FC236}">
                <a16:creationId xmlns:a16="http://schemas.microsoft.com/office/drawing/2014/main" id="{0E7C3B9E-4AAD-1425-C0BF-9FFBD0094F23}"/>
              </a:ext>
            </a:extLst>
          </p:cNvPr>
          <p:cNvSpPr>
            <a:spLocks noGrp="1"/>
          </p:cNvSpPr>
          <p:nvPr>
            <p:ph type="sldNum" sz="quarter" idx="12"/>
          </p:nvPr>
        </p:nvSpPr>
        <p:spPr/>
        <p:txBody>
          <a:bodyPr/>
          <a:lstStyle/>
          <a:p>
            <a:fld id="{7BB485FA-5BF7-483B-B1A0-9B2B5547A02D}" type="slidenum">
              <a:rPr lang="ar-SA" smtClean="0"/>
              <a:t>5</a:t>
            </a:fld>
            <a:endParaRPr lang="ar-SA"/>
          </a:p>
        </p:txBody>
      </p:sp>
    </p:spTree>
    <p:extLst>
      <p:ext uri="{BB962C8B-B14F-4D97-AF65-F5344CB8AC3E}">
        <p14:creationId xmlns:p14="http://schemas.microsoft.com/office/powerpoint/2010/main" val="235268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02"/>
                                        </p:tgtEl>
                                        <p:attrNameLst>
                                          <p:attrName>style.visibility</p:attrName>
                                        </p:attrNameLst>
                                      </p:cBhvr>
                                      <p:to>
                                        <p:strVal val="visible"/>
                                      </p:to>
                                    </p:set>
                                    <p:anim calcmode="lin" valueType="num">
                                      <p:cBhvr>
                                        <p:cTn id="30" dur="15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102"/>
                                        </p:tgtEl>
                                        <p:attrNameLst>
                                          <p:attrName>ppt_y</p:attrName>
                                        </p:attrNameLst>
                                      </p:cBhvr>
                                      <p:tavLst>
                                        <p:tav tm="0">
                                          <p:val>
                                            <p:strVal val="#ppt_y"/>
                                          </p:val>
                                        </p:tav>
                                        <p:tav tm="100000">
                                          <p:val>
                                            <p:strVal val="#ppt_y"/>
                                          </p:val>
                                        </p:tav>
                                      </p:tavLst>
                                    </p:anim>
                                    <p:anim calcmode="lin" valueType="num">
                                      <p:cBhvr>
                                        <p:cTn id="32" dur="15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102"/>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05"/>
                                        </p:tgtEl>
                                        <p:attrNameLst>
                                          <p:attrName>style.visibility</p:attrName>
                                        </p:attrNameLst>
                                      </p:cBhvr>
                                      <p:to>
                                        <p:strVal val="visible"/>
                                      </p:to>
                                    </p:set>
                                    <p:anim calcmode="lin" valueType="num">
                                      <p:cBhvr>
                                        <p:cTn id="37" dur="15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105"/>
                                        </p:tgtEl>
                                        <p:attrNameLst>
                                          <p:attrName>ppt_y</p:attrName>
                                        </p:attrNameLst>
                                      </p:cBhvr>
                                      <p:tavLst>
                                        <p:tav tm="0">
                                          <p:val>
                                            <p:strVal val="#ppt_y"/>
                                          </p:val>
                                        </p:tav>
                                        <p:tav tm="100000">
                                          <p:val>
                                            <p:strVal val="#ppt_y"/>
                                          </p:val>
                                        </p:tav>
                                      </p:tavLst>
                                    </p:anim>
                                    <p:anim calcmode="lin" valueType="num">
                                      <p:cBhvr>
                                        <p:cTn id="39" dur="15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105"/>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06"/>
                                        </p:tgtEl>
                                        <p:attrNameLst>
                                          <p:attrName>style.visibility</p:attrName>
                                        </p:attrNameLst>
                                      </p:cBhvr>
                                      <p:to>
                                        <p:strVal val="visible"/>
                                      </p:to>
                                    </p:set>
                                    <p:anim calcmode="lin" valueType="num">
                                      <p:cBhvr>
                                        <p:cTn id="44" dur="15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106"/>
                                        </p:tgtEl>
                                        <p:attrNameLst>
                                          <p:attrName>ppt_y</p:attrName>
                                        </p:attrNameLst>
                                      </p:cBhvr>
                                      <p:tavLst>
                                        <p:tav tm="0">
                                          <p:val>
                                            <p:strVal val="#ppt_y"/>
                                          </p:val>
                                        </p:tav>
                                        <p:tav tm="100000">
                                          <p:val>
                                            <p:strVal val="#ppt_y"/>
                                          </p:val>
                                        </p:tav>
                                      </p:tavLst>
                                    </p:anim>
                                    <p:anim calcmode="lin" valueType="num">
                                      <p:cBhvr>
                                        <p:cTn id="46" dur="15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106"/>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09"/>
                                        </p:tgtEl>
                                        <p:attrNameLst>
                                          <p:attrName>style.visibility</p:attrName>
                                        </p:attrNameLst>
                                      </p:cBhvr>
                                      <p:to>
                                        <p:strVal val="visible"/>
                                      </p:to>
                                    </p:set>
                                    <p:anim calcmode="lin" valueType="num">
                                      <p:cBhvr>
                                        <p:cTn id="51" dur="15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109"/>
                                        </p:tgtEl>
                                        <p:attrNameLst>
                                          <p:attrName>ppt_y</p:attrName>
                                        </p:attrNameLst>
                                      </p:cBhvr>
                                      <p:tavLst>
                                        <p:tav tm="0">
                                          <p:val>
                                            <p:strVal val="#ppt_y"/>
                                          </p:val>
                                        </p:tav>
                                        <p:tav tm="100000">
                                          <p:val>
                                            <p:strVal val="#ppt_y"/>
                                          </p:val>
                                        </p:tav>
                                      </p:tavLst>
                                    </p:anim>
                                    <p:anim calcmode="lin" valueType="num">
                                      <p:cBhvr>
                                        <p:cTn id="53" dur="15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109"/>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59" dur="150" fill="hold"/>
                                        <p:tgtEl>
                                          <p:spTgt spid="37"/>
                                        </p:tgtEl>
                                        <p:attrNameLst>
                                          <p:attrName>ppt_y</p:attrName>
                                        </p:attrNameLst>
                                      </p:cBhvr>
                                      <p:tavLst>
                                        <p:tav tm="0">
                                          <p:val>
                                            <p:strVal val="#ppt_y"/>
                                          </p:val>
                                        </p:tav>
                                        <p:tav tm="100000">
                                          <p:val>
                                            <p:strVal val="#ppt_y"/>
                                          </p:val>
                                        </p:tav>
                                      </p:tavLst>
                                    </p:anim>
                                    <p:anim calcmode="lin" valueType="num">
                                      <p:cBhvr>
                                        <p:cTn id="60"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1"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150" tmFilter="0,0; .5, 1; 1, 1"/>
                                        <p:tgtEl>
                                          <p:spTgt spid="37"/>
                                        </p:tgtEl>
                                      </p:cBhvr>
                                    </p:animEffect>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38"/>
                                        </p:tgtEl>
                                        <p:attrNameLst>
                                          <p:attrName>style.visibility</p:attrName>
                                        </p:attrNameLst>
                                      </p:cBhvr>
                                      <p:to>
                                        <p:strVal val="visible"/>
                                      </p:to>
                                    </p:set>
                                    <p:anim calcmode="lin" valueType="num">
                                      <p:cBhvr>
                                        <p:cTn id="65"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6" dur="150" fill="hold"/>
                                        <p:tgtEl>
                                          <p:spTgt spid="38"/>
                                        </p:tgtEl>
                                        <p:attrNameLst>
                                          <p:attrName>ppt_y</p:attrName>
                                        </p:attrNameLst>
                                      </p:cBhvr>
                                      <p:tavLst>
                                        <p:tav tm="0">
                                          <p:val>
                                            <p:strVal val="#ppt_y"/>
                                          </p:val>
                                        </p:tav>
                                        <p:tav tm="100000">
                                          <p:val>
                                            <p:strVal val="#ppt_y"/>
                                          </p:val>
                                        </p:tav>
                                      </p:tavLst>
                                    </p:anim>
                                    <p:anim calcmode="lin" valueType="num">
                                      <p:cBhvr>
                                        <p:cTn id="67"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8"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9" dur="150" tmFilter="0,0; .5, 1; 1, 1"/>
                                        <p:tgtEl>
                                          <p:spTgt spid="38"/>
                                        </p:tgtEl>
                                      </p:cBhvr>
                                    </p:animEffect>
                                  </p:childTnLst>
                                </p:cTn>
                              </p:par>
                            </p:childTnLst>
                          </p:cTn>
                        </p:par>
                        <p:par>
                          <p:cTn id="70" fill="hold">
                            <p:stCondLst>
                              <p:cond delay="1275"/>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103"/>
                                        </p:tgtEl>
                                        <p:attrNameLst>
                                          <p:attrName>style.visibility</p:attrName>
                                        </p:attrNameLst>
                                      </p:cBhvr>
                                      <p:to>
                                        <p:strVal val="visible"/>
                                      </p:to>
                                    </p:set>
                                    <p:anim calcmode="lin" valueType="num">
                                      <p:cBhvr>
                                        <p:cTn id="73" dur="15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74" dur="150" fill="hold"/>
                                        <p:tgtEl>
                                          <p:spTgt spid="103"/>
                                        </p:tgtEl>
                                        <p:attrNameLst>
                                          <p:attrName>ppt_y</p:attrName>
                                        </p:attrNameLst>
                                      </p:cBhvr>
                                      <p:tavLst>
                                        <p:tav tm="0">
                                          <p:val>
                                            <p:strVal val="#ppt_y"/>
                                          </p:val>
                                        </p:tav>
                                        <p:tav tm="100000">
                                          <p:val>
                                            <p:strVal val="#ppt_y"/>
                                          </p:val>
                                        </p:tav>
                                      </p:tavLst>
                                    </p:anim>
                                    <p:anim calcmode="lin" valueType="num">
                                      <p:cBhvr>
                                        <p:cTn id="75" dur="15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76" dur="15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150" tmFilter="0,0; .5, 1; 1, 1"/>
                                        <p:tgtEl>
                                          <p:spTgt spid="103"/>
                                        </p:tgtEl>
                                      </p:cBhvr>
                                    </p:animEffect>
                                  </p:childTnLst>
                                </p:cTn>
                              </p:par>
                            </p:childTnLst>
                          </p:cTn>
                        </p:par>
                        <p:par>
                          <p:cTn id="78" fill="hold">
                            <p:stCondLst>
                              <p:cond delay="2385"/>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104"/>
                                        </p:tgtEl>
                                        <p:attrNameLst>
                                          <p:attrName>style.visibility</p:attrName>
                                        </p:attrNameLst>
                                      </p:cBhvr>
                                      <p:to>
                                        <p:strVal val="visible"/>
                                      </p:to>
                                    </p:set>
                                    <p:anim calcmode="lin" valueType="num">
                                      <p:cBhvr>
                                        <p:cTn id="81" dur="15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82" dur="150" fill="hold"/>
                                        <p:tgtEl>
                                          <p:spTgt spid="104"/>
                                        </p:tgtEl>
                                        <p:attrNameLst>
                                          <p:attrName>ppt_y</p:attrName>
                                        </p:attrNameLst>
                                      </p:cBhvr>
                                      <p:tavLst>
                                        <p:tav tm="0">
                                          <p:val>
                                            <p:strVal val="#ppt_y"/>
                                          </p:val>
                                        </p:tav>
                                        <p:tav tm="100000">
                                          <p:val>
                                            <p:strVal val="#ppt_y"/>
                                          </p:val>
                                        </p:tav>
                                      </p:tavLst>
                                    </p:anim>
                                    <p:anim calcmode="lin" valueType="num">
                                      <p:cBhvr>
                                        <p:cTn id="83" dur="15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84" dur="15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85" dur="150" tmFilter="0,0; .5, 1; 1, 1"/>
                                        <p:tgtEl>
                                          <p:spTgt spid="104"/>
                                        </p:tgtEl>
                                      </p:cBhvr>
                                    </p:animEffect>
                                  </p:childTnLst>
                                </p:cTn>
                              </p:par>
                            </p:childTnLst>
                          </p:cTn>
                        </p:par>
                        <p:par>
                          <p:cTn id="86" fill="hold">
                            <p:stCondLst>
                              <p:cond delay="3345"/>
                            </p:stCondLst>
                            <p:childTnLst>
                              <p:par>
                                <p:cTn id="87" presetID="41" presetClass="entr" presetSubtype="0" fill="hold" grpId="0" nodeType="afterEffect">
                                  <p:stCondLst>
                                    <p:cond delay="0"/>
                                  </p:stCondLst>
                                  <p:iterate type="lt">
                                    <p:tmPct val="10000"/>
                                  </p:iterate>
                                  <p:childTnLst>
                                    <p:set>
                                      <p:cBhvr>
                                        <p:cTn id="88" dur="1" fill="hold">
                                          <p:stCondLst>
                                            <p:cond delay="0"/>
                                          </p:stCondLst>
                                        </p:cTn>
                                        <p:tgtEl>
                                          <p:spTgt spid="110"/>
                                        </p:tgtEl>
                                        <p:attrNameLst>
                                          <p:attrName>style.visibility</p:attrName>
                                        </p:attrNameLst>
                                      </p:cBhvr>
                                      <p:to>
                                        <p:strVal val="visible"/>
                                      </p:to>
                                    </p:set>
                                    <p:anim calcmode="lin" valueType="num">
                                      <p:cBhvr>
                                        <p:cTn id="89" dur="15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90" dur="150" fill="hold"/>
                                        <p:tgtEl>
                                          <p:spTgt spid="110"/>
                                        </p:tgtEl>
                                        <p:attrNameLst>
                                          <p:attrName>ppt_y</p:attrName>
                                        </p:attrNameLst>
                                      </p:cBhvr>
                                      <p:tavLst>
                                        <p:tav tm="0">
                                          <p:val>
                                            <p:strVal val="#ppt_y"/>
                                          </p:val>
                                        </p:tav>
                                        <p:tav tm="100000">
                                          <p:val>
                                            <p:strVal val="#ppt_y"/>
                                          </p:val>
                                        </p:tav>
                                      </p:tavLst>
                                    </p:anim>
                                    <p:anim calcmode="lin" valueType="num">
                                      <p:cBhvr>
                                        <p:cTn id="91" dur="15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92" dur="15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93" dur="150" tmFilter="0,0; .5, 1; 1, 1"/>
                                        <p:tgtEl>
                                          <p:spTgt spid="110"/>
                                        </p:tgtEl>
                                      </p:cBhvr>
                                    </p:animEffect>
                                  </p:childTnLst>
                                </p:cTn>
                              </p:par>
                            </p:childTnLst>
                          </p:cTn>
                        </p:par>
                        <p:par>
                          <p:cTn id="94" fill="hold">
                            <p:stCondLst>
                              <p:cond delay="3915"/>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107"/>
                                        </p:tgtEl>
                                        <p:attrNameLst>
                                          <p:attrName>style.visibility</p:attrName>
                                        </p:attrNameLst>
                                      </p:cBhvr>
                                      <p:to>
                                        <p:strVal val="visible"/>
                                      </p:to>
                                    </p:set>
                                    <p:anim calcmode="lin" valueType="num">
                                      <p:cBhvr>
                                        <p:cTn id="97" dur="15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98" dur="150" fill="hold"/>
                                        <p:tgtEl>
                                          <p:spTgt spid="107"/>
                                        </p:tgtEl>
                                        <p:attrNameLst>
                                          <p:attrName>ppt_y</p:attrName>
                                        </p:attrNameLst>
                                      </p:cBhvr>
                                      <p:tavLst>
                                        <p:tav tm="0">
                                          <p:val>
                                            <p:strVal val="#ppt_y"/>
                                          </p:val>
                                        </p:tav>
                                        <p:tav tm="100000">
                                          <p:val>
                                            <p:strVal val="#ppt_y"/>
                                          </p:val>
                                        </p:tav>
                                      </p:tavLst>
                                    </p:anim>
                                    <p:anim calcmode="lin" valueType="num">
                                      <p:cBhvr>
                                        <p:cTn id="99" dur="15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100" dur="15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150" tmFilter="0,0; .5, 1; 1, 1"/>
                                        <p:tgtEl>
                                          <p:spTgt spid="107"/>
                                        </p:tgtEl>
                                      </p:cBhvr>
                                    </p:animEffect>
                                  </p:childTnLst>
                                </p:cTn>
                              </p:par>
                            </p:childTnLst>
                          </p:cTn>
                        </p:par>
                        <p:par>
                          <p:cTn id="102" fill="hold">
                            <p:stCondLst>
                              <p:cond delay="4485"/>
                            </p:stCondLst>
                            <p:childTnLst>
                              <p:par>
                                <p:cTn id="103" presetID="41" presetClass="entr" presetSubtype="0" fill="hold" grpId="0" nodeType="afterEffect">
                                  <p:stCondLst>
                                    <p:cond delay="0"/>
                                  </p:stCondLst>
                                  <p:iterate type="lt">
                                    <p:tmPct val="10000"/>
                                  </p:iterate>
                                  <p:childTnLst>
                                    <p:set>
                                      <p:cBhvr>
                                        <p:cTn id="104" dur="1" fill="hold">
                                          <p:stCondLst>
                                            <p:cond delay="0"/>
                                          </p:stCondLst>
                                        </p:cTn>
                                        <p:tgtEl>
                                          <p:spTgt spid="108"/>
                                        </p:tgtEl>
                                        <p:attrNameLst>
                                          <p:attrName>style.visibility</p:attrName>
                                        </p:attrNameLst>
                                      </p:cBhvr>
                                      <p:to>
                                        <p:strVal val="visible"/>
                                      </p:to>
                                    </p:set>
                                    <p:anim calcmode="lin" valueType="num">
                                      <p:cBhvr>
                                        <p:cTn id="105" dur="15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106" dur="150" fill="hold"/>
                                        <p:tgtEl>
                                          <p:spTgt spid="108"/>
                                        </p:tgtEl>
                                        <p:attrNameLst>
                                          <p:attrName>ppt_y</p:attrName>
                                        </p:attrNameLst>
                                      </p:cBhvr>
                                      <p:tavLst>
                                        <p:tav tm="0">
                                          <p:val>
                                            <p:strVal val="#ppt_y"/>
                                          </p:val>
                                        </p:tav>
                                        <p:tav tm="100000">
                                          <p:val>
                                            <p:strVal val="#ppt_y"/>
                                          </p:val>
                                        </p:tav>
                                      </p:tavLst>
                                    </p:anim>
                                    <p:anim calcmode="lin" valueType="num">
                                      <p:cBhvr>
                                        <p:cTn id="107" dur="15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8" dur="15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150" tmFilter="0,0; .5, 1; 1, 1"/>
                                        <p:tgtEl>
                                          <p:spTgt spid="108"/>
                                        </p:tgtEl>
                                      </p:cBhvr>
                                    </p:animEffect>
                                  </p:childTnLst>
                                </p:cTn>
                              </p:par>
                            </p:childTnLst>
                          </p:cTn>
                        </p:par>
                        <p:par>
                          <p:cTn id="110" fill="hold">
                            <p:stCondLst>
                              <p:cond delay="5655"/>
                            </p:stCondLst>
                            <p:childTnLst>
                              <p:par>
                                <p:cTn id="111" presetID="41" presetClass="entr" presetSubtype="0" fill="hold" grpId="0" nodeType="afterEffect">
                                  <p:stCondLst>
                                    <p:cond delay="0"/>
                                  </p:stCondLst>
                                  <p:iterate type="lt">
                                    <p:tmPct val="10000"/>
                                  </p:iterate>
                                  <p:childTnLst>
                                    <p:set>
                                      <p:cBhvr>
                                        <p:cTn id="112" dur="1" fill="hold">
                                          <p:stCondLst>
                                            <p:cond delay="0"/>
                                          </p:stCondLst>
                                        </p:cTn>
                                        <p:tgtEl>
                                          <p:spTgt spid="39"/>
                                        </p:tgtEl>
                                        <p:attrNameLst>
                                          <p:attrName>style.visibility</p:attrName>
                                        </p:attrNameLst>
                                      </p:cBhvr>
                                      <p:to>
                                        <p:strVal val="visible"/>
                                      </p:to>
                                    </p:set>
                                    <p:anim calcmode="lin" valueType="num">
                                      <p:cBhvr>
                                        <p:cTn id="113"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14" dur="150" fill="hold"/>
                                        <p:tgtEl>
                                          <p:spTgt spid="39"/>
                                        </p:tgtEl>
                                        <p:attrNameLst>
                                          <p:attrName>ppt_y</p:attrName>
                                        </p:attrNameLst>
                                      </p:cBhvr>
                                      <p:tavLst>
                                        <p:tav tm="0">
                                          <p:val>
                                            <p:strVal val="#ppt_y"/>
                                          </p:val>
                                        </p:tav>
                                        <p:tav tm="100000">
                                          <p:val>
                                            <p:strVal val="#ppt_y"/>
                                          </p:val>
                                        </p:tav>
                                      </p:tavLst>
                                    </p:anim>
                                    <p:anim calcmode="lin" valueType="num">
                                      <p:cBhvr>
                                        <p:cTn id="115"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16"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7" dur="15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102" grpId="0"/>
      <p:bldP spid="103" grpId="0"/>
      <p:bldP spid="104" grpId="0"/>
      <p:bldP spid="105" grpId="0"/>
      <p:bldP spid="106" grpId="0"/>
      <p:bldP spid="107" grpId="0"/>
      <p:bldP spid="108" grpId="0"/>
      <p:bldP spid="109" grpId="0"/>
      <p:bldP spid="110"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شكل حر 161">
            <a:extLst>
              <a:ext uri="{FF2B5EF4-FFF2-40B4-BE49-F238E27FC236}">
                <a16:creationId xmlns:a16="http://schemas.microsoft.com/office/drawing/2014/main" id="{B4D5EFC1-FA0D-733A-307A-E6DC0CB00773}"/>
              </a:ext>
            </a:extLst>
          </p:cNvPr>
          <p:cNvSpPr/>
          <p:nvPr/>
        </p:nvSpPr>
        <p:spPr>
          <a:xfrm rot="18888128" flipV="1">
            <a:off x="-3336093" y="-6805199"/>
            <a:ext cx="13516719" cy="13610399"/>
          </a:xfrm>
          <a:custGeom>
            <a:avLst/>
            <a:gdLst>
              <a:gd name="connsiteX0" fmla="*/ 0 w 6563147"/>
              <a:gd name="connsiteY0" fmla="*/ 6608634 h 6608634"/>
              <a:gd name="connsiteX1" fmla="*/ 6563147 w 6563147"/>
              <a:gd name="connsiteY1" fmla="*/ 0 h 6608634"/>
              <a:gd name="connsiteX2" fmla="*/ 0 w 6563147"/>
              <a:gd name="connsiteY2" fmla="*/ 0 h 6608634"/>
            </a:gdLst>
            <a:ahLst/>
            <a:cxnLst>
              <a:cxn ang="0">
                <a:pos x="connsiteX0" y="connsiteY0"/>
              </a:cxn>
              <a:cxn ang="0">
                <a:pos x="connsiteX1" y="connsiteY1"/>
              </a:cxn>
              <a:cxn ang="0">
                <a:pos x="connsiteX2" y="connsiteY2"/>
              </a:cxn>
            </a:cxnLst>
            <a:rect l="l" t="t" r="r" b="b"/>
            <a:pathLst>
              <a:path w="6563147" h="6608634">
                <a:moveTo>
                  <a:pt x="0" y="6608634"/>
                </a:moveTo>
                <a:lnTo>
                  <a:pt x="6563147" y="0"/>
                </a:lnTo>
                <a:lnTo>
                  <a:pt x="0" y="0"/>
                </a:lnTo>
                <a:close/>
              </a:path>
            </a:pathLst>
          </a:custGeom>
          <a:solidFill>
            <a:srgbClr val="767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623279" y="209746"/>
            <a:ext cx="7480091"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Story from Real Life</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27" name="صورة 26">
            <a:extLst>
              <a:ext uri="{FF2B5EF4-FFF2-40B4-BE49-F238E27FC236}">
                <a16:creationId xmlns:a16="http://schemas.microsoft.com/office/drawing/2014/main" id="{AFCEAB1A-8A80-E23F-571D-FA6198AA8F3E}"/>
              </a:ext>
            </a:extLst>
          </p:cNvPr>
          <p:cNvPicPr>
            <a:picLocks noChangeAspect="1"/>
          </p:cNvPicPr>
          <p:nvPr/>
        </p:nvPicPr>
        <p:blipFill>
          <a:blip r:embed="rId5">
            <a:extLst>
              <a:ext uri="{28A0092B-C50C-407E-A947-70E740481C1C}">
                <a14:useLocalDpi xmlns:a14="http://schemas.microsoft.com/office/drawing/2010/main" val="0"/>
              </a:ext>
            </a:extLst>
          </a:blip>
          <a:srcRect l="15049" r="15049"/>
          <a:stretch/>
        </p:blipFill>
        <p:spPr>
          <a:xfrm>
            <a:off x="6586364" y="1725704"/>
            <a:ext cx="5182931" cy="4965754"/>
          </a:xfrm>
          <a:prstGeom prst="ellipse">
            <a:avLst/>
          </a:prstGeom>
          <a:ln>
            <a:noFill/>
          </a:ln>
          <a:effectLst>
            <a:softEdge rad="112500"/>
          </a:effectLst>
        </p:spPr>
      </p:pic>
      <p:sp>
        <p:nvSpPr>
          <p:cNvPr id="29" name="Rectangle 31">
            <a:extLst>
              <a:ext uri="{FF2B5EF4-FFF2-40B4-BE49-F238E27FC236}">
                <a16:creationId xmlns:a16="http://schemas.microsoft.com/office/drawing/2014/main" id="{2C673417-F9BD-1712-63BF-2332ECE3060A}"/>
              </a:ext>
            </a:extLst>
          </p:cNvPr>
          <p:cNvSpPr/>
          <p:nvPr/>
        </p:nvSpPr>
        <p:spPr>
          <a:xfrm>
            <a:off x="200707" y="1096162"/>
            <a:ext cx="6170387" cy="4324261"/>
          </a:xfrm>
          <a:prstGeom prst="rect">
            <a:avLst/>
          </a:prstGeom>
        </p:spPr>
        <p:txBody>
          <a:bodyPr wrap="square" anchor="t">
            <a:spAutoFit/>
          </a:bodyPr>
          <a:lstStyle/>
          <a:p>
            <a:pPr algn="just">
              <a:lnSpc>
                <a:spcPct val="200000"/>
              </a:lnSpc>
              <a:defRPr/>
            </a:pPr>
            <a:r>
              <a:rPr lang="en-US" sz="2000" dirty="0">
                <a:solidFill>
                  <a:srgbClr val="4D2643"/>
                </a:solidFill>
                <a:latin typeface="El Messiri" panose="00000800000000000000" pitchFamily="50" charset="-78"/>
                <a:cs typeface="El Messiri" panose="00000800000000000000" pitchFamily="50" charset="-78"/>
              </a:rPr>
              <a:t>In 1995, the Internet was fast becoming an indispensable part of the life of urbanized individuals. It was the dotcom era and American investors were as feverish as when gold was first discovered. But the Web was a messy, disorganized place. People bounced from website to website with no logic in their Internet travels. </a:t>
            </a:r>
          </a:p>
        </p:txBody>
      </p:sp>
      <p:pic>
        <p:nvPicPr>
          <p:cNvPr id="3" name="صورة 2">
            <a:extLst>
              <a:ext uri="{FF2B5EF4-FFF2-40B4-BE49-F238E27FC236}">
                <a16:creationId xmlns:a16="http://schemas.microsoft.com/office/drawing/2014/main" id="{F5EA55CD-ACF9-E44C-CADD-174E45D5672F}"/>
              </a:ext>
            </a:extLst>
          </p:cNvPr>
          <p:cNvPicPr>
            <a:picLocks noChangeAspect="1"/>
          </p:cNvPicPr>
          <p:nvPr/>
        </p:nvPicPr>
        <p:blipFill rotWithShape="1">
          <a:blip r:embed="rId6">
            <a:extLst>
              <a:ext uri="{28A0092B-C50C-407E-A947-70E740481C1C}">
                <a14:useLocalDpi xmlns:a14="http://schemas.microsoft.com/office/drawing/2010/main" val="0"/>
              </a:ext>
            </a:extLst>
          </a:blip>
          <a:srcRect l="32335" t="15269" r="32233" b="19228"/>
          <a:stretch/>
        </p:blipFill>
        <p:spPr>
          <a:xfrm>
            <a:off x="9807819" y="1242630"/>
            <a:ext cx="1440364" cy="1410346"/>
          </a:xfrm>
          <a:prstGeom prst="ellipse">
            <a:avLst/>
          </a:prstGeom>
          <a:ln>
            <a:noFill/>
          </a:ln>
          <a:effectLst>
            <a:softEdge rad="112500"/>
          </a:effectLst>
        </p:spPr>
      </p:pic>
      <p:sp>
        <p:nvSpPr>
          <p:cNvPr id="2" name="عنصر نائب لرقم الشريحة 1">
            <a:extLst>
              <a:ext uri="{FF2B5EF4-FFF2-40B4-BE49-F238E27FC236}">
                <a16:creationId xmlns:a16="http://schemas.microsoft.com/office/drawing/2014/main" id="{D6696F31-8689-AB63-CD0F-68E9211F2A68}"/>
              </a:ext>
            </a:extLst>
          </p:cNvPr>
          <p:cNvSpPr>
            <a:spLocks noGrp="1"/>
          </p:cNvSpPr>
          <p:nvPr>
            <p:ph type="sldNum" sz="quarter" idx="12"/>
          </p:nvPr>
        </p:nvSpPr>
        <p:spPr/>
        <p:txBody>
          <a:bodyPr/>
          <a:lstStyle/>
          <a:p>
            <a:fld id="{7BB485FA-5BF7-483B-B1A0-9B2B5547A02D}" type="slidenum">
              <a:rPr lang="ar-SA" smtClean="0"/>
              <a:t>6</a:t>
            </a:fld>
            <a:endParaRPr lang="ar-SA"/>
          </a:p>
        </p:txBody>
      </p:sp>
    </p:spTree>
    <p:extLst>
      <p:ext uri="{BB962C8B-B14F-4D97-AF65-F5344CB8AC3E}">
        <p14:creationId xmlns:p14="http://schemas.microsoft.com/office/powerpoint/2010/main" val="219451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86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9"/>
                                        </p:tgtEl>
                                        <p:attrNameLst>
                                          <p:attrName>style.visibility</p:attrName>
                                        </p:attrNameLst>
                                      </p:cBhvr>
                                      <p:to>
                                        <p:strVal val="visible"/>
                                      </p:to>
                                    </p:set>
                                    <p:anim calcmode="lin" valueType="num">
                                      <p:cBhvr>
                                        <p:cTn id="31" dur="1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29"/>
                                        </p:tgtEl>
                                        <p:attrNameLst>
                                          <p:attrName>ppt_y</p:attrName>
                                        </p:attrNameLst>
                                      </p:cBhvr>
                                      <p:tavLst>
                                        <p:tav tm="0">
                                          <p:val>
                                            <p:strVal val="#ppt_y"/>
                                          </p:val>
                                        </p:tav>
                                        <p:tav tm="100000">
                                          <p:val>
                                            <p:strVal val="#ppt_y"/>
                                          </p:val>
                                        </p:tav>
                                      </p:tavLst>
                                    </p:anim>
                                    <p:anim calcmode="lin" valueType="num">
                                      <p:cBhvr>
                                        <p:cTn id="33" dur="1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38358" y="35172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Story from Real Life</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21881B54-A71C-72F7-C139-642B8311E208}"/>
              </a:ext>
            </a:extLst>
          </p:cNvPr>
          <p:cNvGrpSpPr/>
          <p:nvPr/>
        </p:nvGrpSpPr>
        <p:grpSpPr>
          <a:xfrm>
            <a:off x="5385916" y="1520768"/>
            <a:ext cx="5690294" cy="1156460"/>
            <a:chOff x="3207111" y="1705286"/>
            <a:chExt cx="8905865" cy="1206920"/>
          </a:xfrm>
        </p:grpSpPr>
        <p:sp>
          <p:nvSpPr>
            <p:cNvPr id="29" name="متوازي أضلاع 28">
              <a:extLst>
                <a:ext uri="{FF2B5EF4-FFF2-40B4-BE49-F238E27FC236}">
                  <a16:creationId xmlns:a16="http://schemas.microsoft.com/office/drawing/2014/main" id="{86A420B7-7695-0CF1-2987-B0F39D4CF98B}"/>
                </a:ext>
              </a:extLst>
            </p:cNvPr>
            <p:cNvSpPr/>
            <p:nvPr/>
          </p:nvSpPr>
          <p:spPr>
            <a:xfrm>
              <a:off x="4798786" y="1907902"/>
              <a:ext cx="5776685" cy="91440"/>
            </a:xfrm>
            <a:prstGeom prst="parallelogram">
              <a:avLst>
                <a:gd name="adj" fmla="val 70139"/>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مستطيل: زوايا مستديرة 29">
              <a:extLst>
                <a:ext uri="{FF2B5EF4-FFF2-40B4-BE49-F238E27FC236}">
                  <a16:creationId xmlns:a16="http://schemas.microsoft.com/office/drawing/2014/main" id="{B7D55DC4-EB55-A612-89A2-C993B0F3B18C}"/>
                </a:ext>
              </a:extLst>
            </p:cNvPr>
            <p:cNvSpPr/>
            <p:nvPr/>
          </p:nvSpPr>
          <p:spPr>
            <a:xfrm>
              <a:off x="3258119" y="2019300"/>
              <a:ext cx="8854857" cy="819149"/>
            </a:xfrm>
            <a:prstGeom prst="roundRect">
              <a:avLst>
                <a:gd name="adj" fmla="val 50000"/>
              </a:avLst>
            </a:prstGeom>
            <a:solidFill>
              <a:sysClr val="window" lastClr="FFFFFF"/>
            </a:soli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شكل بيضاوي 30">
              <a:extLst>
                <a:ext uri="{FF2B5EF4-FFF2-40B4-BE49-F238E27FC236}">
                  <a16:creationId xmlns:a16="http://schemas.microsoft.com/office/drawing/2014/main" id="{0C40DDB8-029B-B1C8-D0D2-B67B416F767A}"/>
                </a:ext>
              </a:extLst>
            </p:cNvPr>
            <p:cNvSpPr/>
            <p:nvPr/>
          </p:nvSpPr>
          <p:spPr>
            <a:xfrm>
              <a:off x="3207111" y="1705286"/>
              <a:ext cx="1206920" cy="1206920"/>
            </a:xfrm>
            <a:prstGeom prst="ellipse">
              <a:avLst/>
            </a:prstGeom>
            <a:solidFill>
              <a:srgbClr val="E7E6E6">
                <a:lumMod val="75000"/>
              </a:srgbClr>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شكل بيضاوي 31">
              <a:extLst>
                <a:ext uri="{FF2B5EF4-FFF2-40B4-BE49-F238E27FC236}">
                  <a16:creationId xmlns:a16="http://schemas.microsoft.com/office/drawing/2014/main" id="{5CABFA71-96C6-ECA1-0740-5B2ACCA6D654}"/>
                </a:ext>
              </a:extLst>
            </p:cNvPr>
            <p:cNvSpPr/>
            <p:nvPr/>
          </p:nvSpPr>
          <p:spPr>
            <a:xfrm>
              <a:off x="3304053" y="1802228"/>
              <a:ext cx="1013035" cy="1013035"/>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3" name="متوازي أضلاع 32">
            <a:extLst>
              <a:ext uri="{FF2B5EF4-FFF2-40B4-BE49-F238E27FC236}">
                <a16:creationId xmlns:a16="http://schemas.microsoft.com/office/drawing/2014/main" id="{5AFE3C8F-0437-B022-0F5A-135CC577144F}"/>
              </a:ext>
            </a:extLst>
          </p:cNvPr>
          <p:cNvSpPr/>
          <p:nvPr/>
        </p:nvSpPr>
        <p:spPr>
          <a:xfrm flipH="1">
            <a:off x="1449139" y="1650227"/>
            <a:ext cx="3690943" cy="58424"/>
          </a:xfrm>
          <a:prstGeom prst="parallelogram">
            <a:avLst>
              <a:gd name="adj" fmla="val 70139"/>
            </a:avLst>
          </a:prstGeom>
          <a:solidFill>
            <a:srgbClr val="CDE8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مستطيل: زوايا مستديرة 33">
            <a:extLst>
              <a:ext uri="{FF2B5EF4-FFF2-40B4-BE49-F238E27FC236}">
                <a16:creationId xmlns:a16="http://schemas.microsoft.com/office/drawing/2014/main" id="{F3F1B1B0-FCE0-C5E9-F29F-940DE0A20441}"/>
              </a:ext>
            </a:extLst>
          </p:cNvPr>
          <p:cNvSpPr/>
          <p:nvPr/>
        </p:nvSpPr>
        <p:spPr>
          <a:xfrm flipH="1">
            <a:off x="499361" y="1721403"/>
            <a:ext cx="5625110" cy="886369"/>
          </a:xfrm>
          <a:prstGeom prst="roundRect">
            <a:avLst>
              <a:gd name="adj" fmla="val 50000"/>
            </a:avLst>
          </a:prstGeom>
          <a:gradFill>
            <a:gsLst>
              <a:gs pos="0">
                <a:schemeClr val="bg1"/>
              </a:gs>
              <a:gs pos="100000">
                <a:srgbClr val="EAEDF0"/>
              </a:gs>
            </a:gsLst>
            <a:lin ang="2400000" scaled="0"/>
          </a:gra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5" name="مجموعة 34">
            <a:extLst>
              <a:ext uri="{FF2B5EF4-FFF2-40B4-BE49-F238E27FC236}">
                <a16:creationId xmlns:a16="http://schemas.microsoft.com/office/drawing/2014/main" id="{61363FE0-C2FA-ED88-5958-F033F1A91AAE}"/>
              </a:ext>
            </a:extLst>
          </p:cNvPr>
          <p:cNvGrpSpPr/>
          <p:nvPr/>
        </p:nvGrpSpPr>
        <p:grpSpPr>
          <a:xfrm>
            <a:off x="4892360" y="1134393"/>
            <a:ext cx="1677584" cy="1677582"/>
            <a:chOff x="5750764" y="1699381"/>
            <a:chExt cx="771147" cy="771146"/>
          </a:xfrm>
        </p:grpSpPr>
        <p:sp>
          <p:nvSpPr>
            <p:cNvPr id="57" name="شكل بيضاوي 56">
              <a:extLst>
                <a:ext uri="{FF2B5EF4-FFF2-40B4-BE49-F238E27FC236}">
                  <a16:creationId xmlns:a16="http://schemas.microsoft.com/office/drawing/2014/main" id="{760C0A23-B94C-422F-7B36-3703C3645A45}"/>
                </a:ext>
              </a:extLst>
            </p:cNvPr>
            <p:cNvSpPr/>
            <p:nvPr/>
          </p:nvSpPr>
          <p:spPr>
            <a:xfrm flipH="1">
              <a:off x="5750764" y="1699381"/>
              <a:ext cx="771147" cy="771146"/>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شكل بيضاوي 57">
              <a:extLst>
                <a:ext uri="{FF2B5EF4-FFF2-40B4-BE49-F238E27FC236}">
                  <a16:creationId xmlns:a16="http://schemas.microsoft.com/office/drawing/2014/main" id="{C192F7F8-E480-1EF6-74B6-067ADF26437A}"/>
                </a:ext>
              </a:extLst>
            </p:cNvPr>
            <p:cNvSpPr/>
            <p:nvPr/>
          </p:nvSpPr>
          <p:spPr>
            <a:xfrm flipH="1">
              <a:off x="5812705" y="1761321"/>
              <a:ext cx="647266" cy="647266"/>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9" name="Rectangle 31">
            <a:extLst>
              <a:ext uri="{FF2B5EF4-FFF2-40B4-BE49-F238E27FC236}">
                <a16:creationId xmlns:a16="http://schemas.microsoft.com/office/drawing/2014/main" id="{AAC24C89-AD79-6F34-B9AA-F58EB93882A5}"/>
              </a:ext>
            </a:extLst>
          </p:cNvPr>
          <p:cNvSpPr/>
          <p:nvPr/>
        </p:nvSpPr>
        <p:spPr>
          <a:xfrm>
            <a:off x="6483278" y="2027922"/>
            <a:ext cx="4255133" cy="461665"/>
          </a:xfrm>
          <a:prstGeom prst="rect">
            <a:avLst/>
          </a:prstGeom>
        </p:spPr>
        <p:txBody>
          <a:bodyPr wrap="square" anchor="t">
            <a:spAutoFit/>
          </a:bodyPr>
          <a:lstStyle/>
          <a:p>
            <a:pPr algn="ctr"/>
            <a:r>
              <a:rPr lang="en-US" sz="2400" dirty="0">
                <a:solidFill>
                  <a:srgbClr val="4D2643"/>
                </a:solidFill>
                <a:latin typeface="El Messiri" panose="00000800000000000000" pitchFamily="50" charset="-78"/>
                <a:cs typeface="El Messiri" panose="00000800000000000000" pitchFamily="50" charset="-78"/>
              </a:rPr>
              <a:t>Nowadays</a:t>
            </a:r>
          </a:p>
        </p:txBody>
      </p:sp>
      <p:sp>
        <p:nvSpPr>
          <p:cNvPr id="60" name="Rectangle 31">
            <a:extLst>
              <a:ext uri="{FF2B5EF4-FFF2-40B4-BE49-F238E27FC236}">
                <a16:creationId xmlns:a16="http://schemas.microsoft.com/office/drawing/2014/main" id="{ACA708B8-DDB2-4FA6-1BAC-199ED575A589}"/>
              </a:ext>
            </a:extLst>
          </p:cNvPr>
          <p:cNvSpPr/>
          <p:nvPr/>
        </p:nvSpPr>
        <p:spPr>
          <a:xfrm>
            <a:off x="726249" y="1950003"/>
            <a:ext cx="4596455" cy="461665"/>
          </a:xfrm>
          <a:prstGeom prst="rect">
            <a:avLst/>
          </a:prstGeom>
        </p:spPr>
        <p:txBody>
          <a:bodyPr wrap="square" anchor="t">
            <a:spAutoFit/>
          </a:bodyPr>
          <a:lstStyle/>
          <a:p>
            <a:pPr algn="ctr"/>
            <a:r>
              <a:rPr lang="en-US" sz="2400" dirty="0">
                <a:solidFill>
                  <a:srgbClr val="4D2643"/>
                </a:solidFill>
                <a:latin typeface="El Messiri" panose="00000800000000000000" pitchFamily="50" charset="-78"/>
                <a:cs typeface="El Messiri" panose="00000800000000000000" pitchFamily="50" charset="-78"/>
              </a:rPr>
              <a:t>Distinctive algorithm</a:t>
            </a:r>
          </a:p>
        </p:txBody>
      </p:sp>
      <p:sp>
        <p:nvSpPr>
          <p:cNvPr id="65" name="Title 6">
            <a:extLst>
              <a:ext uri="{FF2B5EF4-FFF2-40B4-BE49-F238E27FC236}">
                <a16:creationId xmlns:a16="http://schemas.microsoft.com/office/drawing/2014/main" id="{7F129F83-BE6E-7235-4D51-E4230CAC8AC0}"/>
              </a:ext>
            </a:extLst>
          </p:cNvPr>
          <p:cNvSpPr txBox="1">
            <a:spLocks/>
          </p:cNvSpPr>
          <p:nvPr/>
        </p:nvSpPr>
        <p:spPr>
          <a:xfrm>
            <a:off x="6227623" y="3133651"/>
            <a:ext cx="4596454" cy="3097633"/>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20000"/>
              </a:lnSpc>
              <a:spcAft>
                <a:spcPts val="0"/>
              </a:spcAft>
              <a:buClrTx/>
              <a:buSzTx/>
              <a:buFont typeface="Arial" panose="020B0604020202020204" pitchFamily="34" charset="0"/>
              <a:buNone/>
              <a:tabLst/>
              <a:defRPr kumimoji="0" sz="18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pPr marL="285750" indent="-285750">
              <a:buFont typeface="Arial" panose="020B0604020202020204" pitchFamily="34" charset="0"/>
              <a:buChar char="•"/>
            </a:pPr>
            <a:r>
              <a:rPr lang="en-US" sz="1700" dirty="0"/>
              <a:t>Google is the largest web search engine company on this planet. Google's YouTube is the largest online video streaming service on earth.</a:t>
            </a:r>
          </a:p>
          <a:p>
            <a:pPr marL="285750" indent="-285750">
              <a:buFont typeface="Arial" panose="020B0604020202020204" pitchFamily="34" charset="0"/>
              <a:buChar char="•"/>
            </a:pPr>
            <a:r>
              <a:rPr lang="en-US" sz="1700" dirty="0"/>
              <a:t>Google's Global Offices sum a total of 85 Locations worldwide. </a:t>
            </a:r>
          </a:p>
          <a:p>
            <a:pPr marL="285750" indent="-285750">
              <a:buFont typeface="Arial" panose="020B0604020202020204" pitchFamily="34" charset="0"/>
              <a:buChar char="•"/>
            </a:pPr>
            <a:r>
              <a:rPr lang="en-US" sz="1700" dirty="0"/>
              <a:t>In 2022, Google's revenue amounted to 256.7 billion U.S.D. </a:t>
            </a:r>
          </a:p>
          <a:p>
            <a:pPr marL="285750" indent="-285750">
              <a:buFont typeface="Arial" panose="020B0604020202020204" pitchFamily="34" charset="0"/>
              <a:buChar char="•"/>
            </a:pPr>
            <a:r>
              <a:rPr lang="en-US" sz="1700" dirty="0"/>
              <a:t> Total number of employees in 2022 was 150,028</a:t>
            </a:r>
          </a:p>
        </p:txBody>
      </p:sp>
      <p:pic>
        <p:nvPicPr>
          <p:cNvPr id="37" name="صورة 36">
            <a:extLst>
              <a:ext uri="{FF2B5EF4-FFF2-40B4-BE49-F238E27FC236}">
                <a16:creationId xmlns:a16="http://schemas.microsoft.com/office/drawing/2014/main" id="{0731D7D7-70A3-4DAA-3E89-05EFEF2604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335" t="15269" r="32233" b="19228"/>
          <a:stretch/>
        </p:blipFill>
        <p:spPr>
          <a:xfrm>
            <a:off x="5173176" y="1429418"/>
            <a:ext cx="1086044" cy="1063410"/>
          </a:xfrm>
          <a:prstGeom prst="ellipse">
            <a:avLst/>
          </a:prstGeom>
          <a:ln>
            <a:noFill/>
          </a:ln>
          <a:effectLst>
            <a:softEdge rad="112500"/>
          </a:effectLst>
        </p:spPr>
      </p:pic>
      <p:sp>
        <p:nvSpPr>
          <p:cNvPr id="38" name="Title 6">
            <a:extLst>
              <a:ext uri="{FF2B5EF4-FFF2-40B4-BE49-F238E27FC236}">
                <a16:creationId xmlns:a16="http://schemas.microsoft.com/office/drawing/2014/main" id="{C5A3BA3E-1BD9-889E-3849-82A025DF339A}"/>
              </a:ext>
            </a:extLst>
          </p:cNvPr>
          <p:cNvSpPr txBox="1">
            <a:spLocks/>
          </p:cNvSpPr>
          <p:nvPr/>
        </p:nvSpPr>
        <p:spPr>
          <a:xfrm>
            <a:off x="789462" y="3112860"/>
            <a:ext cx="4596454" cy="245119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buNone/>
            </a:pPr>
            <a:r>
              <a:rPr lang="en-US" sz="1800" b="0" dirty="0">
                <a:solidFill>
                  <a:srgbClr val="343D45">
                    <a:lumMod val="75000"/>
                  </a:srgbClr>
                </a:solidFill>
                <a:latin typeface="Cocon® Next Arabic"/>
                <a:cs typeface="Geeza Pro" panose="02000400000000000000" pitchFamily="2" charset="0"/>
              </a:rPr>
              <a:t>While search engines existed since 1945, few became widely used. In 1996, Sergey Brin and Larry Page, graduate students at Stanford University, developed the PageRank algorithm, which produced better search results compared with existing search engines at that time.</a:t>
            </a:r>
          </a:p>
        </p:txBody>
      </p:sp>
      <p:sp>
        <p:nvSpPr>
          <p:cNvPr id="2" name="عنصر نائب لرقم الشريحة 1">
            <a:extLst>
              <a:ext uri="{FF2B5EF4-FFF2-40B4-BE49-F238E27FC236}">
                <a16:creationId xmlns:a16="http://schemas.microsoft.com/office/drawing/2014/main" id="{BEBCF1A6-B405-C592-C3A3-B5CD4ED9C299}"/>
              </a:ext>
            </a:extLst>
          </p:cNvPr>
          <p:cNvSpPr>
            <a:spLocks noGrp="1"/>
          </p:cNvSpPr>
          <p:nvPr>
            <p:ph type="sldNum" sz="quarter" idx="12"/>
          </p:nvPr>
        </p:nvSpPr>
        <p:spPr/>
        <p:txBody>
          <a:bodyPr/>
          <a:lstStyle/>
          <a:p>
            <a:fld id="{7BB485FA-5BF7-483B-B1A0-9B2B5547A02D}" type="slidenum">
              <a:rPr lang="ar-SA" smtClean="0"/>
              <a:t>7</a:t>
            </a:fld>
            <a:endParaRPr lang="ar-SA"/>
          </a:p>
        </p:txBody>
      </p:sp>
    </p:spTree>
    <p:extLst>
      <p:ext uri="{BB962C8B-B14F-4D97-AF65-F5344CB8AC3E}">
        <p14:creationId xmlns:p14="http://schemas.microsoft.com/office/powerpoint/2010/main" val="300831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5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60"/>
                                        </p:tgtEl>
                                        <p:attrNameLst>
                                          <p:attrName>style.visibility</p:attrName>
                                        </p:attrNameLst>
                                      </p:cBhvr>
                                      <p:to>
                                        <p:strVal val="visible"/>
                                      </p:to>
                                    </p:set>
                                    <p:animEffect transition="in" filter="wipe(left)">
                                      <p:cBhvr>
                                        <p:cTn id="31" dur="1000"/>
                                        <p:tgtEl>
                                          <p:spTgt spid="60"/>
                                        </p:tgtEl>
                                      </p:cBhvr>
                                    </p:animEffect>
                                  </p:childTnLst>
                                </p:cTn>
                              </p:par>
                            </p:childTnLst>
                          </p:cTn>
                        </p:par>
                        <p:par>
                          <p:cTn id="32" fill="hold">
                            <p:stCondLst>
                              <p:cond delay="2350"/>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59"/>
                                        </p:tgtEl>
                                        <p:attrNameLst>
                                          <p:attrName>style.visibility</p:attrName>
                                        </p:attrNameLst>
                                      </p:cBhvr>
                                      <p:to>
                                        <p:strVal val="visible"/>
                                      </p:to>
                                    </p:set>
                                    <p:animEffect transition="in" filter="wipe(left)">
                                      <p:cBhvr>
                                        <p:cTn id="35" dur="1000"/>
                                        <p:tgtEl>
                                          <p:spTgt spid="59"/>
                                        </p:tgtEl>
                                      </p:cBhvr>
                                    </p:animEffect>
                                  </p:childTnLst>
                                </p:cTn>
                              </p:par>
                            </p:childTnLst>
                          </p:cTn>
                        </p:par>
                        <p:par>
                          <p:cTn id="36" fill="hold">
                            <p:stCondLst>
                              <p:cond delay="33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8"/>
                                        </p:tgtEl>
                                        <p:attrNameLst>
                                          <p:attrName>style.visibility</p:attrName>
                                        </p:attrNameLst>
                                      </p:cBhvr>
                                      <p:to>
                                        <p:strVal val="visible"/>
                                      </p:to>
                                    </p:set>
                                    <p:anim calcmode="lin" valueType="num">
                                      <p:cBhvr>
                                        <p:cTn id="39" dur="1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38"/>
                                        </p:tgtEl>
                                        <p:attrNameLst>
                                          <p:attrName>ppt_y</p:attrName>
                                        </p:attrNameLst>
                                      </p:cBhvr>
                                      <p:tavLst>
                                        <p:tav tm="0">
                                          <p:val>
                                            <p:strVal val="#ppt_y"/>
                                          </p:val>
                                        </p:tav>
                                        <p:tav tm="100000">
                                          <p:val>
                                            <p:strVal val="#ppt_y"/>
                                          </p:val>
                                        </p:tav>
                                      </p:tavLst>
                                    </p:anim>
                                    <p:anim calcmode="lin" valueType="num">
                                      <p:cBhvr>
                                        <p:cTn id="41" dur="1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38"/>
                                        </p:tgtEl>
                                      </p:cBhvr>
                                    </p:animEffect>
                                  </p:childTnLst>
                                </p:cTn>
                              </p:par>
                            </p:childTnLst>
                          </p:cTn>
                        </p:par>
                        <p:par>
                          <p:cTn id="44" fill="hold">
                            <p:stCondLst>
                              <p:cond delay="572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5"/>
                                        </p:tgtEl>
                                        <p:attrNameLst>
                                          <p:attrName>style.visibility</p:attrName>
                                        </p:attrNameLst>
                                      </p:cBhvr>
                                      <p:to>
                                        <p:strVal val="visible"/>
                                      </p:to>
                                    </p:set>
                                    <p:anim calcmode="lin" valueType="num">
                                      <p:cBhvr>
                                        <p:cTn id="47"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5"/>
                                        </p:tgtEl>
                                        <p:attrNameLst>
                                          <p:attrName>ppt_y</p:attrName>
                                        </p:attrNameLst>
                                      </p:cBhvr>
                                      <p:tavLst>
                                        <p:tav tm="0">
                                          <p:val>
                                            <p:strVal val="#ppt_y"/>
                                          </p:val>
                                        </p:tav>
                                        <p:tav tm="100000">
                                          <p:val>
                                            <p:strVal val="#ppt_y"/>
                                          </p:val>
                                        </p:tav>
                                      </p:tavLst>
                                    </p:anim>
                                    <p:anim calcmode="lin" valueType="num">
                                      <p:cBhvr>
                                        <p:cTn id="49"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9" grpId="0"/>
      <p:bldP spid="60" grpId="0"/>
      <p:bldP spid="65"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14339" y="190806"/>
            <a:ext cx="800574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What the Customer Wants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24" name="شكل حر 10">
            <a:extLst>
              <a:ext uri="{FF2B5EF4-FFF2-40B4-BE49-F238E27FC236}">
                <a16:creationId xmlns:a16="http://schemas.microsoft.com/office/drawing/2014/main" id="{3FAAEA82-CD49-7C8B-1568-FF257AE16E8E}"/>
              </a:ext>
            </a:extLst>
          </p:cNvPr>
          <p:cNvSpPr/>
          <p:nvPr/>
        </p:nvSpPr>
        <p:spPr>
          <a:xfrm flipV="1">
            <a:off x="3343886" y="2405481"/>
            <a:ext cx="6052275" cy="503676"/>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5" name="شكل بيضاوي 24">
            <a:extLst>
              <a:ext uri="{FF2B5EF4-FFF2-40B4-BE49-F238E27FC236}">
                <a16:creationId xmlns:a16="http://schemas.microsoft.com/office/drawing/2014/main" id="{CC6723B2-A0EA-BE27-F7C6-2353A3FA2801}"/>
              </a:ext>
            </a:extLst>
          </p:cNvPr>
          <p:cNvSpPr/>
          <p:nvPr/>
        </p:nvSpPr>
        <p:spPr>
          <a:xfrm>
            <a:off x="1887890" y="1773707"/>
            <a:ext cx="1550698" cy="15506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7" name="مجموعة 26">
            <a:extLst>
              <a:ext uri="{FF2B5EF4-FFF2-40B4-BE49-F238E27FC236}">
                <a16:creationId xmlns:a16="http://schemas.microsoft.com/office/drawing/2014/main" id="{44E706BE-3593-0EE4-AE86-51061F0FBEAF}"/>
              </a:ext>
            </a:extLst>
          </p:cNvPr>
          <p:cNvGrpSpPr/>
          <p:nvPr/>
        </p:nvGrpSpPr>
        <p:grpSpPr>
          <a:xfrm>
            <a:off x="2307949" y="1477819"/>
            <a:ext cx="419010" cy="419010"/>
            <a:chOff x="3026100" y="4795450"/>
            <a:chExt cx="498514" cy="498514"/>
          </a:xfrm>
          <a:solidFill>
            <a:schemeClr val="accent4"/>
          </a:solidFill>
        </p:grpSpPr>
        <p:sp>
          <p:nvSpPr>
            <p:cNvPr id="28" name="شكل بيضاوي 27">
              <a:extLst>
                <a:ext uri="{FF2B5EF4-FFF2-40B4-BE49-F238E27FC236}">
                  <a16:creationId xmlns:a16="http://schemas.microsoft.com/office/drawing/2014/main" id="{B65F27CB-C1C2-F480-87F4-BB48507134BE}"/>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Title 6">
              <a:extLst>
                <a:ext uri="{FF2B5EF4-FFF2-40B4-BE49-F238E27FC236}">
                  <a16:creationId xmlns:a16="http://schemas.microsoft.com/office/drawing/2014/main" id="{4002F0C6-0F80-9AFC-A60C-DF99430462EB}"/>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1</a:t>
              </a:r>
            </a:p>
          </p:txBody>
        </p:sp>
      </p:grpSp>
      <p:sp>
        <p:nvSpPr>
          <p:cNvPr id="30" name="شكل حر 60">
            <a:extLst>
              <a:ext uri="{FF2B5EF4-FFF2-40B4-BE49-F238E27FC236}">
                <a16:creationId xmlns:a16="http://schemas.microsoft.com/office/drawing/2014/main" id="{47ABC45B-C7E0-760A-B23F-9D4D18210FAD}"/>
              </a:ext>
            </a:extLst>
          </p:cNvPr>
          <p:cNvSpPr/>
          <p:nvPr/>
        </p:nvSpPr>
        <p:spPr>
          <a:xfrm rot="14437875" flipH="1">
            <a:off x="1387520" y="213617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1" name="شكل بيضاوي 30">
            <a:extLst>
              <a:ext uri="{FF2B5EF4-FFF2-40B4-BE49-F238E27FC236}">
                <a16:creationId xmlns:a16="http://schemas.microsoft.com/office/drawing/2014/main" id="{836E2C74-275E-3B85-3B6A-7DF792F56DCF}"/>
              </a:ext>
            </a:extLst>
          </p:cNvPr>
          <p:cNvSpPr/>
          <p:nvPr/>
        </p:nvSpPr>
        <p:spPr>
          <a:xfrm>
            <a:off x="9151324" y="2044707"/>
            <a:ext cx="1550698" cy="1550698"/>
          </a:xfrm>
          <a:prstGeom prst="ellipse">
            <a:avLst/>
          </a:prstGeom>
          <a:solidFill>
            <a:srgbClr val="20B0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2" name="مجموعة 31">
            <a:extLst>
              <a:ext uri="{FF2B5EF4-FFF2-40B4-BE49-F238E27FC236}">
                <a16:creationId xmlns:a16="http://schemas.microsoft.com/office/drawing/2014/main" id="{B870161E-ECF2-54CD-DDD2-F0D813AD74AD}"/>
              </a:ext>
            </a:extLst>
          </p:cNvPr>
          <p:cNvGrpSpPr/>
          <p:nvPr/>
        </p:nvGrpSpPr>
        <p:grpSpPr>
          <a:xfrm>
            <a:off x="9571383" y="1748820"/>
            <a:ext cx="419010" cy="419010"/>
            <a:chOff x="3026100" y="4795450"/>
            <a:chExt cx="498514" cy="498514"/>
          </a:xfrm>
          <a:solidFill>
            <a:schemeClr val="accent4"/>
          </a:solidFill>
        </p:grpSpPr>
        <p:sp>
          <p:nvSpPr>
            <p:cNvPr id="33" name="شكل بيضاوي 32">
              <a:extLst>
                <a:ext uri="{FF2B5EF4-FFF2-40B4-BE49-F238E27FC236}">
                  <a16:creationId xmlns:a16="http://schemas.microsoft.com/office/drawing/2014/main" id="{B4F2E016-C609-3F74-8EA5-E41F1D3E9AC7}"/>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4" name="Title 6">
              <a:extLst>
                <a:ext uri="{FF2B5EF4-FFF2-40B4-BE49-F238E27FC236}">
                  <a16:creationId xmlns:a16="http://schemas.microsoft.com/office/drawing/2014/main" id="{A4D01975-F805-2567-373A-75C2A9ABDB84}"/>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2</a:t>
              </a:r>
            </a:p>
          </p:txBody>
        </p:sp>
      </p:grpSp>
      <p:sp>
        <p:nvSpPr>
          <p:cNvPr id="35" name="شكل حر 51">
            <a:extLst>
              <a:ext uri="{FF2B5EF4-FFF2-40B4-BE49-F238E27FC236}">
                <a16:creationId xmlns:a16="http://schemas.microsoft.com/office/drawing/2014/main" id="{9BA25E56-0109-F3DF-D592-859E52E28E3A}"/>
              </a:ext>
            </a:extLst>
          </p:cNvPr>
          <p:cNvSpPr/>
          <p:nvPr/>
        </p:nvSpPr>
        <p:spPr>
          <a:xfrm rot="14437875" flipH="1">
            <a:off x="8650955" y="240717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64" name="صورة 63">
            <a:extLst>
              <a:ext uri="{FF2B5EF4-FFF2-40B4-BE49-F238E27FC236}">
                <a16:creationId xmlns:a16="http://schemas.microsoft.com/office/drawing/2014/main" id="{A727EA8A-D5F3-A123-81CA-2F17235A62C6}"/>
              </a:ext>
            </a:extLst>
          </p:cNvPr>
          <p:cNvPicPr>
            <a:picLocks noChangeAspect="1"/>
          </p:cNvPicPr>
          <p:nvPr/>
        </p:nvPicPr>
        <p:blipFill>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p:blipFill>
        <p:spPr>
          <a:xfrm>
            <a:off x="2462055" y="2273910"/>
            <a:ext cx="523751" cy="492243"/>
          </a:xfrm>
          <a:prstGeom prst="rect">
            <a:avLst/>
          </a:prstGeom>
        </p:spPr>
      </p:pic>
      <p:pic>
        <p:nvPicPr>
          <p:cNvPr id="72" name="صورة 71">
            <a:extLst>
              <a:ext uri="{FF2B5EF4-FFF2-40B4-BE49-F238E27FC236}">
                <a16:creationId xmlns:a16="http://schemas.microsoft.com/office/drawing/2014/main" id="{C7AE3AA0-C061-D884-D01D-D68C862C99FF}"/>
              </a:ext>
            </a:extLst>
          </p:cNvPr>
          <p:cNvPicPr>
            <a:picLocks noChangeAspect="1"/>
          </p:cNvPicPr>
          <p:nvPr/>
        </p:nvPicPr>
        <p:blipFill rotWithShape="1">
          <a:blip r:embed="rId7" cstate="print">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t="83996" r="85745"/>
          <a:stretch/>
        </p:blipFill>
        <p:spPr>
          <a:xfrm>
            <a:off x="9678795" y="2373612"/>
            <a:ext cx="604509" cy="688943"/>
          </a:xfrm>
          <a:prstGeom prst="rect">
            <a:avLst/>
          </a:prstGeom>
        </p:spPr>
      </p:pic>
      <p:sp>
        <p:nvSpPr>
          <p:cNvPr id="73" name="Title 6">
            <a:extLst>
              <a:ext uri="{FF2B5EF4-FFF2-40B4-BE49-F238E27FC236}">
                <a16:creationId xmlns:a16="http://schemas.microsoft.com/office/drawing/2014/main" id="{7313F5C3-10AE-0A7E-B017-BEFE26F87DD0}"/>
              </a:ext>
            </a:extLst>
          </p:cNvPr>
          <p:cNvSpPr txBox="1">
            <a:spLocks/>
          </p:cNvSpPr>
          <p:nvPr/>
        </p:nvSpPr>
        <p:spPr>
          <a:xfrm flipH="1">
            <a:off x="729149" y="3880837"/>
            <a:ext cx="4006854" cy="1359213"/>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20000"/>
              </a:lnSpc>
              <a:spcAft>
                <a:spcPts val="0"/>
              </a:spcAft>
              <a:defRPr/>
            </a:pPr>
            <a:r>
              <a:rPr lang="en-US" b="0" dirty="0">
                <a:solidFill>
                  <a:schemeClr val="tx1"/>
                </a:solidFill>
                <a:latin typeface="El Messiri" panose="00000800000000000000" pitchFamily="50" charset="-78"/>
                <a:cs typeface="El Messiri" panose="00000800000000000000" pitchFamily="50" charset="-78"/>
              </a:rPr>
              <a:t>One of the ways of finding a business opportunity is to look for things that customers want to buy. </a:t>
            </a:r>
          </a:p>
        </p:txBody>
      </p:sp>
      <p:sp>
        <p:nvSpPr>
          <p:cNvPr id="75" name="Title 6">
            <a:extLst>
              <a:ext uri="{FF2B5EF4-FFF2-40B4-BE49-F238E27FC236}">
                <a16:creationId xmlns:a16="http://schemas.microsoft.com/office/drawing/2014/main" id="{58A11470-7B37-649E-D637-DE61E266AB8C}"/>
              </a:ext>
            </a:extLst>
          </p:cNvPr>
          <p:cNvSpPr txBox="1">
            <a:spLocks/>
          </p:cNvSpPr>
          <p:nvPr/>
        </p:nvSpPr>
        <p:spPr>
          <a:xfrm flipH="1">
            <a:off x="7521301" y="4026925"/>
            <a:ext cx="4006853" cy="1359213"/>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20000"/>
              </a:lnSpc>
              <a:spcAft>
                <a:spcPts val="0"/>
              </a:spcAft>
              <a:defRPr/>
            </a:pPr>
            <a:r>
              <a:rPr lang="en-US" b="0" dirty="0">
                <a:solidFill>
                  <a:schemeClr val="tx1"/>
                </a:solidFill>
                <a:latin typeface="El Messiri" panose="00000800000000000000" pitchFamily="50" charset="-78"/>
                <a:cs typeface="El Messiri" panose="00000800000000000000" pitchFamily="50" charset="-78"/>
              </a:rPr>
              <a:t>When you do this, you are trying to come up with a product or service that fulfills a human need. </a:t>
            </a:r>
          </a:p>
        </p:txBody>
      </p:sp>
      <p:sp>
        <p:nvSpPr>
          <p:cNvPr id="2" name="عنصر نائب لرقم الشريحة 1">
            <a:extLst>
              <a:ext uri="{FF2B5EF4-FFF2-40B4-BE49-F238E27FC236}">
                <a16:creationId xmlns:a16="http://schemas.microsoft.com/office/drawing/2014/main" id="{9522053E-CF82-9118-581B-7B787D98F3FC}"/>
              </a:ext>
            </a:extLst>
          </p:cNvPr>
          <p:cNvSpPr>
            <a:spLocks noGrp="1"/>
          </p:cNvSpPr>
          <p:nvPr>
            <p:ph type="sldNum" sz="quarter" idx="12"/>
          </p:nvPr>
        </p:nvSpPr>
        <p:spPr/>
        <p:txBody>
          <a:bodyPr/>
          <a:lstStyle/>
          <a:p>
            <a:fld id="{7BB485FA-5BF7-483B-B1A0-9B2B5547A02D}" type="slidenum">
              <a:rPr lang="ar-SA" smtClean="0"/>
              <a:t>8</a:t>
            </a:fld>
            <a:endParaRPr lang="ar-SA"/>
          </a:p>
        </p:txBody>
      </p:sp>
    </p:spTree>
    <p:extLst>
      <p:ext uri="{BB962C8B-B14F-4D97-AF65-F5344CB8AC3E}">
        <p14:creationId xmlns:p14="http://schemas.microsoft.com/office/powerpoint/2010/main" val="409323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50" fill="hold"/>
                                        <p:tgtEl>
                                          <p:spTgt spid="66"/>
                                        </p:tgtEl>
                                        <p:attrNameLst>
                                          <p:attrName>ppt_y</p:attrName>
                                        </p:attrNameLst>
                                      </p:cBhvr>
                                      <p:tavLst>
                                        <p:tav tm="0">
                                          <p:val>
                                            <p:strVal val="#ppt_y"/>
                                          </p:val>
                                        </p:tav>
                                        <p:tav tm="100000">
                                          <p:val>
                                            <p:strVal val="#ppt_y"/>
                                          </p:val>
                                        </p:tav>
                                      </p:tavLst>
                                    </p:anim>
                                    <p:anim calcmode="lin" valueType="num">
                                      <p:cBhvr>
                                        <p:cTn id="25" dur="1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50" tmFilter="0,0; .5, 1; 1, 1"/>
                                        <p:tgtEl>
                                          <p:spTgt spid="66"/>
                                        </p:tgtEl>
                                      </p:cBhvr>
                                    </p:animEffect>
                                  </p:childTnLst>
                                </p:cTn>
                              </p:par>
                            </p:childTnLst>
                          </p:cTn>
                        </p:par>
                        <p:par>
                          <p:cTn id="28" fill="hold">
                            <p:stCondLst>
                              <p:cond delay="103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3"/>
                                        </p:tgtEl>
                                        <p:attrNameLst>
                                          <p:attrName>style.visibility</p:attrName>
                                        </p:attrNameLst>
                                      </p:cBhvr>
                                      <p:to>
                                        <p:strVal val="visible"/>
                                      </p:to>
                                    </p:set>
                                    <p:anim calcmode="lin" valueType="num">
                                      <p:cBhvr>
                                        <p:cTn id="31" dur="15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73"/>
                                        </p:tgtEl>
                                        <p:attrNameLst>
                                          <p:attrName>ppt_y</p:attrName>
                                        </p:attrNameLst>
                                      </p:cBhvr>
                                      <p:tavLst>
                                        <p:tav tm="0">
                                          <p:val>
                                            <p:strVal val="#ppt_y"/>
                                          </p:val>
                                        </p:tav>
                                        <p:tav tm="100000">
                                          <p:val>
                                            <p:strVal val="#ppt_y"/>
                                          </p:val>
                                        </p:tav>
                                      </p:tavLst>
                                    </p:anim>
                                    <p:anim calcmode="lin" valueType="num">
                                      <p:cBhvr>
                                        <p:cTn id="33" dur="15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73"/>
                                        </p:tgtEl>
                                      </p:cBhvr>
                                    </p:animEffect>
                                  </p:childTnLst>
                                </p:cTn>
                              </p:par>
                            </p:childTnLst>
                          </p:cTn>
                        </p:par>
                        <p:par>
                          <p:cTn id="36" fill="hold">
                            <p:stCondLst>
                              <p:cond delay="238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75"/>
                                        </p:tgtEl>
                                        <p:attrNameLst>
                                          <p:attrName>style.visibility</p:attrName>
                                        </p:attrNameLst>
                                      </p:cBhvr>
                                      <p:to>
                                        <p:strVal val="visible"/>
                                      </p:to>
                                    </p:set>
                                    <p:anim calcmode="lin" valueType="num">
                                      <p:cBhvr>
                                        <p:cTn id="39" dur="15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75"/>
                                        </p:tgtEl>
                                        <p:attrNameLst>
                                          <p:attrName>ppt_y</p:attrName>
                                        </p:attrNameLst>
                                      </p:cBhvr>
                                      <p:tavLst>
                                        <p:tav tm="0">
                                          <p:val>
                                            <p:strVal val="#ppt_y"/>
                                          </p:val>
                                        </p:tav>
                                        <p:tav tm="100000">
                                          <p:val>
                                            <p:strVal val="#ppt_y"/>
                                          </p:val>
                                        </p:tav>
                                      </p:tavLst>
                                    </p:anim>
                                    <p:anim calcmode="lin" valueType="num">
                                      <p:cBhvr>
                                        <p:cTn id="41" dur="15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73"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623279" y="209746"/>
            <a:ext cx="7480091"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What the Customer Wants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2" name="مستطيل ذو زوايا قطرية مستديرة 1">
            <a:extLst>
              <a:ext uri="{FF2B5EF4-FFF2-40B4-BE49-F238E27FC236}">
                <a16:creationId xmlns:a16="http://schemas.microsoft.com/office/drawing/2014/main" id="{D877E692-A275-74E6-9144-BB30FC3894C5}"/>
              </a:ext>
            </a:extLst>
          </p:cNvPr>
          <p:cNvSpPr/>
          <p:nvPr/>
        </p:nvSpPr>
        <p:spPr>
          <a:xfrm rot="7426171">
            <a:off x="6213685" y="1913015"/>
            <a:ext cx="582121" cy="2608180"/>
          </a:xfrm>
          <a:prstGeom prst="round2DiagRect">
            <a:avLst>
              <a:gd name="adj1" fmla="val 48371"/>
              <a:gd name="adj2" fmla="val 0"/>
            </a:avLst>
          </a:prstGeom>
          <a:solidFill>
            <a:srgbClr val="BDF3ED"/>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3" name="مستطيل ذو زوايا قطرية مستديرة 45">
            <a:extLst>
              <a:ext uri="{FF2B5EF4-FFF2-40B4-BE49-F238E27FC236}">
                <a16:creationId xmlns:a16="http://schemas.microsoft.com/office/drawing/2014/main" id="{B462E056-E71A-BA08-6508-5CE32D6CE1CF}"/>
              </a:ext>
            </a:extLst>
          </p:cNvPr>
          <p:cNvSpPr/>
          <p:nvPr/>
        </p:nvSpPr>
        <p:spPr>
          <a:xfrm rot="7426171">
            <a:off x="6179002" y="3000138"/>
            <a:ext cx="582121" cy="2066525"/>
          </a:xfrm>
          <a:prstGeom prst="round2DiagRect">
            <a:avLst>
              <a:gd name="adj1" fmla="val 48371"/>
              <a:gd name="adj2" fmla="val 0"/>
            </a:avLst>
          </a:prstGeom>
          <a:solidFill>
            <a:srgbClr val="767171"/>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مستطيل ذو زوايا قطرية مستديرة 46">
            <a:extLst>
              <a:ext uri="{FF2B5EF4-FFF2-40B4-BE49-F238E27FC236}">
                <a16:creationId xmlns:a16="http://schemas.microsoft.com/office/drawing/2014/main" id="{3D32185F-9FEC-1564-7356-6C7DF6798AA7}"/>
              </a:ext>
            </a:extLst>
          </p:cNvPr>
          <p:cNvSpPr/>
          <p:nvPr/>
        </p:nvSpPr>
        <p:spPr>
          <a:xfrm rot="7426171">
            <a:off x="6795569" y="2290417"/>
            <a:ext cx="582121" cy="1088768"/>
          </a:xfrm>
          <a:prstGeom prst="round2DiagRect">
            <a:avLst>
              <a:gd name="adj1" fmla="val 48371"/>
              <a:gd name="adj2" fmla="val 0"/>
            </a:avLst>
          </a:prstGeom>
          <a:solidFill>
            <a:srgbClr val="E9FBF9"/>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5" name="مستطيل ذو زوايا قطرية مستديرة 47">
            <a:extLst>
              <a:ext uri="{FF2B5EF4-FFF2-40B4-BE49-F238E27FC236}">
                <a16:creationId xmlns:a16="http://schemas.microsoft.com/office/drawing/2014/main" id="{72FD5147-5B6F-55C8-9631-F7504DCBD668}"/>
              </a:ext>
            </a:extLst>
          </p:cNvPr>
          <p:cNvSpPr/>
          <p:nvPr/>
        </p:nvSpPr>
        <p:spPr>
          <a:xfrm rot="7426171">
            <a:off x="5890080" y="4032259"/>
            <a:ext cx="582121" cy="1229815"/>
          </a:xfrm>
          <a:prstGeom prst="round2DiagRect">
            <a:avLst>
              <a:gd name="adj1" fmla="val 48371"/>
              <a:gd name="adj2" fmla="val 0"/>
            </a:avLst>
          </a:prstGeom>
          <a:solidFill>
            <a:srgbClr val="BDF3ED"/>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Title 6">
            <a:extLst>
              <a:ext uri="{FF2B5EF4-FFF2-40B4-BE49-F238E27FC236}">
                <a16:creationId xmlns:a16="http://schemas.microsoft.com/office/drawing/2014/main" id="{7B78F24D-E143-1F53-AE97-985B8EA76BAE}"/>
              </a:ext>
            </a:extLst>
          </p:cNvPr>
          <p:cNvSpPr txBox="1">
            <a:spLocks/>
          </p:cNvSpPr>
          <p:nvPr/>
        </p:nvSpPr>
        <p:spPr>
          <a:xfrm rot="1800000">
            <a:off x="6564380" y="2569129"/>
            <a:ext cx="934179" cy="471612"/>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400" b="1" i="0" u="none" strike="noStrike" kern="0" cap="none" spc="0" normalizeH="0" baseline="0" noProof="0" dirty="0">
                <a:ln>
                  <a:noFill/>
                </a:ln>
                <a:solidFill>
                  <a:srgbClr val="606060"/>
                </a:solidFill>
                <a:effectLst/>
                <a:uLnTx/>
                <a:uFillTx/>
                <a:latin typeface="Calibri Light"/>
                <a:ea typeface="+mj-ea"/>
                <a:cs typeface="+mj-cs"/>
              </a:rPr>
              <a:t>1</a:t>
            </a:r>
            <a:endParaRPr kumimoji="0" lang="ar-SA" sz="2400" b="1" i="0" u="none" strike="noStrike" kern="0" cap="none" spc="0" normalizeH="0" baseline="0" noProof="0" dirty="0">
              <a:ln>
                <a:noFill/>
              </a:ln>
              <a:solidFill>
                <a:srgbClr val="606060"/>
              </a:solidFill>
              <a:effectLst/>
              <a:uLnTx/>
              <a:uFillTx/>
              <a:latin typeface="Calibri Light"/>
              <a:ea typeface="+mj-ea"/>
              <a:cs typeface="Times New Roman" panose="02020603050405020304" pitchFamily="18" charset="0"/>
            </a:endParaRPr>
          </a:p>
        </p:txBody>
      </p:sp>
      <p:sp>
        <p:nvSpPr>
          <p:cNvPr id="37" name="Title 6">
            <a:extLst>
              <a:ext uri="{FF2B5EF4-FFF2-40B4-BE49-F238E27FC236}">
                <a16:creationId xmlns:a16="http://schemas.microsoft.com/office/drawing/2014/main" id="{EB1B9497-C2F2-9880-DDAC-BFCEDF29C8C3}"/>
              </a:ext>
            </a:extLst>
          </p:cNvPr>
          <p:cNvSpPr txBox="1">
            <a:spLocks/>
          </p:cNvSpPr>
          <p:nvPr/>
        </p:nvSpPr>
        <p:spPr>
          <a:xfrm rot="1800000">
            <a:off x="5894896" y="2940920"/>
            <a:ext cx="934179" cy="471612"/>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400" b="1" i="0" u="none" strike="noStrike" kern="0" cap="none" spc="0" normalizeH="0" baseline="0" noProof="0" dirty="0">
                <a:ln>
                  <a:noFill/>
                </a:ln>
                <a:solidFill>
                  <a:srgbClr val="606060"/>
                </a:solidFill>
                <a:effectLst/>
                <a:uLnTx/>
                <a:uFillTx/>
                <a:latin typeface="Calibri Light"/>
                <a:ea typeface="+mj-ea"/>
                <a:cs typeface="+mj-cs"/>
              </a:rPr>
              <a:t>2</a:t>
            </a:r>
            <a:endParaRPr kumimoji="0" lang="ar-SA" sz="2400" b="1" i="0" u="none" strike="noStrike" kern="0" cap="none" spc="0" normalizeH="0" baseline="0" noProof="0" dirty="0">
              <a:ln>
                <a:noFill/>
              </a:ln>
              <a:solidFill>
                <a:srgbClr val="606060"/>
              </a:solidFill>
              <a:effectLst/>
              <a:uLnTx/>
              <a:uFillTx/>
              <a:latin typeface="Calibri Light"/>
              <a:ea typeface="+mj-ea"/>
              <a:cs typeface="Times New Roman" panose="02020603050405020304" pitchFamily="18" charset="0"/>
            </a:endParaRPr>
          </a:p>
        </p:txBody>
      </p:sp>
      <p:sp>
        <p:nvSpPr>
          <p:cNvPr id="38" name="Title 6">
            <a:extLst>
              <a:ext uri="{FF2B5EF4-FFF2-40B4-BE49-F238E27FC236}">
                <a16:creationId xmlns:a16="http://schemas.microsoft.com/office/drawing/2014/main" id="{63BFF9DD-725C-7207-01A0-8BFB5A3A989C}"/>
              </a:ext>
            </a:extLst>
          </p:cNvPr>
          <p:cNvSpPr txBox="1">
            <a:spLocks/>
          </p:cNvSpPr>
          <p:nvPr/>
        </p:nvSpPr>
        <p:spPr>
          <a:xfrm rot="1800000">
            <a:off x="5967000" y="3802544"/>
            <a:ext cx="934179" cy="471612"/>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Light"/>
                <a:ea typeface="+mj-ea"/>
                <a:cs typeface="+mj-cs"/>
              </a:rPr>
              <a:t>3</a:t>
            </a:r>
            <a:endParaRPr kumimoji="0" lang="ar-SA" sz="2400" b="1" i="0" u="none" strike="noStrike" kern="0" cap="none" spc="0" normalizeH="0" baseline="0" noProof="0" dirty="0">
              <a:ln>
                <a:noFill/>
              </a:ln>
              <a:solidFill>
                <a:prstClr val="white"/>
              </a:solidFill>
              <a:effectLst/>
              <a:uLnTx/>
              <a:uFillTx/>
              <a:latin typeface="Calibri Light"/>
              <a:ea typeface="+mj-ea"/>
              <a:cs typeface="Times New Roman" panose="02020603050405020304" pitchFamily="18" charset="0"/>
            </a:endParaRPr>
          </a:p>
        </p:txBody>
      </p:sp>
      <p:sp>
        <p:nvSpPr>
          <p:cNvPr id="39" name="Title 6">
            <a:extLst>
              <a:ext uri="{FF2B5EF4-FFF2-40B4-BE49-F238E27FC236}">
                <a16:creationId xmlns:a16="http://schemas.microsoft.com/office/drawing/2014/main" id="{2F654FB1-FDBC-BD50-B470-EF705DA3FC73}"/>
              </a:ext>
            </a:extLst>
          </p:cNvPr>
          <p:cNvSpPr txBox="1">
            <a:spLocks/>
          </p:cNvSpPr>
          <p:nvPr/>
        </p:nvSpPr>
        <p:spPr>
          <a:xfrm rot="1800000">
            <a:off x="5694795" y="4402233"/>
            <a:ext cx="934179" cy="471612"/>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Light"/>
                <a:ea typeface="+mj-ea"/>
                <a:cs typeface="+mj-cs"/>
              </a:rPr>
              <a:t>4</a:t>
            </a:r>
            <a:endParaRPr kumimoji="0" lang="ar-SA" sz="2400" b="1" i="0" u="none" strike="noStrike" kern="0" cap="none" spc="0" normalizeH="0" baseline="0" noProof="0" dirty="0">
              <a:ln>
                <a:noFill/>
              </a:ln>
              <a:solidFill>
                <a:prstClr val="white"/>
              </a:solidFill>
              <a:effectLst/>
              <a:uLnTx/>
              <a:uFillTx/>
              <a:latin typeface="Calibri Light"/>
              <a:ea typeface="+mj-ea"/>
              <a:cs typeface="Times New Roman" panose="02020603050405020304" pitchFamily="18" charset="0"/>
            </a:endParaRPr>
          </a:p>
        </p:txBody>
      </p:sp>
      <p:sp>
        <p:nvSpPr>
          <p:cNvPr id="40" name="Rectangle 31">
            <a:extLst>
              <a:ext uri="{FF2B5EF4-FFF2-40B4-BE49-F238E27FC236}">
                <a16:creationId xmlns:a16="http://schemas.microsoft.com/office/drawing/2014/main" id="{5EC162EE-95B6-38AE-2663-FC49E1558A58}"/>
              </a:ext>
            </a:extLst>
          </p:cNvPr>
          <p:cNvSpPr/>
          <p:nvPr/>
        </p:nvSpPr>
        <p:spPr>
          <a:xfrm>
            <a:off x="7785599" y="2948097"/>
            <a:ext cx="3848506" cy="400110"/>
          </a:xfrm>
          <a:prstGeom prst="rect">
            <a:avLst/>
          </a:prstGeom>
        </p:spPr>
        <p:txBody>
          <a:bodyPr wrap="square" anchor="t">
            <a:spAutoFit/>
          </a:bodyPr>
          <a:lstStyle/>
          <a:p>
            <a:pPr>
              <a:defRPr/>
            </a:pPr>
            <a:r>
              <a:rPr lang="en-US" sz="2000" dirty="0"/>
              <a:t>That are not being met at all. </a:t>
            </a:r>
          </a:p>
        </p:txBody>
      </p:sp>
      <p:sp>
        <p:nvSpPr>
          <p:cNvPr id="42" name="Rectangle 31">
            <a:extLst>
              <a:ext uri="{FF2B5EF4-FFF2-40B4-BE49-F238E27FC236}">
                <a16:creationId xmlns:a16="http://schemas.microsoft.com/office/drawing/2014/main" id="{7EEA0EF4-FB78-A1E7-E94C-E4747DFBCB8B}"/>
              </a:ext>
            </a:extLst>
          </p:cNvPr>
          <p:cNvSpPr/>
          <p:nvPr/>
        </p:nvSpPr>
        <p:spPr>
          <a:xfrm>
            <a:off x="2206486" y="2733738"/>
            <a:ext cx="3268962" cy="400110"/>
          </a:xfrm>
          <a:prstGeom prst="rect">
            <a:avLst/>
          </a:prstGeom>
        </p:spPr>
        <p:txBody>
          <a:bodyPr wrap="square" anchor="t">
            <a:spAutoFit/>
          </a:bodyPr>
          <a:lstStyle/>
          <a:p>
            <a:r>
              <a:rPr lang="en-US" sz="2000" dirty="0"/>
              <a:t>That are poorly met.</a:t>
            </a:r>
          </a:p>
        </p:txBody>
      </p:sp>
      <p:sp>
        <p:nvSpPr>
          <p:cNvPr id="44" name="Rectangle 31">
            <a:extLst>
              <a:ext uri="{FF2B5EF4-FFF2-40B4-BE49-F238E27FC236}">
                <a16:creationId xmlns:a16="http://schemas.microsoft.com/office/drawing/2014/main" id="{3A4862B9-FF36-7D73-B0FA-DD01E34A614B}"/>
              </a:ext>
            </a:extLst>
          </p:cNvPr>
          <p:cNvSpPr/>
          <p:nvPr/>
        </p:nvSpPr>
        <p:spPr>
          <a:xfrm>
            <a:off x="7510298" y="4479523"/>
            <a:ext cx="3432522" cy="707886"/>
          </a:xfrm>
          <a:prstGeom prst="rect">
            <a:avLst/>
          </a:prstGeom>
        </p:spPr>
        <p:txBody>
          <a:bodyPr wrap="square" anchor="t">
            <a:spAutoFit/>
          </a:bodyPr>
          <a:lstStyle/>
          <a:p>
            <a:r>
              <a:rPr lang="en-US" sz="2000" dirty="0"/>
              <a:t>That not yet being met in your particular location.</a:t>
            </a:r>
          </a:p>
        </p:txBody>
      </p:sp>
      <p:sp>
        <p:nvSpPr>
          <p:cNvPr id="46" name="Rectangle 31">
            <a:extLst>
              <a:ext uri="{FF2B5EF4-FFF2-40B4-BE49-F238E27FC236}">
                <a16:creationId xmlns:a16="http://schemas.microsoft.com/office/drawing/2014/main" id="{9C037785-AE9A-636F-7F86-7FF76610FAFE}"/>
              </a:ext>
            </a:extLst>
          </p:cNvPr>
          <p:cNvSpPr/>
          <p:nvPr/>
        </p:nvSpPr>
        <p:spPr>
          <a:xfrm>
            <a:off x="1305884" y="4386198"/>
            <a:ext cx="3611786" cy="707886"/>
          </a:xfrm>
          <a:prstGeom prst="rect">
            <a:avLst/>
          </a:prstGeom>
        </p:spPr>
        <p:txBody>
          <a:bodyPr wrap="square" anchor="t">
            <a:spAutoFit/>
          </a:bodyPr>
          <a:lstStyle/>
          <a:p>
            <a:r>
              <a:rPr lang="en-US" sz="2000" dirty="0"/>
              <a:t>that are not recognized by the customers themselves.</a:t>
            </a:r>
          </a:p>
        </p:txBody>
      </p:sp>
      <p:sp>
        <p:nvSpPr>
          <p:cNvPr id="27" name="Rectangle 31">
            <a:extLst>
              <a:ext uri="{FF2B5EF4-FFF2-40B4-BE49-F238E27FC236}">
                <a16:creationId xmlns:a16="http://schemas.microsoft.com/office/drawing/2014/main" id="{CC95BC8E-A06F-12AB-91C3-8F5E6A13D2EE}"/>
              </a:ext>
            </a:extLst>
          </p:cNvPr>
          <p:cNvSpPr/>
          <p:nvPr/>
        </p:nvSpPr>
        <p:spPr>
          <a:xfrm>
            <a:off x="1492382" y="1099784"/>
            <a:ext cx="10148341" cy="400110"/>
          </a:xfrm>
          <a:prstGeom prst="rect">
            <a:avLst/>
          </a:prstGeom>
        </p:spPr>
        <p:txBody>
          <a:bodyPr wrap="square" anchor="t">
            <a:spAutoFit/>
          </a:bodyPr>
          <a:lstStyle/>
          <a:p>
            <a:r>
              <a:rPr lang="en-US" sz="2000" dirty="0">
                <a:solidFill>
                  <a:schemeClr val="bg1">
                    <a:lumMod val="75000"/>
                  </a:schemeClr>
                </a:solidFill>
              </a:rPr>
              <a:t>Products need to fulfill human needs, and remember that human needs may be those:</a:t>
            </a:r>
          </a:p>
        </p:txBody>
      </p:sp>
      <p:sp>
        <p:nvSpPr>
          <p:cNvPr id="2" name="عنصر نائب لرقم الشريحة 1">
            <a:extLst>
              <a:ext uri="{FF2B5EF4-FFF2-40B4-BE49-F238E27FC236}">
                <a16:creationId xmlns:a16="http://schemas.microsoft.com/office/drawing/2014/main" id="{B34E752D-7444-4AF2-2EEA-3BCF377E22EC}"/>
              </a:ext>
            </a:extLst>
          </p:cNvPr>
          <p:cNvSpPr>
            <a:spLocks noGrp="1"/>
          </p:cNvSpPr>
          <p:nvPr>
            <p:ph type="sldNum" sz="quarter" idx="12"/>
          </p:nvPr>
        </p:nvSpPr>
        <p:spPr/>
        <p:txBody>
          <a:bodyPr/>
          <a:lstStyle/>
          <a:p>
            <a:fld id="{7BB485FA-5BF7-483B-B1A0-9B2B5547A02D}" type="slidenum">
              <a:rPr lang="ar-SA" smtClean="0"/>
              <a:t>9</a:t>
            </a:fld>
            <a:endParaRPr lang="ar-SA"/>
          </a:p>
        </p:txBody>
      </p:sp>
    </p:spTree>
    <p:extLst>
      <p:ext uri="{BB962C8B-B14F-4D97-AF65-F5344CB8AC3E}">
        <p14:creationId xmlns:p14="http://schemas.microsoft.com/office/powerpoint/2010/main" val="111317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3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1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27"/>
                                        </p:tgtEl>
                                        <p:attrNameLst>
                                          <p:attrName>ppt_y</p:attrName>
                                        </p:attrNameLst>
                                      </p:cBhvr>
                                      <p:tavLst>
                                        <p:tav tm="0">
                                          <p:val>
                                            <p:strVal val="#ppt_y"/>
                                          </p:val>
                                        </p:tav>
                                        <p:tav tm="100000">
                                          <p:val>
                                            <p:strVal val="#ppt_y"/>
                                          </p:val>
                                        </p:tav>
                                      </p:tavLst>
                                    </p:anim>
                                    <p:anim calcmode="lin" valueType="num">
                                      <p:cBhvr>
                                        <p:cTn id="33" dur="1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27"/>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36"/>
                                        </p:tgtEl>
                                        <p:attrNameLst>
                                          <p:attrName>style.visibility</p:attrName>
                                        </p:attrNameLst>
                                      </p:cBhvr>
                                      <p:to>
                                        <p:strVal val="visible"/>
                                      </p:to>
                                    </p:set>
                                    <p:anim calcmode="lin" valueType="num">
                                      <p:cBhvr>
                                        <p:cTn id="38"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39" dur="250" fill="hold"/>
                                        <p:tgtEl>
                                          <p:spTgt spid="36"/>
                                        </p:tgtEl>
                                        <p:attrNameLst>
                                          <p:attrName>ppt_y</p:attrName>
                                        </p:attrNameLst>
                                      </p:cBhvr>
                                      <p:tavLst>
                                        <p:tav tm="0">
                                          <p:val>
                                            <p:strVal val="#ppt_y"/>
                                          </p:val>
                                        </p:tav>
                                        <p:tav tm="100000">
                                          <p:val>
                                            <p:strVal val="#ppt_y"/>
                                          </p:val>
                                        </p:tav>
                                      </p:tavLst>
                                    </p:anim>
                                    <p:anim calcmode="lin" valueType="num">
                                      <p:cBhvr>
                                        <p:cTn id="40"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41"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42" dur="250" tmFilter="0,0; .5, 1; 1, 1"/>
                                        <p:tgtEl>
                                          <p:spTgt spid="36"/>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37"/>
                                        </p:tgtEl>
                                        <p:attrNameLst>
                                          <p:attrName>style.visibility</p:attrName>
                                        </p:attrNameLst>
                                      </p:cBhvr>
                                      <p:to>
                                        <p:strVal val="visible"/>
                                      </p:to>
                                    </p:set>
                                    <p:anim calcmode="lin" valueType="num">
                                      <p:cBhvr>
                                        <p:cTn id="45" dur="2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6" dur="250" fill="hold"/>
                                        <p:tgtEl>
                                          <p:spTgt spid="37"/>
                                        </p:tgtEl>
                                        <p:attrNameLst>
                                          <p:attrName>ppt_y</p:attrName>
                                        </p:attrNameLst>
                                      </p:cBhvr>
                                      <p:tavLst>
                                        <p:tav tm="0">
                                          <p:val>
                                            <p:strVal val="#ppt_y"/>
                                          </p:val>
                                        </p:tav>
                                        <p:tav tm="100000">
                                          <p:val>
                                            <p:strVal val="#ppt_y"/>
                                          </p:val>
                                        </p:tav>
                                      </p:tavLst>
                                    </p:anim>
                                    <p:anim calcmode="lin" valueType="num">
                                      <p:cBhvr>
                                        <p:cTn id="47" dur="2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8" dur="2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250" tmFilter="0,0; .5, 1; 1, 1"/>
                                        <p:tgtEl>
                                          <p:spTgt spid="37"/>
                                        </p:tgtEl>
                                      </p:cBhvr>
                                    </p:animEffect>
                                  </p:childTnLst>
                                </p:cTn>
                              </p:par>
                              <p:par>
                                <p:cTn id="50" presetID="41" presetClass="entr" presetSubtype="0" fill="hold" grpId="0" nodeType="withEffect">
                                  <p:stCondLst>
                                    <p:cond delay="0"/>
                                  </p:stCondLst>
                                  <p:iterate type="lt">
                                    <p:tmPct val="10000"/>
                                  </p:iterate>
                                  <p:childTnLst>
                                    <p:set>
                                      <p:cBhvr>
                                        <p:cTn id="51" dur="1" fill="hold">
                                          <p:stCondLst>
                                            <p:cond delay="0"/>
                                          </p:stCondLst>
                                        </p:cTn>
                                        <p:tgtEl>
                                          <p:spTgt spid="38"/>
                                        </p:tgtEl>
                                        <p:attrNameLst>
                                          <p:attrName>style.visibility</p:attrName>
                                        </p:attrNameLst>
                                      </p:cBhvr>
                                      <p:to>
                                        <p:strVal val="visible"/>
                                      </p:to>
                                    </p:set>
                                    <p:anim calcmode="lin" valueType="num">
                                      <p:cBhvr>
                                        <p:cTn id="52" dur="2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53" dur="250" fill="hold"/>
                                        <p:tgtEl>
                                          <p:spTgt spid="38"/>
                                        </p:tgtEl>
                                        <p:attrNameLst>
                                          <p:attrName>ppt_y</p:attrName>
                                        </p:attrNameLst>
                                      </p:cBhvr>
                                      <p:tavLst>
                                        <p:tav tm="0">
                                          <p:val>
                                            <p:strVal val="#ppt_y"/>
                                          </p:val>
                                        </p:tav>
                                        <p:tav tm="100000">
                                          <p:val>
                                            <p:strVal val="#ppt_y"/>
                                          </p:val>
                                        </p:tav>
                                      </p:tavLst>
                                    </p:anim>
                                    <p:anim calcmode="lin" valueType="num">
                                      <p:cBhvr>
                                        <p:cTn id="54" dur="2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55" dur="2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56" dur="250" tmFilter="0,0; .5, 1; 1, 1"/>
                                        <p:tgtEl>
                                          <p:spTgt spid="38"/>
                                        </p:tgtEl>
                                      </p:cBhvr>
                                    </p:animEffect>
                                  </p:childTnLst>
                                </p:cTn>
                              </p:par>
                              <p:par>
                                <p:cTn id="57" presetID="41" presetClass="entr" presetSubtype="0" fill="hold" grpId="0" nodeType="withEffect">
                                  <p:stCondLst>
                                    <p:cond delay="0"/>
                                  </p:stCondLst>
                                  <p:iterate type="lt">
                                    <p:tmPct val="10000"/>
                                  </p:iterate>
                                  <p:childTnLst>
                                    <p:set>
                                      <p:cBhvr>
                                        <p:cTn id="58" dur="1" fill="hold">
                                          <p:stCondLst>
                                            <p:cond delay="0"/>
                                          </p:stCondLst>
                                        </p:cTn>
                                        <p:tgtEl>
                                          <p:spTgt spid="39"/>
                                        </p:tgtEl>
                                        <p:attrNameLst>
                                          <p:attrName>style.visibility</p:attrName>
                                        </p:attrNameLst>
                                      </p:cBhvr>
                                      <p:to>
                                        <p:strVal val="visible"/>
                                      </p:to>
                                    </p:set>
                                    <p:anim calcmode="lin" valueType="num">
                                      <p:cBhvr>
                                        <p:cTn id="59" dur="2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60" dur="250" fill="hold"/>
                                        <p:tgtEl>
                                          <p:spTgt spid="39"/>
                                        </p:tgtEl>
                                        <p:attrNameLst>
                                          <p:attrName>ppt_y</p:attrName>
                                        </p:attrNameLst>
                                      </p:cBhvr>
                                      <p:tavLst>
                                        <p:tav tm="0">
                                          <p:val>
                                            <p:strVal val="#ppt_y"/>
                                          </p:val>
                                        </p:tav>
                                        <p:tav tm="100000">
                                          <p:val>
                                            <p:strVal val="#ppt_y"/>
                                          </p:val>
                                        </p:tav>
                                      </p:tavLst>
                                    </p:anim>
                                    <p:anim calcmode="lin" valueType="num">
                                      <p:cBhvr>
                                        <p:cTn id="61" dur="2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62" dur="2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63" dur="250" tmFilter="0,0; .5, 1; 1, 1"/>
                                        <p:tgtEl>
                                          <p:spTgt spid="39"/>
                                        </p:tgtEl>
                                      </p:cBhvr>
                                    </p:animEffect>
                                  </p:childTnLst>
                                </p:cTn>
                              </p:par>
                            </p:childTnLst>
                          </p:cTn>
                        </p:par>
                        <p:par>
                          <p:cTn id="64" fill="hold">
                            <p:stCondLst>
                              <p:cond delay="248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40"/>
                                        </p:tgtEl>
                                        <p:attrNameLst>
                                          <p:attrName>style.visibility</p:attrName>
                                        </p:attrNameLst>
                                      </p:cBhvr>
                                      <p:to>
                                        <p:strVal val="visible"/>
                                      </p:to>
                                    </p:set>
                                    <p:anim calcmode="lin" valueType="num">
                                      <p:cBhvr>
                                        <p:cTn id="67"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40"/>
                                        </p:tgtEl>
                                        <p:attrNameLst>
                                          <p:attrName>ppt_y</p:attrName>
                                        </p:attrNameLst>
                                      </p:cBhvr>
                                      <p:tavLst>
                                        <p:tav tm="0">
                                          <p:val>
                                            <p:strVal val="#ppt_y"/>
                                          </p:val>
                                        </p:tav>
                                        <p:tav tm="100000">
                                          <p:val>
                                            <p:strVal val="#ppt_y"/>
                                          </p:val>
                                        </p:tav>
                                      </p:tavLst>
                                    </p:anim>
                                    <p:anim calcmode="lin" valueType="num">
                                      <p:cBhvr>
                                        <p:cTn id="69"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40"/>
                                        </p:tgtEl>
                                      </p:cBhvr>
                                    </p:animEffect>
                                  </p:childTnLst>
                                </p:cTn>
                              </p:par>
                            </p:childTnLst>
                          </p:cTn>
                        </p:par>
                        <p:par>
                          <p:cTn id="72" fill="hold">
                            <p:stCondLst>
                              <p:cond delay="2975"/>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42"/>
                                        </p:tgtEl>
                                        <p:attrNameLst>
                                          <p:attrName>style.visibility</p:attrName>
                                        </p:attrNameLst>
                                      </p:cBhvr>
                                      <p:to>
                                        <p:strVal val="visible"/>
                                      </p:to>
                                    </p:set>
                                    <p:anim calcmode="lin" valueType="num">
                                      <p:cBhvr>
                                        <p:cTn id="75"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42"/>
                                        </p:tgtEl>
                                        <p:attrNameLst>
                                          <p:attrName>ppt_y</p:attrName>
                                        </p:attrNameLst>
                                      </p:cBhvr>
                                      <p:tavLst>
                                        <p:tav tm="0">
                                          <p:val>
                                            <p:strVal val="#ppt_y"/>
                                          </p:val>
                                        </p:tav>
                                        <p:tav tm="100000">
                                          <p:val>
                                            <p:strVal val="#ppt_y"/>
                                          </p:val>
                                        </p:tav>
                                      </p:tavLst>
                                    </p:anim>
                                    <p:anim calcmode="lin" valueType="num">
                                      <p:cBhvr>
                                        <p:cTn id="77"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42"/>
                                        </p:tgtEl>
                                      </p:cBhvr>
                                    </p:animEffect>
                                  </p:childTnLst>
                                </p:cTn>
                              </p:par>
                            </p:childTnLst>
                          </p:cTn>
                        </p:par>
                        <p:par>
                          <p:cTn id="80" fill="hold">
                            <p:stCondLst>
                              <p:cond delay="3365"/>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44"/>
                                        </p:tgtEl>
                                        <p:attrNameLst>
                                          <p:attrName>style.visibility</p:attrName>
                                        </p:attrNameLst>
                                      </p:cBhvr>
                                      <p:to>
                                        <p:strVal val="visible"/>
                                      </p:to>
                                    </p:set>
                                    <p:anim calcmode="lin" valueType="num">
                                      <p:cBhvr>
                                        <p:cTn id="83"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44"/>
                                        </p:tgtEl>
                                        <p:attrNameLst>
                                          <p:attrName>ppt_y</p:attrName>
                                        </p:attrNameLst>
                                      </p:cBhvr>
                                      <p:tavLst>
                                        <p:tav tm="0">
                                          <p:val>
                                            <p:strVal val="#ppt_y"/>
                                          </p:val>
                                        </p:tav>
                                        <p:tav tm="100000">
                                          <p:val>
                                            <p:strVal val="#ppt_y"/>
                                          </p:val>
                                        </p:tav>
                                      </p:tavLst>
                                    </p:anim>
                                    <p:anim calcmode="lin" valueType="num">
                                      <p:cBhvr>
                                        <p:cTn id="85"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44"/>
                                        </p:tgtEl>
                                      </p:cBhvr>
                                    </p:animEffect>
                                  </p:childTnLst>
                                </p:cTn>
                              </p:par>
                            </p:childTnLst>
                          </p:cTn>
                        </p:par>
                        <p:par>
                          <p:cTn id="88" fill="hold">
                            <p:stCondLst>
                              <p:cond delay="4145"/>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46"/>
                                        </p:tgtEl>
                                        <p:attrNameLst>
                                          <p:attrName>style.visibility</p:attrName>
                                        </p:attrNameLst>
                                      </p:cBhvr>
                                      <p:to>
                                        <p:strVal val="visible"/>
                                      </p:to>
                                    </p:set>
                                    <p:anim calcmode="lin" valueType="num">
                                      <p:cBhvr>
                                        <p:cTn id="91" dur="1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92" dur="150" fill="hold"/>
                                        <p:tgtEl>
                                          <p:spTgt spid="46"/>
                                        </p:tgtEl>
                                        <p:attrNameLst>
                                          <p:attrName>ppt_y</p:attrName>
                                        </p:attrNameLst>
                                      </p:cBhvr>
                                      <p:tavLst>
                                        <p:tav tm="0">
                                          <p:val>
                                            <p:strVal val="#ppt_y"/>
                                          </p:val>
                                        </p:tav>
                                        <p:tav tm="100000">
                                          <p:val>
                                            <p:strVal val="#ppt_y"/>
                                          </p:val>
                                        </p:tav>
                                      </p:tavLst>
                                    </p:anim>
                                    <p:anim calcmode="lin" valueType="num">
                                      <p:cBhvr>
                                        <p:cTn id="93" dur="1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94" dur="1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95" dur="15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36" grpId="0"/>
      <p:bldP spid="37" grpId="0"/>
      <p:bldP spid="38" grpId="0"/>
      <p:bldP spid="39" grpId="0"/>
      <p:bldP spid="40" grpId="0"/>
      <p:bldP spid="42" grpId="0"/>
      <p:bldP spid="44" grpId="0"/>
      <p:bldP spid="46" grpId="0"/>
      <p:bldP spid="27" grpId="0"/>
    </p:bldLst>
  </p:timing>
</p:sld>
</file>

<file path=ppt/theme/theme1.xml><?xml version="1.0" encoding="utf-8"?>
<a:theme xmlns:a="http://schemas.openxmlformats.org/drawingml/2006/main" name="Contents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نسق Office">
  <a:themeElements>
    <a:clrScheme name="Slidehelper - 003">
      <a:dk1>
        <a:sysClr val="windowText" lastClr="000000"/>
      </a:dk1>
      <a:lt1>
        <a:sysClr val="window" lastClr="FFFFFF"/>
      </a:lt1>
      <a:dk2>
        <a:srgbClr val="323232"/>
      </a:dk2>
      <a:lt2>
        <a:srgbClr val="E3DED1"/>
      </a:lt2>
      <a:accent1>
        <a:srgbClr val="50514F"/>
      </a:accent1>
      <a:accent2>
        <a:srgbClr val="F25F5C"/>
      </a:accent2>
      <a:accent3>
        <a:srgbClr val="FFE066"/>
      </a:accent3>
      <a:accent4>
        <a:srgbClr val="247BA0"/>
      </a:accent4>
      <a:accent5>
        <a:srgbClr val="70C1B3"/>
      </a:accent5>
      <a:accent6>
        <a:srgbClr val="BFBFBF"/>
      </a:accent6>
      <a:hlink>
        <a:srgbClr val="50514F"/>
      </a:hlink>
      <a:folHlink>
        <a:srgbClr val="F25F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نسق Office">
  <a:themeElements>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نسق Office">
  <a:themeElements>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docProps/app.xml><?xml version="1.0" encoding="utf-8"?>
<Properties xmlns="http://schemas.openxmlformats.org/officeDocument/2006/extended-properties" xmlns:vt="http://schemas.openxmlformats.org/officeDocument/2006/docPropsVTypes">
  <TotalTime>6365</TotalTime>
  <Words>1769</Words>
  <Application>Microsoft Office PowerPoint</Application>
  <PresentationFormat>Widescreen</PresentationFormat>
  <Paragraphs>286</Paragraphs>
  <Slides>31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31</vt:i4>
      </vt:variant>
    </vt:vector>
  </HeadingPairs>
  <TitlesOfParts>
    <vt:vector size="40" baseType="lpstr">
      <vt:lpstr>Arial</vt:lpstr>
      <vt:lpstr>Calibri</vt:lpstr>
      <vt:lpstr>Calibri Light</vt:lpstr>
      <vt:lpstr>Cocon® Next Arabic</vt:lpstr>
      <vt:lpstr>El Messiri</vt:lpstr>
      <vt:lpstr>Contents Slide Master</vt:lpstr>
      <vt:lpstr>4_نسق Office</vt:lpstr>
      <vt:lpstr>1_نسق Office</vt:lpstr>
      <vt:lpstr>2_نسق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intel</dc:creator>
  <cp:lastModifiedBy>Ahmed .</cp:lastModifiedBy>
  <cp:revision>404</cp:revision>
  <dcterms:created xsi:type="dcterms:W3CDTF">2020-02-08T05:42:12Z</dcterms:created>
  <dcterms:modified xsi:type="dcterms:W3CDTF">2022-08-05T06:42:29Z</dcterms:modified>
</cp:coreProperties>
</file>