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747" r:id="rId2"/>
    <p:sldId id="748" r:id="rId3"/>
    <p:sldId id="749" r:id="rId4"/>
    <p:sldId id="750" r:id="rId5"/>
    <p:sldId id="751" r:id="rId6"/>
    <p:sldId id="752" r:id="rId7"/>
    <p:sldId id="753" r:id="rId8"/>
    <p:sldId id="754" r:id="rId9"/>
    <p:sldId id="755" r:id="rId10"/>
    <p:sldId id="756" r:id="rId11"/>
    <p:sldId id="757" r:id="rId12"/>
    <p:sldId id="758" r:id="rId13"/>
  </p:sldIdLst>
  <p:sldSz cx="12192000" cy="6858000"/>
  <p:notesSz cx="9144000" cy="6858000"/>
  <p:embeddedFontLst>
    <p:embeddedFont>
      <p:font typeface="Bodoni MT" panose="020706030806060202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Simplified Arabic" panose="02020603050405020304" pitchFamily="18" charset="-78"/>
      <p:regular r:id="rId26"/>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45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900"/>
    <a:srgbClr val="F49C03"/>
    <a:srgbClr val="FFC000"/>
    <a:srgbClr val="FFCD2F"/>
    <a:srgbClr val="0D977D"/>
    <a:srgbClr val="00B0F0"/>
    <a:srgbClr val="FFC715"/>
    <a:srgbClr val="10B899"/>
    <a:srgbClr val="1DEBC4"/>
    <a:srgbClr val="516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نمط متوسط 1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نمط فاتح 3 - تميي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نمط متوسط 3 - تميي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نمط فاتح 2 - تميي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النمط الفاتح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نمط داكن 2 - تمييز 3/تميي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44118" autoAdjust="0"/>
  </p:normalViewPr>
  <p:slideViewPr>
    <p:cSldViewPr snapToGrid="0">
      <p:cViewPr>
        <p:scale>
          <a:sx n="75" d="100"/>
          <a:sy n="75" d="100"/>
        </p:scale>
        <p:origin x="168" y="85"/>
      </p:cViewPr>
      <p:guideLst>
        <p:guide pos="3863"/>
        <p:guide orient="horz" pos="2455"/>
      </p:guideLst>
    </p:cSldViewPr>
  </p:slideViewPr>
  <p:notesTextViewPr>
    <p:cViewPr>
      <p:scale>
        <a:sx n="1" d="1"/>
        <a:sy n="1" d="1"/>
      </p:scale>
      <p:origin x="0" y="0"/>
    </p:cViewPr>
  </p:notesTextViewPr>
  <p:notesViewPr>
    <p:cSldViewPr snapToGrid="0" showGuides="1">
      <p:cViewPr varScale="1">
        <p:scale>
          <a:sx n="70" d="100"/>
          <a:sy n="70" d="100"/>
        </p:scale>
        <p:origin x="195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ouk abu hassanain" userId="319a4f4791f24b01" providerId="LiveId" clId="{D7AAE926-1A40-4FB8-B834-C577AC4F2798}"/>
    <pc:docChg chg="undo custSel addSld delSld modSld">
      <pc:chgData name="farouk abu hassanain" userId="319a4f4791f24b01" providerId="LiveId" clId="{D7AAE926-1A40-4FB8-B834-C577AC4F2798}" dt="2020-04-13T19:42:28.089" v="2231" actId="478"/>
      <pc:docMkLst>
        <pc:docMk/>
      </pc:docMkLst>
      <pc:sldChg chg="add del">
        <pc:chgData name="farouk abu hassanain" userId="319a4f4791f24b01" providerId="LiveId" clId="{D7AAE926-1A40-4FB8-B834-C577AC4F2798}" dt="2020-04-13T12:01:36.366" v="399" actId="47"/>
        <pc:sldMkLst>
          <pc:docMk/>
          <pc:sldMk cId="1151206162" sldId="256"/>
        </pc:sldMkLst>
      </pc:sldChg>
      <pc:sldChg chg="add del">
        <pc:chgData name="farouk abu hassanain" userId="319a4f4791f24b01" providerId="LiveId" clId="{D7AAE926-1A40-4FB8-B834-C577AC4F2798}" dt="2020-04-13T12:01:37.821" v="400" actId="47"/>
        <pc:sldMkLst>
          <pc:docMk/>
          <pc:sldMk cId="479420622" sldId="257"/>
        </pc:sldMkLst>
      </pc:sldChg>
      <pc:sldChg chg="addSp delSp modSp add del">
        <pc:chgData name="farouk abu hassanain" userId="319a4f4791f24b01" providerId="LiveId" clId="{D7AAE926-1A40-4FB8-B834-C577AC4F2798}" dt="2020-04-13T16:25:37.580" v="873" actId="47"/>
        <pc:sldMkLst>
          <pc:docMk/>
          <pc:sldMk cId="295411799" sldId="258"/>
        </pc:sldMkLst>
        <pc:grpChg chg="add del mod">
          <ac:chgData name="farouk abu hassanain" userId="319a4f4791f24b01" providerId="LiveId" clId="{D7AAE926-1A40-4FB8-B834-C577AC4F2798}" dt="2020-04-13T16:15:52.363" v="702" actId="21"/>
          <ac:grpSpMkLst>
            <pc:docMk/>
            <pc:sldMk cId="295411799" sldId="258"/>
            <ac:grpSpMk id="6" creationId="{3D1A5827-474D-4C5B-BE1A-1B089DD6BF0B}"/>
          </ac:grpSpMkLst>
        </pc:grpChg>
      </pc:sldChg>
      <pc:sldChg chg="addSp delSp modSp add del">
        <pc:chgData name="farouk abu hassanain" userId="319a4f4791f24b01" providerId="LiveId" clId="{D7AAE926-1A40-4FB8-B834-C577AC4F2798}" dt="2020-04-13T16:54:55.451" v="1024" actId="47"/>
        <pc:sldMkLst>
          <pc:docMk/>
          <pc:sldMk cId="2858589926" sldId="259"/>
        </pc:sldMkLst>
        <pc:spChg chg="mod">
          <ac:chgData name="farouk abu hassanain" userId="319a4f4791f24b01" providerId="LiveId" clId="{D7AAE926-1A40-4FB8-B834-C577AC4F2798}" dt="2020-04-13T10:30:02.098" v="1" actId="27636"/>
          <ac:spMkLst>
            <pc:docMk/>
            <pc:sldMk cId="2858589926" sldId="259"/>
            <ac:spMk id="3" creationId="{00000000-0000-0000-0000-000000000000}"/>
          </ac:spMkLst>
        </pc:spChg>
        <pc:spChg chg="add del mod">
          <ac:chgData name="farouk abu hassanain" userId="319a4f4791f24b01" providerId="LiveId" clId="{D7AAE926-1A40-4FB8-B834-C577AC4F2798}" dt="2020-04-13T16:26:45.167" v="875" actId="21"/>
          <ac:spMkLst>
            <pc:docMk/>
            <pc:sldMk cId="2858589926" sldId="259"/>
            <ac:spMk id="6" creationId="{C8765470-05F2-4CEB-B400-133D8A5190D5}"/>
          </ac:spMkLst>
        </pc:spChg>
      </pc:sldChg>
      <pc:sldChg chg="addSp delSp modSp add del">
        <pc:chgData name="farouk abu hassanain" userId="319a4f4791f24b01" providerId="LiveId" clId="{D7AAE926-1A40-4FB8-B834-C577AC4F2798}" dt="2020-04-13T17:19:51.663" v="1618" actId="47"/>
        <pc:sldMkLst>
          <pc:docMk/>
          <pc:sldMk cId="550219593" sldId="260"/>
        </pc:sldMkLst>
        <pc:graphicFrameChg chg="add del modGraphic">
          <ac:chgData name="farouk abu hassanain" userId="319a4f4791f24b01" providerId="LiveId" clId="{D7AAE926-1A40-4FB8-B834-C577AC4F2798}" dt="2020-04-13T17:10:31.171" v="1329" actId="478"/>
          <ac:graphicFrameMkLst>
            <pc:docMk/>
            <pc:sldMk cId="550219593" sldId="260"/>
            <ac:graphicFrameMk id="6" creationId="{12327A1C-4228-41A0-9E60-A91825DEF3E6}"/>
          </ac:graphicFrameMkLst>
        </pc:graphicFrameChg>
      </pc:sldChg>
      <pc:sldChg chg="add del">
        <pc:chgData name="farouk abu hassanain" userId="319a4f4791f24b01" providerId="LiveId" clId="{D7AAE926-1A40-4FB8-B834-C577AC4F2798}" dt="2020-04-13T17:22:20.051" v="1649" actId="47"/>
        <pc:sldMkLst>
          <pc:docMk/>
          <pc:sldMk cId="1368281570" sldId="261"/>
        </pc:sldMkLst>
      </pc:sldChg>
      <pc:sldChg chg="add del">
        <pc:chgData name="farouk abu hassanain" userId="319a4f4791f24b01" providerId="LiveId" clId="{D7AAE926-1A40-4FB8-B834-C577AC4F2798}" dt="2020-04-13T17:24:57.966" v="1683" actId="47"/>
        <pc:sldMkLst>
          <pc:docMk/>
          <pc:sldMk cId="884576636" sldId="262"/>
        </pc:sldMkLst>
      </pc:sldChg>
      <pc:sldChg chg="add del">
        <pc:chgData name="farouk abu hassanain" userId="319a4f4791f24b01" providerId="LiveId" clId="{D7AAE926-1A40-4FB8-B834-C577AC4F2798}" dt="2020-04-13T17:36:29.510" v="1758" actId="47"/>
        <pc:sldMkLst>
          <pc:docMk/>
          <pc:sldMk cId="3930062377" sldId="263"/>
        </pc:sldMkLst>
      </pc:sldChg>
      <pc:sldChg chg="add del">
        <pc:chgData name="farouk abu hassanain" userId="319a4f4791f24b01" providerId="LiveId" clId="{D7AAE926-1A40-4FB8-B834-C577AC4F2798}" dt="2020-04-13T17:38:26.737" v="1792" actId="47"/>
        <pc:sldMkLst>
          <pc:docMk/>
          <pc:sldMk cId="3879171580" sldId="264"/>
        </pc:sldMkLst>
      </pc:sldChg>
      <pc:sldChg chg="add del">
        <pc:chgData name="farouk abu hassanain" userId="319a4f4791f24b01" providerId="LiveId" clId="{D7AAE926-1A40-4FB8-B834-C577AC4F2798}" dt="2020-04-13T17:39:46.407" v="1813" actId="47"/>
        <pc:sldMkLst>
          <pc:docMk/>
          <pc:sldMk cId="3127812177" sldId="265"/>
        </pc:sldMkLst>
      </pc:sldChg>
      <pc:sldChg chg="add del">
        <pc:chgData name="farouk abu hassanain" userId="319a4f4791f24b01" providerId="LiveId" clId="{D7AAE926-1A40-4FB8-B834-C577AC4F2798}" dt="2020-04-13T17:46:16.384" v="1886" actId="47"/>
        <pc:sldMkLst>
          <pc:docMk/>
          <pc:sldMk cId="2312042198" sldId="266"/>
        </pc:sldMkLst>
      </pc:sldChg>
      <pc:sldChg chg="add del">
        <pc:chgData name="farouk abu hassanain" userId="319a4f4791f24b01" providerId="LiveId" clId="{D7AAE926-1A40-4FB8-B834-C577AC4F2798}" dt="2020-04-13T17:49:43.416" v="1956" actId="47"/>
        <pc:sldMkLst>
          <pc:docMk/>
          <pc:sldMk cId="3888213881" sldId="267"/>
        </pc:sldMkLst>
      </pc:sldChg>
      <pc:sldChg chg="add del">
        <pc:chgData name="farouk abu hassanain" userId="319a4f4791f24b01" providerId="LiveId" clId="{D7AAE926-1A40-4FB8-B834-C577AC4F2798}" dt="2020-04-13T17:50:55.791" v="2012" actId="47"/>
        <pc:sldMkLst>
          <pc:docMk/>
          <pc:sldMk cId="3732931493" sldId="268"/>
        </pc:sldMkLst>
      </pc:sldChg>
      <pc:sldChg chg="delSp modSp">
        <pc:chgData name="farouk abu hassanain" userId="319a4f4791f24b01" providerId="LiveId" clId="{D7AAE926-1A40-4FB8-B834-C577AC4F2798}" dt="2020-04-13T10:34:33.933" v="9" actId="1582"/>
        <pc:sldMkLst>
          <pc:docMk/>
          <pc:sldMk cId="3960331076" sldId="747"/>
        </pc:sldMkLst>
        <pc:spChg chg="mod topLvl">
          <ac:chgData name="farouk abu hassanain" userId="319a4f4791f24b01" providerId="LiveId" clId="{D7AAE926-1A40-4FB8-B834-C577AC4F2798}" dt="2020-04-13T10:31:59.901" v="3" actId="165"/>
          <ac:spMkLst>
            <pc:docMk/>
            <pc:sldMk cId="3960331076" sldId="747"/>
            <ac:spMk id="2" creationId="{FA05293B-D236-4D7D-852B-28CCA7AA4413}"/>
          </ac:spMkLst>
        </pc:spChg>
        <pc:spChg chg="mod topLvl">
          <ac:chgData name="farouk abu hassanain" userId="319a4f4791f24b01" providerId="LiveId" clId="{D7AAE926-1A40-4FB8-B834-C577AC4F2798}" dt="2020-04-13T10:34:33.933" v="9" actId="1582"/>
          <ac:spMkLst>
            <pc:docMk/>
            <pc:sldMk cId="3960331076" sldId="747"/>
            <ac:spMk id="22" creationId="{476D82A8-0FD3-4561-B6B8-E77957EE5C22}"/>
          </ac:spMkLst>
        </pc:spChg>
        <pc:spChg chg="mod">
          <ac:chgData name="farouk abu hassanain" userId="319a4f4791f24b01" providerId="LiveId" clId="{D7AAE926-1A40-4FB8-B834-C577AC4F2798}" dt="2020-04-13T10:31:51.729" v="2" actId="207"/>
          <ac:spMkLst>
            <pc:docMk/>
            <pc:sldMk cId="3960331076" sldId="747"/>
            <ac:spMk id="23" creationId="{822F490A-FA75-4642-9737-85FF60DB45E1}"/>
          </ac:spMkLst>
        </pc:spChg>
        <pc:spChg chg="mod topLvl">
          <ac:chgData name="farouk abu hassanain" userId="319a4f4791f24b01" providerId="LiveId" clId="{D7AAE926-1A40-4FB8-B834-C577AC4F2798}" dt="2020-04-13T10:34:22.030" v="8" actId="1076"/>
          <ac:spMkLst>
            <pc:docMk/>
            <pc:sldMk cId="3960331076" sldId="747"/>
            <ac:spMk id="25" creationId="{B1A7F0F3-5470-4B76-A157-0127D692FB77}"/>
          </ac:spMkLst>
        </pc:spChg>
        <pc:spChg chg="mod">
          <ac:chgData name="farouk abu hassanain" userId="319a4f4791f24b01" providerId="LiveId" clId="{D7AAE926-1A40-4FB8-B834-C577AC4F2798}" dt="2020-04-13T10:32:09.556" v="4" actId="207"/>
          <ac:spMkLst>
            <pc:docMk/>
            <pc:sldMk cId="3960331076" sldId="747"/>
            <ac:spMk id="26" creationId="{41241BE9-941D-454F-B325-EDAE396927EB}"/>
          </ac:spMkLst>
        </pc:spChg>
        <pc:spChg chg="mod topLvl">
          <ac:chgData name="farouk abu hassanain" userId="319a4f4791f24b01" providerId="LiveId" clId="{D7AAE926-1A40-4FB8-B834-C577AC4F2798}" dt="2020-04-13T10:31:59.901" v="3" actId="165"/>
          <ac:spMkLst>
            <pc:docMk/>
            <pc:sldMk cId="3960331076" sldId="747"/>
            <ac:spMk id="35" creationId="{81781816-24C4-4537-ABA4-D260B7B0EB98}"/>
          </ac:spMkLst>
        </pc:spChg>
        <pc:spChg chg="mod topLvl">
          <ac:chgData name="farouk abu hassanain" userId="319a4f4791f24b01" providerId="LiveId" clId="{D7AAE926-1A40-4FB8-B834-C577AC4F2798}" dt="2020-04-13T10:34:33.933" v="9" actId="1582"/>
          <ac:spMkLst>
            <pc:docMk/>
            <pc:sldMk cId="3960331076" sldId="747"/>
            <ac:spMk id="36" creationId="{90F83D54-2AAD-4DEC-998B-1412F5F4DB47}"/>
          </ac:spMkLst>
        </pc:spChg>
        <pc:grpChg chg="del">
          <ac:chgData name="farouk abu hassanain" userId="319a4f4791f24b01" providerId="LiveId" clId="{D7AAE926-1A40-4FB8-B834-C577AC4F2798}" dt="2020-04-13T10:31:59.901" v="3" actId="165"/>
          <ac:grpSpMkLst>
            <pc:docMk/>
            <pc:sldMk cId="3960331076" sldId="747"/>
            <ac:grpSpMk id="4" creationId="{F338C976-8413-4425-9C77-3E3E464FECAF}"/>
          </ac:grpSpMkLst>
        </pc:grpChg>
      </pc:sldChg>
      <pc:sldChg chg="addSp delSp modSp">
        <pc:chgData name="farouk abu hassanain" userId="319a4f4791f24b01" providerId="LiveId" clId="{D7AAE926-1A40-4FB8-B834-C577AC4F2798}" dt="2020-04-13T19:42:28.089" v="2231" actId="478"/>
        <pc:sldMkLst>
          <pc:docMk/>
          <pc:sldMk cId="1217957963" sldId="748"/>
        </pc:sldMkLst>
        <pc:spChg chg="mod topLvl">
          <ac:chgData name="farouk abu hassanain" userId="319a4f4791f24b01" providerId="LiveId" clId="{D7AAE926-1A40-4FB8-B834-C577AC4F2798}" dt="2020-04-13T10:44:51.340" v="197"/>
          <ac:spMkLst>
            <pc:docMk/>
            <pc:sldMk cId="1217957963" sldId="748"/>
            <ac:spMk id="3" creationId="{350F52EB-5F3C-4C0E-ABAA-46AC3111FF86}"/>
          </ac:spMkLst>
        </pc:spChg>
        <pc:spChg chg="mod topLvl">
          <ac:chgData name="farouk abu hassanain" userId="319a4f4791f24b01" providerId="LiveId" clId="{D7AAE926-1A40-4FB8-B834-C577AC4F2798}" dt="2020-04-13T10:41:21.022" v="193" actId="207"/>
          <ac:spMkLst>
            <pc:docMk/>
            <pc:sldMk cId="1217957963" sldId="748"/>
            <ac:spMk id="4" creationId="{63633AA5-FD60-4A4D-B3C2-0921970BA2DC}"/>
          </ac:spMkLst>
        </pc:spChg>
        <pc:spChg chg="mod">
          <ac:chgData name="farouk abu hassanain" userId="319a4f4791f24b01" providerId="LiveId" clId="{D7AAE926-1A40-4FB8-B834-C577AC4F2798}" dt="2020-04-13T10:35:36.066" v="13" actId="207"/>
          <ac:spMkLst>
            <pc:docMk/>
            <pc:sldMk cId="1217957963" sldId="748"/>
            <ac:spMk id="5" creationId="{98AC0D06-26D1-435D-BF82-E0BD759FFDFE}"/>
          </ac:spMkLst>
        </pc:spChg>
        <pc:spChg chg="add mod">
          <ac:chgData name="farouk abu hassanain" userId="319a4f4791f24b01" providerId="LiveId" clId="{D7AAE926-1A40-4FB8-B834-C577AC4F2798}" dt="2020-04-13T19:40:31.716" v="2207" actId="14100"/>
          <ac:spMkLst>
            <pc:docMk/>
            <pc:sldMk cId="1217957963" sldId="748"/>
            <ac:spMk id="7" creationId="{DC6B92FF-2852-4584-97C8-51C2C0E77B56}"/>
          </ac:spMkLst>
        </pc:spChg>
        <pc:spChg chg="add del mod">
          <ac:chgData name="farouk abu hassanain" userId="319a4f4791f24b01" providerId="LiveId" clId="{D7AAE926-1A40-4FB8-B834-C577AC4F2798}" dt="2020-04-13T11:40:55.218" v="225" actId="478"/>
          <ac:spMkLst>
            <pc:docMk/>
            <pc:sldMk cId="1217957963" sldId="748"/>
            <ac:spMk id="10" creationId="{56883331-6F67-4453-84C0-C20DD6990D55}"/>
          </ac:spMkLst>
        </pc:spChg>
        <pc:spChg chg="add del mod">
          <ac:chgData name="farouk abu hassanain" userId="319a4f4791f24b01" providerId="LiveId" clId="{D7AAE926-1A40-4FB8-B834-C577AC4F2798}" dt="2020-04-13T11:44:56.465" v="272" actId="478"/>
          <ac:spMkLst>
            <pc:docMk/>
            <pc:sldMk cId="1217957963" sldId="748"/>
            <ac:spMk id="11" creationId="{57170F85-E681-444A-90FF-BC571D833723}"/>
          </ac:spMkLst>
        </pc:spChg>
        <pc:spChg chg="add mod topLvl">
          <ac:chgData name="farouk abu hassanain" userId="319a4f4791f24b01" providerId="LiveId" clId="{D7AAE926-1A40-4FB8-B834-C577AC4F2798}" dt="2020-04-13T12:44:22.557" v="658" actId="164"/>
          <ac:spMkLst>
            <pc:docMk/>
            <pc:sldMk cId="1217957963" sldId="748"/>
            <ac:spMk id="12" creationId="{AAB28587-E199-4A40-90F2-7BCEF809342B}"/>
          </ac:spMkLst>
        </pc:spChg>
        <pc:spChg chg="add mod topLvl">
          <ac:chgData name="farouk abu hassanain" userId="319a4f4791f24b01" providerId="LiveId" clId="{D7AAE926-1A40-4FB8-B834-C577AC4F2798}" dt="2020-04-13T12:44:20.745" v="657" actId="164"/>
          <ac:spMkLst>
            <pc:docMk/>
            <pc:sldMk cId="1217957963" sldId="748"/>
            <ac:spMk id="13" creationId="{CC8E0C63-124A-4001-997E-9FCB1AD6EEC0}"/>
          </ac:spMkLst>
        </pc:spChg>
        <pc:spChg chg="add mod topLvl">
          <ac:chgData name="farouk abu hassanain" userId="319a4f4791f24b01" providerId="LiveId" clId="{D7AAE926-1A40-4FB8-B834-C577AC4F2798}" dt="2020-04-13T12:44:18.050" v="656" actId="164"/>
          <ac:spMkLst>
            <pc:docMk/>
            <pc:sldMk cId="1217957963" sldId="748"/>
            <ac:spMk id="14" creationId="{F7E058A8-7D4E-4DF9-A4F2-E4B48A56FFD5}"/>
          </ac:spMkLst>
        </pc:spChg>
        <pc:spChg chg="add mod topLvl">
          <ac:chgData name="farouk abu hassanain" userId="319a4f4791f24b01" providerId="LiveId" clId="{D7AAE926-1A40-4FB8-B834-C577AC4F2798}" dt="2020-04-13T12:44:15.242" v="655" actId="164"/>
          <ac:spMkLst>
            <pc:docMk/>
            <pc:sldMk cId="1217957963" sldId="748"/>
            <ac:spMk id="15" creationId="{AC898B69-A87A-4972-A026-35CCB2503570}"/>
          </ac:spMkLst>
        </pc:spChg>
        <pc:spChg chg="add mod topLvl">
          <ac:chgData name="farouk abu hassanain" userId="319a4f4791f24b01" providerId="LiveId" clId="{D7AAE926-1A40-4FB8-B834-C577AC4F2798}" dt="2020-04-13T12:44:11.246" v="654" actId="164"/>
          <ac:spMkLst>
            <pc:docMk/>
            <pc:sldMk cId="1217957963" sldId="748"/>
            <ac:spMk id="16" creationId="{6CC028CF-EDC9-446A-8068-649DEC957828}"/>
          </ac:spMkLst>
        </pc:spChg>
        <pc:spChg chg="add del mod">
          <ac:chgData name="farouk abu hassanain" userId="319a4f4791f24b01" providerId="LiveId" clId="{D7AAE926-1A40-4FB8-B834-C577AC4F2798}" dt="2020-04-13T12:00:01.782" v="387" actId="478"/>
          <ac:spMkLst>
            <pc:docMk/>
            <pc:sldMk cId="1217957963" sldId="748"/>
            <ac:spMk id="18" creationId="{BD226476-051F-45C5-83AE-6AA1721DD3EF}"/>
          </ac:spMkLst>
        </pc:spChg>
        <pc:spChg chg="add mod topLvl">
          <ac:chgData name="farouk abu hassanain" userId="319a4f4791f24b01" providerId="LiveId" clId="{D7AAE926-1A40-4FB8-B834-C577AC4F2798}" dt="2020-04-13T12:44:22.557" v="658" actId="164"/>
          <ac:spMkLst>
            <pc:docMk/>
            <pc:sldMk cId="1217957963" sldId="748"/>
            <ac:spMk id="19" creationId="{E1434A69-CE3C-4D2F-ADEA-2D53EEA886BC}"/>
          </ac:spMkLst>
        </pc:spChg>
        <pc:spChg chg="add del mod">
          <ac:chgData name="farouk abu hassanain" userId="319a4f4791f24b01" providerId="LiveId" clId="{D7AAE926-1A40-4FB8-B834-C577AC4F2798}" dt="2020-04-13T11:44:24.785" v="268" actId="478"/>
          <ac:spMkLst>
            <pc:docMk/>
            <pc:sldMk cId="1217957963" sldId="748"/>
            <ac:spMk id="23" creationId="{38C9272D-9E44-427A-ACE2-981BA03053DA}"/>
          </ac:spMkLst>
        </pc:spChg>
        <pc:spChg chg="del mod topLvl">
          <ac:chgData name="farouk abu hassanain" userId="319a4f4791f24b01" providerId="LiveId" clId="{D7AAE926-1A40-4FB8-B834-C577AC4F2798}" dt="2020-04-13T19:42:28.089" v="2231" actId="478"/>
          <ac:spMkLst>
            <pc:docMk/>
            <pc:sldMk cId="1217957963" sldId="748"/>
            <ac:spMk id="26" creationId="{950E9488-376F-4C03-9605-A84B7548F31E}"/>
          </ac:spMkLst>
        </pc:spChg>
        <pc:spChg chg="del mod topLvl">
          <ac:chgData name="farouk abu hassanain" userId="319a4f4791f24b01" providerId="LiveId" clId="{D7AAE926-1A40-4FB8-B834-C577AC4F2798}" dt="2020-04-13T19:42:28.089" v="2231" actId="478"/>
          <ac:spMkLst>
            <pc:docMk/>
            <pc:sldMk cId="1217957963" sldId="748"/>
            <ac:spMk id="27" creationId="{656E0CD0-7A30-4374-97D7-2306DA171098}"/>
          </ac:spMkLst>
        </pc:spChg>
        <pc:spChg chg="del mod topLvl">
          <ac:chgData name="farouk abu hassanain" userId="319a4f4791f24b01" providerId="LiveId" clId="{D7AAE926-1A40-4FB8-B834-C577AC4F2798}" dt="2020-04-13T19:42:28.089" v="2231" actId="478"/>
          <ac:spMkLst>
            <pc:docMk/>
            <pc:sldMk cId="1217957963" sldId="748"/>
            <ac:spMk id="28" creationId="{7B9CE535-0566-491D-9A0B-B7BB7148893D}"/>
          </ac:spMkLst>
        </pc:spChg>
        <pc:spChg chg="add del mod">
          <ac:chgData name="farouk abu hassanain" userId="319a4f4791f24b01" providerId="LiveId" clId="{D7AAE926-1A40-4FB8-B834-C577AC4F2798}" dt="2020-04-13T11:56:22.926" v="323" actId="478"/>
          <ac:spMkLst>
            <pc:docMk/>
            <pc:sldMk cId="1217957963" sldId="748"/>
            <ac:spMk id="29" creationId="{585C100A-B9C7-4CAE-82F3-A8EB10CF45CB}"/>
          </ac:spMkLst>
        </pc:spChg>
        <pc:spChg chg="add del mod">
          <ac:chgData name="farouk abu hassanain" userId="319a4f4791f24b01" providerId="LiveId" clId="{D7AAE926-1A40-4FB8-B834-C577AC4F2798}" dt="2020-04-13T11:44:56.465" v="272" actId="478"/>
          <ac:spMkLst>
            <pc:docMk/>
            <pc:sldMk cId="1217957963" sldId="748"/>
            <ac:spMk id="30" creationId="{B05F5292-2539-4099-B1F7-9EDAFCDD7165}"/>
          </ac:spMkLst>
        </pc:spChg>
        <pc:spChg chg="add del mod topLvl">
          <ac:chgData name="farouk abu hassanain" userId="319a4f4791f24b01" providerId="LiveId" clId="{D7AAE926-1A40-4FB8-B834-C577AC4F2798}" dt="2020-04-13T19:42:28.089" v="2231" actId="478"/>
          <ac:spMkLst>
            <pc:docMk/>
            <pc:sldMk cId="1217957963" sldId="748"/>
            <ac:spMk id="31" creationId="{0A5B3764-090B-490A-8802-04A0CAC77F70}"/>
          </ac:spMkLst>
        </pc:spChg>
        <pc:spChg chg="add del mod topLvl">
          <ac:chgData name="farouk abu hassanain" userId="319a4f4791f24b01" providerId="LiveId" clId="{D7AAE926-1A40-4FB8-B834-C577AC4F2798}" dt="2020-04-13T19:42:28.089" v="2231" actId="478"/>
          <ac:spMkLst>
            <pc:docMk/>
            <pc:sldMk cId="1217957963" sldId="748"/>
            <ac:spMk id="32" creationId="{7B24EA59-FB1A-4D3E-B502-29E2A8AD2EF5}"/>
          </ac:spMkLst>
        </pc:spChg>
        <pc:spChg chg="add del mod topLvl">
          <ac:chgData name="farouk abu hassanain" userId="319a4f4791f24b01" providerId="LiveId" clId="{D7AAE926-1A40-4FB8-B834-C577AC4F2798}" dt="2020-04-13T19:42:28.089" v="2231" actId="478"/>
          <ac:spMkLst>
            <pc:docMk/>
            <pc:sldMk cId="1217957963" sldId="748"/>
            <ac:spMk id="33" creationId="{301731D2-B20A-4E85-97CB-2F35109A1734}"/>
          </ac:spMkLst>
        </pc:spChg>
        <pc:spChg chg="del mod topLvl">
          <ac:chgData name="farouk abu hassanain" userId="319a4f4791f24b01" providerId="LiveId" clId="{D7AAE926-1A40-4FB8-B834-C577AC4F2798}" dt="2020-04-13T19:42:28.089" v="2231" actId="478"/>
          <ac:spMkLst>
            <pc:docMk/>
            <pc:sldMk cId="1217957963" sldId="748"/>
            <ac:spMk id="34" creationId="{CB05F6EB-FD27-4D90-8869-B92F986763F5}"/>
          </ac:spMkLst>
        </pc:spChg>
        <pc:spChg chg="add mod topLvl">
          <ac:chgData name="farouk abu hassanain" userId="319a4f4791f24b01" providerId="LiveId" clId="{D7AAE926-1A40-4FB8-B834-C577AC4F2798}" dt="2020-04-13T12:44:18.050" v="656" actId="164"/>
          <ac:spMkLst>
            <pc:docMk/>
            <pc:sldMk cId="1217957963" sldId="748"/>
            <ac:spMk id="35" creationId="{B52B34AB-AA66-4B7F-B5A1-C7529711C5BD}"/>
          </ac:spMkLst>
        </pc:spChg>
        <pc:spChg chg="add del mod">
          <ac:chgData name="farouk abu hassanain" userId="319a4f4791f24b01" providerId="LiveId" clId="{D7AAE926-1A40-4FB8-B834-C577AC4F2798}" dt="2020-04-13T11:44:56.465" v="272" actId="478"/>
          <ac:spMkLst>
            <pc:docMk/>
            <pc:sldMk cId="1217957963" sldId="748"/>
            <ac:spMk id="36" creationId="{FD3A9E26-D6E8-48A2-8F94-13FAA0DAC6D7}"/>
          </ac:spMkLst>
        </pc:spChg>
        <pc:spChg chg="del mod topLvl">
          <ac:chgData name="farouk abu hassanain" userId="319a4f4791f24b01" providerId="LiveId" clId="{D7AAE926-1A40-4FB8-B834-C577AC4F2798}" dt="2020-04-13T19:42:28.089" v="2231" actId="478"/>
          <ac:spMkLst>
            <pc:docMk/>
            <pc:sldMk cId="1217957963" sldId="748"/>
            <ac:spMk id="37" creationId="{37B98A63-8584-48BF-953A-185822A86FF0}"/>
          </ac:spMkLst>
        </pc:spChg>
        <pc:spChg chg="del mod topLvl">
          <ac:chgData name="farouk abu hassanain" userId="319a4f4791f24b01" providerId="LiveId" clId="{D7AAE926-1A40-4FB8-B834-C577AC4F2798}" dt="2020-04-13T19:42:28.089" v="2231" actId="478"/>
          <ac:spMkLst>
            <pc:docMk/>
            <pc:sldMk cId="1217957963" sldId="748"/>
            <ac:spMk id="38" creationId="{9C0B2568-7174-4888-A14A-169B27C8BFE4}"/>
          </ac:spMkLst>
        </pc:spChg>
        <pc:spChg chg="add del mod">
          <ac:chgData name="farouk abu hassanain" userId="319a4f4791f24b01" providerId="LiveId" clId="{D7AAE926-1A40-4FB8-B834-C577AC4F2798}" dt="2020-04-13T11:56:24.299" v="324" actId="478"/>
          <ac:spMkLst>
            <pc:docMk/>
            <pc:sldMk cId="1217957963" sldId="748"/>
            <ac:spMk id="39" creationId="{02BBB0EC-6E8A-4B1A-842F-E6C3F80E8330}"/>
          </ac:spMkLst>
        </pc:spChg>
        <pc:spChg chg="add del mod">
          <ac:chgData name="farouk abu hassanain" userId="319a4f4791f24b01" providerId="LiveId" clId="{D7AAE926-1A40-4FB8-B834-C577AC4F2798}" dt="2020-04-13T11:44:56.465" v="272" actId="478"/>
          <ac:spMkLst>
            <pc:docMk/>
            <pc:sldMk cId="1217957963" sldId="748"/>
            <ac:spMk id="40" creationId="{5C8B2375-D7B1-4752-98FB-E916CA7FB252}"/>
          </ac:spMkLst>
        </pc:spChg>
        <pc:spChg chg="add del mod">
          <ac:chgData name="farouk abu hassanain" userId="319a4f4791f24b01" providerId="LiveId" clId="{D7AAE926-1A40-4FB8-B834-C577AC4F2798}" dt="2020-04-13T11:56:25.243" v="325" actId="478"/>
          <ac:spMkLst>
            <pc:docMk/>
            <pc:sldMk cId="1217957963" sldId="748"/>
            <ac:spMk id="41" creationId="{A0E6D749-1BE9-450D-921D-D53F9299BA10}"/>
          </ac:spMkLst>
        </pc:spChg>
        <pc:spChg chg="add del mod">
          <ac:chgData name="farouk abu hassanain" userId="319a4f4791f24b01" providerId="LiveId" clId="{D7AAE926-1A40-4FB8-B834-C577AC4F2798}" dt="2020-04-13T11:44:56.465" v="272" actId="478"/>
          <ac:spMkLst>
            <pc:docMk/>
            <pc:sldMk cId="1217957963" sldId="748"/>
            <ac:spMk id="42" creationId="{9791B165-D649-4446-BE3C-534E3D842F01}"/>
          </ac:spMkLst>
        </pc:spChg>
        <pc:spChg chg="add mod">
          <ac:chgData name="farouk abu hassanain" userId="319a4f4791f24b01" providerId="LiveId" clId="{D7AAE926-1A40-4FB8-B834-C577AC4F2798}" dt="2020-04-13T11:44:52.033" v="271" actId="164"/>
          <ac:spMkLst>
            <pc:docMk/>
            <pc:sldMk cId="1217957963" sldId="748"/>
            <ac:spMk id="43" creationId="{A2940DEF-D2DB-4412-BFE9-8945EEFCF8B5}"/>
          </ac:spMkLst>
        </pc:spChg>
        <pc:spChg chg="add mod">
          <ac:chgData name="farouk abu hassanain" userId="319a4f4791f24b01" providerId="LiveId" clId="{D7AAE926-1A40-4FB8-B834-C577AC4F2798}" dt="2020-04-13T11:44:52.033" v="271" actId="164"/>
          <ac:spMkLst>
            <pc:docMk/>
            <pc:sldMk cId="1217957963" sldId="748"/>
            <ac:spMk id="44" creationId="{F2D7ECFC-D19A-4826-A18C-CC0B32BEFB38}"/>
          </ac:spMkLst>
        </pc:spChg>
        <pc:spChg chg="mod">
          <ac:chgData name="farouk abu hassanain" userId="319a4f4791f24b01" providerId="LiveId" clId="{D7AAE926-1A40-4FB8-B834-C577AC4F2798}" dt="2020-04-13T10:35:21.849" v="11" actId="207"/>
          <ac:spMkLst>
            <pc:docMk/>
            <pc:sldMk cId="1217957963" sldId="748"/>
            <ac:spMk id="45" creationId="{25C99A01-6374-4748-84EE-7669935C0AE0}"/>
          </ac:spMkLst>
        </pc:spChg>
        <pc:spChg chg="add mod">
          <ac:chgData name="farouk abu hassanain" userId="319a4f4791f24b01" providerId="LiveId" clId="{D7AAE926-1A40-4FB8-B834-C577AC4F2798}" dt="2020-04-13T11:44:52.033" v="271" actId="164"/>
          <ac:spMkLst>
            <pc:docMk/>
            <pc:sldMk cId="1217957963" sldId="748"/>
            <ac:spMk id="46" creationId="{39219919-0132-4814-B4C1-0732BFC83B77}"/>
          </ac:spMkLst>
        </pc:spChg>
        <pc:spChg chg="add mod">
          <ac:chgData name="farouk abu hassanain" userId="319a4f4791f24b01" providerId="LiveId" clId="{D7AAE926-1A40-4FB8-B834-C577AC4F2798}" dt="2020-04-13T11:44:52.033" v="271" actId="164"/>
          <ac:spMkLst>
            <pc:docMk/>
            <pc:sldMk cId="1217957963" sldId="748"/>
            <ac:spMk id="47" creationId="{D2F459A4-9E07-465C-9963-72FFC7E6E86B}"/>
          </ac:spMkLst>
        </pc:spChg>
        <pc:spChg chg="add mod">
          <ac:chgData name="farouk abu hassanain" userId="319a4f4791f24b01" providerId="LiveId" clId="{D7AAE926-1A40-4FB8-B834-C577AC4F2798}" dt="2020-04-13T11:44:52.033" v="271" actId="164"/>
          <ac:spMkLst>
            <pc:docMk/>
            <pc:sldMk cId="1217957963" sldId="748"/>
            <ac:spMk id="48" creationId="{7B211ABB-20DD-46AD-8DCF-7CDD6A15E94C}"/>
          </ac:spMkLst>
        </pc:spChg>
        <pc:spChg chg="add mod">
          <ac:chgData name="farouk abu hassanain" userId="319a4f4791f24b01" providerId="LiveId" clId="{D7AAE926-1A40-4FB8-B834-C577AC4F2798}" dt="2020-04-13T11:44:52.033" v="271" actId="164"/>
          <ac:spMkLst>
            <pc:docMk/>
            <pc:sldMk cId="1217957963" sldId="748"/>
            <ac:spMk id="49" creationId="{F3D6472C-258C-4FD3-9DBA-B34B4CEC0E4E}"/>
          </ac:spMkLst>
        </pc:spChg>
        <pc:spChg chg="add mod">
          <ac:chgData name="farouk abu hassanain" userId="319a4f4791f24b01" providerId="LiveId" clId="{D7AAE926-1A40-4FB8-B834-C577AC4F2798}" dt="2020-04-13T11:44:52.033" v="271" actId="164"/>
          <ac:spMkLst>
            <pc:docMk/>
            <pc:sldMk cId="1217957963" sldId="748"/>
            <ac:spMk id="50" creationId="{1D5AAD21-464E-4041-81A1-039914BD67DF}"/>
          </ac:spMkLst>
        </pc:spChg>
        <pc:spChg chg="add mod">
          <ac:chgData name="farouk abu hassanain" userId="319a4f4791f24b01" providerId="LiveId" clId="{D7AAE926-1A40-4FB8-B834-C577AC4F2798}" dt="2020-04-13T11:44:52.033" v="271" actId="164"/>
          <ac:spMkLst>
            <pc:docMk/>
            <pc:sldMk cId="1217957963" sldId="748"/>
            <ac:spMk id="51" creationId="{D44BE488-9B54-4B7B-8EBE-2C7178126626}"/>
          </ac:spMkLst>
        </pc:spChg>
        <pc:spChg chg="mod">
          <ac:chgData name="farouk abu hassanain" userId="319a4f4791f24b01" providerId="LiveId" clId="{D7AAE926-1A40-4FB8-B834-C577AC4F2798}" dt="2020-04-13T10:48:49.316" v="203" actId="20577"/>
          <ac:spMkLst>
            <pc:docMk/>
            <pc:sldMk cId="1217957963" sldId="748"/>
            <ac:spMk id="53" creationId="{16CED25A-3047-41B4-B1A4-3FF01A5BDB47}"/>
          </ac:spMkLst>
        </pc:spChg>
        <pc:spChg chg="mod">
          <ac:chgData name="farouk abu hassanain" userId="319a4f4791f24b01" providerId="LiveId" clId="{D7AAE926-1A40-4FB8-B834-C577AC4F2798}" dt="2020-04-13T19:40:10.420" v="2203" actId="403"/>
          <ac:spMkLst>
            <pc:docMk/>
            <pc:sldMk cId="1217957963" sldId="748"/>
            <ac:spMk id="54" creationId="{1AE121A2-6027-4BA0-9FC5-9DC1B8132FDA}"/>
          </ac:spMkLst>
        </pc:spChg>
        <pc:spChg chg="add mod">
          <ac:chgData name="farouk abu hassanain" userId="319a4f4791f24b01" providerId="LiveId" clId="{D7AAE926-1A40-4FB8-B834-C577AC4F2798}" dt="2020-04-13T11:44:52.033" v="271" actId="164"/>
          <ac:spMkLst>
            <pc:docMk/>
            <pc:sldMk cId="1217957963" sldId="748"/>
            <ac:spMk id="55" creationId="{5CA391F7-0F0B-44D5-9221-2925C4A20E07}"/>
          </ac:spMkLst>
        </pc:spChg>
        <pc:spChg chg="add mod">
          <ac:chgData name="farouk abu hassanain" userId="319a4f4791f24b01" providerId="LiveId" clId="{D7AAE926-1A40-4FB8-B834-C577AC4F2798}" dt="2020-04-13T11:44:52.033" v="271" actId="164"/>
          <ac:spMkLst>
            <pc:docMk/>
            <pc:sldMk cId="1217957963" sldId="748"/>
            <ac:spMk id="56" creationId="{9603ACE5-942E-4F53-B38C-DECD57DB8265}"/>
          </ac:spMkLst>
        </pc:spChg>
        <pc:spChg chg="add mod">
          <ac:chgData name="farouk abu hassanain" userId="319a4f4791f24b01" providerId="LiveId" clId="{D7AAE926-1A40-4FB8-B834-C577AC4F2798}" dt="2020-04-13T11:44:52.033" v="271" actId="164"/>
          <ac:spMkLst>
            <pc:docMk/>
            <pc:sldMk cId="1217957963" sldId="748"/>
            <ac:spMk id="57" creationId="{C3140F74-7403-470E-9380-EA8F9EFA2238}"/>
          </ac:spMkLst>
        </pc:spChg>
        <pc:spChg chg="add mod">
          <ac:chgData name="farouk abu hassanain" userId="319a4f4791f24b01" providerId="LiveId" clId="{D7AAE926-1A40-4FB8-B834-C577AC4F2798}" dt="2020-04-13T11:44:52.033" v="271" actId="164"/>
          <ac:spMkLst>
            <pc:docMk/>
            <pc:sldMk cId="1217957963" sldId="748"/>
            <ac:spMk id="58" creationId="{09FD449B-1BDA-4083-966B-F311A537EEB8}"/>
          </ac:spMkLst>
        </pc:spChg>
        <pc:spChg chg="add mod">
          <ac:chgData name="farouk abu hassanain" userId="319a4f4791f24b01" providerId="LiveId" clId="{D7AAE926-1A40-4FB8-B834-C577AC4F2798}" dt="2020-04-13T11:44:52.033" v="271" actId="164"/>
          <ac:spMkLst>
            <pc:docMk/>
            <pc:sldMk cId="1217957963" sldId="748"/>
            <ac:spMk id="59" creationId="{2666E942-E191-4578-A0E5-15C53D26B643}"/>
          </ac:spMkLst>
        </pc:spChg>
        <pc:spChg chg="add mod">
          <ac:chgData name="farouk abu hassanain" userId="319a4f4791f24b01" providerId="LiveId" clId="{D7AAE926-1A40-4FB8-B834-C577AC4F2798}" dt="2020-04-13T11:44:52.033" v="271" actId="164"/>
          <ac:spMkLst>
            <pc:docMk/>
            <pc:sldMk cId="1217957963" sldId="748"/>
            <ac:spMk id="60" creationId="{621AE902-0711-41B5-90CE-2EBFFC8BDE44}"/>
          </ac:spMkLst>
        </pc:spChg>
        <pc:spChg chg="add mod">
          <ac:chgData name="farouk abu hassanain" userId="319a4f4791f24b01" providerId="LiveId" clId="{D7AAE926-1A40-4FB8-B834-C577AC4F2798}" dt="2020-04-13T11:44:52.033" v="271" actId="164"/>
          <ac:spMkLst>
            <pc:docMk/>
            <pc:sldMk cId="1217957963" sldId="748"/>
            <ac:spMk id="61" creationId="{FE49397C-8500-45E9-9F14-C756197D6600}"/>
          </ac:spMkLst>
        </pc:spChg>
        <pc:spChg chg="add del mod">
          <ac:chgData name="farouk abu hassanain" userId="319a4f4791f24b01" providerId="LiveId" clId="{D7AAE926-1A40-4FB8-B834-C577AC4F2798}" dt="2020-04-13T11:56:28.414" v="326" actId="478"/>
          <ac:spMkLst>
            <pc:docMk/>
            <pc:sldMk cId="1217957963" sldId="748"/>
            <ac:spMk id="62" creationId="{5A62BAB7-E52B-4A3B-8E5D-B00175E51B0E}"/>
          </ac:spMkLst>
        </pc:spChg>
        <pc:spChg chg="add mod topLvl">
          <ac:chgData name="farouk abu hassanain" userId="319a4f4791f24b01" providerId="LiveId" clId="{D7AAE926-1A40-4FB8-B834-C577AC4F2798}" dt="2020-04-13T12:44:18.050" v="656" actId="164"/>
          <ac:spMkLst>
            <pc:docMk/>
            <pc:sldMk cId="1217957963" sldId="748"/>
            <ac:spMk id="63" creationId="{3C858CCA-F922-458C-A7E6-049640BBCDEC}"/>
          </ac:spMkLst>
        </pc:spChg>
        <pc:spChg chg="add del mod">
          <ac:chgData name="farouk abu hassanain" userId="319a4f4791f24b01" providerId="LiveId" clId="{D7AAE926-1A40-4FB8-B834-C577AC4F2798}" dt="2020-04-13T11:56:30.142" v="327" actId="478"/>
          <ac:spMkLst>
            <pc:docMk/>
            <pc:sldMk cId="1217957963" sldId="748"/>
            <ac:spMk id="64" creationId="{A273E7B5-0EC1-419E-A52B-F084F20F3100}"/>
          </ac:spMkLst>
        </pc:spChg>
        <pc:spChg chg="add del mod">
          <ac:chgData name="farouk abu hassanain" userId="319a4f4791f24b01" providerId="LiveId" clId="{D7AAE926-1A40-4FB8-B834-C577AC4F2798}" dt="2020-04-13T11:56:31.044" v="328" actId="478"/>
          <ac:spMkLst>
            <pc:docMk/>
            <pc:sldMk cId="1217957963" sldId="748"/>
            <ac:spMk id="65" creationId="{752A7E03-7F33-435F-9B8D-7CA4C976DF6B}"/>
          </ac:spMkLst>
        </pc:spChg>
        <pc:spChg chg="add mod topLvl">
          <ac:chgData name="farouk abu hassanain" userId="319a4f4791f24b01" providerId="LiveId" clId="{D7AAE926-1A40-4FB8-B834-C577AC4F2798}" dt="2020-04-13T12:44:18.050" v="656" actId="164"/>
          <ac:spMkLst>
            <pc:docMk/>
            <pc:sldMk cId="1217957963" sldId="748"/>
            <ac:spMk id="66" creationId="{160B1EBE-16E9-4CD0-9C55-60B9E9246F3C}"/>
          </ac:spMkLst>
        </pc:spChg>
        <pc:spChg chg="add mod ord topLvl">
          <ac:chgData name="farouk abu hassanain" userId="319a4f4791f24b01" providerId="LiveId" clId="{D7AAE926-1A40-4FB8-B834-C577AC4F2798}" dt="2020-04-13T12:44:22.557" v="658" actId="164"/>
          <ac:spMkLst>
            <pc:docMk/>
            <pc:sldMk cId="1217957963" sldId="748"/>
            <ac:spMk id="67" creationId="{DA54E874-EDFD-4C66-9CEC-D282B5873BAD}"/>
          </ac:spMkLst>
        </pc:spChg>
        <pc:spChg chg="add mod topLvl">
          <ac:chgData name="farouk abu hassanain" userId="319a4f4791f24b01" providerId="LiveId" clId="{D7AAE926-1A40-4FB8-B834-C577AC4F2798}" dt="2020-04-13T12:44:22.557" v="658" actId="164"/>
          <ac:spMkLst>
            <pc:docMk/>
            <pc:sldMk cId="1217957963" sldId="748"/>
            <ac:spMk id="68" creationId="{921D5E3F-BB56-4F01-A541-4139CFAFABEE}"/>
          </ac:spMkLst>
        </pc:spChg>
        <pc:spChg chg="add mod topLvl">
          <ac:chgData name="farouk abu hassanain" userId="319a4f4791f24b01" providerId="LiveId" clId="{D7AAE926-1A40-4FB8-B834-C577AC4F2798}" dt="2020-04-13T12:44:22.557" v="658" actId="164"/>
          <ac:spMkLst>
            <pc:docMk/>
            <pc:sldMk cId="1217957963" sldId="748"/>
            <ac:spMk id="69" creationId="{5292FEB5-1760-4A06-915A-7EBFDC5D74C0}"/>
          </ac:spMkLst>
        </pc:spChg>
        <pc:spChg chg="add mod ord topLvl">
          <ac:chgData name="farouk abu hassanain" userId="319a4f4791f24b01" providerId="LiveId" clId="{D7AAE926-1A40-4FB8-B834-C577AC4F2798}" dt="2020-04-13T12:44:20.745" v="657" actId="164"/>
          <ac:spMkLst>
            <pc:docMk/>
            <pc:sldMk cId="1217957963" sldId="748"/>
            <ac:spMk id="70" creationId="{0774E033-A14C-4FF8-9A7A-192E0E469AF2}"/>
          </ac:spMkLst>
        </pc:spChg>
        <pc:spChg chg="add mod topLvl">
          <ac:chgData name="farouk abu hassanain" userId="319a4f4791f24b01" providerId="LiveId" clId="{D7AAE926-1A40-4FB8-B834-C577AC4F2798}" dt="2020-04-13T12:44:20.745" v="657" actId="164"/>
          <ac:spMkLst>
            <pc:docMk/>
            <pc:sldMk cId="1217957963" sldId="748"/>
            <ac:spMk id="71" creationId="{863A731B-8235-4400-86B3-2CCFA0BB0D9C}"/>
          </ac:spMkLst>
        </pc:spChg>
        <pc:spChg chg="add mod topLvl">
          <ac:chgData name="farouk abu hassanain" userId="319a4f4791f24b01" providerId="LiveId" clId="{D7AAE926-1A40-4FB8-B834-C577AC4F2798}" dt="2020-04-13T12:44:20.745" v="657" actId="164"/>
          <ac:spMkLst>
            <pc:docMk/>
            <pc:sldMk cId="1217957963" sldId="748"/>
            <ac:spMk id="72" creationId="{B1DF837E-5E4D-419D-A2A1-9A5EE0C3FAF0}"/>
          </ac:spMkLst>
        </pc:spChg>
        <pc:spChg chg="add mod ord topLvl">
          <ac:chgData name="farouk abu hassanain" userId="319a4f4791f24b01" providerId="LiveId" clId="{D7AAE926-1A40-4FB8-B834-C577AC4F2798}" dt="2020-04-13T12:44:15.242" v="655" actId="164"/>
          <ac:spMkLst>
            <pc:docMk/>
            <pc:sldMk cId="1217957963" sldId="748"/>
            <ac:spMk id="73" creationId="{4B6BFCE3-C2F7-4846-84F5-378D57881D64}"/>
          </ac:spMkLst>
        </pc:spChg>
        <pc:spChg chg="add mod topLvl">
          <ac:chgData name="farouk abu hassanain" userId="319a4f4791f24b01" providerId="LiveId" clId="{D7AAE926-1A40-4FB8-B834-C577AC4F2798}" dt="2020-04-13T12:44:15.242" v="655" actId="164"/>
          <ac:spMkLst>
            <pc:docMk/>
            <pc:sldMk cId="1217957963" sldId="748"/>
            <ac:spMk id="74" creationId="{A12FD434-1505-465C-B03A-9EC97EC8B281}"/>
          </ac:spMkLst>
        </pc:spChg>
        <pc:spChg chg="add mod topLvl">
          <ac:chgData name="farouk abu hassanain" userId="319a4f4791f24b01" providerId="LiveId" clId="{D7AAE926-1A40-4FB8-B834-C577AC4F2798}" dt="2020-04-13T12:44:15.242" v="655" actId="164"/>
          <ac:spMkLst>
            <pc:docMk/>
            <pc:sldMk cId="1217957963" sldId="748"/>
            <ac:spMk id="75" creationId="{9BC1B9D4-E03B-4ACB-BB5C-F2FFCCE546BC}"/>
          </ac:spMkLst>
        </pc:spChg>
        <pc:spChg chg="add mod ord topLvl">
          <ac:chgData name="farouk abu hassanain" userId="319a4f4791f24b01" providerId="LiveId" clId="{D7AAE926-1A40-4FB8-B834-C577AC4F2798}" dt="2020-04-13T12:44:11.246" v="654" actId="164"/>
          <ac:spMkLst>
            <pc:docMk/>
            <pc:sldMk cId="1217957963" sldId="748"/>
            <ac:spMk id="76" creationId="{45A119A7-A553-4098-BF7B-A886F77EE5BE}"/>
          </ac:spMkLst>
        </pc:spChg>
        <pc:spChg chg="add mod topLvl">
          <ac:chgData name="farouk abu hassanain" userId="319a4f4791f24b01" providerId="LiveId" clId="{D7AAE926-1A40-4FB8-B834-C577AC4F2798}" dt="2020-04-13T12:44:11.246" v="654" actId="164"/>
          <ac:spMkLst>
            <pc:docMk/>
            <pc:sldMk cId="1217957963" sldId="748"/>
            <ac:spMk id="77" creationId="{35583A2D-FA60-465E-B297-6F81C15073DA}"/>
          </ac:spMkLst>
        </pc:spChg>
        <pc:spChg chg="add mod topLvl">
          <ac:chgData name="farouk abu hassanain" userId="319a4f4791f24b01" providerId="LiveId" clId="{D7AAE926-1A40-4FB8-B834-C577AC4F2798}" dt="2020-04-13T12:44:11.246" v="654" actId="164"/>
          <ac:spMkLst>
            <pc:docMk/>
            <pc:sldMk cId="1217957963" sldId="748"/>
            <ac:spMk id="78" creationId="{44CC2F62-7BB4-4D53-8CCC-1F138CEE96EF}"/>
          </ac:spMkLst>
        </pc:spChg>
        <pc:spChg chg="add mod topLvl">
          <ac:chgData name="farouk abu hassanain" userId="319a4f4791f24b01" providerId="LiveId" clId="{D7AAE926-1A40-4FB8-B834-C577AC4F2798}" dt="2020-04-13T12:44:20.745" v="657" actId="164"/>
          <ac:spMkLst>
            <pc:docMk/>
            <pc:sldMk cId="1217957963" sldId="748"/>
            <ac:spMk id="79" creationId="{8C46DCEC-CADD-43B3-BFF2-68A69F29EF0A}"/>
          </ac:spMkLst>
        </pc:spChg>
        <pc:spChg chg="add mod topLvl">
          <ac:chgData name="farouk abu hassanain" userId="319a4f4791f24b01" providerId="LiveId" clId="{D7AAE926-1A40-4FB8-B834-C577AC4F2798}" dt="2020-04-13T12:44:18.050" v="656" actId="164"/>
          <ac:spMkLst>
            <pc:docMk/>
            <pc:sldMk cId="1217957963" sldId="748"/>
            <ac:spMk id="80" creationId="{08732C1A-E67B-403F-82E4-91E2CE0B6089}"/>
          </ac:spMkLst>
        </pc:spChg>
        <pc:spChg chg="add mod topLvl">
          <ac:chgData name="farouk abu hassanain" userId="319a4f4791f24b01" providerId="LiveId" clId="{D7AAE926-1A40-4FB8-B834-C577AC4F2798}" dt="2020-04-13T12:44:15.242" v="655" actId="164"/>
          <ac:spMkLst>
            <pc:docMk/>
            <pc:sldMk cId="1217957963" sldId="748"/>
            <ac:spMk id="81" creationId="{C8D1CA0F-8E71-4476-8B69-3CE82B7DECBA}"/>
          </ac:spMkLst>
        </pc:spChg>
        <pc:spChg chg="add mod topLvl">
          <ac:chgData name="farouk abu hassanain" userId="319a4f4791f24b01" providerId="LiveId" clId="{D7AAE926-1A40-4FB8-B834-C577AC4F2798}" dt="2020-04-13T12:44:11.246" v="654" actId="164"/>
          <ac:spMkLst>
            <pc:docMk/>
            <pc:sldMk cId="1217957963" sldId="748"/>
            <ac:spMk id="82" creationId="{2EC92AD1-80EC-45C0-A4FD-C7BD98167055}"/>
          </ac:spMkLst>
        </pc:spChg>
        <pc:grpChg chg="mod">
          <ac:chgData name="farouk abu hassanain" userId="319a4f4791f24b01" providerId="LiveId" clId="{D7AAE926-1A40-4FB8-B834-C577AC4F2798}" dt="2020-04-13T10:35:30.300" v="12" actId="207"/>
          <ac:grpSpMkLst>
            <pc:docMk/>
            <pc:sldMk cId="1217957963" sldId="748"/>
            <ac:grpSpMk id="6" creationId="{44FE5257-7CA8-42A2-916D-759EE97631F4}"/>
          </ac:grpSpMkLst>
        </pc:grpChg>
        <pc:grpChg chg="del">
          <ac:chgData name="farouk abu hassanain" userId="319a4f4791f24b01" providerId="LiveId" clId="{D7AAE926-1A40-4FB8-B834-C577AC4F2798}" dt="2020-04-13T10:41:12.975" v="192" actId="165"/>
          <ac:grpSpMkLst>
            <pc:docMk/>
            <pc:sldMk cId="1217957963" sldId="748"/>
            <ac:grpSpMk id="9" creationId="{F1E3FDC0-EEFD-4BB8-BCCD-E45AFA274175}"/>
          </ac:grpSpMkLst>
        </pc:grpChg>
        <pc:grpChg chg="add del mod">
          <ac:chgData name="farouk abu hassanain" userId="319a4f4791f24b01" providerId="LiveId" clId="{D7AAE926-1A40-4FB8-B834-C577AC4F2798}" dt="2020-04-13T12:01:34.064" v="398" actId="21"/>
          <ac:grpSpMkLst>
            <pc:docMk/>
            <pc:sldMk cId="1217957963" sldId="748"/>
            <ac:grpSpMk id="17" creationId="{F631B517-A19D-4130-9EE6-50C245F5883C}"/>
          </ac:grpSpMkLst>
        </pc:grpChg>
        <pc:grpChg chg="add del mod">
          <ac:chgData name="farouk abu hassanain" userId="319a4f4791f24b01" providerId="LiveId" clId="{D7AAE926-1A40-4FB8-B834-C577AC4F2798}" dt="2020-04-13T12:44:07.083" v="653" actId="165"/>
          <ac:grpSpMkLst>
            <pc:docMk/>
            <pc:sldMk cId="1217957963" sldId="748"/>
            <ac:grpSpMk id="20" creationId="{32C087B4-0CEA-4E55-8BBB-799CCC8B4570}"/>
          </ac:grpSpMkLst>
        </pc:grpChg>
        <pc:grpChg chg="add mod">
          <ac:chgData name="farouk abu hassanain" userId="319a4f4791f24b01" providerId="LiveId" clId="{D7AAE926-1A40-4FB8-B834-C577AC4F2798}" dt="2020-04-13T19:39:45.953" v="2200" actId="14100"/>
          <ac:grpSpMkLst>
            <pc:docMk/>
            <pc:sldMk cId="1217957963" sldId="748"/>
            <ac:grpSpMk id="21" creationId="{3C854AED-D591-4B74-84AD-DCADAEE662F8}"/>
          </ac:grpSpMkLst>
        </pc:grpChg>
        <pc:grpChg chg="add mod">
          <ac:chgData name="farouk abu hassanain" userId="319a4f4791f24b01" providerId="LiveId" clId="{D7AAE926-1A40-4FB8-B834-C577AC4F2798}" dt="2020-04-13T19:39:45.953" v="2200" actId="14100"/>
          <ac:grpSpMkLst>
            <pc:docMk/>
            <pc:sldMk cId="1217957963" sldId="748"/>
            <ac:grpSpMk id="22" creationId="{BC4AE592-7C46-4917-ADD4-EEDD939EB009}"/>
          </ac:grpSpMkLst>
        </pc:grpChg>
        <pc:grpChg chg="del mod">
          <ac:chgData name="farouk abu hassanain" userId="319a4f4791f24b01" providerId="LiveId" clId="{D7AAE926-1A40-4FB8-B834-C577AC4F2798}" dt="2020-04-13T12:00:15.735" v="389" actId="165"/>
          <ac:grpSpMkLst>
            <pc:docMk/>
            <pc:sldMk cId="1217957963" sldId="748"/>
            <ac:grpSpMk id="24" creationId="{B190750F-0F87-4710-BFAC-977DC5EA9B74}"/>
          </ac:grpSpMkLst>
        </pc:grpChg>
        <pc:grpChg chg="add mod">
          <ac:chgData name="farouk abu hassanain" userId="319a4f4791f24b01" providerId="LiveId" clId="{D7AAE926-1A40-4FB8-B834-C577AC4F2798}" dt="2020-04-13T19:39:45.953" v="2200" actId="14100"/>
          <ac:grpSpMkLst>
            <pc:docMk/>
            <pc:sldMk cId="1217957963" sldId="748"/>
            <ac:grpSpMk id="25" creationId="{84282028-9478-4FC3-B056-C034E13BE5C7}"/>
          </ac:grpSpMkLst>
        </pc:grpChg>
        <pc:grpChg chg="add mod">
          <ac:chgData name="farouk abu hassanain" userId="319a4f4791f24b01" providerId="LiveId" clId="{D7AAE926-1A40-4FB8-B834-C577AC4F2798}" dt="2020-04-13T19:39:45.953" v="2200" actId="14100"/>
          <ac:grpSpMkLst>
            <pc:docMk/>
            <pc:sldMk cId="1217957963" sldId="748"/>
            <ac:grpSpMk id="83" creationId="{EE048B8C-6A4B-44B5-B82C-783065D5E90D}"/>
          </ac:grpSpMkLst>
        </pc:grpChg>
        <pc:grpChg chg="add mod">
          <ac:chgData name="farouk abu hassanain" userId="319a4f4791f24b01" providerId="LiveId" clId="{D7AAE926-1A40-4FB8-B834-C577AC4F2798}" dt="2020-04-13T19:39:45.953" v="2200" actId="14100"/>
          <ac:grpSpMkLst>
            <pc:docMk/>
            <pc:sldMk cId="1217957963" sldId="748"/>
            <ac:grpSpMk id="84" creationId="{7EE78C38-D5BA-4BBF-965E-0B5180B6C061}"/>
          </ac:grpSpMkLst>
        </pc:grpChg>
        <pc:grpChg chg="add mod">
          <ac:chgData name="farouk abu hassanain" userId="319a4f4791f24b01" providerId="LiveId" clId="{D7AAE926-1A40-4FB8-B834-C577AC4F2798}" dt="2020-04-13T19:40:07.369" v="2201" actId="1076"/>
          <ac:grpSpMkLst>
            <pc:docMk/>
            <pc:sldMk cId="1217957963" sldId="748"/>
            <ac:grpSpMk id="85" creationId="{7C22BEFF-C91E-4EDC-AF2D-887F1A928A1E}"/>
          </ac:grpSpMkLst>
        </pc:grpChg>
        <pc:cxnChg chg="mod">
          <ac:chgData name="farouk abu hassanain" userId="319a4f4791f24b01" providerId="LiveId" clId="{D7AAE926-1A40-4FB8-B834-C577AC4F2798}" dt="2020-04-13T10:40:54.365" v="189" actId="14861"/>
          <ac:cxnSpMkLst>
            <pc:docMk/>
            <pc:sldMk cId="1217957963" sldId="748"/>
            <ac:cxnSpMk id="8" creationId="{E075A894-F888-4C98-B7FC-83D1F0F6742E}"/>
          </ac:cxnSpMkLst>
        </pc:cxnChg>
      </pc:sldChg>
      <pc:sldChg chg="del">
        <pc:chgData name="farouk abu hassanain" userId="319a4f4791f24b01" providerId="LiveId" clId="{D7AAE926-1A40-4FB8-B834-C577AC4F2798}" dt="2020-04-13T16:55:05.008" v="1025" actId="47"/>
        <pc:sldMkLst>
          <pc:docMk/>
          <pc:sldMk cId="1375095986" sldId="749"/>
        </pc:sldMkLst>
      </pc:sldChg>
      <pc:sldChg chg="del">
        <pc:chgData name="farouk abu hassanain" userId="319a4f4791f24b01" providerId="LiveId" clId="{D7AAE926-1A40-4FB8-B834-C577AC4F2798}" dt="2020-04-13T16:55:05.008" v="1025" actId="47"/>
        <pc:sldMkLst>
          <pc:docMk/>
          <pc:sldMk cId="3395436358" sldId="750"/>
        </pc:sldMkLst>
      </pc:sldChg>
      <pc:sldChg chg="del">
        <pc:chgData name="farouk abu hassanain" userId="319a4f4791f24b01" providerId="LiveId" clId="{D7AAE926-1A40-4FB8-B834-C577AC4F2798}" dt="2020-04-13T16:55:05.008" v="1025" actId="47"/>
        <pc:sldMkLst>
          <pc:docMk/>
          <pc:sldMk cId="242700331" sldId="751"/>
        </pc:sldMkLst>
      </pc:sldChg>
      <pc:sldChg chg="del">
        <pc:chgData name="farouk abu hassanain" userId="319a4f4791f24b01" providerId="LiveId" clId="{D7AAE926-1A40-4FB8-B834-C577AC4F2798}" dt="2020-04-13T16:55:05.008" v="1025" actId="47"/>
        <pc:sldMkLst>
          <pc:docMk/>
          <pc:sldMk cId="1382845762" sldId="752"/>
        </pc:sldMkLst>
      </pc:sldChg>
      <pc:sldChg chg="del">
        <pc:chgData name="farouk abu hassanain" userId="319a4f4791f24b01" providerId="LiveId" clId="{D7AAE926-1A40-4FB8-B834-C577AC4F2798}" dt="2020-04-13T16:55:05.008" v="1025" actId="47"/>
        <pc:sldMkLst>
          <pc:docMk/>
          <pc:sldMk cId="3298155882" sldId="753"/>
        </pc:sldMkLst>
      </pc:sldChg>
      <pc:sldChg chg="del">
        <pc:chgData name="farouk abu hassanain" userId="319a4f4791f24b01" providerId="LiveId" clId="{D7AAE926-1A40-4FB8-B834-C577AC4F2798}" dt="2020-04-13T16:55:05.008" v="1025" actId="47"/>
        <pc:sldMkLst>
          <pc:docMk/>
          <pc:sldMk cId="1454500362" sldId="754"/>
        </pc:sldMkLst>
      </pc:sldChg>
      <pc:sldChg chg="del">
        <pc:chgData name="farouk abu hassanain" userId="319a4f4791f24b01" providerId="LiveId" clId="{D7AAE926-1A40-4FB8-B834-C577AC4F2798}" dt="2020-04-13T16:55:05.008" v="1025" actId="47"/>
        <pc:sldMkLst>
          <pc:docMk/>
          <pc:sldMk cId="3244169645" sldId="755"/>
        </pc:sldMkLst>
      </pc:sldChg>
      <pc:sldChg chg="del">
        <pc:chgData name="farouk abu hassanain" userId="319a4f4791f24b01" providerId="LiveId" clId="{D7AAE926-1A40-4FB8-B834-C577AC4F2798}" dt="2020-04-13T16:55:05.008" v="1025" actId="47"/>
        <pc:sldMkLst>
          <pc:docMk/>
          <pc:sldMk cId="890842758" sldId="756"/>
        </pc:sldMkLst>
      </pc:sldChg>
      <pc:sldChg chg="del">
        <pc:chgData name="farouk abu hassanain" userId="319a4f4791f24b01" providerId="LiveId" clId="{D7AAE926-1A40-4FB8-B834-C577AC4F2798}" dt="2020-04-13T16:55:05.008" v="1025" actId="47"/>
        <pc:sldMkLst>
          <pc:docMk/>
          <pc:sldMk cId="3921116194" sldId="757"/>
        </pc:sldMkLst>
      </pc:sldChg>
      <pc:sldChg chg="del">
        <pc:chgData name="farouk abu hassanain" userId="319a4f4791f24b01" providerId="LiveId" clId="{D7AAE926-1A40-4FB8-B834-C577AC4F2798}" dt="2020-04-13T16:55:05.008" v="1025" actId="47"/>
        <pc:sldMkLst>
          <pc:docMk/>
          <pc:sldMk cId="3762986551" sldId="758"/>
        </pc:sldMkLst>
      </pc:sldChg>
      <pc:sldChg chg="del">
        <pc:chgData name="farouk abu hassanain" userId="319a4f4791f24b01" providerId="LiveId" clId="{D7AAE926-1A40-4FB8-B834-C577AC4F2798}" dt="2020-04-13T16:55:05.008" v="1025" actId="47"/>
        <pc:sldMkLst>
          <pc:docMk/>
          <pc:sldMk cId="2828524089" sldId="759"/>
        </pc:sldMkLst>
      </pc:sldChg>
      <pc:sldChg chg="del">
        <pc:chgData name="farouk abu hassanain" userId="319a4f4791f24b01" providerId="LiveId" clId="{D7AAE926-1A40-4FB8-B834-C577AC4F2798}" dt="2020-04-13T16:55:05.008" v="1025" actId="47"/>
        <pc:sldMkLst>
          <pc:docMk/>
          <pc:sldMk cId="1475031598" sldId="760"/>
        </pc:sldMkLst>
      </pc:sldChg>
      <pc:sldChg chg="del">
        <pc:chgData name="farouk abu hassanain" userId="319a4f4791f24b01" providerId="LiveId" clId="{D7AAE926-1A40-4FB8-B834-C577AC4F2798}" dt="2020-04-13T16:55:05.008" v="1025" actId="47"/>
        <pc:sldMkLst>
          <pc:docMk/>
          <pc:sldMk cId="2506123850" sldId="761"/>
        </pc:sldMkLst>
      </pc:sldChg>
      <pc:sldChg chg="del">
        <pc:chgData name="farouk abu hassanain" userId="319a4f4791f24b01" providerId="LiveId" clId="{D7AAE926-1A40-4FB8-B834-C577AC4F2798}" dt="2020-04-13T16:55:05.008" v="1025" actId="47"/>
        <pc:sldMkLst>
          <pc:docMk/>
          <pc:sldMk cId="3976740829" sldId="762"/>
        </pc:sldMkLst>
      </pc:sldChg>
      <pc:sldChg chg="del">
        <pc:chgData name="farouk abu hassanain" userId="319a4f4791f24b01" providerId="LiveId" clId="{D7AAE926-1A40-4FB8-B834-C577AC4F2798}" dt="2020-04-13T16:55:05.008" v="1025" actId="47"/>
        <pc:sldMkLst>
          <pc:docMk/>
          <pc:sldMk cId="3375072650" sldId="763"/>
        </pc:sldMkLst>
      </pc:sldChg>
      <pc:sldChg chg="del">
        <pc:chgData name="farouk abu hassanain" userId="319a4f4791f24b01" providerId="LiveId" clId="{D7AAE926-1A40-4FB8-B834-C577AC4F2798}" dt="2020-04-13T16:55:05.008" v="1025" actId="47"/>
        <pc:sldMkLst>
          <pc:docMk/>
          <pc:sldMk cId="101250392" sldId="764"/>
        </pc:sldMkLst>
      </pc:sldChg>
      <pc:sldChg chg="addSp delSp modSp add del">
        <pc:chgData name="farouk abu hassanain" userId="319a4f4791f24b01" providerId="LiveId" clId="{D7AAE926-1A40-4FB8-B834-C577AC4F2798}" dt="2020-04-13T19:42:23.646" v="2230" actId="478"/>
        <pc:sldMkLst>
          <pc:docMk/>
          <pc:sldMk cId="3649024427" sldId="765"/>
        </pc:sldMkLst>
        <pc:spChg chg="mod">
          <ac:chgData name="farouk abu hassanain" userId="319a4f4791f24b01" providerId="LiveId" clId="{D7AAE926-1A40-4FB8-B834-C577AC4F2798}" dt="2020-04-13T19:37:35.967" v="2177" actId="20577"/>
          <ac:spMkLst>
            <pc:docMk/>
            <pc:sldMk cId="3649024427" sldId="765"/>
            <ac:spMk id="4" creationId="{63633AA5-FD60-4A4D-B3C2-0921970BA2DC}"/>
          </ac:spMkLst>
        </pc:spChg>
        <pc:spChg chg="del mod topLvl">
          <ac:chgData name="farouk abu hassanain" userId="319a4f4791f24b01" providerId="LiveId" clId="{D7AAE926-1A40-4FB8-B834-C577AC4F2798}" dt="2020-04-13T19:42:23.646" v="2230" actId="478"/>
          <ac:spMkLst>
            <pc:docMk/>
            <pc:sldMk cId="3649024427" sldId="765"/>
            <ac:spMk id="7" creationId="{DC6B92FF-2852-4584-97C8-51C2C0E77B56}"/>
          </ac:spMkLst>
        </pc:spChg>
        <pc:spChg chg="add del mod">
          <ac:chgData name="farouk abu hassanain" userId="319a4f4791f24b01" providerId="LiveId" clId="{D7AAE926-1A40-4FB8-B834-C577AC4F2798}" dt="2020-04-13T16:19:35.887" v="750" actId="478"/>
          <ac:spMkLst>
            <pc:docMk/>
            <pc:sldMk cId="3649024427" sldId="765"/>
            <ac:spMk id="9" creationId="{1F787C5C-615D-41D7-9F83-7EFF35779D8F}"/>
          </ac:spMkLst>
        </pc:spChg>
        <pc:spChg chg="add del mod">
          <ac:chgData name="farouk abu hassanain" userId="319a4f4791f24b01" providerId="LiveId" clId="{D7AAE926-1A40-4FB8-B834-C577AC4F2798}" dt="2020-04-13T16:19:32.066" v="749" actId="478"/>
          <ac:spMkLst>
            <pc:docMk/>
            <pc:sldMk cId="3649024427" sldId="765"/>
            <ac:spMk id="10" creationId="{57A27EEE-7E30-4865-86F1-3827C7A3221A}"/>
          </ac:spMkLst>
        </pc:spChg>
        <pc:spChg chg="del mod topLvl">
          <ac:chgData name="farouk abu hassanain" userId="319a4f4791f24b01" providerId="LiveId" clId="{D7AAE926-1A40-4FB8-B834-C577AC4F2798}" dt="2020-04-13T19:42:23.646" v="2230" actId="478"/>
          <ac:spMkLst>
            <pc:docMk/>
            <pc:sldMk cId="3649024427" sldId="765"/>
            <ac:spMk id="26" creationId="{950E9488-376F-4C03-9605-A84B7548F31E}"/>
          </ac:spMkLst>
        </pc:spChg>
        <pc:spChg chg="del mod topLvl">
          <ac:chgData name="farouk abu hassanain" userId="319a4f4791f24b01" providerId="LiveId" clId="{D7AAE926-1A40-4FB8-B834-C577AC4F2798}" dt="2020-04-13T19:42:23.646" v="2230" actId="478"/>
          <ac:spMkLst>
            <pc:docMk/>
            <pc:sldMk cId="3649024427" sldId="765"/>
            <ac:spMk id="27" creationId="{656E0CD0-7A30-4374-97D7-2306DA171098}"/>
          </ac:spMkLst>
        </pc:spChg>
        <pc:spChg chg="mod topLvl">
          <ac:chgData name="farouk abu hassanain" userId="319a4f4791f24b01" providerId="LiveId" clId="{D7AAE926-1A40-4FB8-B834-C577AC4F2798}" dt="2020-04-13T16:18:24.242" v="731" actId="20577"/>
          <ac:spMkLst>
            <pc:docMk/>
            <pc:sldMk cId="3649024427" sldId="765"/>
            <ac:spMk id="28" creationId="{7B9CE535-0566-491D-9A0B-B7BB7148893D}"/>
          </ac:spMkLst>
        </pc:spChg>
        <pc:spChg chg="del mod topLvl">
          <ac:chgData name="farouk abu hassanain" userId="319a4f4791f24b01" providerId="LiveId" clId="{D7AAE926-1A40-4FB8-B834-C577AC4F2798}" dt="2020-04-13T19:42:23.646" v="2230" actId="478"/>
          <ac:spMkLst>
            <pc:docMk/>
            <pc:sldMk cId="3649024427" sldId="765"/>
            <ac:spMk id="31" creationId="{0A5B3764-090B-490A-8802-04A0CAC77F70}"/>
          </ac:spMkLst>
        </pc:spChg>
        <pc:spChg chg="del mod topLvl">
          <ac:chgData name="farouk abu hassanain" userId="319a4f4791f24b01" providerId="LiveId" clId="{D7AAE926-1A40-4FB8-B834-C577AC4F2798}" dt="2020-04-13T19:42:23.646" v="2230" actId="478"/>
          <ac:spMkLst>
            <pc:docMk/>
            <pc:sldMk cId="3649024427" sldId="765"/>
            <ac:spMk id="32" creationId="{7B24EA59-FB1A-4D3E-B502-29E2A8AD2EF5}"/>
          </ac:spMkLst>
        </pc:spChg>
        <pc:spChg chg="mod topLvl">
          <ac:chgData name="farouk abu hassanain" userId="319a4f4791f24b01" providerId="LiveId" clId="{D7AAE926-1A40-4FB8-B834-C577AC4F2798}" dt="2020-04-13T16:18:14.589" v="728" actId="164"/>
          <ac:spMkLst>
            <pc:docMk/>
            <pc:sldMk cId="3649024427" sldId="765"/>
            <ac:spMk id="33" creationId="{301731D2-B20A-4E85-97CB-2F35109A1734}"/>
          </ac:spMkLst>
        </pc:spChg>
        <pc:spChg chg="mod topLvl">
          <ac:chgData name="farouk abu hassanain" userId="319a4f4791f24b01" providerId="LiveId" clId="{D7AAE926-1A40-4FB8-B834-C577AC4F2798}" dt="2020-04-13T16:21:49.662" v="769"/>
          <ac:spMkLst>
            <pc:docMk/>
            <pc:sldMk cId="3649024427" sldId="765"/>
            <ac:spMk id="34" creationId="{CB05F6EB-FD27-4D90-8869-B92F986763F5}"/>
          </ac:spMkLst>
        </pc:spChg>
        <pc:spChg chg="del mod topLvl">
          <ac:chgData name="farouk abu hassanain" userId="319a4f4791f24b01" providerId="LiveId" clId="{D7AAE926-1A40-4FB8-B834-C577AC4F2798}" dt="2020-04-13T19:42:23.646" v="2230" actId="478"/>
          <ac:spMkLst>
            <pc:docMk/>
            <pc:sldMk cId="3649024427" sldId="765"/>
            <ac:spMk id="37" creationId="{37B98A63-8584-48BF-953A-185822A86FF0}"/>
          </ac:spMkLst>
        </pc:spChg>
        <pc:spChg chg="del mod topLvl">
          <ac:chgData name="farouk abu hassanain" userId="319a4f4791f24b01" providerId="LiveId" clId="{D7AAE926-1A40-4FB8-B834-C577AC4F2798}" dt="2020-04-13T19:42:23.646" v="2230" actId="478"/>
          <ac:spMkLst>
            <pc:docMk/>
            <pc:sldMk cId="3649024427" sldId="765"/>
            <ac:spMk id="38" creationId="{9C0B2568-7174-4888-A14A-169B27C8BFE4}"/>
          </ac:spMkLst>
        </pc:spChg>
        <pc:spChg chg="mod">
          <ac:chgData name="farouk abu hassanain" userId="319a4f4791f24b01" providerId="LiveId" clId="{D7AAE926-1A40-4FB8-B834-C577AC4F2798}" dt="2020-04-13T16:13:09.085" v="677" actId="14100"/>
          <ac:spMkLst>
            <pc:docMk/>
            <pc:sldMk cId="3649024427" sldId="765"/>
            <ac:spMk id="53" creationId="{16CED25A-3047-41B4-B1A4-3FF01A5BDB47}"/>
          </ac:spMkLst>
        </pc:spChg>
        <pc:spChg chg="del topLvl">
          <ac:chgData name="farouk abu hassanain" userId="319a4f4791f24b01" providerId="LiveId" clId="{D7AAE926-1A40-4FB8-B834-C577AC4F2798}" dt="2020-04-13T16:13:48.664" v="678" actId="478"/>
          <ac:spMkLst>
            <pc:docMk/>
            <pc:sldMk cId="3649024427" sldId="765"/>
            <ac:spMk id="54" creationId="{1AE121A2-6027-4BA0-9FC5-9DC1B8132FDA}"/>
          </ac:spMkLst>
        </pc:spChg>
        <pc:spChg chg="add del mod">
          <ac:chgData name="farouk abu hassanain" userId="319a4f4791f24b01" providerId="LiveId" clId="{D7AAE926-1A40-4FB8-B834-C577AC4F2798}" dt="2020-04-13T16:14:29.608" v="689" actId="478"/>
          <ac:spMkLst>
            <pc:docMk/>
            <pc:sldMk cId="3649024427" sldId="765"/>
            <ac:spMk id="55" creationId="{CD821567-610C-4037-9472-6444210CC32D}"/>
          </ac:spMkLst>
        </pc:spChg>
        <pc:spChg chg="add del mod">
          <ac:chgData name="farouk abu hassanain" userId="319a4f4791f24b01" providerId="LiveId" clId="{D7AAE926-1A40-4FB8-B834-C577AC4F2798}" dt="2020-04-13T19:42:23.646" v="2230" actId="478"/>
          <ac:spMkLst>
            <pc:docMk/>
            <pc:sldMk cId="3649024427" sldId="765"/>
            <ac:spMk id="56" creationId="{17EA78AA-FE1A-48ED-B981-FF476301A6BE}"/>
          </ac:spMkLst>
        </pc:spChg>
        <pc:spChg chg="del mod topLvl">
          <ac:chgData name="farouk abu hassanain" userId="319a4f4791f24b01" providerId="LiveId" clId="{D7AAE926-1A40-4FB8-B834-C577AC4F2798}" dt="2020-04-13T19:42:23.646" v="2230" actId="478"/>
          <ac:spMkLst>
            <pc:docMk/>
            <pc:sldMk cId="3649024427" sldId="765"/>
            <ac:spMk id="58" creationId="{9D63F29C-A44F-4FF9-B7C9-1E266EE4FF73}"/>
          </ac:spMkLst>
        </pc:spChg>
        <pc:spChg chg="del mod topLvl">
          <ac:chgData name="farouk abu hassanain" userId="319a4f4791f24b01" providerId="LiveId" clId="{D7AAE926-1A40-4FB8-B834-C577AC4F2798}" dt="2020-04-13T19:42:23.646" v="2230" actId="478"/>
          <ac:spMkLst>
            <pc:docMk/>
            <pc:sldMk cId="3649024427" sldId="765"/>
            <ac:spMk id="59" creationId="{664CF4DD-DEF1-4BDE-BC30-AB9359B8F2E2}"/>
          </ac:spMkLst>
        </pc:spChg>
        <pc:spChg chg="mod topLvl">
          <ac:chgData name="farouk abu hassanain" userId="319a4f4791f24b01" providerId="LiveId" clId="{D7AAE926-1A40-4FB8-B834-C577AC4F2798}" dt="2020-04-13T16:25:08.048" v="832" actId="164"/>
          <ac:spMkLst>
            <pc:docMk/>
            <pc:sldMk cId="3649024427" sldId="765"/>
            <ac:spMk id="60" creationId="{6EE47531-CD3E-4400-A76C-C102AD6F133E}"/>
          </ac:spMkLst>
        </pc:spChg>
        <pc:spChg chg="del mod topLvl">
          <ac:chgData name="farouk abu hassanain" userId="319a4f4791f24b01" providerId="LiveId" clId="{D7AAE926-1A40-4FB8-B834-C577AC4F2798}" dt="2020-04-13T19:42:23.646" v="2230" actId="478"/>
          <ac:spMkLst>
            <pc:docMk/>
            <pc:sldMk cId="3649024427" sldId="765"/>
            <ac:spMk id="61" creationId="{04766526-1832-4B42-B276-0996E6C4C899}"/>
          </ac:spMkLst>
        </pc:spChg>
        <pc:spChg chg="del mod topLvl">
          <ac:chgData name="farouk abu hassanain" userId="319a4f4791f24b01" providerId="LiveId" clId="{D7AAE926-1A40-4FB8-B834-C577AC4F2798}" dt="2020-04-13T19:42:23.646" v="2230" actId="478"/>
          <ac:spMkLst>
            <pc:docMk/>
            <pc:sldMk cId="3649024427" sldId="765"/>
            <ac:spMk id="62" creationId="{B1EF3188-4E6D-4066-BB69-F86EAB2466E0}"/>
          </ac:spMkLst>
        </pc:spChg>
        <pc:spChg chg="del mod topLvl">
          <ac:chgData name="farouk abu hassanain" userId="319a4f4791f24b01" providerId="LiveId" clId="{D7AAE926-1A40-4FB8-B834-C577AC4F2798}" dt="2020-04-13T19:42:23.646" v="2230" actId="478"/>
          <ac:spMkLst>
            <pc:docMk/>
            <pc:sldMk cId="3649024427" sldId="765"/>
            <ac:spMk id="64" creationId="{D5608C8F-6C76-4B65-B6C0-E8C4969CCA53}"/>
          </ac:spMkLst>
        </pc:spChg>
        <pc:spChg chg="del mod topLvl">
          <ac:chgData name="farouk abu hassanain" userId="319a4f4791f24b01" providerId="LiveId" clId="{D7AAE926-1A40-4FB8-B834-C577AC4F2798}" dt="2020-04-13T19:42:23.646" v="2230" actId="478"/>
          <ac:spMkLst>
            <pc:docMk/>
            <pc:sldMk cId="3649024427" sldId="765"/>
            <ac:spMk id="65" creationId="{B4D8F1F0-E88F-4C6A-8CCE-8F362448ED8A}"/>
          </ac:spMkLst>
        </pc:spChg>
        <pc:spChg chg="del mod topLvl">
          <ac:chgData name="farouk abu hassanain" userId="319a4f4791f24b01" providerId="LiveId" clId="{D7AAE926-1A40-4FB8-B834-C577AC4F2798}" dt="2020-04-13T19:42:23.646" v="2230" actId="478"/>
          <ac:spMkLst>
            <pc:docMk/>
            <pc:sldMk cId="3649024427" sldId="765"/>
            <ac:spMk id="86" creationId="{FD64A42D-AEE0-471A-9DD7-3624A8B1ACBE}"/>
          </ac:spMkLst>
        </pc:spChg>
        <pc:spChg chg="del mod topLvl">
          <ac:chgData name="farouk abu hassanain" userId="319a4f4791f24b01" providerId="LiveId" clId="{D7AAE926-1A40-4FB8-B834-C577AC4F2798}" dt="2020-04-13T19:42:23.646" v="2230" actId="478"/>
          <ac:spMkLst>
            <pc:docMk/>
            <pc:sldMk cId="3649024427" sldId="765"/>
            <ac:spMk id="87" creationId="{22B3AD68-DE07-47C3-8D2D-34D4A996E639}"/>
          </ac:spMkLst>
        </pc:spChg>
        <pc:spChg chg="del mod topLvl">
          <ac:chgData name="farouk abu hassanain" userId="319a4f4791f24b01" providerId="LiveId" clId="{D7AAE926-1A40-4FB8-B834-C577AC4F2798}" dt="2020-04-13T19:42:23.646" v="2230" actId="478"/>
          <ac:spMkLst>
            <pc:docMk/>
            <pc:sldMk cId="3649024427" sldId="765"/>
            <ac:spMk id="88" creationId="{ECDA323A-5D70-4A26-88F0-2D283B86BE31}"/>
          </ac:spMkLst>
        </pc:spChg>
        <pc:spChg chg="del mod topLvl">
          <ac:chgData name="farouk abu hassanain" userId="319a4f4791f24b01" providerId="LiveId" clId="{D7AAE926-1A40-4FB8-B834-C577AC4F2798}" dt="2020-04-13T19:42:23.646" v="2230" actId="478"/>
          <ac:spMkLst>
            <pc:docMk/>
            <pc:sldMk cId="3649024427" sldId="765"/>
            <ac:spMk id="89" creationId="{C360B249-E992-4D64-8E7E-B3F9A4FAE28A}"/>
          </ac:spMkLst>
        </pc:spChg>
        <pc:spChg chg="del mod topLvl">
          <ac:chgData name="farouk abu hassanain" userId="319a4f4791f24b01" providerId="LiveId" clId="{D7AAE926-1A40-4FB8-B834-C577AC4F2798}" dt="2020-04-13T19:42:23.646" v="2230" actId="478"/>
          <ac:spMkLst>
            <pc:docMk/>
            <pc:sldMk cId="3649024427" sldId="765"/>
            <ac:spMk id="90" creationId="{0ABAE00D-4A02-4C94-B463-29CCAEEAF227}"/>
          </ac:spMkLst>
        </pc:spChg>
        <pc:spChg chg="del mod topLvl">
          <ac:chgData name="farouk abu hassanain" userId="319a4f4791f24b01" providerId="LiveId" clId="{D7AAE926-1A40-4FB8-B834-C577AC4F2798}" dt="2020-04-13T19:42:23.646" v="2230" actId="478"/>
          <ac:spMkLst>
            <pc:docMk/>
            <pc:sldMk cId="3649024427" sldId="765"/>
            <ac:spMk id="91" creationId="{CF4E761F-B306-49CD-8983-70A623ADC7C9}"/>
          </ac:spMkLst>
        </pc:spChg>
        <pc:spChg chg="del mod topLvl">
          <ac:chgData name="farouk abu hassanain" userId="319a4f4791f24b01" providerId="LiveId" clId="{D7AAE926-1A40-4FB8-B834-C577AC4F2798}" dt="2020-04-13T19:42:23.646" v="2230" actId="478"/>
          <ac:spMkLst>
            <pc:docMk/>
            <pc:sldMk cId="3649024427" sldId="765"/>
            <ac:spMk id="92" creationId="{BA764DFF-36CF-49D2-B7ED-C792231804F1}"/>
          </ac:spMkLst>
        </pc:spChg>
        <pc:spChg chg="del mod topLvl">
          <ac:chgData name="farouk abu hassanain" userId="319a4f4791f24b01" providerId="LiveId" clId="{D7AAE926-1A40-4FB8-B834-C577AC4F2798}" dt="2020-04-13T19:42:23.646" v="2230" actId="478"/>
          <ac:spMkLst>
            <pc:docMk/>
            <pc:sldMk cId="3649024427" sldId="765"/>
            <ac:spMk id="93" creationId="{59794F66-0B8E-4477-BDA1-8E75B264805E}"/>
          </ac:spMkLst>
        </pc:spChg>
        <pc:spChg chg="add del mod">
          <ac:chgData name="farouk abu hassanain" userId="319a4f4791f24b01" providerId="LiveId" clId="{D7AAE926-1A40-4FB8-B834-C577AC4F2798}" dt="2020-04-13T19:42:23.646" v="2230" actId="478"/>
          <ac:spMkLst>
            <pc:docMk/>
            <pc:sldMk cId="3649024427" sldId="765"/>
            <ac:spMk id="94" creationId="{588EFA97-909B-4521-B910-EF73DA08BB20}"/>
          </ac:spMkLst>
        </pc:spChg>
        <pc:spChg chg="add del mod">
          <ac:chgData name="farouk abu hassanain" userId="319a4f4791f24b01" providerId="LiveId" clId="{D7AAE926-1A40-4FB8-B834-C577AC4F2798}" dt="2020-04-13T19:42:23.646" v="2230" actId="478"/>
          <ac:spMkLst>
            <pc:docMk/>
            <pc:sldMk cId="3649024427" sldId="765"/>
            <ac:spMk id="95" creationId="{A5AEAFEC-AD43-411A-BC41-C926E0871E4E}"/>
          </ac:spMkLst>
        </pc:spChg>
        <pc:spChg chg="add del mod">
          <ac:chgData name="farouk abu hassanain" userId="319a4f4791f24b01" providerId="LiveId" clId="{D7AAE926-1A40-4FB8-B834-C577AC4F2798}" dt="2020-04-13T16:19:29.729" v="748" actId="478"/>
          <ac:spMkLst>
            <pc:docMk/>
            <pc:sldMk cId="3649024427" sldId="765"/>
            <ac:spMk id="96" creationId="{6A68C9EF-E25E-4455-9143-98621FE49506}"/>
          </ac:spMkLst>
        </pc:spChg>
        <pc:spChg chg="mod">
          <ac:chgData name="farouk abu hassanain" userId="319a4f4791f24b01" providerId="LiveId" clId="{D7AAE926-1A40-4FB8-B834-C577AC4F2798}" dt="2020-04-13T16:22:13.150" v="778" actId="20577"/>
          <ac:spMkLst>
            <pc:docMk/>
            <pc:sldMk cId="3649024427" sldId="765"/>
            <ac:spMk id="98" creationId="{C1E49225-E06D-4483-93B5-74CB4678F9AB}"/>
          </ac:spMkLst>
        </pc:spChg>
        <pc:spChg chg="mod">
          <ac:chgData name="farouk abu hassanain" userId="319a4f4791f24b01" providerId="LiveId" clId="{D7AAE926-1A40-4FB8-B834-C577AC4F2798}" dt="2020-04-13T16:19:10.950" v="742" actId="948"/>
          <ac:spMkLst>
            <pc:docMk/>
            <pc:sldMk cId="3649024427" sldId="765"/>
            <ac:spMk id="99" creationId="{DB97AF43-C6E2-435D-9773-77FF631B7C66}"/>
          </ac:spMkLst>
        </pc:spChg>
        <pc:spChg chg="mod">
          <ac:chgData name="farouk abu hassanain" userId="319a4f4791f24b01" providerId="LiveId" clId="{D7AAE926-1A40-4FB8-B834-C577AC4F2798}" dt="2020-04-13T16:24:24.989" v="815"/>
          <ac:spMkLst>
            <pc:docMk/>
            <pc:sldMk cId="3649024427" sldId="765"/>
            <ac:spMk id="100" creationId="{9D855E52-F405-4F5B-9234-06F4C3017442}"/>
          </ac:spMkLst>
        </pc:spChg>
        <pc:spChg chg="add mod">
          <ac:chgData name="farouk abu hassanain" userId="319a4f4791f24b01" providerId="LiveId" clId="{D7AAE926-1A40-4FB8-B834-C577AC4F2798}" dt="2020-04-13T16:25:17.229" v="862" actId="164"/>
          <ac:spMkLst>
            <pc:docMk/>
            <pc:sldMk cId="3649024427" sldId="765"/>
            <ac:spMk id="101" creationId="{FAC90500-ADBD-4C64-8085-8B51FDD82BC4}"/>
          </ac:spMkLst>
        </pc:spChg>
        <pc:grpChg chg="add del mod">
          <ac:chgData name="farouk abu hassanain" userId="319a4f4791f24b01" providerId="LiveId" clId="{D7AAE926-1A40-4FB8-B834-C577AC4F2798}" dt="2020-04-13T16:13:02.697" v="675" actId="1076"/>
          <ac:grpSpMkLst>
            <pc:docMk/>
            <pc:sldMk cId="3649024427" sldId="765"/>
            <ac:grpSpMk id="6" creationId="{44FE5257-7CA8-42A2-916D-759EE97631F4}"/>
          </ac:grpSpMkLst>
        </pc:grpChg>
        <pc:grpChg chg="add del mod">
          <ac:chgData name="farouk abu hassanain" userId="319a4f4791f24b01" providerId="LiveId" clId="{D7AAE926-1A40-4FB8-B834-C577AC4F2798}" dt="2020-04-13T16:18:10.152" v="727" actId="165"/>
          <ac:grpSpMkLst>
            <pc:docMk/>
            <pc:sldMk cId="3649024427" sldId="765"/>
            <ac:grpSpMk id="11" creationId="{ACCEF3F7-ECEF-4C45-87F7-A854E292E366}"/>
          </ac:grpSpMkLst>
        </pc:grpChg>
        <pc:grpChg chg="add mod">
          <ac:chgData name="farouk abu hassanain" userId="319a4f4791f24b01" providerId="LiveId" clId="{D7AAE926-1A40-4FB8-B834-C577AC4F2798}" dt="2020-04-13T16:25:08.048" v="832" actId="164"/>
          <ac:grpSpMkLst>
            <pc:docMk/>
            <pc:sldMk cId="3649024427" sldId="765"/>
            <ac:grpSpMk id="17" creationId="{ABB46129-3AAA-4C16-A452-535EBFC76100}"/>
          </ac:grpSpMkLst>
        </pc:grpChg>
        <pc:grpChg chg="add mod">
          <ac:chgData name="farouk abu hassanain" userId="319a4f4791f24b01" providerId="LiveId" clId="{D7AAE926-1A40-4FB8-B834-C577AC4F2798}" dt="2020-04-13T16:25:13.668" v="861" actId="1035"/>
          <ac:grpSpMkLst>
            <pc:docMk/>
            <pc:sldMk cId="3649024427" sldId="765"/>
            <ac:grpSpMk id="18" creationId="{0C32E5ED-2BD2-4401-88D9-30E79588C4F3}"/>
          </ac:grpSpMkLst>
        </pc:grpChg>
        <pc:grpChg chg="add mod">
          <ac:chgData name="farouk abu hassanain" userId="319a4f4791f24b01" providerId="LiveId" clId="{D7AAE926-1A40-4FB8-B834-C577AC4F2798}" dt="2020-04-13T16:25:19.587" v="872" actId="1035"/>
          <ac:grpSpMkLst>
            <pc:docMk/>
            <pc:sldMk cId="3649024427" sldId="765"/>
            <ac:grpSpMk id="20" creationId="{1579200E-6B9B-48F5-975E-989F09287863}"/>
          </ac:grpSpMkLst>
        </pc:grpChg>
        <pc:grpChg chg="del">
          <ac:chgData name="farouk abu hassanain" userId="319a4f4791f24b01" providerId="LiveId" clId="{D7AAE926-1A40-4FB8-B834-C577AC4F2798}" dt="2020-04-13T16:12:41.799" v="666" actId="478"/>
          <ac:grpSpMkLst>
            <pc:docMk/>
            <pc:sldMk cId="3649024427" sldId="765"/>
            <ac:grpSpMk id="21" creationId="{3C854AED-D591-4B74-84AD-DCADAEE662F8}"/>
          </ac:grpSpMkLst>
        </pc:grpChg>
        <pc:grpChg chg="del">
          <ac:chgData name="farouk abu hassanain" userId="319a4f4791f24b01" providerId="LiveId" clId="{D7AAE926-1A40-4FB8-B834-C577AC4F2798}" dt="2020-04-13T16:12:41.799" v="666" actId="478"/>
          <ac:grpSpMkLst>
            <pc:docMk/>
            <pc:sldMk cId="3649024427" sldId="765"/>
            <ac:grpSpMk id="22" creationId="{BC4AE592-7C46-4917-ADD4-EEDD939EB009}"/>
          </ac:grpSpMkLst>
        </pc:grpChg>
        <pc:grpChg chg="del">
          <ac:chgData name="farouk abu hassanain" userId="319a4f4791f24b01" providerId="LiveId" clId="{D7AAE926-1A40-4FB8-B834-C577AC4F2798}" dt="2020-04-13T16:12:41.799" v="666" actId="478"/>
          <ac:grpSpMkLst>
            <pc:docMk/>
            <pc:sldMk cId="3649024427" sldId="765"/>
            <ac:grpSpMk id="25" creationId="{84282028-9478-4FC3-B056-C034E13BE5C7}"/>
          </ac:grpSpMkLst>
        </pc:grpChg>
        <pc:grpChg chg="add del mod">
          <ac:chgData name="farouk abu hassanain" userId="319a4f4791f24b01" providerId="LiveId" clId="{D7AAE926-1A40-4FB8-B834-C577AC4F2798}" dt="2020-04-13T16:16:02.939" v="705" actId="165"/>
          <ac:grpSpMkLst>
            <pc:docMk/>
            <pc:sldMk cId="3649024427" sldId="765"/>
            <ac:grpSpMk id="57" creationId="{F23CF53E-2FD2-48E5-8B47-959BFF60E4A5}"/>
          </ac:grpSpMkLst>
        </pc:grpChg>
        <pc:grpChg chg="del">
          <ac:chgData name="farouk abu hassanain" userId="319a4f4791f24b01" providerId="LiveId" clId="{D7AAE926-1A40-4FB8-B834-C577AC4F2798}" dt="2020-04-13T16:12:41.799" v="666" actId="478"/>
          <ac:grpSpMkLst>
            <pc:docMk/>
            <pc:sldMk cId="3649024427" sldId="765"/>
            <ac:grpSpMk id="83" creationId="{EE048B8C-6A4B-44B5-B82C-783065D5E90D}"/>
          </ac:grpSpMkLst>
        </pc:grpChg>
        <pc:grpChg chg="del">
          <ac:chgData name="farouk abu hassanain" userId="319a4f4791f24b01" providerId="LiveId" clId="{D7AAE926-1A40-4FB8-B834-C577AC4F2798}" dt="2020-04-13T16:12:41.799" v="666" actId="478"/>
          <ac:grpSpMkLst>
            <pc:docMk/>
            <pc:sldMk cId="3649024427" sldId="765"/>
            <ac:grpSpMk id="84" creationId="{7EE78C38-D5BA-4BBF-965E-0B5180B6C061}"/>
          </ac:grpSpMkLst>
        </pc:grpChg>
        <pc:grpChg chg="del">
          <ac:chgData name="farouk abu hassanain" userId="319a4f4791f24b01" providerId="LiveId" clId="{D7AAE926-1A40-4FB8-B834-C577AC4F2798}" dt="2020-04-13T16:13:48.664" v="678" actId="478"/>
          <ac:grpSpMkLst>
            <pc:docMk/>
            <pc:sldMk cId="3649024427" sldId="765"/>
            <ac:grpSpMk id="85" creationId="{7C22BEFF-C91E-4EDC-AF2D-887F1A928A1E}"/>
          </ac:grpSpMkLst>
        </pc:grpChg>
        <pc:grpChg chg="add mod">
          <ac:chgData name="farouk abu hassanain" userId="319a4f4791f24b01" providerId="LiveId" clId="{D7AAE926-1A40-4FB8-B834-C577AC4F2798}" dt="2020-04-13T16:25:17.229" v="862" actId="164"/>
          <ac:grpSpMkLst>
            <pc:docMk/>
            <pc:sldMk cId="3649024427" sldId="765"/>
            <ac:grpSpMk id="97" creationId="{F13630C5-3591-49BF-8E96-48CDE662499F}"/>
          </ac:grpSpMkLst>
        </pc:grpChg>
        <pc:grpChg chg="add mod">
          <ac:chgData name="farouk abu hassanain" userId="319a4f4791f24b01" providerId="LiveId" clId="{D7AAE926-1A40-4FB8-B834-C577AC4F2798}" dt="2020-04-13T16:20:56.796" v="764" actId="571"/>
          <ac:grpSpMkLst>
            <pc:docMk/>
            <pc:sldMk cId="3649024427" sldId="765"/>
            <ac:grpSpMk id="102" creationId="{AE678C14-ED16-4F8E-B9EF-7C4D1557B828}"/>
          </ac:grpSpMkLst>
        </pc:grpChg>
        <pc:cxnChg chg="ord">
          <ac:chgData name="farouk abu hassanain" userId="319a4f4791f24b01" providerId="LiveId" clId="{D7AAE926-1A40-4FB8-B834-C577AC4F2798}" dt="2020-04-13T16:22:54.771" v="795" actId="167"/>
          <ac:cxnSpMkLst>
            <pc:docMk/>
            <pc:sldMk cId="3649024427" sldId="765"/>
            <ac:cxnSpMk id="8" creationId="{E075A894-F888-4C98-B7FC-83D1F0F6742E}"/>
          </ac:cxnSpMkLst>
        </pc:cxnChg>
      </pc:sldChg>
      <pc:sldChg chg="addSp delSp modSp add">
        <pc:chgData name="farouk abu hassanain" userId="319a4f4791f24b01" providerId="LiveId" clId="{D7AAE926-1A40-4FB8-B834-C577AC4F2798}" dt="2020-04-13T19:42:19.417" v="2229" actId="478"/>
        <pc:sldMkLst>
          <pc:docMk/>
          <pc:sldMk cId="1148753460" sldId="766"/>
        </pc:sldMkLst>
        <pc:spChg chg="mod">
          <ac:chgData name="farouk abu hassanain" userId="319a4f4791f24b01" providerId="LiveId" clId="{D7AAE926-1A40-4FB8-B834-C577AC4F2798}" dt="2020-04-13T19:37:39.545" v="2179" actId="20577"/>
          <ac:spMkLst>
            <pc:docMk/>
            <pc:sldMk cId="1148753460" sldId="766"/>
            <ac:spMk id="4" creationId="{63633AA5-FD60-4A4D-B3C2-0921970BA2DC}"/>
          </ac:spMkLst>
        </pc:spChg>
        <pc:spChg chg="mod">
          <ac:chgData name="farouk abu hassanain" userId="319a4f4791f24b01" providerId="LiveId" clId="{D7AAE926-1A40-4FB8-B834-C577AC4F2798}" dt="2020-04-13T16:58:49.521" v="1087" actId="1076"/>
          <ac:spMkLst>
            <pc:docMk/>
            <pc:sldMk cId="1148753460" sldId="766"/>
            <ac:spMk id="7" creationId="{DC6B92FF-2852-4584-97C8-51C2C0E77B56}"/>
          </ac:spMkLst>
        </pc:spChg>
        <pc:spChg chg="add del mod">
          <ac:chgData name="farouk abu hassanain" userId="319a4f4791f24b01" providerId="LiveId" clId="{D7AAE926-1A40-4FB8-B834-C577AC4F2798}" dt="2020-04-13T19:42:15.835" v="2227" actId="478"/>
          <ac:spMkLst>
            <pc:docMk/>
            <pc:sldMk cId="1148753460" sldId="766"/>
            <ac:spMk id="9" creationId="{D4D635CB-4349-406C-B048-25F046209986}"/>
          </ac:spMkLst>
        </pc:spChg>
        <pc:spChg chg="add mod">
          <ac:chgData name="farouk abu hassanain" userId="319a4f4791f24b01" providerId="LiveId" clId="{D7AAE926-1A40-4FB8-B834-C577AC4F2798}" dt="2020-04-13T17:09:27.807" v="1313" actId="113"/>
          <ac:spMkLst>
            <pc:docMk/>
            <pc:sldMk cId="1148753460" sldId="766"/>
            <ac:spMk id="11" creationId="{6C0C30D2-2057-460F-B53D-F97E9186A69E}"/>
          </ac:spMkLst>
        </pc:spChg>
        <pc:spChg chg="add mod">
          <ac:chgData name="farouk abu hassanain" userId="319a4f4791f24b01" providerId="LiveId" clId="{D7AAE926-1A40-4FB8-B834-C577AC4F2798}" dt="2020-04-13T17:09:27.807" v="1313" actId="113"/>
          <ac:spMkLst>
            <pc:docMk/>
            <pc:sldMk cId="1148753460" sldId="766"/>
            <ac:spMk id="12" creationId="{DE427FB1-D4FA-475E-9180-537F1ABAE7D5}"/>
          </ac:spMkLst>
        </pc:spChg>
        <pc:spChg chg="add mod">
          <ac:chgData name="farouk abu hassanain" userId="319a4f4791f24b01" providerId="LiveId" clId="{D7AAE926-1A40-4FB8-B834-C577AC4F2798}" dt="2020-04-13T17:09:27.807" v="1313" actId="113"/>
          <ac:spMkLst>
            <pc:docMk/>
            <pc:sldMk cId="1148753460" sldId="766"/>
            <ac:spMk id="13" creationId="{AA987F7A-6C51-40C5-A08A-1877C6A35D6A}"/>
          </ac:spMkLst>
        </pc:spChg>
        <pc:spChg chg="add mod">
          <ac:chgData name="farouk abu hassanain" userId="319a4f4791f24b01" providerId="LiveId" clId="{D7AAE926-1A40-4FB8-B834-C577AC4F2798}" dt="2020-04-13T17:09:27.807" v="1313" actId="113"/>
          <ac:spMkLst>
            <pc:docMk/>
            <pc:sldMk cId="1148753460" sldId="766"/>
            <ac:spMk id="14" creationId="{1E5A0C4D-BA6D-45F5-B36E-822360B05CA7}"/>
          </ac:spMkLst>
        </pc:spChg>
        <pc:spChg chg="add mod">
          <ac:chgData name="farouk abu hassanain" userId="319a4f4791f24b01" providerId="LiveId" clId="{D7AAE926-1A40-4FB8-B834-C577AC4F2798}" dt="2020-04-13T17:09:27.807" v="1313" actId="113"/>
          <ac:spMkLst>
            <pc:docMk/>
            <pc:sldMk cId="1148753460" sldId="766"/>
            <ac:spMk id="15" creationId="{3205D0D4-6C80-4CE0-A63F-2511B02DF078}"/>
          </ac:spMkLst>
        </pc:spChg>
        <pc:spChg chg="add mod">
          <ac:chgData name="farouk abu hassanain" userId="319a4f4791f24b01" providerId="LiveId" clId="{D7AAE926-1A40-4FB8-B834-C577AC4F2798}" dt="2020-04-13T17:09:27.807" v="1313" actId="113"/>
          <ac:spMkLst>
            <pc:docMk/>
            <pc:sldMk cId="1148753460" sldId="766"/>
            <ac:spMk id="16" creationId="{88B1878D-4615-49A9-9835-27BF0DBE4E85}"/>
          </ac:spMkLst>
        </pc:spChg>
        <pc:spChg chg="add mod">
          <ac:chgData name="farouk abu hassanain" userId="319a4f4791f24b01" providerId="LiveId" clId="{D7AAE926-1A40-4FB8-B834-C577AC4F2798}" dt="2020-04-13T17:09:27.807" v="1313" actId="113"/>
          <ac:spMkLst>
            <pc:docMk/>
            <pc:sldMk cId="1148753460" sldId="766"/>
            <ac:spMk id="19" creationId="{43FFAAA1-EA46-4F4A-B94D-3ABCCC0382E5}"/>
          </ac:spMkLst>
        </pc:spChg>
        <pc:spChg chg="del">
          <ac:chgData name="farouk abu hassanain" userId="319a4f4791f24b01" providerId="LiveId" clId="{D7AAE926-1A40-4FB8-B834-C577AC4F2798}" dt="2020-04-13T19:42:15.835" v="2227" actId="478"/>
          <ac:spMkLst>
            <pc:docMk/>
            <pc:sldMk cId="1148753460" sldId="766"/>
            <ac:spMk id="26" creationId="{950E9488-376F-4C03-9605-A84B7548F31E}"/>
          </ac:spMkLst>
        </pc:spChg>
        <pc:spChg chg="del">
          <ac:chgData name="farouk abu hassanain" userId="319a4f4791f24b01" providerId="LiveId" clId="{D7AAE926-1A40-4FB8-B834-C577AC4F2798}" dt="2020-04-13T19:42:15.835" v="2227" actId="478"/>
          <ac:spMkLst>
            <pc:docMk/>
            <pc:sldMk cId="1148753460" sldId="766"/>
            <ac:spMk id="27" creationId="{656E0CD0-7A30-4374-97D7-2306DA171098}"/>
          </ac:spMkLst>
        </pc:spChg>
        <pc:spChg chg="del">
          <ac:chgData name="farouk abu hassanain" userId="319a4f4791f24b01" providerId="LiveId" clId="{D7AAE926-1A40-4FB8-B834-C577AC4F2798}" dt="2020-04-13T19:42:15.835" v="2227" actId="478"/>
          <ac:spMkLst>
            <pc:docMk/>
            <pc:sldMk cId="1148753460" sldId="766"/>
            <ac:spMk id="31" creationId="{0A5B3764-090B-490A-8802-04A0CAC77F70}"/>
          </ac:spMkLst>
        </pc:spChg>
        <pc:spChg chg="del">
          <ac:chgData name="farouk abu hassanain" userId="319a4f4791f24b01" providerId="LiveId" clId="{D7AAE926-1A40-4FB8-B834-C577AC4F2798}" dt="2020-04-13T19:42:15.835" v="2227" actId="478"/>
          <ac:spMkLst>
            <pc:docMk/>
            <pc:sldMk cId="1148753460" sldId="766"/>
            <ac:spMk id="32" creationId="{7B24EA59-FB1A-4D3E-B502-29E2A8AD2EF5}"/>
          </ac:spMkLst>
        </pc:spChg>
        <pc:spChg chg="del">
          <ac:chgData name="farouk abu hassanain" userId="319a4f4791f24b01" providerId="LiveId" clId="{D7AAE926-1A40-4FB8-B834-C577AC4F2798}" dt="2020-04-13T19:42:15.835" v="2227" actId="478"/>
          <ac:spMkLst>
            <pc:docMk/>
            <pc:sldMk cId="1148753460" sldId="766"/>
            <ac:spMk id="37" creationId="{37B98A63-8584-48BF-953A-185822A86FF0}"/>
          </ac:spMkLst>
        </pc:spChg>
        <pc:spChg chg="del">
          <ac:chgData name="farouk abu hassanain" userId="319a4f4791f24b01" providerId="LiveId" clId="{D7AAE926-1A40-4FB8-B834-C577AC4F2798}" dt="2020-04-13T19:42:15.835" v="2227" actId="478"/>
          <ac:spMkLst>
            <pc:docMk/>
            <pc:sldMk cId="1148753460" sldId="766"/>
            <ac:spMk id="38" creationId="{9C0B2568-7174-4888-A14A-169B27C8BFE4}"/>
          </ac:spMkLst>
        </pc:spChg>
        <pc:spChg chg="add del mod">
          <ac:chgData name="farouk abu hassanain" userId="319a4f4791f24b01" providerId="LiveId" clId="{D7AAE926-1A40-4FB8-B834-C577AC4F2798}" dt="2020-04-13T16:51:42.028" v="1001" actId="478"/>
          <ac:spMkLst>
            <pc:docMk/>
            <pc:sldMk cId="1148753460" sldId="766"/>
            <ac:spMk id="47" creationId="{EC1413DB-D108-4027-896B-BFCAD3B04DB8}"/>
          </ac:spMkLst>
        </pc:spChg>
        <pc:spChg chg="add del mod">
          <ac:chgData name="farouk abu hassanain" userId="319a4f4791f24b01" providerId="LiveId" clId="{D7AAE926-1A40-4FB8-B834-C577AC4F2798}" dt="2020-04-13T19:42:15.835" v="2227" actId="478"/>
          <ac:spMkLst>
            <pc:docMk/>
            <pc:sldMk cId="1148753460" sldId="766"/>
            <ac:spMk id="48" creationId="{92A0B383-DCF2-48B9-B52D-F7550E9E6A35}"/>
          </ac:spMkLst>
        </pc:spChg>
        <pc:spChg chg="del mod topLvl">
          <ac:chgData name="farouk abu hassanain" userId="319a4f4791f24b01" providerId="LiveId" clId="{D7AAE926-1A40-4FB8-B834-C577AC4F2798}" dt="2020-04-13T16:30:58.398" v="962" actId="478"/>
          <ac:spMkLst>
            <pc:docMk/>
            <pc:sldMk cId="1148753460" sldId="766"/>
            <ac:spMk id="51" creationId="{3E6F5242-5746-4814-ABCD-D83A068EBD9F}"/>
          </ac:spMkLst>
        </pc:spChg>
        <pc:spChg chg="mod">
          <ac:chgData name="farouk abu hassanain" userId="319a4f4791f24b01" providerId="LiveId" clId="{D7AAE926-1A40-4FB8-B834-C577AC4F2798}" dt="2020-04-13T17:10:05.366" v="1322" actId="20577"/>
          <ac:spMkLst>
            <pc:docMk/>
            <pc:sldMk cId="1148753460" sldId="766"/>
            <ac:spMk id="53" creationId="{16CED25A-3047-41B4-B1A4-3FF01A5BDB47}"/>
          </ac:spMkLst>
        </pc:spChg>
        <pc:spChg chg="del mod topLvl">
          <ac:chgData name="farouk abu hassanain" userId="319a4f4791f24b01" providerId="LiveId" clId="{D7AAE926-1A40-4FB8-B834-C577AC4F2798}" dt="2020-04-13T16:30:58.398" v="962" actId="478"/>
          <ac:spMkLst>
            <pc:docMk/>
            <pc:sldMk cId="1148753460" sldId="766"/>
            <ac:spMk id="54" creationId="{118946CE-B71F-42CD-A9C2-BBE4873DD9FF}"/>
          </ac:spMkLst>
        </pc:spChg>
        <pc:spChg chg="mod topLvl">
          <ac:chgData name="farouk abu hassanain" userId="319a4f4791f24b01" providerId="LiveId" clId="{D7AAE926-1A40-4FB8-B834-C577AC4F2798}" dt="2020-04-13T16:31:49.191" v="970" actId="164"/>
          <ac:spMkLst>
            <pc:docMk/>
            <pc:sldMk cId="1148753460" sldId="766"/>
            <ac:spMk id="55" creationId="{BBBB78B0-D155-4EE5-BBFA-7FC263B39D72}"/>
          </ac:spMkLst>
        </pc:spChg>
        <pc:spChg chg="del">
          <ac:chgData name="farouk abu hassanain" userId="319a4f4791f24b01" providerId="LiveId" clId="{D7AAE926-1A40-4FB8-B834-C577AC4F2798}" dt="2020-04-13T19:42:15.835" v="2227" actId="478"/>
          <ac:spMkLst>
            <pc:docMk/>
            <pc:sldMk cId="1148753460" sldId="766"/>
            <ac:spMk id="56" creationId="{17EA78AA-FE1A-48ED-B981-FF476301A6BE}"/>
          </ac:spMkLst>
        </pc:spChg>
        <pc:spChg chg="mod topLvl">
          <ac:chgData name="farouk abu hassanain" userId="319a4f4791f24b01" providerId="LiveId" clId="{D7AAE926-1A40-4FB8-B834-C577AC4F2798}" dt="2020-04-13T16:31:49.191" v="970" actId="164"/>
          <ac:spMkLst>
            <pc:docMk/>
            <pc:sldMk cId="1148753460" sldId="766"/>
            <ac:spMk id="57" creationId="{C22CF8C2-29F1-4E3C-9816-BFE2FD49545C}"/>
          </ac:spMkLst>
        </pc:spChg>
        <pc:spChg chg="del mod">
          <ac:chgData name="farouk abu hassanain" userId="319a4f4791f24b01" providerId="LiveId" clId="{D7AAE926-1A40-4FB8-B834-C577AC4F2798}" dt="2020-04-13T19:42:15.835" v="2227" actId="478"/>
          <ac:spMkLst>
            <pc:docMk/>
            <pc:sldMk cId="1148753460" sldId="766"/>
            <ac:spMk id="58" creationId="{9D63F29C-A44F-4FF9-B7C9-1E266EE4FF73}"/>
          </ac:spMkLst>
        </pc:spChg>
        <pc:spChg chg="del mod">
          <ac:chgData name="farouk abu hassanain" userId="319a4f4791f24b01" providerId="LiveId" clId="{D7AAE926-1A40-4FB8-B834-C577AC4F2798}" dt="2020-04-13T19:42:15.835" v="2227" actId="478"/>
          <ac:spMkLst>
            <pc:docMk/>
            <pc:sldMk cId="1148753460" sldId="766"/>
            <ac:spMk id="59" creationId="{664CF4DD-DEF1-4BDE-BC30-AB9359B8F2E2}"/>
          </ac:spMkLst>
        </pc:spChg>
        <pc:spChg chg="del">
          <ac:chgData name="farouk abu hassanain" userId="319a4f4791f24b01" providerId="LiveId" clId="{D7AAE926-1A40-4FB8-B834-C577AC4F2798}" dt="2020-04-13T19:42:15.835" v="2227" actId="478"/>
          <ac:spMkLst>
            <pc:docMk/>
            <pc:sldMk cId="1148753460" sldId="766"/>
            <ac:spMk id="61" creationId="{04766526-1832-4B42-B276-0996E6C4C899}"/>
          </ac:spMkLst>
        </pc:spChg>
        <pc:spChg chg="del">
          <ac:chgData name="farouk abu hassanain" userId="319a4f4791f24b01" providerId="LiveId" clId="{D7AAE926-1A40-4FB8-B834-C577AC4F2798}" dt="2020-04-13T19:42:15.835" v="2227" actId="478"/>
          <ac:spMkLst>
            <pc:docMk/>
            <pc:sldMk cId="1148753460" sldId="766"/>
            <ac:spMk id="62" creationId="{B1EF3188-4E6D-4066-BB69-F86EAB2466E0}"/>
          </ac:spMkLst>
        </pc:spChg>
        <pc:spChg chg="mod topLvl">
          <ac:chgData name="farouk abu hassanain" userId="319a4f4791f24b01" providerId="LiveId" clId="{D7AAE926-1A40-4FB8-B834-C577AC4F2798}" dt="2020-04-13T16:31:49.191" v="970" actId="164"/>
          <ac:spMkLst>
            <pc:docMk/>
            <pc:sldMk cId="1148753460" sldId="766"/>
            <ac:spMk id="63" creationId="{F9CA844F-0BEB-40BE-A246-23D5DCA20026}"/>
          </ac:spMkLst>
        </pc:spChg>
        <pc:spChg chg="del">
          <ac:chgData name="farouk abu hassanain" userId="319a4f4791f24b01" providerId="LiveId" clId="{D7AAE926-1A40-4FB8-B834-C577AC4F2798}" dt="2020-04-13T19:42:15.835" v="2227" actId="478"/>
          <ac:spMkLst>
            <pc:docMk/>
            <pc:sldMk cId="1148753460" sldId="766"/>
            <ac:spMk id="64" creationId="{D5608C8F-6C76-4B65-B6C0-E8C4969CCA53}"/>
          </ac:spMkLst>
        </pc:spChg>
        <pc:spChg chg="del">
          <ac:chgData name="farouk abu hassanain" userId="319a4f4791f24b01" providerId="LiveId" clId="{D7AAE926-1A40-4FB8-B834-C577AC4F2798}" dt="2020-04-13T19:42:15.835" v="2227" actId="478"/>
          <ac:spMkLst>
            <pc:docMk/>
            <pc:sldMk cId="1148753460" sldId="766"/>
            <ac:spMk id="65" creationId="{B4D8F1F0-E88F-4C6A-8CCE-8F362448ED8A}"/>
          </ac:spMkLst>
        </pc:spChg>
        <pc:spChg chg="mod">
          <ac:chgData name="farouk abu hassanain" userId="319a4f4791f24b01" providerId="LiveId" clId="{D7AAE926-1A40-4FB8-B834-C577AC4F2798}" dt="2020-04-13T17:07:01.423" v="1301" actId="20577"/>
          <ac:spMkLst>
            <pc:docMk/>
            <pc:sldMk cId="1148753460" sldId="766"/>
            <ac:spMk id="67" creationId="{7E85F891-07DD-41F5-89A7-AF675F32889D}"/>
          </ac:spMkLst>
        </pc:spChg>
        <pc:spChg chg="mod">
          <ac:chgData name="farouk abu hassanain" userId="319a4f4791f24b01" providerId="LiveId" clId="{D7AAE926-1A40-4FB8-B834-C577AC4F2798}" dt="2020-04-13T17:07:03.990" v="1303" actId="20577"/>
          <ac:spMkLst>
            <pc:docMk/>
            <pc:sldMk cId="1148753460" sldId="766"/>
            <ac:spMk id="71" creationId="{FA6D920D-8BE4-45C9-9767-ADFE2DCB59AA}"/>
          </ac:spMkLst>
        </pc:spChg>
        <pc:spChg chg="add del mod">
          <ac:chgData name="farouk abu hassanain" userId="319a4f4791f24b01" providerId="LiveId" clId="{D7AAE926-1A40-4FB8-B834-C577AC4F2798}" dt="2020-04-13T19:42:18.016" v="2228" actId="478"/>
          <ac:spMkLst>
            <pc:docMk/>
            <pc:sldMk cId="1148753460" sldId="766"/>
            <ac:spMk id="74" creationId="{269CCC39-71B7-4E29-B91C-BA32E295B2C3}"/>
          </ac:spMkLst>
        </pc:spChg>
        <pc:spChg chg="add del mod">
          <ac:chgData name="farouk abu hassanain" userId="319a4f4791f24b01" providerId="LiveId" clId="{D7AAE926-1A40-4FB8-B834-C577AC4F2798}" dt="2020-04-13T19:42:19.417" v="2229" actId="478"/>
          <ac:spMkLst>
            <pc:docMk/>
            <pc:sldMk cId="1148753460" sldId="766"/>
            <ac:spMk id="75" creationId="{8527F9E8-FF8E-47C5-BB70-55986E8D1EF8}"/>
          </ac:spMkLst>
        </pc:spChg>
        <pc:spChg chg="add del mod">
          <ac:chgData name="farouk abu hassanain" userId="319a4f4791f24b01" providerId="LiveId" clId="{D7AAE926-1A40-4FB8-B834-C577AC4F2798}" dt="2020-04-13T19:42:19.417" v="2229" actId="478"/>
          <ac:spMkLst>
            <pc:docMk/>
            <pc:sldMk cId="1148753460" sldId="766"/>
            <ac:spMk id="76" creationId="{4C1E5FC5-5C90-441E-BE3C-602BFA5708B5}"/>
          </ac:spMkLst>
        </pc:spChg>
        <pc:spChg chg="add del mod">
          <ac:chgData name="farouk abu hassanain" userId="319a4f4791f24b01" providerId="LiveId" clId="{D7AAE926-1A40-4FB8-B834-C577AC4F2798}" dt="2020-04-13T19:42:18.016" v="2228" actId="478"/>
          <ac:spMkLst>
            <pc:docMk/>
            <pc:sldMk cId="1148753460" sldId="766"/>
            <ac:spMk id="77" creationId="{E824B207-2A46-440D-A3D7-497DF98329E3}"/>
          </ac:spMkLst>
        </pc:spChg>
        <pc:spChg chg="add del mod">
          <ac:chgData name="farouk abu hassanain" userId="319a4f4791f24b01" providerId="LiveId" clId="{D7AAE926-1A40-4FB8-B834-C577AC4F2798}" dt="2020-04-13T19:42:18.016" v="2228" actId="478"/>
          <ac:spMkLst>
            <pc:docMk/>
            <pc:sldMk cId="1148753460" sldId="766"/>
            <ac:spMk id="78" creationId="{F845B953-B879-4C02-B9D0-79D3FC2D7A80}"/>
          </ac:spMkLst>
        </pc:spChg>
        <pc:spChg chg="add del mod">
          <ac:chgData name="farouk abu hassanain" userId="319a4f4791f24b01" providerId="LiveId" clId="{D7AAE926-1A40-4FB8-B834-C577AC4F2798}" dt="2020-04-13T19:42:19.417" v="2229" actId="478"/>
          <ac:spMkLst>
            <pc:docMk/>
            <pc:sldMk cId="1148753460" sldId="766"/>
            <ac:spMk id="79" creationId="{54A9AE98-A82D-4600-9B5C-A14B0B4E3D0D}"/>
          </ac:spMkLst>
        </pc:spChg>
        <pc:spChg chg="add del mod">
          <ac:chgData name="farouk abu hassanain" userId="319a4f4791f24b01" providerId="LiveId" clId="{D7AAE926-1A40-4FB8-B834-C577AC4F2798}" dt="2020-04-13T19:42:19.417" v="2229" actId="478"/>
          <ac:spMkLst>
            <pc:docMk/>
            <pc:sldMk cId="1148753460" sldId="766"/>
            <ac:spMk id="80" creationId="{0AABAA37-F9E2-415E-9573-2353EB6E155E}"/>
          </ac:spMkLst>
        </pc:spChg>
        <pc:spChg chg="add del mod">
          <ac:chgData name="farouk abu hassanain" userId="319a4f4791f24b01" providerId="LiveId" clId="{D7AAE926-1A40-4FB8-B834-C577AC4F2798}" dt="2020-04-13T19:42:18.016" v="2228" actId="478"/>
          <ac:spMkLst>
            <pc:docMk/>
            <pc:sldMk cId="1148753460" sldId="766"/>
            <ac:spMk id="81" creationId="{CD6B8CBC-2BC4-48B2-9B47-A9821B305B13}"/>
          </ac:spMkLst>
        </pc:spChg>
        <pc:spChg chg="add del mod">
          <ac:chgData name="farouk abu hassanain" userId="319a4f4791f24b01" providerId="LiveId" clId="{D7AAE926-1A40-4FB8-B834-C577AC4F2798}" dt="2020-04-13T19:42:18.016" v="2228" actId="478"/>
          <ac:spMkLst>
            <pc:docMk/>
            <pc:sldMk cId="1148753460" sldId="766"/>
            <ac:spMk id="82" creationId="{A8D060A6-AA48-4AE4-9124-4E4197539C9B}"/>
          </ac:spMkLst>
        </pc:spChg>
        <pc:spChg chg="add del mod">
          <ac:chgData name="farouk abu hassanain" userId="319a4f4791f24b01" providerId="LiveId" clId="{D7AAE926-1A40-4FB8-B834-C577AC4F2798}" dt="2020-04-13T19:42:18.016" v="2228" actId="478"/>
          <ac:spMkLst>
            <pc:docMk/>
            <pc:sldMk cId="1148753460" sldId="766"/>
            <ac:spMk id="83" creationId="{B3804D07-D0B9-4EBE-A830-E6DD4DB0401B}"/>
          </ac:spMkLst>
        </pc:spChg>
        <pc:spChg chg="add del mod">
          <ac:chgData name="farouk abu hassanain" userId="319a4f4791f24b01" providerId="LiveId" clId="{D7AAE926-1A40-4FB8-B834-C577AC4F2798}" dt="2020-04-13T19:42:18.016" v="2228" actId="478"/>
          <ac:spMkLst>
            <pc:docMk/>
            <pc:sldMk cId="1148753460" sldId="766"/>
            <ac:spMk id="84" creationId="{637F3E5C-591D-496F-8A1D-261A1B768D4F}"/>
          </ac:spMkLst>
        </pc:spChg>
        <pc:spChg chg="add del mod">
          <ac:chgData name="farouk abu hassanain" userId="319a4f4791f24b01" providerId="LiveId" clId="{D7AAE926-1A40-4FB8-B834-C577AC4F2798}" dt="2020-04-13T19:42:18.016" v="2228" actId="478"/>
          <ac:spMkLst>
            <pc:docMk/>
            <pc:sldMk cId="1148753460" sldId="766"/>
            <ac:spMk id="85" creationId="{516B99C6-8E0B-44F9-98BB-B9B1F9FEB118}"/>
          </ac:spMkLst>
        </pc:spChg>
        <pc:spChg chg="del">
          <ac:chgData name="farouk abu hassanain" userId="319a4f4791f24b01" providerId="LiveId" clId="{D7AAE926-1A40-4FB8-B834-C577AC4F2798}" dt="2020-04-13T19:42:15.835" v="2227" actId="478"/>
          <ac:spMkLst>
            <pc:docMk/>
            <pc:sldMk cId="1148753460" sldId="766"/>
            <ac:spMk id="86" creationId="{FD64A42D-AEE0-471A-9DD7-3624A8B1ACBE}"/>
          </ac:spMkLst>
        </pc:spChg>
        <pc:spChg chg="del">
          <ac:chgData name="farouk abu hassanain" userId="319a4f4791f24b01" providerId="LiveId" clId="{D7AAE926-1A40-4FB8-B834-C577AC4F2798}" dt="2020-04-13T19:42:15.835" v="2227" actId="478"/>
          <ac:spMkLst>
            <pc:docMk/>
            <pc:sldMk cId="1148753460" sldId="766"/>
            <ac:spMk id="87" creationId="{22B3AD68-DE07-47C3-8D2D-34D4A996E639}"/>
          </ac:spMkLst>
        </pc:spChg>
        <pc:spChg chg="del">
          <ac:chgData name="farouk abu hassanain" userId="319a4f4791f24b01" providerId="LiveId" clId="{D7AAE926-1A40-4FB8-B834-C577AC4F2798}" dt="2020-04-13T19:42:15.835" v="2227" actId="478"/>
          <ac:spMkLst>
            <pc:docMk/>
            <pc:sldMk cId="1148753460" sldId="766"/>
            <ac:spMk id="88" creationId="{ECDA323A-5D70-4A26-88F0-2D283B86BE31}"/>
          </ac:spMkLst>
        </pc:spChg>
        <pc:spChg chg="del">
          <ac:chgData name="farouk abu hassanain" userId="319a4f4791f24b01" providerId="LiveId" clId="{D7AAE926-1A40-4FB8-B834-C577AC4F2798}" dt="2020-04-13T19:42:15.835" v="2227" actId="478"/>
          <ac:spMkLst>
            <pc:docMk/>
            <pc:sldMk cId="1148753460" sldId="766"/>
            <ac:spMk id="89" creationId="{C360B249-E992-4D64-8E7E-B3F9A4FAE28A}"/>
          </ac:spMkLst>
        </pc:spChg>
        <pc:spChg chg="del">
          <ac:chgData name="farouk abu hassanain" userId="319a4f4791f24b01" providerId="LiveId" clId="{D7AAE926-1A40-4FB8-B834-C577AC4F2798}" dt="2020-04-13T19:42:15.835" v="2227" actId="478"/>
          <ac:spMkLst>
            <pc:docMk/>
            <pc:sldMk cId="1148753460" sldId="766"/>
            <ac:spMk id="90" creationId="{0ABAE00D-4A02-4C94-B463-29CCAEEAF227}"/>
          </ac:spMkLst>
        </pc:spChg>
        <pc:spChg chg="del">
          <ac:chgData name="farouk abu hassanain" userId="319a4f4791f24b01" providerId="LiveId" clId="{D7AAE926-1A40-4FB8-B834-C577AC4F2798}" dt="2020-04-13T19:42:15.835" v="2227" actId="478"/>
          <ac:spMkLst>
            <pc:docMk/>
            <pc:sldMk cId="1148753460" sldId="766"/>
            <ac:spMk id="91" creationId="{CF4E761F-B306-49CD-8983-70A623ADC7C9}"/>
          </ac:spMkLst>
        </pc:spChg>
        <pc:spChg chg="del">
          <ac:chgData name="farouk abu hassanain" userId="319a4f4791f24b01" providerId="LiveId" clId="{D7AAE926-1A40-4FB8-B834-C577AC4F2798}" dt="2020-04-13T19:42:15.835" v="2227" actId="478"/>
          <ac:spMkLst>
            <pc:docMk/>
            <pc:sldMk cId="1148753460" sldId="766"/>
            <ac:spMk id="92" creationId="{BA764DFF-36CF-49D2-B7ED-C792231804F1}"/>
          </ac:spMkLst>
        </pc:spChg>
        <pc:spChg chg="del">
          <ac:chgData name="farouk abu hassanain" userId="319a4f4791f24b01" providerId="LiveId" clId="{D7AAE926-1A40-4FB8-B834-C577AC4F2798}" dt="2020-04-13T19:42:15.835" v="2227" actId="478"/>
          <ac:spMkLst>
            <pc:docMk/>
            <pc:sldMk cId="1148753460" sldId="766"/>
            <ac:spMk id="93" creationId="{59794F66-0B8E-4477-BDA1-8E75B264805E}"/>
          </ac:spMkLst>
        </pc:spChg>
        <pc:spChg chg="del">
          <ac:chgData name="farouk abu hassanain" userId="319a4f4791f24b01" providerId="LiveId" clId="{D7AAE926-1A40-4FB8-B834-C577AC4F2798}" dt="2020-04-13T19:42:15.835" v="2227" actId="478"/>
          <ac:spMkLst>
            <pc:docMk/>
            <pc:sldMk cId="1148753460" sldId="766"/>
            <ac:spMk id="94" creationId="{588EFA97-909B-4521-B910-EF73DA08BB20}"/>
          </ac:spMkLst>
        </pc:spChg>
        <pc:spChg chg="del">
          <ac:chgData name="farouk abu hassanain" userId="319a4f4791f24b01" providerId="LiveId" clId="{D7AAE926-1A40-4FB8-B834-C577AC4F2798}" dt="2020-04-13T19:42:15.835" v="2227" actId="478"/>
          <ac:spMkLst>
            <pc:docMk/>
            <pc:sldMk cId="1148753460" sldId="766"/>
            <ac:spMk id="95" creationId="{A5AEAFEC-AD43-411A-BC41-C926E0871E4E}"/>
          </ac:spMkLst>
        </pc:spChg>
        <pc:spChg chg="add del mod">
          <ac:chgData name="farouk abu hassanain" userId="319a4f4791f24b01" providerId="LiveId" clId="{D7AAE926-1A40-4FB8-B834-C577AC4F2798}" dt="2020-04-13T19:42:18.016" v="2228" actId="478"/>
          <ac:spMkLst>
            <pc:docMk/>
            <pc:sldMk cId="1148753460" sldId="766"/>
            <ac:spMk id="96" creationId="{1A220CDF-8D0B-4F12-B965-EF52120A6372}"/>
          </ac:spMkLst>
        </pc:spChg>
        <pc:spChg chg="add del mod">
          <ac:chgData name="farouk abu hassanain" userId="319a4f4791f24b01" providerId="LiveId" clId="{D7AAE926-1A40-4FB8-B834-C577AC4F2798}" dt="2020-04-13T19:42:18.016" v="2228" actId="478"/>
          <ac:spMkLst>
            <pc:docMk/>
            <pc:sldMk cId="1148753460" sldId="766"/>
            <ac:spMk id="102" creationId="{1DE25B92-48D2-4469-A8D6-8364B63515C0}"/>
          </ac:spMkLst>
        </pc:spChg>
        <pc:spChg chg="add del mod">
          <ac:chgData name="farouk abu hassanain" userId="319a4f4791f24b01" providerId="LiveId" clId="{D7AAE926-1A40-4FB8-B834-C577AC4F2798}" dt="2020-04-13T19:42:18.016" v="2228" actId="478"/>
          <ac:spMkLst>
            <pc:docMk/>
            <pc:sldMk cId="1148753460" sldId="766"/>
            <ac:spMk id="103" creationId="{B41E4190-F1FD-4829-B871-911D4F91C4DD}"/>
          </ac:spMkLst>
        </pc:spChg>
        <pc:spChg chg="add del mod">
          <ac:chgData name="farouk abu hassanain" userId="319a4f4791f24b01" providerId="LiveId" clId="{D7AAE926-1A40-4FB8-B834-C577AC4F2798}" dt="2020-04-13T19:42:18.016" v="2228" actId="478"/>
          <ac:spMkLst>
            <pc:docMk/>
            <pc:sldMk cId="1148753460" sldId="766"/>
            <ac:spMk id="104" creationId="{B98C2134-ECBD-4671-9396-DA6A29BE7005}"/>
          </ac:spMkLst>
        </pc:spChg>
        <pc:spChg chg="mod">
          <ac:chgData name="farouk abu hassanain" userId="319a4f4791f24b01" providerId="LiveId" clId="{D7AAE926-1A40-4FB8-B834-C577AC4F2798}" dt="2020-04-13T17:07:07.137" v="1305" actId="20577"/>
          <ac:spMkLst>
            <pc:docMk/>
            <pc:sldMk cId="1148753460" sldId="766"/>
            <ac:spMk id="106" creationId="{185A5A20-A812-4CA9-B315-2D589E449589}"/>
          </ac:spMkLst>
        </pc:spChg>
        <pc:spChg chg="mod">
          <ac:chgData name="farouk abu hassanain" userId="319a4f4791f24b01" providerId="LiveId" clId="{D7AAE926-1A40-4FB8-B834-C577AC4F2798}" dt="2020-04-13T16:52:16.283" v="1005" actId="948"/>
          <ac:spMkLst>
            <pc:docMk/>
            <pc:sldMk cId="1148753460" sldId="766"/>
            <ac:spMk id="107" creationId="{F9252860-D33B-4960-A051-55786309AE04}"/>
          </ac:spMkLst>
        </pc:spChg>
        <pc:spChg chg="mod">
          <ac:chgData name="farouk abu hassanain" userId="319a4f4791f24b01" providerId="LiveId" clId="{D7AAE926-1A40-4FB8-B834-C577AC4F2798}" dt="2020-04-13T16:52:16.283" v="1005" actId="948"/>
          <ac:spMkLst>
            <pc:docMk/>
            <pc:sldMk cId="1148753460" sldId="766"/>
            <ac:spMk id="108" creationId="{F0784446-E47A-4486-A425-2CD0469BE9AC}"/>
          </ac:spMkLst>
        </pc:spChg>
        <pc:spChg chg="mod">
          <ac:chgData name="farouk abu hassanain" userId="319a4f4791f24b01" providerId="LiveId" clId="{D7AAE926-1A40-4FB8-B834-C577AC4F2798}" dt="2020-04-13T17:07:09.696" v="1307" actId="20577"/>
          <ac:spMkLst>
            <pc:docMk/>
            <pc:sldMk cId="1148753460" sldId="766"/>
            <ac:spMk id="110" creationId="{54BD3714-7B40-43B2-83A6-41AA658711CE}"/>
          </ac:spMkLst>
        </pc:spChg>
        <pc:spChg chg="mod">
          <ac:chgData name="farouk abu hassanain" userId="319a4f4791f24b01" providerId="LiveId" clId="{D7AAE926-1A40-4FB8-B834-C577AC4F2798}" dt="2020-04-13T16:52:16.283" v="1005" actId="948"/>
          <ac:spMkLst>
            <pc:docMk/>
            <pc:sldMk cId="1148753460" sldId="766"/>
            <ac:spMk id="111" creationId="{A0C821A9-C804-4EE3-8CB1-8E645288A58D}"/>
          </ac:spMkLst>
        </pc:spChg>
        <pc:spChg chg="mod">
          <ac:chgData name="farouk abu hassanain" userId="319a4f4791f24b01" providerId="LiveId" clId="{D7AAE926-1A40-4FB8-B834-C577AC4F2798}" dt="2020-04-13T16:52:16.283" v="1005" actId="948"/>
          <ac:spMkLst>
            <pc:docMk/>
            <pc:sldMk cId="1148753460" sldId="766"/>
            <ac:spMk id="112" creationId="{C56B96F5-3943-4964-9018-731B099AA25C}"/>
          </ac:spMkLst>
        </pc:spChg>
        <pc:spChg chg="mod">
          <ac:chgData name="farouk abu hassanain" userId="319a4f4791f24b01" providerId="LiveId" clId="{D7AAE926-1A40-4FB8-B834-C577AC4F2798}" dt="2020-04-13T17:07:12.145" v="1309" actId="20577"/>
          <ac:spMkLst>
            <pc:docMk/>
            <pc:sldMk cId="1148753460" sldId="766"/>
            <ac:spMk id="114" creationId="{F1E60104-25E7-407C-9125-679B659CB347}"/>
          </ac:spMkLst>
        </pc:spChg>
        <pc:spChg chg="mod">
          <ac:chgData name="farouk abu hassanain" userId="319a4f4791f24b01" providerId="LiveId" clId="{D7AAE926-1A40-4FB8-B834-C577AC4F2798}" dt="2020-04-13T16:52:16.283" v="1005" actId="948"/>
          <ac:spMkLst>
            <pc:docMk/>
            <pc:sldMk cId="1148753460" sldId="766"/>
            <ac:spMk id="115" creationId="{D4FDD66A-D205-4DCA-AB9C-0E2165DC74EE}"/>
          </ac:spMkLst>
        </pc:spChg>
        <pc:spChg chg="mod">
          <ac:chgData name="farouk abu hassanain" userId="319a4f4791f24b01" providerId="LiveId" clId="{D7AAE926-1A40-4FB8-B834-C577AC4F2798}" dt="2020-04-13T16:52:16.283" v="1005" actId="948"/>
          <ac:spMkLst>
            <pc:docMk/>
            <pc:sldMk cId="1148753460" sldId="766"/>
            <ac:spMk id="116" creationId="{5FC9A485-03A8-4F39-873B-9080277B7B47}"/>
          </ac:spMkLst>
        </pc:spChg>
        <pc:spChg chg="mod">
          <ac:chgData name="farouk abu hassanain" userId="319a4f4791f24b01" providerId="LiveId" clId="{D7AAE926-1A40-4FB8-B834-C577AC4F2798}" dt="2020-04-13T17:07:15.069" v="1311" actId="20577"/>
          <ac:spMkLst>
            <pc:docMk/>
            <pc:sldMk cId="1148753460" sldId="766"/>
            <ac:spMk id="118" creationId="{7B8CA2AF-1055-4CAB-BBBC-D2319BC10635}"/>
          </ac:spMkLst>
        </pc:spChg>
        <pc:spChg chg="mod">
          <ac:chgData name="farouk abu hassanain" userId="319a4f4791f24b01" providerId="LiveId" clId="{D7AAE926-1A40-4FB8-B834-C577AC4F2798}" dt="2020-04-13T16:52:19.865" v="1007" actId="948"/>
          <ac:spMkLst>
            <pc:docMk/>
            <pc:sldMk cId="1148753460" sldId="766"/>
            <ac:spMk id="119" creationId="{67691F69-F880-41AE-A09D-A90966E5121C}"/>
          </ac:spMkLst>
        </pc:spChg>
        <pc:spChg chg="mod">
          <ac:chgData name="farouk abu hassanain" userId="319a4f4791f24b01" providerId="LiveId" clId="{D7AAE926-1A40-4FB8-B834-C577AC4F2798}" dt="2020-04-13T16:52:19.865" v="1007" actId="948"/>
          <ac:spMkLst>
            <pc:docMk/>
            <pc:sldMk cId="1148753460" sldId="766"/>
            <ac:spMk id="120" creationId="{0F9E7AB7-29EF-4120-BCD1-CA70EBAEDFA7}"/>
          </ac:spMkLst>
        </pc:spChg>
        <pc:spChg chg="add del mod">
          <ac:chgData name="farouk abu hassanain" userId="319a4f4791f24b01" providerId="LiveId" clId="{D7AAE926-1A40-4FB8-B834-C577AC4F2798}" dt="2020-04-13T16:58:30.319" v="1063" actId="478"/>
          <ac:spMkLst>
            <pc:docMk/>
            <pc:sldMk cId="1148753460" sldId="766"/>
            <ac:spMk id="121" creationId="{1267FCED-38BD-4733-8218-1833D885F776}"/>
          </ac:spMkLst>
        </pc:spChg>
        <pc:spChg chg="add mod">
          <ac:chgData name="farouk abu hassanain" userId="319a4f4791f24b01" providerId="LiveId" clId="{D7AAE926-1A40-4FB8-B834-C577AC4F2798}" dt="2020-04-13T17:06:48.800" v="1299" actId="1035"/>
          <ac:spMkLst>
            <pc:docMk/>
            <pc:sldMk cId="1148753460" sldId="766"/>
            <ac:spMk id="122" creationId="{2F934505-239E-494D-A216-BAAB2CCD199C}"/>
          </ac:spMkLst>
        </pc:spChg>
        <pc:spChg chg="add mod">
          <ac:chgData name="farouk abu hassanain" userId="319a4f4791f24b01" providerId="LiveId" clId="{D7AAE926-1A40-4FB8-B834-C577AC4F2798}" dt="2020-04-13T17:01:05.367" v="1107" actId="1036"/>
          <ac:spMkLst>
            <pc:docMk/>
            <pc:sldMk cId="1148753460" sldId="766"/>
            <ac:spMk id="123" creationId="{4729E39B-69C9-4B03-931F-F9EF52B189F3}"/>
          </ac:spMkLst>
        </pc:spChg>
        <pc:spChg chg="add mod">
          <ac:chgData name="farouk abu hassanain" userId="319a4f4791f24b01" providerId="LiveId" clId="{D7AAE926-1A40-4FB8-B834-C577AC4F2798}" dt="2020-04-13T17:06:37.761" v="1284" actId="1037"/>
          <ac:spMkLst>
            <pc:docMk/>
            <pc:sldMk cId="1148753460" sldId="766"/>
            <ac:spMk id="124" creationId="{123DF060-13D1-416E-B401-4F56510E2B29}"/>
          </ac:spMkLst>
        </pc:spChg>
        <pc:spChg chg="add mod">
          <ac:chgData name="farouk abu hassanain" userId="319a4f4791f24b01" providerId="LiveId" clId="{D7AAE926-1A40-4FB8-B834-C577AC4F2798}" dt="2020-04-13T17:06:35.292" v="1280" actId="1035"/>
          <ac:spMkLst>
            <pc:docMk/>
            <pc:sldMk cId="1148753460" sldId="766"/>
            <ac:spMk id="125" creationId="{33E1995F-0EEC-4FE0-8518-9ED17DFF9665}"/>
          </ac:spMkLst>
        </pc:spChg>
        <pc:spChg chg="add mod">
          <ac:chgData name="farouk abu hassanain" userId="319a4f4791f24b01" providerId="LiveId" clId="{D7AAE926-1A40-4FB8-B834-C577AC4F2798}" dt="2020-04-13T17:03:04.352" v="1117" actId="948"/>
          <ac:spMkLst>
            <pc:docMk/>
            <pc:sldMk cId="1148753460" sldId="766"/>
            <ac:spMk id="126" creationId="{4978ED7B-8197-4B62-AFC6-B8CC61FB875C}"/>
          </ac:spMkLst>
        </pc:spChg>
        <pc:spChg chg="add mod">
          <ac:chgData name="farouk abu hassanain" userId="319a4f4791f24b01" providerId="LiveId" clId="{D7AAE926-1A40-4FB8-B834-C577AC4F2798}" dt="2020-04-13T17:04:01.590" v="1142" actId="14100"/>
          <ac:spMkLst>
            <pc:docMk/>
            <pc:sldMk cId="1148753460" sldId="766"/>
            <ac:spMk id="127" creationId="{F430CFCA-5A04-4612-915D-803AAE8016C8}"/>
          </ac:spMkLst>
        </pc:spChg>
        <pc:grpChg chg="add mod ord">
          <ac:chgData name="farouk abu hassanain" userId="319a4f4791f24b01" providerId="LiveId" clId="{D7AAE926-1A40-4FB8-B834-C577AC4F2798}" dt="2020-04-13T17:02:46.794" v="1115" actId="465"/>
          <ac:grpSpMkLst>
            <pc:docMk/>
            <pc:sldMk cId="1148753460" sldId="766"/>
            <ac:grpSpMk id="10" creationId="{4F76686B-DBC5-4114-9085-459D366B9055}"/>
          </ac:grpSpMkLst>
        </pc:grpChg>
        <pc:grpChg chg="del">
          <ac:chgData name="farouk abu hassanain" userId="319a4f4791f24b01" providerId="LiveId" clId="{D7AAE926-1A40-4FB8-B834-C577AC4F2798}" dt="2020-04-13T16:26:57.918" v="879" actId="478"/>
          <ac:grpSpMkLst>
            <pc:docMk/>
            <pc:sldMk cId="1148753460" sldId="766"/>
            <ac:grpSpMk id="18" creationId="{0C32E5ED-2BD2-4401-88D9-30E79588C4F3}"/>
          </ac:grpSpMkLst>
        </pc:grpChg>
        <pc:grpChg chg="del">
          <ac:chgData name="farouk abu hassanain" userId="319a4f4791f24b01" providerId="LiveId" clId="{D7AAE926-1A40-4FB8-B834-C577AC4F2798}" dt="2020-04-13T16:26:57.918" v="879" actId="478"/>
          <ac:grpSpMkLst>
            <pc:docMk/>
            <pc:sldMk cId="1148753460" sldId="766"/>
            <ac:grpSpMk id="20" creationId="{1579200E-6B9B-48F5-975E-989F09287863}"/>
          </ac:grpSpMkLst>
        </pc:grpChg>
        <pc:grpChg chg="add del mod">
          <ac:chgData name="farouk abu hassanain" userId="319a4f4791f24b01" providerId="LiveId" clId="{D7AAE926-1A40-4FB8-B834-C577AC4F2798}" dt="2020-04-13T16:30:49.662" v="960" actId="165"/>
          <ac:grpSpMkLst>
            <pc:docMk/>
            <pc:sldMk cId="1148753460" sldId="766"/>
            <ac:grpSpMk id="50" creationId="{6B6CB0F8-F62F-4573-9452-0FC1B2096187}"/>
          </ac:grpSpMkLst>
        </pc:grpChg>
        <pc:grpChg chg="add mod">
          <ac:chgData name="farouk abu hassanain" userId="319a4f4791f24b01" providerId="LiveId" clId="{D7AAE926-1A40-4FB8-B834-C577AC4F2798}" dt="2020-04-13T17:02:46.794" v="1115" actId="465"/>
          <ac:grpSpMkLst>
            <pc:docMk/>
            <pc:sldMk cId="1148753460" sldId="766"/>
            <ac:grpSpMk id="66" creationId="{7B757563-B034-43D8-A4B6-1E0ED3C27117}"/>
          </ac:grpSpMkLst>
        </pc:grpChg>
        <pc:grpChg chg="add mod">
          <ac:chgData name="farouk abu hassanain" userId="319a4f4791f24b01" providerId="LiveId" clId="{D7AAE926-1A40-4FB8-B834-C577AC4F2798}" dt="2020-04-13T17:02:46.794" v="1115" actId="465"/>
          <ac:grpSpMkLst>
            <pc:docMk/>
            <pc:sldMk cId="1148753460" sldId="766"/>
            <ac:grpSpMk id="70" creationId="{B19A1B95-2E55-42E1-AD20-7CB45BFA7B69}"/>
          </ac:grpSpMkLst>
        </pc:grpChg>
        <pc:grpChg chg="add mod">
          <ac:chgData name="farouk abu hassanain" userId="319a4f4791f24b01" providerId="LiveId" clId="{D7AAE926-1A40-4FB8-B834-C577AC4F2798}" dt="2020-04-13T17:02:39.263" v="1114" actId="465"/>
          <ac:grpSpMkLst>
            <pc:docMk/>
            <pc:sldMk cId="1148753460" sldId="766"/>
            <ac:grpSpMk id="105" creationId="{6D2BE68F-700F-4DB7-9615-02B9F0DBF852}"/>
          </ac:grpSpMkLst>
        </pc:grpChg>
        <pc:grpChg chg="add mod">
          <ac:chgData name="farouk abu hassanain" userId="319a4f4791f24b01" providerId="LiveId" clId="{D7AAE926-1A40-4FB8-B834-C577AC4F2798}" dt="2020-04-13T17:02:39.263" v="1114" actId="465"/>
          <ac:grpSpMkLst>
            <pc:docMk/>
            <pc:sldMk cId="1148753460" sldId="766"/>
            <ac:grpSpMk id="109" creationId="{D1F7A036-23FC-4DF7-9D54-4859E8021B41}"/>
          </ac:grpSpMkLst>
        </pc:grpChg>
        <pc:grpChg chg="add mod">
          <ac:chgData name="farouk abu hassanain" userId="319a4f4791f24b01" providerId="LiveId" clId="{D7AAE926-1A40-4FB8-B834-C577AC4F2798}" dt="2020-04-13T17:02:39.263" v="1114" actId="465"/>
          <ac:grpSpMkLst>
            <pc:docMk/>
            <pc:sldMk cId="1148753460" sldId="766"/>
            <ac:grpSpMk id="113" creationId="{03621B60-B370-4A82-8D7B-86CB7ED18705}"/>
          </ac:grpSpMkLst>
        </pc:grpChg>
        <pc:grpChg chg="add mod">
          <ac:chgData name="farouk abu hassanain" userId="319a4f4791f24b01" providerId="LiveId" clId="{D7AAE926-1A40-4FB8-B834-C577AC4F2798}" dt="2020-04-13T17:03:48.102" v="1138" actId="1036"/>
          <ac:grpSpMkLst>
            <pc:docMk/>
            <pc:sldMk cId="1148753460" sldId="766"/>
            <ac:grpSpMk id="117" creationId="{F3F53FB7-D006-4D78-95FC-9E84B1219C76}"/>
          </ac:grpSpMkLst>
        </pc:grpChg>
      </pc:sldChg>
      <pc:sldChg chg="addSp delSp modSp add">
        <pc:chgData name="farouk abu hassanain" userId="319a4f4791f24b01" providerId="LiveId" clId="{D7AAE926-1A40-4FB8-B834-C577AC4F2798}" dt="2020-04-13T19:42:11.660" v="2226" actId="478"/>
        <pc:sldMkLst>
          <pc:docMk/>
          <pc:sldMk cId="3886131518" sldId="767"/>
        </pc:sldMkLst>
        <pc:spChg chg="mod">
          <ac:chgData name="farouk abu hassanain" userId="319a4f4791f24b01" providerId="LiveId" clId="{D7AAE926-1A40-4FB8-B834-C577AC4F2798}" dt="2020-04-13T19:37:45.529" v="2181" actId="20577"/>
          <ac:spMkLst>
            <pc:docMk/>
            <pc:sldMk cId="3886131518" sldId="767"/>
            <ac:spMk id="4" creationId="{63633AA5-FD60-4A4D-B3C2-0921970BA2DC}"/>
          </ac:spMkLst>
        </pc:spChg>
        <pc:spChg chg="del">
          <ac:chgData name="farouk abu hassanain" userId="319a4f4791f24b01" providerId="LiveId" clId="{D7AAE926-1A40-4FB8-B834-C577AC4F2798}" dt="2020-04-13T17:09:36.708" v="1314" actId="478"/>
          <ac:spMkLst>
            <pc:docMk/>
            <pc:sldMk cId="3886131518" sldId="767"/>
            <ac:spMk id="7" creationId="{DC6B92FF-2852-4584-97C8-51C2C0E77B56}"/>
          </ac:spMkLst>
        </pc:spChg>
        <pc:spChg chg="del">
          <ac:chgData name="farouk abu hassanain" userId="319a4f4791f24b01" providerId="LiveId" clId="{D7AAE926-1A40-4FB8-B834-C577AC4F2798}" dt="2020-04-13T17:10:41.017" v="1340" actId="478"/>
          <ac:spMkLst>
            <pc:docMk/>
            <pc:sldMk cId="3886131518" sldId="767"/>
            <ac:spMk id="9" creationId="{D4D635CB-4349-406C-B048-25F046209986}"/>
          </ac:spMkLst>
        </pc:spChg>
        <pc:spChg chg="del">
          <ac:chgData name="farouk abu hassanain" userId="319a4f4791f24b01" providerId="LiveId" clId="{D7AAE926-1A40-4FB8-B834-C577AC4F2798}" dt="2020-04-13T17:09:36.708" v="1314" actId="478"/>
          <ac:spMkLst>
            <pc:docMk/>
            <pc:sldMk cId="3886131518" sldId="767"/>
            <ac:spMk id="11" creationId="{6C0C30D2-2057-460F-B53D-F97E9186A69E}"/>
          </ac:spMkLst>
        </pc:spChg>
        <pc:spChg chg="del">
          <ac:chgData name="farouk abu hassanain" userId="319a4f4791f24b01" providerId="LiveId" clId="{D7AAE926-1A40-4FB8-B834-C577AC4F2798}" dt="2020-04-13T17:09:36.708" v="1314" actId="478"/>
          <ac:spMkLst>
            <pc:docMk/>
            <pc:sldMk cId="3886131518" sldId="767"/>
            <ac:spMk id="12" creationId="{DE427FB1-D4FA-475E-9180-537F1ABAE7D5}"/>
          </ac:spMkLst>
        </pc:spChg>
        <pc:spChg chg="del">
          <ac:chgData name="farouk abu hassanain" userId="319a4f4791f24b01" providerId="LiveId" clId="{D7AAE926-1A40-4FB8-B834-C577AC4F2798}" dt="2020-04-13T17:09:36.708" v="1314" actId="478"/>
          <ac:spMkLst>
            <pc:docMk/>
            <pc:sldMk cId="3886131518" sldId="767"/>
            <ac:spMk id="13" creationId="{AA987F7A-6C51-40C5-A08A-1877C6A35D6A}"/>
          </ac:spMkLst>
        </pc:spChg>
        <pc:spChg chg="del">
          <ac:chgData name="farouk abu hassanain" userId="319a4f4791f24b01" providerId="LiveId" clId="{D7AAE926-1A40-4FB8-B834-C577AC4F2798}" dt="2020-04-13T17:09:36.708" v="1314" actId="478"/>
          <ac:spMkLst>
            <pc:docMk/>
            <pc:sldMk cId="3886131518" sldId="767"/>
            <ac:spMk id="14" creationId="{1E5A0C4D-BA6D-45F5-B36E-822360B05CA7}"/>
          </ac:spMkLst>
        </pc:spChg>
        <pc:spChg chg="del">
          <ac:chgData name="farouk abu hassanain" userId="319a4f4791f24b01" providerId="LiveId" clId="{D7AAE926-1A40-4FB8-B834-C577AC4F2798}" dt="2020-04-13T17:09:36.708" v="1314" actId="478"/>
          <ac:spMkLst>
            <pc:docMk/>
            <pc:sldMk cId="3886131518" sldId="767"/>
            <ac:spMk id="15" creationId="{3205D0D4-6C80-4CE0-A63F-2511B02DF078}"/>
          </ac:spMkLst>
        </pc:spChg>
        <pc:spChg chg="del">
          <ac:chgData name="farouk abu hassanain" userId="319a4f4791f24b01" providerId="LiveId" clId="{D7AAE926-1A40-4FB8-B834-C577AC4F2798}" dt="2020-04-13T17:09:36.708" v="1314" actId="478"/>
          <ac:spMkLst>
            <pc:docMk/>
            <pc:sldMk cId="3886131518" sldId="767"/>
            <ac:spMk id="16" creationId="{88B1878D-4615-49A9-9835-27BF0DBE4E85}"/>
          </ac:spMkLst>
        </pc:spChg>
        <pc:spChg chg="del">
          <ac:chgData name="farouk abu hassanain" userId="319a4f4791f24b01" providerId="LiveId" clId="{D7AAE926-1A40-4FB8-B834-C577AC4F2798}" dt="2020-04-13T17:09:39.124" v="1315" actId="478"/>
          <ac:spMkLst>
            <pc:docMk/>
            <pc:sldMk cId="3886131518" sldId="767"/>
            <ac:spMk id="19" creationId="{43FFAAA1-EA46-4F4A-B94D-3ABCCC0382E5}"/>
          </ac:spMkLst>
        </pc:spChg>
        <pc:spChg chg="del">
          <ac:chgData name="farouk abu hassanain" userId="319a4f4791f24b01" providerId="LiveId" clId="{D7AAE926-1A40-4FB8-B834-C577AC4F2798}" dt="2020-04-13T19:42:07.553" v="2225" actId="478"/>
          <ac:spMkLst>
            <pc:docMk/>
            <pc:sldMk cId="3886131518" sldId="767"/>
            <ac:spMk id="26" creationId="{950E9488-376F-4C03-9605-A84B7548F31E}"/>
          </ac:spMkLst>
        </pc:spChg>
        <pc:spChg chg="del">
          <ac:chgData name="farouk abu hassanain" userId="319a4f4791f24b01" providerId="LiveId" clId="{D7AAE926-1A40-4FB8-B834-C577AC4F2798}" dt="2020-04-13T19:42:07.553" v="2225" actId="478"/>
          <ac:spMkLst>
            <pc:docMk/>
            <pc:sldMk cId="3886131518" sldId="767"/>
            <ac:spMk id="27" creationId="{656E0CD0-7A30-4374-97D7-2306DA171098}"/>
          </ac:spMkLst>
        </pc:spChg>
        <pc:spChg chg="del">
          <ac:chgData name="farouk abu hassanain" userId="319a4f4791f24b01" providerId="LiveId" clId="{D7AAE926-1A40-4FB8-B834-C577AC4F2798}" dt="2020-04-13T19:42:07.553" v="2225" actId="478"/>
          <ac:spMkLst>
            <pc:docMk/>
            <pc:sldMk cId="3886131518" sldId="767"/>
            <ac:spMk id="31" creationId="{0A5B3764-090B-490A-8802-04A0CAC77F70}"/>
          </ac:spMkLst>
        </pc:spChg>
        <pc:spChg chg="del">
          <ac:chgData name="farouk abu hassanain" userId="319a4f4791f24b01" providerId="LiveId" clId="{D7AAE926-1A40-4FB8-B834-C577AC4F2798}" dt="2020-04-13T19:42:07.553" v="2225" actId="478"/>
          <ac:spMkLst>
            <pc:docMk/>
            <pc:sldMk cId="3886131518" sldId="767"/>
            <ac:spMk id="32" creationId="{7B24EA59-FB1A-4D3E-B502-29E2A8AD2EF5}"/>
          </ac:spMkLst>
        </pc:spChg>
        <pc:spChg chg="del">
          <ac:chgData name="farouk abu hassanain" userId="319a4f4791f24b01" providerId="LiveId" clId="{D7AAE926-1A40-4FB8-B834-C577AC4F2798}" dt="2020-04-13T19:42:07.553" v="2225" actId="478"/>
          <ac:spMkLst>
            <pc:docMk/>
            <pc:sldMk cId="3886131518" sldId="767"/>
            <ac:spMk id="37" creationId="{37B98A63-8584-48BF-953A-185822A86FF0}"/>
          </ac:spMkLst>
        </pc:spChg>
        <pc:spChg chg="del">
          <ac:chgData name="farouk abu hassanain" userId="319a4f4791f24b01" providerId="LiveId" clId="{D7AAE926-1A40-4FB8-B834-C577AC4F2798}" dt="2020-04-13T19:42:07.553" v="2225" actId="478"/>
          <ac:spMkLst>
            <pc:docMk/>
            <pc:sldMk cId="3886131518" sldId="767"/>
            <ac:spMk id="38" creationId="{9C0B2568-7174-4888-A14A-169B27C8BFE4}"/>
          </ac:spMkLst>
        </pc:spChg>
        <pc:spChg chg="del">
          <ac:chgData name="farouk abu hassanain" userId="319a4f4791f24b01" providerId="LiveId" clId="{D7AAE926-1A40-4FB8-B834-C577AC4F2798}" dt="2020-04-13T17:10:41.017" v="1340" actId="478"/>
          <ac:spMkLst>
            <pc:docMk/>
            <pc:sldMk cId="3886131518" sldId="767"/>
            <ac:spMk id="48" creationId="{92A0B383-DCF2-48B9-B52D-F7550E9E6A35}"/>
          </ac:spMkLst>
        </pc:spChg>
        <pc:spChg chg="mod">
          <ac:chgData name="farouk abu hassanain" userId="319a4f4791f24b01" providerId="LiveId" clId="{D7AAE926-1A40-4FB8-B834-C577AC4F2798}" dt="2020-04-13T17:10:36.574" v="1339" actId="20577"/>
          <ac:spMkLst>
            <pc:docMk/>
            <pc:sldMk cId="3886131518" sldId="767"/>
            <ac:spMk id="53" creationId="{16CED25A-3047-41B4-B1A4-3FF01A5BDB47}"/>
          </ac:spMkLst>
        </pc:spChg>
        <pc:spChg chg="del">
          <ac:chgData name="farouk abu hassanain" userId="319a4f4791f24b01" providerId="LiveId" clId="{D7AAE926-1A40-4FB8-B834-C577AC4F2798}" dt="2020-04-13T19:42:07.553" v="2225" actId="478"/>
          <ac:spMkLst>
            <pc:docMk/>
            <pc:sldMk cId="3886131518" sldId="767"/>
            <ac:spMk id="56" creationId="{17EA78AA-FE1A-48ED-B981-FF476301A6BE}"/>
          </ac:spMkLst>
        </pc:spChg>
        <pc:spChg chg="mod">
          <ac:chgData name="farouk abu hassanain" userId="319a4f4791f24b01" providerId="LiveId" clId="{D7AAE926-1A40-4FB8-B834-C577AC4F2798}" dt="2020-04-13T17:19:04.237" v="1612" actId="164"/>
          <ac:spMkLst>
            <pc:docMk/>
            <pc:sldMk cId="3886131518" sldId="767"/>
            <ac:spMk id="58" creationId="{9D63F29C-A44F-4FF9-B7C9-1E266EE4FF73}"/>
          </ac:spMkLst>
        </pc:spChg>
        <pc:spChg chg="del">
          <ac:chgData name="farouk abu hassanain" userId="319a4f4791f24b01" providerId="LiveId" clId="{D7AAE926-1A40-4FB8-B834-C577AC4F2798}" dt="2020-04-13T19:42:07.553" v="2225" actId="478"/>
          <ac:spMkLst>
            <pc:docMk/>
            <pc:sldMk cId="3886131518" sldId="767"/>
            <ac:spMk id="59" creationId="{664CF4DD-DEF1-4BDE-BC30-AB9359B8F2E2}"/>
          </ac:spMkLst>
        </pc:spChg>
        <pc:spChg chg="del">
          <ac:chgData name="farouk abu hassanain" userId="319a4f4791f24b01" providerId="LiveId" clId="{D7AAE926-1A40-4FB8-B834-C577AC4F2798}" dt="2020-04-13T19:42:07.553" v="2225" actId="478"/>
          <ac:spMkLst>
            <pc:docMk/>
            <pc:sldMk cId="3886131518" sldId="767"/>
            <ac:spMk id="61" creationId="{04766526-1832-4B42-B276-0996E6C4C899}"/>
          </ac:spMkLst>
        </pc:spChg>
        <pc:spChg chg="del">
          <ac:chgData name="farouk abu hassanain" userId="319a4f4791f24b01" providerId="LiveId" clId="{D7AAE926-1A40-4FB8-B834-C577AC4F2798}" dt="2020-04-13T19:42:07.553" v="2225" actId="478"/>
          <ac:spMkLst>
            <pc:docMk/>
            <pc:sldMk cId="3886131518" sldId="767"/>
            <ac:spMk id="62" creationId="{B1EF3188-4E6D-4066-BB69-F86EAB2466E0}"/>
          </ac:spMkLst>
        </pc:spChg>
        <pc:spChg chg="del">
          <ac:chgData name="farouk abu hassanain" userId="319a4f4791f24b01" providerId="LiveId" clId="{D7AAE926-1A40-4FB8-B834-C577AC4F2798}" dt="2020-04-13T19:42:07.553" v="2225" actId="478"/>
          <ac:spMkLst>
            <pc:docMk/>
            <pc:sldMk cId="3886131518" sldId="767"/>
            <ac:spMk id="64" creationId="{D5608C8F-6C76-4B65-B6C0-E8C4969CCA53}"/>
          </ac:spMkLst>
        </pc:spChg>
        <pc:spChg chg="del">
          <ac:chgData name="farouk abu hassanain" userId="319a4f4791f24b01" providerId="LiveId" clId="{D7AAE926-1A40-4FB8-B834-C577AC4F2798}" dt="2020-04-13T19:42:07.553" v="2225" actId="478"/>
          <ac:spMkLst>
            <pc:docMk/>
            <pc:sldMk cId="3886131518" sldId="767"/>
            <ac:spMk id="65" creationId="{B4D8F1F0-E88F-4C6A-8CCE-8F362448ED8A}"/>
          </ac:spMkLst>
        </pc:spChg>
        <pc:spChg chg="del">
          <ac:chgData name="farouk abu hassanain" userId="319a4f4791f24b01" providerId="LiveId" clId="{D7AAE926-1A40-4FB8-B834-C577AC4F2798}" dt="2020-04-13T19:42:11.660" v="2226" actId="478"/>
          <ac:spMkLst>
            <pc:docMk/>
            <pc:sldMk cId="3886131518" sldId="767"/>
            <ac:spMk id="74" creationId="{269CCC39-71B7-4E29-B91C-BA32E295B2C3}"/>
          </ac:spMkLst>
        </pc:spChg>
        <pc:spChg chg="del">
          <ac:chgData name="farouk abu hassanain" userId="319a4f4791f24b01" providerId="LiveId" clId="{D7AAE926-1A40-4FB8-B834-C577AC4F2798}" dt="2020-04-13T19:42:11.660" v="2226" actId="478"/>
          <ac:spMkLst>
            <pc:docMk/>
            <pc:sldMk cId="3886131518" sldId="767"/>
            <ac:spMk id="75" creationId="{8527F9E8-FF8E-47C5-BB70-55986E8D1EF8}"/>
          </ac:spMkLst>
        </pc:spChg>
        <pc:spChg chg="del">
          <ac:chgData name="farouk abu hassanain" userId="319a4f4791f24b01" providerId="LiveId" clId="{D7AAE926-1A40-4FB8-B834-C577AC4F2798}" dt="2020-04-13T19:42:11.660" v="2226" actId="478"/>
          <ac:spMkLst>
            <pc:docMk/>
            <pc:sldMk cId="3886131518" sldId="767"/>
            <ac:spMk id="76" creationId="{4C1E5FC5-5C90-441E-BE3C-602BFA5708B5}"/>
          </ac:spMkLst>
        </pc:spChg>
        <pc:spChg chg="del">
          <ac:chgData name="farouk abu hassanain" userId="319a4f4791f24b01" providerId="LiveId" clId="{D7AAE926-1A40-4FB8-B834-C577AC4F2798}" dt="2020-04-13T19:42:11.660" v="2226" actId="478"/>
          <ac:spMkLst>
            <pc:docMk/>
            <pc:sldMk cId="3886131518" sldId="767"/>
            <ac:spMk id="77" creationId="{E824B207-2A46-440D-A3D7-497DF98329E3}"/>
          </ac:spMkLst>
        </pc:spChg>
        <pc:spChg chg="del">
          <ac:chgData name="farouk abu hassanain" userId="319a4f4791f24b01" providerId="LiveId" clId="{D7AAE926-1A40-4FB8-B834-C577AC4F2798}" dt="2020-04-13T19:42:11.660" v="2226" actId="478"/>
          <ac:spMkLst>
            <pc:docMk/>
            <pc:sldMk cId="3886131518" sldId="767"/>
            <ac:spMk id="78" creationId="{F845B953-B879-4C02-B9D0-79D3FC2D7A80}"/>
          </ac:spMkLst>
        </pc:spChg>
        <pc:spChg chg="del">
          <ac:chgData name="farouk abu hassanain" userId="319a4f4791f24b01" providerId="LiveId" clId="{D7AAE926-1A40-4FB8-B834-C577AC4F2798}" dt="2020-04-13T19:42:11.660" v="2226" actId="478"/>
          <ac:spMkLst>
            <pc:docMk/>
            <pc:sldMk cId="3886131518" sldId="767"/>
            <ac:spMk id="79" creationId="{54A9AE98-A82D-4600-9B5C-A14B0B4E3D0D}"/>
          </ac:spMkLst>
        </pc:spChg>
        <pc:spChg chg="del">
          <ac:chgData name="farouk abu hassanain" userId="319a4f4791f24b01" providerId="LiveId" clId="{D7AAE926-1A40-4FB8-B834-C577AC4F2798}" dt="2020-04-13T19:42:11.660" v="2226" actId="478"/>
          <ac:spMkLst>
            <pc:docMk/>
            <pc:sldMk cId="3886131518" sldId="767"/>
            <ac:spMk id="80" creationId="{0AABAA37-F9E2-415E-9573-2353EB6E155E}"/>
          </ac:spMkLst>
        </pc:spChg>
        <pc:spChg chg="del">
          <ac:chgData name="farouk abu hassanain" userId="319a4f4791f24b01" providerId="LiveId" clId="{D7AAE926-1A40-4FB8-B834-C577AC4F2798}" dt="2020-04-13T19:42:11.660" v="2226" actId="478"/>
          <ac:spMkLst>
            <pc:docMk/>
            <pc:sldMk cId="3886131518" sldId="767"/>
            <ac:spMk id="81" creationId="{CD6B8CBC-2BC4-48B2-9B47-A9821B305B13}"/>
          </ac:spMkLst>
        </pc:spChg>
        <pc:spChg chg="del">
          <ac:chgData name="farouk abu hassanain" userId="319a4f4791f24b01" providerId="LiveId" clId="{D7AAE926-1A40-4FB8-B834-C577AC4F2798}" dt="2020-04-13T19:42:11.660" v="2226" actId="478"/>
          <ac:spMkLst>
            <pc:docMk/>
            <pc:sldMk cId="3886131518" sldId="767"/>
            <ac:spMk id="82" creationId="{A8D060A6-AA48-4AE4-9124-4E4197539C9B}"/>
          </ac:spMkLst>
        </pc:spChg>
        <pc:spChg chg="del">
          <ac:chgData name="farouk abu hassanain" userId="319a4f4791f24b01" providerId="LiveId" clId="{D7AAE926-1A40-4FB8-B834-C577AC4F2798}" dt="2020-04-13T19:42:11.660" v="2226" actId="478"/>
          <ac:spMkLst>
            <pc:docMk/>
            <pc:sldMk cId="3886131518" sldId="767"/>
            <ac:spMk id="83" creationId="{B3804D07-D0B9-4EBE-A830-E6DD4DB0401B}"/>
          </ac:spMkLst>
        </pc:spChg>
        <pc:spChg chg="del">
          <ac:chgData name="farouk abu hassanain" userId="319a4f4791f24b01" providerId="LiveId" clId="{D7AAE926-1A40-4FB8-B834-C577AC4F2798}" dt="2020-04-13T19:42:11.660" v="2226" actId="478"/>
          <ac:spMkLst>
            <pc:docMk/>
            <pc:sldMk cId="3886131518" sldId="767"/>
            <ac:spMk id="84" creationId="{637F3E5C-591D-496F-8A1D-261A1B768D4F}"/>
          </ac:spMkLst>
        </pc:spChg>
        <pc:spChg chg="del">
          <ac:chgData name="farouk abu hassanain" userId="319a4f4791f24b01" providerId="LiveId" clId="{D7AAE926-1A40-4FB8-B834-C577AC4F2798}" dt="2020-04-13T19:42:11.660" v="2226" actId="478"/>
          <ac:spMkLst>
            <pc:docMk/>
            <pc:sldMk cId="3886131518" sldId="767"/>
            <ac:spMk id="85" creationId="{516B99C6-8E0B-44F9-98BB-B9B1F9FEB118}"/>
          </ac:spMkLst>
        </pc:spChg>
        <pc:spChg chg="del">
          <ac:chgData name="farouk abu hassanain" userId="319a4f4791f24b01" providerId="LiveId" clId="{D7AAE926-1A40-4FB8-B834-C577AC4F2798}" dt="2020-04-13T19:42:07.553" v="2225" actId="478"/>
          <ac:spMkLst>
            <pc:docMk/>
            <pc:sldMk cId="3886131518" sldId="767"/>
            <ac:spMk id="86" creationId="{FD64A42D-AEE0-471A-9DD7-3624A8B1ACBE}"/>
          </ac:spMkLst>
        </pc:spChg>
        <pc:spChg chg="del">
          <ac:chgData name="farouk abu hassanain" userId="319a4f4791f24b01" providerId="LiveId" clId="{D7AAE926-1A40-4FB8-B834-C577AC4F2798}" dt="2020-04-13T19:42:07.553" v="2225" actId="478"/>
          <ac:spMkLst>
            <pc:docMk/>
            <pc:sldMk cId="3886131518" sldId="767"/>
            <ac:spMk id="87" creationId="{22B3AD68-DE07-47C3-8D2D-34D4A996E639}"/>
          </ac:spMkLst>
        </pc:spChg>
        <pc:spChg chg="del">
          <ac:chgData name="farouk abu hassanain" userId="319a4f4791f24b01" providerId="LiveId" clId="{D7AAE926-1A40-4FB8-B834-C577AC4F2798}" dt="2020-04-13T19:42:07.553" v="2225" actId="478"/>
          <ac:spMkLst>
            <pc:docMk/>
            <pc:sldMk cId="3886131518" sldId="767"/>
            <ac:spMk id="88" creationId="{ECDA323A-5D70-4A26-88F0-2D283B86BE31}"/>
          </ac:spMkLst>
        </pc:spChg>
        <pc:spChg chg="del">
          <ac:chgData name="farouk abu hassanain" userId="319a4f4791f24b01" providerId="LiveId" clId="{D7AAE926-1A40-4FB8-B834-C577AC4F2798}" dt="2020-04-13T19:42:07.553" v="2225" actId="478"/>
          <ac:spMkLst>
            <pc:docMk/>
            <pc:sldMk cId="3886131518" sldId="767"/>
            <ac:spMk id="89" creationId="{C360B249-E992-4D64-8E7E-B3F9A4FAE28A}"/>
          </ac:spMkLst>
        </pc:spChg>
        <pc:spChg chg="del">
          <ac:chgData name="farouk abu hassanain" userId="319a4f4791f24b01" providerId="LiveId" clId="{D7AAE926-1A40-4FB8-B834-C577AC4F2798}" dt="2020-04-13T19:42:07.553" v="2225" actId="478"/>
          <ac:spMkLst>
            <pc:docMk/>
            <pc:sldMk cId="3886131518" sldId="767"/>
            <ac:spMk id="90" creationId="{0ABAE00D-4A02-4C94-B463-29CCAEEAF227}"/>
          </ac:spMkLst>
        </pc:spChg>
        <pc:spChg chg="del">
          <ac:chgData name="farouk abu hassanain" userId="319a4f4791f24b01" providerId="LiveId" clId="{D7AAE926-1A40-4FB8-B834-C577AC4F2798}" dt="2020-04-13T19:42:07.553" v="2225" actId="478"/>
          <ac:spMkLst>
            <pc:docMk/>
            <pc:sldMk cId="3886131518" sldId="767"/>
            <ac:spMk id="91" creationId="{CF4E761F-B306-49CD-8983-70A623ADC7C9}"/>
          </ac:spMkLst>
        </pc:spChg>
        <pc:spChg chg="del">
          <ac:chgData name="farouk abu hassanain" userId="319a4f4791f24b01" providerId="LiveId" clId="{D7AAE926-1A40-4FB8-B834-C577AC4F2798}" dt="2020-04-13T19:42:07.553" v="2225" actId="478"/>
          <ac:spMkLst>
            <pc:docMk/>
            <pc:sldMk cId="3886131518" sldId="767"/>
            <ac:spMk id="92" creationId="{BA764DFF-36CF-49D2-B7ED-C792231804F1}"/>
          </ac:spMkLst>
        </pc:spChg>
        <pc:spChg chg="del">
          <ac:chgData name="farouk abu hassanain" userId="319a4f4791f24b01" providerId="LiveId" clId="{D7AAE926-1A40-4FB8-B834-C577AC4F2798}" dt="2020-04-13T19:42:07.553" v="2225" actId="478"/>
          <ac:spMkLst>
            <pc:docMk/>
            <pc:sldMk cId="3886131518" sldId="767"/>
            <ac:spMk id="93" creationId="{59794F66-0B8E-4477-BDA1-8E75B264805E}"/>
          </ac:spMkLst>
        </pc:spChg>
        <pc:spChg chg="del">
          <ac:chgData name="farouk abu hassanain" userId="319a4f4791f24b01" providerId="LiveId" clId="{D7AAE926-1A40-4FB8-B834-C577AC4F2798}" dt="2020-04-13T19:42:07.553" v="2225" actId="478"/>
          <ac:spMkLst>
            <pc:docMk/>
            <pc:sldMk cId="3886131518" sldId="767"/>
            <ac:spMk id="94" creationId="{588EFA97-909B-4521-B910-EF73DA08BB20}"/>
          </ac:spMkLst>
        </pc:spChg>
        <pc:spChg chg="del">
          <ac:chgData name="farouk abu hassanain" userId="319a4f4791f24b01" providerId="LiveId" clId="{D7AAE926-1A40-4FB8-B834-C577AC4F2798}" dt="2020-04-13T19:42:07.553" v="2225" actId="478"/>
          <ac:spMkLst>
            <pc:docMk/>
            <pc:sldMk cId="3886131518" sldId="767"/>
            <ac:spMk id="95" creationId="{A5AEAFEC-AD43-411A-BC41-C926E0871E4E}"/>
          </ac:spMkLst>
        </pc:spChg>
        <pc:spChg chg="del">
          <ac:chgData name="farouk abu hassanain" userId="319a4f4791f24b01" providerId="LiveId" clId="{D7AAE926-1A40-4FB8-B834-C577AC4F2798}" dt="2020-04-13T19:42:11.660" v="2226" actId="478"/>
          <ac:spMkLst>
            <pc:docMk/>
            <pc:sldMk cId="3886131518" sldId="767"/>
            <ac:spMk id="96" creationId="{1A220CDF-8D0B-4F12-B965-EF52120A6372}"/>
          </ac:spMkLst>
        </pc:spChg>
        <pc:spChg chg="add mod">
          <ac:chgData name="farouk abu hassanain" userId="319a4f4791f24b01" providerId="LiveId" clId="{D7AAE926-1A40-4FB8-B834-C577AC4F2798}" dt="2020-04-13T17:12:36.832" v="1372" actId="404"/>
          <ac:spMkLst>
            <pc:docMk/>
            <pc:sldMk cId="3886131518" sldId="767"/>
            <ac:spMk id="98" creationId="{33C35E4B-C02D-4577-ACC8-38A9D833B655}"/>
          </ac:spMkLst>
        </pc:spChg>
        <pc:spChg chg="add mod">
          <ac:chgData name="farouk abu hassanain" userId="319a4f4791f24b01" providerId="LiveId" clId="{D7AAE926-1A40-4FB8-B834-C577AC4F2798}" dt="2020-04-13T17:12:36.832" v="1372" actId="404"/>
          <ac:spMkLst>
            <pc:docMk/>
            <pc:sldMk cId="3886131518" sldId="767"/>
            <ac:spMk id="99" creationId="{CD3B933D-C588-4187-981B-B311E020372F}"/>
          </ac:spMkLst>
        </pc:spChg>
        <pc:spChg chg="add mod">
          <ac:chgData name="farouk abu hassanain" userId="319a4f4791f24b01" providerId="LiveId" clId="{D7AAE926-1A40-4FB8-B834-C577AC4F2798}" dt="2020-04-13T17:12:36.832" v="1372" actId="404"/>
          <ac:spMkLst>
            <pc:docMk/>
            <pc:sldMk cId="3886131518" sldId="767"/>
            <ac:spMk id="100" creationId="{AF14455D-B62B-4434-8648-2B4A84158AD4}"/>
          </ac:spMkLst>
        </pc:spChg>
        <pc:spChg chg="add mod">
          <ac:chgData name="farouk abu hassanain" userId="319a4f4791f24b01" providerId="LiveId" clId="{D7AAE926-1A40-4FB8-B834-C577AC4F2798}" dt="2020-04-13T17:12:36.832" v="1372" actId="404"/>
          <ac:spMkLst>
            <pc:docMk/>
            <pc:sldMk cId="3886131518" sldId="767"/>
            <ac:spMk id="101" creationId="{640ABE62-8385-49BD-B1EB-CE9F4593047D}"/>
          </ac:spMkLst>
        </pc:spChg>
        <pc:spChg chg="del">
          <ac:chgData name="farouk abu hassanain" userId="319a4f4791f24b01" providerId="LiveId" clId="{D7AAE926-1A40-4FB8-B834-C577AC4F2798}" dt="2020-04-13T19:42:11.660" v="2226" actId="478"/>
          <ac:spMkLst>
            <pc:docMk/>
            <pc:sldMk cId="3886131518" sldId="767"/>
            <ac:spMk id="102" creationId="{1DE25B92-48D2-4469-A8D6-8364B63515C0}"/>
          </ac:spMkLst>
        </pc:spChg>
        <pc:spChg chg="del">
          <ac:chgData name="farouk abu hassanain" userId="319a4f4791f24b01" providerId="LiveId" clId="{D7AAE926-1A40-4FB8-B834-C577AC4F2798}" dt="2020-04-13T19:42:11.660" v="2226" actId="478"/>
          <ac:spMkLst>
            <pc:docMk/>
            <pc:sldMk cId="3886131518" sldId="767"/>
            <ac:spMk id="103" creationId="{B41E4190-F1FD-4829-B871-911D4F91C4DD}"/>
          </ac:spMkLst>
        </pc:spChg>
        <pc:spChg chg="del">
          <ac:chgData name="farouk abu hassanain" userId="319a4f4791f24b01" providerId="LiveId" clId="{D7AAE926-1A40-4FB8-B834-C577AC4F2798}" dt="2020-04-13T19:42:11.660" v="2226" actId="478"/>
          <ac:spMkLst>
            <pc:docMk/>
            <pc:sldMk cId="3886131518" sldId="767"/>
            <ac:spMk id="104" creationId="{B98C2134-ECBD-4671-9396-DA6A29BE7005}"/>
          </ac:spMkLst>
        </pc:spChg>
        <pc:spChg chg="add mod">
          <ac:chgData name="farouk abu hassanain" userId="319a4f4791f24b01" providerId="LiveId" clId="{D7AAE926-1A40-4FB8-B834-C577AC4F2798}" dt="2020-04-13T17:12:36.832" v="1372" actId="404"/>
          <ac:spMkLst>
            <pc:docMk/>
            <pc:sldMk cId="3886131518" sldId="767"/>
            <ac:spMk id="121" creationId="{38F999B5-033A-4580-9AE3-0697D625DF77}"/>
          </ac:spMkLst>
        </pc:spChg>
        <pc:spChg chg="del">
          <ac:chgData name="farouk abu hassanain" userId="319a4f4791f24b01" providerId="LiveId" clId="{D7AAE926-1A40-4FB8-B834-C577AC4F2798}" dt="2020-04-13T17:09:36.708" v="1314" actId="478"/>
          <ac:spMkLst>
            <pc:docMk/>
            <pc:sldMk cId="3886131518" sldId="767"/>
            <ac:spMk id="122" creationId="{2F934505-239E-494D-A216-BAAB2CCD199C}"/>
          </ac:spMkLst>
        </pc:spChg>
        <pc:spChg chg="del">
          <ac:chgData name="farouk abu hassanain" userId="319a4f4791f24b01" providerId="LiveId" clId="{D7AAE926-1A40-4FB8-B834-C577AC4F2798}" dt="2020-04-13T17:09:36.708" v="1314" actId="478"/>
          <ac:spMkLst>
            <pc:docMk/>
            <pc:sldMk cId="3886131518" sldId="767"/>
            <ac:spMk id="123" creationId="{4729E39B-69C9-4B03-931F-F9EF52B189F3}"/>
          </ac:spMkLst>
        </pc:spChg>
        <pc:spChg chg="del">
          <ac:chgData name="farouk abu hassanain" userId="319a4f4791f24b01" providerId="LiveId" clId="{D7AAE926-1A40-4FB8-B834-C577AC4F2798}" dt="2020-04-13T17:09:36.708" v="1314" actId="478"/>
          <ac:spMkLst>
            <pc:docMk/>
            <pc:sldMk cId="3886131518" sldId="767"/>
            <ac:spMk id="124" creationId="{123DF060-13D1-416E-B401-4F56510E2B29}"/>
          </ac:spMkLst>
        </pc:spChg>
        <pc:spChg chg="del">
          <ac:chgData name="farouk abu hassanain" userId="319a4f4791f24b01" providerId="LiveId" clId="{D7AAE926-1A40-4FB8-B834-C577AC4F2798}" dt="2020-04-13T17:09:36.708" v="1314" actId="478"/>
          <ac:spMkLst>
            <pc:docMk/>
            <pc:sldMk cId="3886131518" sldId="767"/>
            <ac:spMk id="125" creationId="{33E1995F-0EEC-4FE0-8518-9ED17DFF9665}"/>
          </ac:spMkLst>
        </pc:spChg>
        <pc:spChg chg="del">
          <ac:chgData name="farouk abu hassanain" userId="319a4f4791f24b01" providerId="LiveId" clId="{D7AAE926-1A40-4FB8-B834-C577AC4F2798}" dt="2020-04-13T17:09:36.708" v="1314" actId="478"/>
          <ac:spMkLst>
            <pc:docMk/>
            <pc:sldMk cId="3886131518" sldId="767"/>
            <ac:spMk id="126" creationId="{4978ED7B-8197-4B62-AFC6-B8CC61FB875C}"/>
          </ac:spMkLst>
        </pc:spChg>
        <pc:spChg chg="del">
          <ac:chgData name="farouk abu hassanain" userId="319a4f4791f24b01" providerId="LiveId" clId="{D7AAE926-1A40-4FB8-B834-C577AC4F2798}" dt="2020-04-13T17:09:39.124" v="1315" actId="478"/>
          <ac:spMkLst>
            <pc:docMk/>
            <pc:sldMk cId="3886131518" sldId="767"/>
            <ac:spMk id="127" creationId="{F430CFCA-5A04-4612-915D-803AAE8016C8}"/>
          </ac:spMkLst>
        </pc:spChg>
        <pc:spChg chg="add mod">
          <ac:chgData name="farouk abu hassanain" userId="319a4f4791f24b01" providerId="LiveId" clId="{D7AAE926-1A40-4FB8-B834-C577AC4F2798}" dt="2020-04-13T17:12:36.832" v="1372" actId="404"/>
          <ac:spMkLst>
            <pc:docMk/>
            <pc:sldMk cId="3886131518" sldId="767"/>
            <ac:spMk id="128" creationId="{957939F2-975C-4A59-A5BF-1A5C5D983FFB}"/>
          </ac:spMkLst>
        </pc:spChg>
        <pc:spChg chg="add mod">
          <ac:chgData name="farouk abu hassanain" userId="319a4f4791f24b01" providerId="LiveId" clId="{D7AAE926-1A40-4FB8-B834-C577AC4F2798}" dt="2020-04-13T17:12:36.832" v="1372" actId="404"/>
          <ac:spMkLst>
            <pc:docMk/>
            <pc:sldMk cId="3886131518" sldId="767"/>
            <ac:spMk id="129" creationId="{549A2D74-78DF-4640-A818-A59C31EF9738}"/>
          </ac:spMkLst>
        </pc:spChg>
        <pc:spChg chg="add mod">
          <ac:chgData name="farouk abu hassanain" userId="319a4f4791f24b01" providerId="LiveId" clId="{D7AAE926-1A40-4FB8-B834-C577AC4F2798}" dt="2020-04-13T17:12:36.832" v="1372" actId="404"/>
          <ac:spMkLst>
            <pc:docMk/>
            <pc:sldMk cId="3886131518" sldId="767"/>
            <ac:spMk id="130" creationId="{44CF500F-3778-4511-8EA6-5C86CA7FBF6E}"/>
          </ac:spMkLst>
        </pc:spChg>
        <pc:spChg chg="add mod">
          <ac:chgData name="farouk abu hassanain" userId="319a4f4791f24b01" providerId="LiveId" clId="{D7AAE926-1A40-4FB8-B834-C577AC4F2798}" dt="2020-04-13T17:12:36.832" v="1372" actId="404"/>
          <ac:spMkLst>
            <pc:docMk/>
            <pc:sldMk cId="3886131518" sldId="767"/>
            <ac:spMk id="131" creationId="{DE99EC3E-E93F-4E17-915A-6761870805BD}"/>
          </ac:spMkLst>
        </pc:spChg>
        <pc:spChg chg="add mod">
          <ac:chgData name="farouk abu hassanain" userId="319a4f4791f24b01" providerId="LiveId" clId="{D7AAE926-1A40-4FB8-B834-C577AC4F2798}" dt="2020-04-13T17:12:36.832" v="1372" actId="404"/>
          <ac:spMkLst>
            <pc:docMk/>
            <pc:sldMk cId="3886131518" sldId="767"/>
            <ac:spMk id="132" creationId="{C88666F4-03C6-478E-98E6-708BBDAFB70B}"/>
          </ac:spMkLst>
        </pc:spChg>
        <pc:spChg chg="add mod">
          <ac:chgData name="farouk abu hassanain" userId="319a4f4791f24b01" providerId="LiveId" clId="{D7AAE926-1A40-4FB8-B834-C577AC4F2798}" dt="2020-04-13T17:12:36.832" v="1372" actId="404"/>
          <ac:spMkLst>
            <pc:docMk/>
            <pc:sldMk cId="3886131518" sldId="767"/>
            <ac:spMk id="133" creationId="{EA8CE82B-44C3-4A22-948F-661A07C5A1FB}"/>
          </ac:spMkLst>
        </pc:spChg>
        <pc:spChg chg="add mod">
          <ac:chgData name="farouk abu hassanain" userId="319a4f4791f24b01" providerId="LiveId" clId="{D7AAE926-1A40-4FB8-B834-C577AC4F2798}" dt="2020-04-13T17:12:36.832" v="1372" actId="404"/>
          <ac:spMkLst>
            <pc:docMk/>
            <pc:sldMk cId="3886131518" sldId="767"/>
            <ac:spMk id="134" creationId="{9A64C221-646A-4D30-927E-49DC2E736F2F}"/>
          </ac:spMkLst>
        </pc:spChg>
        <pc:spChg chg="add mod">
          <ac:chgData name="farouk abu hassanain" userId="319a4f4791f24b01" providerId="LiveId" clId="{D7AAE926-1A40-4FB8-B834-C577AC4F2798}" dt="2020-04-13T17:12:36.832" v="1372" actId="404"/>
          <ac:spMkLst>
            <pc:docMk/>
            <pc:sldMk cId="3886131518" sldId="767"/>
            <ac:spMk id="135" creationId="{B2DF0970-3D03-4D47-83A6-84E4917F862E}"/>
          </ac:spMkLst>
        </pc:spChg>
        <pc:spChg chg="add mod">
          <ac:chgData name="farouk abu hassanain" userId="319a4f4791f24b01" providerId="LiveId" clId="{D7AAE926-1A40-4FB8-B834-C577AC4F2798}" dt="2020-04-13T17:12:36.832" v="1372" actId="404"/>
          <ac:spMkLst>
            <pc:docMk/>
            <pc:sldMk cId="3886131518" sldId="767"/>
            <ac:spMk id="136" creationId="{6A893C6E-474C-407E-880E-6675FB3DF85E}"/>
          </ac:spMkLst>
        </pc:spChg>
        <pc:spChg chg="add mod">
          <ac:chgData name="farouk abu hassanain" userId="319a4f4791f24b01" providerId="LiveId" clId="{D7AAE926-1A40-4FB8-B834-C577AC4F2798}" dt="2020-04-13T17:12:36.832" v="1372" actId="404"/>
          <ac:spMkLst>
            <pc:docMk/>
            <pc:sldMk cId="3886131518" sldId="767"/>
            <ac:spMk id="137" creationId="{17B53121-6B70-463E-93CD-7FBE6126FD71}"/>
          </ac:spMkLst>
        </pc:spChg>
        <pc:spChg chg="add mod">
          <ac:chgData name="farouk abu hassanain" userId="319a4f4791f24b01" providerId="LiveId" clId="{D7AAE926-1A40-4FB8-B834-C577AC4F2798}" dt="2020-04-13T17:12:36.832" v="1372" actId="404"/>
          <ac:spMkLst>
            <pc:docMk/>
            <pc:sldMk cId="3886131518" sldId="767"/>
            <ac:spMk id="138" creationId="{A30033A9-CD4C-4D9E-BD1C-692C662046C2}"/>
          </ac:spMkLst>
        </pc:spChg>
        <pc:spChg chg="add mod">
          <ac:chgData name="farouk abu hassanain" userId="319a4f4791f24b01" providerId="LiveId" clId="{D7AAE926-1A40-4FB8-B834-C577AC4F2798}" dt="2020-04-13T17:12:36.832" v="1372" actId="404"/>
          <ac:spMkLst>
            <pc:docMk/>
            <pc:sldMk cId="3886131518" sldId="767"/>
            <ac:spMk id="139" creationId="{3E76C60E-C6B8-41BD-978B-0AFC1E2D220D}"/>
          </ac:spMkLst>
        </pc:spChg>
        <pc:spChg chg="add mod">
          <ac:chgData name="farouk abu hassanain" userId="319a4f4791f24b01" providerId="LiveId" clId="{D7AAE926-1A40-4FB8-B834-C577AC4F2798}" dt="2020-04-13T17:12:36.832" v="1372" actId="404"/>
          <ac:spMkLst>
            <pc:docMk/>
            <pc:sldMk cId="3886131518" sldId="767"/>
            <ac:spMk id="140" creationId="{4E54F346-B39B-4A56-950A-9AC1EB46D71B}"/>
          </ac:spMkLst>
        </pc:spChg>
        <pc:spChg chg="add mod">
          <ac:chgData name="farouk abu hassanain" userId="319a4f4791f24b01" providerId="LiveId" clId="{D7AAE926-1A40-4FB8-B834-C577AC4F2798}" dt="2020-04-13T17:19:31.160" v="1616"/>
          <ac:spMkLst>
            <pc:docMk/>
            <pc:sldMk cId="3886131518" sldId="767"/>
            <ac:spMk id="141" creationId="{05EB283D-6386-491D-BE94-F52FE6DC515D}"/>
          </ac:spMkLst>
        </pc:spChg>
        <pc:spChg chg="add mod">
          <ac:chgData name="farouk abu hassanain" userId="319a4f4791f24b01" providerId="LiveId" clId="{D7AAE926-1A40-4FB8-B834-C577AC4F2798}" dt="2020-04-13T17:19:31.160" v="1616"/>
          <ac:spMkLst>
            <pc:docMk/>
            <pc:sldMk cId="3886131518" sldId="767"/>
            <ac:spMk id="142" creationId="{18E33423-3444-4E87-9171-45ACDC620ABC}"/>
          </ac:spMkLst>
        </pc:spChg>
        <pc:spChg chg="add mod">
          <ac:chgData name="farouk abu hassanain" userId="319a4f4791f24b01" providerId="LiveId" clId="{D7AAE926-1A40-4FB8-B834-C577AC4F2798}" dt="2020-04-13T17:19:31.160" v="1616"/>
          <ac:spMkLst>
            <pc:docMk/>
            <pc:sldMk cId="3886131518" sldId="767"/>
            <ac:spMk id="143" creationId="{182F2687-E886-4344-8E4B-360FE476E1B4}"/>
          </ac:spMkLst>
        </pc:spChg>
        <pc:spChg chg="add mod">
          <ac:chgData name="farouk abu hassanain" userId="319a4f4791f24b01" providerId="LiveId" clId="{D7AAE926-1A40-4FB8-B834-C577AC4F2798}" dt="2020-04-13T17:19:31.160" v="1616"/>
          <ac:spMkLst>
            <pc:docMk/>
            <pc:sldMk cId="3886131518" sldId="767"/>
            <ac:spMk id="144" creationId="{0419F24E-0572-464E-B73A-AE048A33DAF2}"/>
          </ac:spMkLst>
        </pc:spChg>
        <pc:spChg chg="add mod">
          <ac:chgData name="farouk abu hassanain" userId="319a4f4791f24b01" providerId="LiveId" clId="{D7AAE926-1A40-4FB8-B834-C577AC4F2798}" dt="2020-04-13T17:19:31.160" v="1616"/>
          <ac:spMkLst>
            <pc:docMk/>
            <pc:sldMk cId="3886131518" sldId="767"/>
            <ac:spMk id="145" creationId="{BC1B3552-C91E-41B6-9E8E-D3D312FDF029}"/>
          </ac:spMkLst>
        </pc:spChg>
        <pc:spChg chg="add mod">
          <ac:chgData name="farouk abu hassanain" userId="319a4f4791f24b01" providerId="LiveId" clId="{D7AAE926-1A40-4FB8-B834-C577AC4F2798}" dt="2020-04-13T17:19:31.160" v="1616"/>
          <ac:spMkLst>
            <pc:docMk/>
            <pc:sldMk cId="3886131518" sldId="767"/>
            <ac:spMk id="146" creationId="{C6818DE7-06FF-471B-BCC5-46987689061E}"/>
          </ac:spMkLst>
        </pc:spChg>
        <pc:spChg chg="add mod ord">
          <ac:chgData name="farouk abu hassanain" userId="319a4f4791f24b01" providerId="LiveId" clId="{D7AAE926-1A40-4FB8-B834-C577AC4F2798}" dt="2020-04-13T17:19:04.237" v="1612" actId="164"/>
          <ac:spMkLst>
            <pc:docMk/>
            <pc:sldMk cId="3886131518" sldId="767"/>
            <ac:spMk id="147" creationId="{B5315C80-F349-49FD-8D75-4A8FC173B2DF}"/>
          </ac:spMkLst>
        </pc:spChg>
        <pc:spChg chg="add mod ord">
          <ac:chgData name="farouk abu hassanain" userId="319a4f4791f24b01" providerId="LiveId" clId="{D7AAE926-1A40-4FB8-B834-C577AC4F2798}" dt="2020-04-13T17:19:04.237" v="1612" actId="164"/>
          <ac:spMkLst>
            <pc:docMk/>
            <pc:sldMk cId="3886131518" sldId="767"/>
            <ac:spMk id="148" creationId="{C6D7B267-FB7E-4BBD-932F-2396EED2CF46}"/>
          </ac:spMkLst>
        </pc:spChg>
        <pc:spChg chg="add mod ord">
          <ac:chgData name="farouk abu hassanain" userId="319a4f4791f24b01" providerId="LiveId" clId="{D7AAE926-1A40-4FB8-B834-C577AC4F2798}" dt="2020-04-13T17:19:04.237" v="1612" actId="164"/>
          <ac:spMkLst>
            <pc:docMk/>
            <pc:sldMk cId="3886131518" sldId="767"/>
            <ac:spMk id="149" creationId="{716318C3-2C95-4EC9-8226-00CD922E3BEA}"/>
          </ac:spMkLst>
        </pc:spChg>
        <pc:spChg chg="add mod ord">
          <ac:chgData name="farouk abu hassanain" userId="319a4f4791f24b01" providerId="LiveId" clId="{D7AAE926-1A40-4FB8-B834-C577AC4F2798}" dt="2020-04-13T17:19:04.237" v="1612" actId="164"/>
          <ac:spMkLst>
            <pc:docMk/>
            <pc:sldMk cId="3886131518" sldId="767"/>
            <ac:spMk id="150" creationId="{D37F461A-90B6-4D67-8147-5A480F2DAA2E}"/>
          </ac:spMkLst>
        </pc:spChg>
        <pc:spChg chg="add mod ord">
          <ac:chgData name="farouk abu hassanain" userId="319a4f4791f24b01" providerId="LiveId" clId="{D7AAE926-1A40-4FB8-B834-C577AC4F2798}" dt="2020-04-13T17:19:04.237" v="1612" actId="164"/>
          <ac:spMkLst>
            <pc:docMk/>
            <pc:sldMk cId="3886131518" sldId="767"/>
            <ac:spMk id="151" creationId="{608895DE-24C7-46B4-8C64-5FCD8C360B7E}"/>
          </ac:spMkLst>
        </pc:spChg>
        <pc:grpChg chg="del">
          <ac:chgData name="farouk abu hassanain" userId="319a4f4791f24b01" providerId="LiveId" clId="{D7AAE926-1A40-4FB8-B834-C577AC4F2798}" dt="2020-04-13T17:09:36.708" v="1314" actId="478"/>
          <ac:grpSpMkLst>
            <pc:docMk/>
            <pc:sldMk cId="3886131518" sldId="767"/>
            <ac:grpSpMk id="10" creationId="{4F76686B-DBC5-4114-9085-459D366B9055}"/>
          </ac:grpSpMkLst>
        </pc:grpChg>
        <pc:grpChg chg="add mod">
          <ac:chgData name="farouk abu hassanain" userId="319a4f4791f24b01" providerId="LiveId" clId="{D7AAE926-1A40-4FB8-B834-C577AC4F2798}" dt="2020-04-13T17:19:12.051" v="1613" actId="1076"/>
          <ac:grpSpMkLst>
            <pc:docMk/>
            <pc:sldMk cId="3886131518" sldId="767"/>
            <ac:grpSpMk id="17" creationId="{FE391C4C-ED05-4C68-B057-2C7B25FB2FB9}"/>
          </ac:grpSpMkLst>
        </pc:grpChg>
        <pc:grpChg chg="add mod">
          <ac:chgData name="farouk abu hassanain" userId="319a4f4791f24b01" providerId="LiveId" clId="{D7AAE926-1A40-4FB8-B834-C577AC4F2798}" dt="2020-04-13T17:19:21.471" v="1614" actId="1076"/>
          <ac:grpSpMkLst>
            <pc:docMk/>
            <pc:sldMk cId="3886131518" sldId="767"/>
            <ac:grpSpMk id="18" creationId="{F7501BA9-03B0-4252-AFC9-F299AEF8004A}"/>
          </ac:grpSpMkLst>
        </pc:grpChg>
        <pc:grpChg chg="del">
          <ac:chgData name="farouk abu hassanain" userId="319a4f4791f24b01" providerId="LiveId" clId="{D7AAE926-1A40-4FB8-B834-C577AC4F2798}" dt="2020-04-13T17:09:36.708" v="1314" actId="478"/>
          <ac:grpSpMkLst>
            <pc:docMk/>
            <pc:sldMk cId="3886131518" sldId="767"/>
            <ac:grpSpMk id="66" creationId="{7B757563-B034-43D8-A4B6-1E0ED3C27117}"/>
          </ac:grpSpMkLst>
        </pc:grpChg>
        <pc:grpChg chg="del">
          <ac:chgData name="farouk abu hassanain" userId="319a4f4791f24b01" providerId="LiveId" clId="{D7AAE926-1A40-4FB8-B834-C577AC4F2798}" dt="2020-04-13T17:09:36.708" v="1314" actId="478"/>
          <ac:grpSpMkLst>
            <pc:docMk/>
            <pc:sldMk cId="3886131518" sldId="767"/>
            <ac:grpSpMk id="70" creationId="{B19A1B95-2E55-42E1-AD20-7CB45BFA7B69}"/>
          </ac:grpSpMkLst>
        </pc:grpChg>
        <pc:grpChg chg="del">
          <ac:chgData name="farouk abu hassanain" userId="319a4f4791f24b01" providerId="LiveId" clId="{D7AAE926-1A40-4FB8-B834-C577AC4F2798}" dt="2020-04-13T17:09:36.708" v="1314" actId="478"/>
          <ac:grpSpMkLst>
            <pc:docMk/>
            <pc:sldMk cId="3886131518" sldId="767"/>
            <ac:grpSpMk id="105" creationId="{6D2BE68F-700F-4DB7-9615-02B9F0DBF852}"/>
          </ac:grpSpMkLst>
        </pc:grpChg>
        <pc:grpChg chg="del">
          <ac:chgData name="farouk abu hassanain" userId="319a4f4791f24b01" providerId="LiveId" clId="{D7AAE926-1A40-4FB8-B834-C577AC4F2798}" dt="2020-04-13T17:09:36.708" v="1314" actId="478"/>
          <ac:grpSpMkLst>
            <pc:docMk/>
            <pc:sldMk cId="3886131518" sldId="767"/>
            <ac:grpSpMk id="109" creationId="{D1F7A036-23FC-4DF7-9D54-4859E8021B41}"/>
          </ac:grpSpMkLst>
        </pc:grpChg>
        <pc:grpChg chg="del">
          <ac:chgData name="farouk abu hassanain" userId="319a4f4791f24b01" providerId="LiveId" clId="{D7AAE926-1A40-4FB8-B834-C577AC4F2798}" dt="2020-04-13T17:09:36.708" v="1314" actId="478"/>
          <ac:grpSpMkLst>
            <pc:docMk/>
            <pc:sldMk cId="3886131518" sldId="767"/>
            <ac:grpSpMk id="113" creationId="{03621B60-B370-4A82-8D7B-86CB7ED18705}"/>
          </ac:grpSpMkLst>
        </pc:grpChg>
        <pc:grpChg chg="del">
          <ac:chgData name="farouk abu hassanain" userId="319a4f4791f24b01" providerId="LiveId" clId="{D7AAE926-1A40-4FB8-B834-C577AC4F2798}" dt="2020-04-13T17:09:39.124" v="1315" actId="478"/>
          <ac:grpSpMkLst>
            <pc:docMk/>
            <pc:sldMk cId="3886131518" sldId="767"/>
            <ac:grpSpMk id="117" creationId="{F3F53FB7-D006-4D78-95FC-9E84B1219C76}"/>
          </ac:grpSpMkLst>
        </pc:grpChg>
        <pc:graphicFrameChg chg="add del mod">
          <ac:chgData name="farouk abu hassanain" userId="319a4f4791f24b01" providerId="LiveId" clId="{D7AAE926-1A40-4FB8-B834-C577AC4F2798}" dt="2020-04-13T17:14:02.277" v="1520" actId="478"/>
          <ac:graphicFrameMkLst>
            <pc:docMk/>
            <pc:sldMk cId="3886131518" sldId="767"/>
            <ac:graphicFrameMk id="97" creationId="{2E610AB9-C0ED-4E68-8F86-9A38827FDE06}"/>
          </ac:graphicFrameMkLst>
        </pc:graphicFrameChg>
      </pc:sldChg>
      <pc:sldChg chg="addSp delSp modSp add">
        <pc:chgData name="farouk abu hassanain" userId="319a4f4791f24b01" providerId="LiveId" clId="{D7AAE926-1A40-4FB8-B834-C577AC4F2798}" dt="2020-04-13T19:42:03.368" v="2224" actId="478"/>
        <pc:sldMkLst>
          <pc:docMk/>
          <pc:sldMk cId="1380625265" sldId="768"/>
        </pc:sldMkLst>
        <pc:spChg chg="mod">
          <ac:chgData name="farouk abu hassanain" userId="319a4f4791f24b01" providerId="LiveId" clId="{D7AAE926-1A40-4FB8-B834-C577AC4F2798}" dt="2020-04-13T19:37:49.328" v="2183" actId="20577"/>
          <ac:spMkLst>
            <pc:docMk/>
            <pc:sldMk cId="1380625265" sldId="768"/>
            <ac:spMk id="4" creationId="{63633AA5-FD60-4A4D-B3C2-0921970BA2DC}"/>
          </ac:spMkLst>
        </pc:spChg>
        <pc:spChg chg="del">
          <ac:chgData name="farouk abu hassanain" userId="319a4f4791f24b01" providerId="LiveId" clId="{D7AAE926-1A40-4FB8-B834-C577AC4F2798}" dt="2020-04-13T19:42:00.818" v="2223" actId="478"/>
          <ac:spMkLst>
            <pc:docMk/>
            <pc:sldMk cId="1380625265" sldId="768"/>
            <ac:spMk id="26" creationId="{950E9488-376F-4C03-9605-A84B7548F31E}"/>
          </ac:spMkLst>
        </pc:spChg>
        <pc:spChg chg="del">
          <ac:chgData name="farouk abu hassanain" userId="319a4f4791f24b01" providerId="LiveId" clId="{D7AAE926-1A40-4FB8-B834-C577AC4F2798}" dt="2020-04-13T19:42:00.818" v="2223" actId="478"/>
          <ac:spMkLst>
            <pc:docMk/>
            <pc:sldMk cId="1380625265" sldId="768"/>
            <ac:spMk id="27" creationId="{656E0CD0-7A30-4374-97D7-2306DA171098}"/>
          </ac:spMkLst>
        </pc:spChg>
        <pc:spChg chg="del">
          <ac:chgData name="farouk abu hassanain" userId="319a4f4791f24b01" providerId="LiveId" clId="{D7AAE926-1A40-4FB8-B834-C577AC4F2798}" dt="2020-04-13T19:42:00.818" v="2223" actId="478"/>
          <ac:spMkLst>
            <pc:docMk/>
            <pc:sldMk cId="1380625265" sldId="768"/>
            <ac:spMk id="31" creationId="{0A5B3764-090B-490A-8802-04A0CAC77F70}"/>
          </ac:spMkLst>
        </pc:spChg>
        <pc:spChg chg="del">
          <ac:chgData name="farouk abu hassanain" userId="319a4f4791f24b01" providerId="LiveId" clId="{D7AAE926-1A40-4FB8-B834-C577AC4F2798}" dt="2020-04-13T19:42:00.818" v="2223" actId="478"/>
          <ac:spMkLst>
            <pc:docMk/>
            <pc:sldMk cId="1380625265" sldId="768"/>
            <ac:spMk id="32" creationId="{7B24EA59-FB1A-4D3E-B502-29E2A8AD2EF5}"/>
          </ac:spMkLst>
        </pc:spChg>
        <pc:spChg chg="del">
          <ac:chgData name="farouk abu hassanain" userId="319a4f4791f24b01" providerId="LiveId" clId="{D7AAE926-1A40-4FB8-B834-C577AC4F2798}" dt="2020-04-13T19:42:00.818" v="2223" actId="478"/>
          <ac:spMkLst>
            <pc:docMk/>
            <pc:sldMk cId="1380625265" sldId="768"/>
            <ac:spMk id="37" creationId="{37B98A63-8584-48BF-953A-185822A86FF0}"/>
          </ac:spMkLst>
        </pc:spChg>
        <pc:spChg chg="del">
          <ac:chgData name="farouk abu hassanain" userId="319a4f4791f24b01" providerId="LiveId" clId="{D7AAE926-1A40-4FB8-B834-C577AC4F2798}" dt="2020-04-13T19:42:00.818" v="2223" actId="478"/>
          <ac:spMkLst>
            <pc:docMk/>
            <pc:sldMk cId="1380625265" sldId="768"/>
            <ac:spMk id="38" creationId="{9C0B2568-7174-4888-A14A-169B27C8BFE4}"/>
          </ac:spMkLst>
        </pc:spChg>
        <pc:spChg chg="del">
          <ac:chgData name="farouk abu hassanain" userId="319a4f4791f24b01" providerId="LiveId" clId="{D7AAE926-1A40-4FB8-B834-C577AC4F2798}" dt="2020-04-13T19:42:00.818" v="2223" actId="478"/>
          <ac:spMkLst>
            <pc:docMk/>
            <pc:sldMk cId="1380625265" sldId="768"/>
            <ac:spMk id="56" creationId="{17EA78AA-FE1A-48ED-B981-FF476301A6BE}"/>
          </ac:spMkLst>
        </pc:spChg>
        <pc:spChg chg="mod topLvl">
          <ac:chgData name="farouk abu hassanain" userId="319a4f4791f24b01" providerId="LiveId" clId="{D7AAE926-1A40-4FB8-B834-C577AC4F2798}" dt="2020-04-13T17:21:21.430" v="1640" actId="164"/>
          <ac:spMkLst>
            <pc:docMk/>
            <pc:sldMk cId="1380625265" sldId="768"/>
            <ac:spMk id="58" creationId="{9D63F29C-A44F-4FF9-B7C9-1E266EE4FF73}"/>
          </ac:spMkLst>
        </pc:spChg>
        <pc:spChg chg="del">
          <ac:chgData name="farouk abu hassanain" userId="319a4f4791f24b01" providerId="LiveId" clId="{D7AAE926-1A40-4FB8-B834-C577AC4F2798}" dt="2020-04-13T19:42:00.818" v="2223" actId="478"/>
          <ac:spMkLst>
            <pc:docMk/>
            <pc:sldMk cId="1380625265" sldId="768"/>
            <ac:spMk id="59" creationId="{664CF4DD-DEF1-4BDE-BC30-AB9359B8F2E2}"/>
          </ac:spMkLst>
        </pc:spChg>
        <pc:spChg chg="del">
          <ac:chgData name="farouk abu hassanain" userId="319a4f4791f24b01" providerId="LiveId" clId="{D7AAE926-1A40-4FB8-B834-C577AC4F2798}" dt="2020-04-13T19:42:00.818" v="2223" actId="478"/>
          <ac:spMkLst>
            <pc:docMk/>
            <pc:sldMk cId="1380625265" sldId="768"/>
            <ac:spMk id="61" creationId="{04766526-1832-4B42-B276-0996E6C4C899}"/>
          </ac:spMkLst>
        </pc:spChg>
        <pc:spChg chg="del">
          <ac:chgData name="farouk abu hassanain" userId="319a4f4791f24b01" providerId="LiveId" clId="{D7AAE926-1A40-4FB8-B834-C577AC4F2798}" dt="2020-04-13T19:42:00.818" v="2223" actId="478"/>
          <ac:spMkLst>
            <pc:docMk/>
            <pc:sldMk cId="1380625265" sldId="768"/>
            <ac:spMk id="62" creationId="{B1EF3188-4E6D-4066-BB69-F86EAB2466E0}"/>
          </ac:spMkLst>
        </pc:spChg>
        <pc:spChg chg="del">
          <ac:chgData name="farouk abu hassanain" userId="319a4f4791f24b01" providerId="LiveId" clId="{D7AAE926-1A40-4FB8-B834-C577AC4F2798}" dt="2020-04-13T19:42:00.818" v="2223" actId="478"/>
          <ac:spMkLst>
            <pc:docMk/>
            <pc:sldMk cId="1380625265" sldId="768"/>
            <ac:spMk id="64" creationId="{D5608C8F-6C76-4B65-B6C0-E8C4969CCA53}"/>
          </ac:spMkLst>
        </pc:spChg>
        <pc:spChg chg="del">
          <ac:chgData name="farouk abu hassanain" userId="319a4f4791f24b01" providerId="LiveId" clId="{D7AAE926-1A40-4FB8-B834-C577AC4F2798}" dt="2020-04-13T19:42:00.818" v="2223" actId="478"/>
          <ac:spMkLst>
            <pc:docMk/>
            <pc:sldMk cId="1380625265" sldId="768"/>
            <ac:spMk id="65" creationId="{B4D8F1F0-E88F-4C6A-8CCE-8F362448ED8A}"/>
          </ac:spMkLst>
        </pc:spChg>
        <pc:spChg chg="del">
          <ac:chgData name="farouk abu hassanain" userId="319a4f4791f24b01" providerId="LiveId" clId="{D7AAE926-1A40-4FB8-B834-C577AC4F2798}" dt="2020-04-13T19:42:03.368" v="2224" actId="478"/>
          <ac:spMkLst>
            <pc:docMk/>
            <pc:sldMk cId="1380625265" sldId="768"/>
            <ac:spMk id="74" creationId="{269CCC39-71B7-4E29-B91C-BA32E295B2C3}"/>
          </ac:spMkLst>
        </pc:spChg>
        <pc:spChg chg="del">
          <ac:chgData name="farouk abu hassanain" userId="319a4f4791f24b01" providerId="LiveId" clId="{D7AAE926-1A40-4FB8-B834-C577AC4F2798}" dt="2020-04-13T19:42:03.368" v="2224" actId="478"/>
          <ac:spMkLst>
            <pc:docMk/>
            <pc:sldMk cId="1380625265" sldId="768"/>
            <ac:spMk id="75" creationId="{8527F9E8-FF8E-47C5-BB70-55986E8D1EF8}"/>
          </ac:spMkLst>
        </pc:spChg>
        <pc:spChg chg="del">
          <ac:chgData name="farouk abu hassanain" userId="319a4f4791f24b01" providerId="LiveId" clId="{D7AAE926-1A40-4FB8-B834-C577AC4F2798}" dt="2020-04-13T19:42:03.368" v="2224" actId="478"/>
          <ac:spMkLst>
            <pc:docMk/>
            <pc:sldMk cId="1380625265" sldId="768"/>
            <ac:spMk id="76" creationId="{4C1E5FC5-5C90-441E-BE3C-602BFA5708B5}"/>
          </ac:spMkLst>
        </pc:spChg>
        <pc:spChg chg="del">
          <ac:chgData name="farouk abu hassanain" userId="319a4f4791f24b01" providerId="LiveId" clId="{D7AAE926-1A40-4FB8-B834-C577AC4F2798}" dt="2020-04-13T19:42:03.368" v="2224" actId="478"/>
          <ac:spMkLst>
            <pc:docMk/>
            <pc:sldMk cId="1380625265" sldId="768"/>
            <ac:spMk id="77" creationId="{E824B207-2A46-440D-A3D7-497DF98329E3}"/>
          </ac:spMkLst>
        </pc:spChg>
        <pc:spChg chg="del">
          <ac:chgData name="farouk abu hassanain" userId="319a4f4791f24b01" providerId="LiveId" clId="{D7AAE926-1A40-4FB8-B834-C577AC4F2798}" dt="2020-04-13T19:42:03.368" v="2224" actId="478"/>
          <ac:spMkLst>
            <pc:docMk/>
            <pc:sldMk cId="1380625265" sldId="768"/>
            <ac:spMk id="78" creationId="{F845B953-B879-4C02-B9D0-79D3FC2D7A80}"/>
          </ac:spMkLst>
        </pc:spChg>
        <pc:spChg chg="del">
          <ac:chgData name="farouk abu hassanain" userId="319a4f4791f24b01" providerId="LiveId" clId="{D7AAE926-1A40-4FB8-B834-C577AC4F2798}" dt="2020-04-13T19:42:03.368" v="2224" actId="478"/>
          <ac:spMkLst>
            <pc:docMk/>
            <pc:sldMk cId="1380625265" sldId="768"/>
            <ac:spMk id="79" creationId="{54A9AE98-A82D-4600-9B5C-A14B0B4E3D0D}"/>
          </ac:spMkLst>
        </pc:spChg>
        <pc:spChg chg="del">
          <ac:chgData name="farouk abu hassanain" userId="319a4f4791f24b01" providerId="LiveId" clId="{D7AAE926-1A40-4FB8-B834-C577AC4F2798}" dt="2020-04-13T19:42:03.368" v="2224" actId="478"/>
          <ac:spMkLst>
            <pc:docMk/>
            <pc:sldMk cId="1380625265" sldId="768"/>
            <ac:spMk id="80" creationId="{0AABAA37-F9E2-415E-9573-2353EB6E155E}"/>
          </ac:spMkLst>
        </pc:spChg>
        <pc:spChg chg="del">
          <ac:chgData name="farouk abu hassanain" userId="319a4f4791f24b01" providerId="LiveId" clId="{D7AAE926-1A40-4FB8-B834-C577AC4F2798}" dt="2020-04-13T19:42:03.368" v="2224" actId="478"/>
          <ac:spMkLst>
            <pc:docMk/>
            <pc:sldMk cId="1380625265" sldId="768"/>
            <ac:spMk id="81" creationId="{CD6B8CBC-2BC4-48B2-9B47-A9821B305B13}"/>
          </ac:spMkLst>
        </pc:spChg>
        <pc:spChg chg="del">
          <ac:chgData name="farouk abu hassanain" userId="319a4f4791f24b01" providerId="LiveId" clId="{D7AAE926-1A40-4FB8-B834-C577AC4F2798}" dt="2020-04-13T19:42:03.368" v="2224" actId="478"/>
          <ac:spMkLst>
            <pc:docMk/>
            <pc:sldMk cId="1380625265" sldId="768"/>
            <ac:spMk id="82" creationId="{A8D060A6-AA48-4AE4-9124-4E4197539C9B}"/>
          </ac:spMkLst>
        </pc:spChg>
        <pc:spChg chg="del">
          <ac:chgData name="farouk abu hassanain" userId="319a4f4791f24b01" providerId="LiveId" clId="{D7AAE926-1A40-4FB8-B834-C577AC4F2798}" dt="2020-04-13T19:42:03.368" v="2224" actId="478"/>
          <ac:spMkLst>
            <pc:docMk/>
            <pc:sldMk cId="1380625265" sldId="768"/>
            <ac:spMk id="83" creationId="{B3804D07-D0B9-4EBE-A830-E6DD4DB0401B}"/>
          </ac:spMkLst>
        </pc:spChg>
        <pc:spChg chg="del">
          <ac:chgData name="farouk abu hassanain" userId="319a4f4791f24b01" providerId="LiveId" clId="{D7AAE926-1A40-4FB8-B834-C577AC4F2798}" dt="2020-04-13T19:42:03.368" v="2224" actId="478"/>
          <ac:spMkLst>
            <pc:docMk/>
            <pc:sldMk cId="1380625265" sldId="768"/>
            <ac:spMk id="84" creationId="{637F3E5C-591D-496F-8A1D-261A1B768D4F}"/>
          </ac:spMkLst>
        </pc:spChg>
        <pc:spChg chg="del">
          <ac:chgData name="farouk abu hassanain" userId="319a4f4791f24b01" providerId="LiveId" clId="{D7AAE926-1A40-4FB8-B834-C577AC4F2798}" dt="2020-04-13T19:42:03.368" v="2224" actId="478"/>
          <ac:spMkLst>
            <pc:docMk/>
            <pc:sldMk cId="1380625265" sldId="768"/>
            <ac:spMk id="85" creationId="{516B99C6-8E0B-44F9-98BB-B9B1F9FEB118}"/>
          </ac:spMkLst>
        </pc:spChg>
        <pc:spChg chg="del">
          <ac:chgData name="farouk abu hassanain" userId="319a4f4791f24b01" providerId="LiveId" clId="{D7AAE926-1A40-4FB8-B834-C577AC4F2798}" dt="2020-04-13T19:42:00.818" v="2223" actId="478"/>
          <ac:spMkLst>
            <pc:docMk/>
            <pc:sldMk cId="1380625265" sldId="768"/>
            <ac:spMk id="86" creationId="{FD64A42D-AEE0-471A-9DD7-3624A8B1ACBE}"/>
          </ac:spMkLst>
        </pc:spChg>
        <pc:spChg chg="del">
          <ac:chgData name="farouk abu hassanain" userId="319a4f4791f24b01" providerId="LiveId" clId="{D7AAE926-1A40-4FB8-B834-C577AC4F2798}" dt="2020-04-13T19:42:00.818" v="2223" actId="478"/>
          <ac:spMkLst>
            <pc:docMk/>
            <pc:sldMk cId="1380625265" sldId="768"/>
            <ac:spMk id="87" creationId="{22B3AD68-DE07-47C3-8D2D-34D4A996E639}"/>
          </ac:spMkLst>
        </pc:spChg>
        <pc:spChg chg="del">
          <ac:chgData name="farouk abu hassanain" userId="319a4f4791f24b01" providerId="LiveId" clId="{D7AAE926-1A40-4FB8-B834-C577AC4F2798}" dt="2020-04-13T19:42:00.818" v="2223" actId="478"/>
          <ac:spMkLst>
            <pc:docMk/>
            <pc:sldMk cId="1380625265" sldId="768"/>
            <ac:spMk id="88" creationId="{ECDA323A-5D70-4A26-88F0-2D283B86BE31}"/>
          </ac:spMkLst>
        </pc:spChg>
        <pc:spChg chg="del">
          <ac:chgData name="farouk abu hassanain" userId="319a4f4791f24b01" providerId="LiveId" clId="{D7AAE926-1A40-4FB8-B834-C577AC4F2798}" dt="2020-04-13T19:42:00.818" v="2223" actId="478"/>
          <ac:spMkLst>
            <pc:docMk/>
            <pc:sldMk cId="1380625265" sldId="768"/>
            <ac:spMk id="89" creationId="{C360B249-E992-4D64-8E7E-B3F9A4FAE28A}"/>
          </ac:spMkLst>
        </pc:spChg>
        <pc:spChg chg="del">
          <ac:chgData name="farouk abu hassanain" userId="319a4f4791f24b01" providerId="LiveId" clId="{D7AAE926-1A40-4FB8-B834-C577AC4F2798}" dt="2020-04-13T19:42:00.818" v="2223" actId="478"/>
          <ac:spMkLst>
            <pc:docMk/>
            <pc:sldMk cId="1380625265" sldId="768"/>
            <ac:spMk id="90" creationId="{0ABAE00D-4A02-4C94-B463-29CCAEEAF227}"/>
          </ac:spMkLst>
        </pc:spChg>
        <pc:spChg chg="del">
          <ac:chgData name="farouk abu hassanain" userId="319a4f4791f24b01" providerId="LiveId" clId="{D7AAE926-1A40-4FB8-B834-C577AC4F2798}" dt="2020-04-13T19:42:00.818" v="2223" actId="478"/>
          <ac:spMkLst>
            <pc:docMk/>
            <pc:sldMk cId="1380625265" sldId="768"/>
            <ac:spMk id="91" creationId="{CF4E761F-B306-49CD-8983-70A623ADC7C9}"/>
          </ac:spMkLst>
        </pc:spChg>
        <pc:spChg chg="del">
          <ac:chgData name="farouk abu hassanain" userId="319a4f4791f24b01" providerId="LiveId" clId="{D7AAE926-1A40-4FB8-B834-C577AC4F2798}" dt="2020-04-13T19:42:00.818" v="2223" actId="478"/>
          <ac:spMkLst>
            <pc:docMk/>
            <pc:sldMk cId="1380625265" sldId="768"/>
            <ac:spMk id="92" creationId="{BA764DFF-36CF-49D2-B7ED-C792231804F1}"/>
          </ac:spMkLst>
        </pc:spChg>
        <pc:spChg chg="del">
          <ac:chgData name="farouk abu hassanain" userId="319a4f4791f24b01" providerId="LiveId" clId="{D7AAE926-1A40-4FB8-B834-C577AC4F2798}" dt="2020-04-13T19:42:00.818" v="2223" actId="478"/>
          <ac:spMkLst>
            <pc:docMk/>
            <pc:sldMk cId="1380625265" sldId="768"/>
            <ac:spMk id="93" creationId="{59794F66-0B8E-4477-BDA1-8E75B264805E}"/>
          </ac:spMkLst>
        </pc:spChg>
        <pc:spChg chg="del">
          <ac:chgData name="farouk abu hassanain" userId="319a4f4791f24b01" providerId="LiveId" clId="{D7AAE926-1A40-4FB8-B834-C577AC4F2798}" dt="2020-04-13T19:42:00.818" v="2223" actId="478"/>
          <ac:spMkLst>
            <pc:docMk/>
            <pc:sldMk cId="1380625265" sldId="768"/>
            <ac:spMk id="94" creationId="{588EFA97-909B-4521-B910-EF73DA08BB20}"/>
          </ac:spMkLst>
        </pc:spChg>
        <pc:spChg chg="del">
          <ac:chgData name="farouk abu hassanain" userId="319a4f4791f24b01" providerId="LiveId" clId="{D7AAE926-1A40-4FB8-B834-C577AC4F2798}" dt="2020-04-13T19:42:00.818" v="2223" actId="478"/>
          <ac:spMkLst>
            <pc:docMk/>
            <pc:sldMk cId="1380625265" sldId="768"/>
            <ac:spMk id="95" creationId="{A5AEAFEC-AD43-411A-BC41-C926E0871E4E}"/>
          </ac:spMkLst>
        </pc:spChg>
        <pc:spChg chg="del">
          <ac:chgData name="farouk abu hassanain" userId="319a4f4791f24b01" providerId="LiveId" clId="{D7AAE926-1A40-4FB8-B834-C577AC4F2798}" dt="2020-04-13T19:42:03.368" v="2224" actId="478"/>
          <ac:spMkLst>
            <pc:docMk/>
            <pc:sldMk cId="1380625265" sldId="768"/>
            <ac:spMk id="96" creationId="{1A220CDF-8D0B-4F12-B965-EF52120A6372}"/>
          </ac:spMkLst>
        </pc:spChg>
        <pc:spChg chg="add mod">
          <ac:chgData name="farouk abu hassanain" userId="319a4f4791f24b01" providerId="LiveId" clId="{D7AAE926-1A40-4FB8-B834-C577AC4F2798}" dt="2020-04-13T17:21:04.342" v="1635" actId="1076"/>
          <ac:spMkLst>
            <pc:docMk/>
            <pc:sldMk cId="1380625265" sldId="768"/>
            <ac:spMk id="97" creationId="{F3B3B39F-1CCE-4906-8FBB-22ADA5F357B7}"/>
          </ac:spMkLst>
        </pc:spChg>
        <pc:spChg chg="del">
          <ac:chgData name="farouk abu hassanain" userId="319a4f4791f24b01" providerId="LiveId" clId="{D7AAE926-1A40-4FB8-B834-C577AC4F2798}" dt="2020-04-13T19:42:03.368" v="2224" actId="478"/>
          <ac:spMkLst>
            <pc:docMk/>
            <pc:sldMk cId="1380625265" sldId="768"/>
            <ac:spMk id="102" creationId="{1DE25B92-48D2-4469-A8D6-8364B63515C0}"/>
          </ac:spMkLst>
        </pc:spChg>
        <pc:spChg chg="del">
          <ac:chgData name="farouk abu hassanain" userId="319a4f4791f24b01" providerId="LiveId" clId="{D7AAE926-1A40-4FB8-B834-C577AC4F2798}" dt="2020-04-13T19:42:03.368" v="2224" actId="478"/>
          <ac:spMkLst>
            <pc:docMk/>
            <pc:sldMk cId="1380625265" sldId="768"/>
            <ac:spMk id="103" creationId="{B41E4190-F1FD-4829-B871-911D4F91C4DD}"/>
          </ac:spMkLst>
        </pc:spChg>
        <pc:spChg chg="del">
          <ac:chgData name="farouk abu hassanain" userId="319a4f4791f24b01" providerId="LiveId" clId="{D7AAE926-1A40-4FB8-B834-C577AC4F2798}" dt="2020-04-13T19:42:03.368" v="2224" actId="478"/>
          <ac:spMkLst>
            <pc:docMk/>
            <pc:sldMk cId="1380625265" sldId="768"/>
            <ac:spMk id="104" creationId="{B98C2134-ECBD-4671-9396-DA6A29BE7005}"/>
          </ac:spMkLst>
        </pc:spChg>
        <pc:spChg chg="add mod">
          <ac:chgData name="farouk abu hassanain" userId="319a4f4791f24b01" providerId="LiveId" clId="{D7AAE926-1A40-4FB8-B834-C577AC4F2798}" dt="2020-04-13T17:22:01.220" v="1648" actId="207"/>
          <ac:spMkLst>
            <pc:docMk/>
            <pc:sldMk cId="1380625265" sldId="768"/>
            <ac:spMk id="105" creationId="{C33AE2A1-F425-407D-8FAF-79031695A309}"/>
          </ac:spMkLst>
        </pc:spChg>
        <pc:spChg chg="del mod topLvl">
          <ac:chgData name="farouk abu hassanain" userId="319a4f4791f24b01" providerId="LiveId" clId="{D7AAE926-1A40-4FB8-B834-C577AC4F2798}" dt="2020-04-13T19:42:00.818" v="2223" actId="478"/>
          <ac:spMkLst>
            <pc:docMk/>
            <pc:sldMk cId="1380625265" sldId="768"/>
            <ac:spMk id="141" creationId="{05EB283D-6386-491D-BE94-F52FE6DC515D}"/>
          </ac:spMkLst>
        </pc:spChg>
        <pc:spChg chg="del mod topLvl">
          <ac:chgData name="farouk abu hassanain" userId="319a4f4791f24b01" providerId="LiveId" clId="{D7AAE926-1A40-4FB8-B834-C577AC4F2798}" dt="2020-04-13T19:42:00.818" v="2223" actId="478"/>
          <ac:spMkLst>
            <pc:docMk/>
            <pc:sldMk cId="1380625265" sldId="768"/>
            <ac:spMk id="142" creationId="{18E33423-3444-4E87-9171-45ACDC620ABC}"/>
          </ac:spMkLst>
        </pc:spChg>
        <pc:spChg chg="del mod topLvl">
          <ac:chgData name="farouk abu hassanain" userId="319a4f4791f24b01" providerId="LiveId" clId="{D7AAE926-1A40-4FB8-B834-C577AC4F2798}" dt="2020-04-13T19:42:00.818" v="2223" actId="478"/>
          <ac:spMkLst>
            <pc:docMk/>
            <pc:sldMk cId="1380625265" sldId="768"/>
            <ac:spMk id="143" creationId="{182F2687-E886-4344-8E4B-360FE476E1B4}"/>
          </ac:spMkLst>
        </pc:spChg>
        <pc:spChg chg="mod topLvl">
          <ac:chgData name="farouk abu hassanain" userId="319a4f4791f24b01" providerId="LiveId" clId="{D7AAE926-1A40-4FB8-B834-C577AC4F2798}" dt="2020-04-13T17:21:21.430" v="1640" actId="164"/>
          <ac:spMkLst>
            <pc:docMk/>
            <pc:sldMk cId="1380625265" sldId="768"/>
            <ac:spMk id="144" creationId="{0419F24E-0572-464E-B73A-AE048A33DAF2}"/>
          </ac:spMkLst>
        </pc:spChg>
        <pc:spChg chg="del mod topLvl">
          <ac:chgData name="farouk abu hassanain" userId="319a4f4791f24b01" providerId="LiveId" clId="{D7AAE926-1A40-4FB8-B834-C577AC4F2798}" dt="2020-04-13T19:42:00.818" v="2223" actId="478"/>
          <ac:spMkLst>
            <pc:docMk/>
            <pc:sldMk cId="1380625265" sldId="768"/>
            <ac:spMk id="145" creationId="{BC1B3552-C91E-41B6-9E8E-D3D312FDF029}"/>
          </ac:spMkLst>
        </pc:spChg>
        <pc:spChg chg="del mod topLvl">
          <ac:chgData name="farouk abu hassanain" userId="319a4f4791f24b01" providerId="LiveId" clId="{D7AAE926-1A40-4FB8-B834-C577AC4F2798}" dt="2020-04-13T17:32:08.186" v="1706" actId="478"/>
          <ac:spMkLst>
            <pc:docMk/>
            <pc:sldMk cId="1380625265" sldId="768"/>
            <ac:spMk id="146" creationId="{C6818DE7-06FF-471B-BCC5-46987689061E}"/>
          </ac:spMkLst>
        </pc:spChg>
        <pc:spChg chg="del mod topLvl">
          <ac:chgData name="farouk abu hassanain" userId="319a4f4791f24b01" providerId="LiveId" clId="{D7AAE926-1A40-4FB8-B834-C577AC4F2798}" dt="2020-04-13T19:42:00.818" v="2223" actId="478"/>
          <ac:spMkLst>
            <pc:docMk/>
            <pc:sldMk cId="1380625265" sldId="768"/>
            <ac:spMk id="147" creationId="{B5315C80-F349-49FD-8D75-4A8FC173B2DF}"/>
          </ac:spMkLst>
        </pc:spChg>
        <pc:spChg chg="del mod topLvl">
          <ac:chgData name="farouk abu hassanain" userId="319a4f4791f24b01" providerId="LiveId" clId="{D7AAE926-1A40-4FB8-B834-C577AC4F2798}" dt="2020-04-13T19:42:00.818" v="2223" actId="478"/>
          <ac:spMkLst>
            <pc:docMk/>
            <pc:sldMk cId="1380625265" sldId="768"/>
            <ac:spMk id="148" creationId="{C6D7B267-FB7E-4BBD-932F-2396EED2CF46}"/>
          </ac:spMkLst>
        </pc:spChg>
        <pc:spChg chg="del mod topLvl">
          <ac:chgData name="farouk abu hassanain" userId="319a4f4791f24b01" providerId="LiveId" clId="{D7AAE926-1A40-4FB8-B834-C577AC4F2798}" dt="2020-04-13T17:32:08.186" v="1706" actId="478"/>
          <ac:spMkLst>
            <pc:docMk/>
            <pc:sldMk cId="1380625265" sldId="768"/>
            <ac:spMk id="149" creationId="{716318C3-2C95-4EC9-8226-00CD922E3BEA}"/>
          </ac:spMkLst>
        </pc:spChg>
        <pc:spChg chg="del mod topLvl">
          <ac:chgData name="farouk abu hassanain" userId="319a4f4791f24b01" providerId="LiveId" clId="{D7AAE926-1A40-4FB8-B834-C577AC4F2798}" dt="2020-04-13T19:42:00.818" v="2223" actId="478"/>
          <ac:spMkLst>
            <pc:docMk/>
            <pc:sldMk cId="1380625265" sldId="768"/>
            <ac:spMk id="150" creationId="{D37F461A-90B6-4D67-8147-5A480F2DAA2E}"/>
          </ac:spMkLst>
        </pc:spChg>
        <pc:spChg chg="del mod topLvl">
          <ac:chgData name="farouk abu hassanain" userId="319a4f4791f24b01" providerId="LiveId" clId="{D7AAE926-1A40-4FB8-B834-C577AC4F2798}" dt="2020-04-13T19:42:00.818" v="2223" actId="478"/>
          <ac:spMkLst>
            <pc:docMk/>
            <pc:sldMk cId="1380625265" sldId="768"/>
            <ac:spMk id="151" creationId="{608895DE-24C7-46B4-8C64-5FCD8C360B7E}"/>
          </ac:spMkLst>
        </pc:spChg>
        <pc:grpChg chg="add mod">
          <ac:chgData name="farouk abu hassanain" userId="319a4f4791f24b01" providerId="LiveId" clId="{D7AAE926-1A40-4FB8-B834-C577AC4F2798}" dt="2020-04-13T17:21:25.042" v="1641" actId="1076"/>
          <ac:grpSpMkLst>
            <pc:docMk/>
            <pc:sldMk cId="1380625265" sldId="768"/>
            <ac:grpSpMk id="7" creationId="{2A184380-F860-4727-841A-0FF3B2972876}"/>
          </ac:grpSpMkLst>
        </pc:grpChg>
        <pc:grpChg chg="del">
          <ac:chgData name="farouk abu hassanain" userId="319a4f4791f24b01" providerId="LiveId" clId="{D7AAE926-1A40-4FB8-B834-C577AC4F2798}" dt="2020-04-13T17:20:15.880" v="1621" actId="478"/>
          <ac:grpSpMkLst>
            <pc:docMk/>
            <pc:sldMk cId="1380625265" sldId="768"/>
            <ac:grpSpMk id="17" creationId="{FE391C4C-ED05-4C68-B057-2C7B25FB2FB9}"/>
          </ac:grpSpMkLst>
        </pc:grpChg>
        <pc:grpChg chg="del mod">
          <ac:chgData name="farouk abu hassanain" userId="319a4f4791f24b01" providerId="LiveId" clId="{D7AAE926-1A40-4FB8-B834-C577AC4F2798}" dt="2020-04-13T17:20:12.117" v="1620" actId="165"/>
          <ac:grpSpMkLst>
            <pc:docMk/>
            <pc:sldMk cId="1380625265" sldId="768"/>
            <ac:grpSpMk id="18" creationId="{F7501BA9-03B0-4252-AFC9-F299AEF8004A}"/>
          </ac:grpSpMkLst>
        </pc:grpChg>
      </pc:sldChg>
      <pc:sldChg chg="addSp delSp modSp add">
        <pc:chgData name="farouk abu hassanain" userId="319a4f4791f24b01" providerId="LiveId" clId="{D7AAE926-1A40-4FB8-B834-C577AC4F2798}" dt="2020-04-13T19:41:55.404" v="2222" actId="478"/>
        <pc:sldMkLst>
          <pc:docMk/>
          <pc:sldMk cId="3318835914" sldId="769"/>
        </pc:sldMkLst>
        <pc:spChg chg="mod">
          <ac:chgData name="farouk abu hassanain" userId="319a4f4791f24b01" providerId="LiveId" clId="{D7AAE926-1A40-4FB8-B834-C577AC4F2798}" dt="2020-04-13T19:37:53.357" v="2185" actId="20577"/>
          <ac:spMkLst>
            <pc:docMk/>
            <pc:sldMk cId="3318835914" sldId="769"/>
            <ac:spMk id="4" creationId="{63633AA5-FD60-4A4D-B3C2-0921970BA2DC}"/>
          </ac:spMkLst>
        </pc:spChg>
        <pc:spChg chg="add del mod">
          <ac:chgData name="farouk abu hassanain" userId="319a4f4791f24b01" providerId="LiveId" clId="{D7AAE926-1A40-4FB8-B834-C577AC4F2798}" dt="2020-04-13T17:24:20.793" v="1682" actId="478"/>
          <ac:spMkLst>
            <pc:docMk/>
            <pc:sldMk cId="3318835914" sldId="769"/>
            <ac:spMk id="9" creationId="{70F9BB7F-E0F3-4C19-8874-C3D933914D06}"/>
          </ac:spMkLst>
        </pc:spChg>
        <pc:spChg chg="add mod">
          <ac:chgData name="farouk abu hassanain" userId="319a4f4791f24b01" providerId="LiveId" clId="{D7AAE926-1A40-4FB8-B834-C577AC4F2798}" dt="2020-04-13T17:31:45.167" v="1702" actId="164"/>
          <ac:spMkLst>
            <pc:docMk/>
            <pc:sldMk cId="3318835914" sldId="769"/>
            <ac:spMk id="10" creationId="{FE69B3B9-5153-4AE6-B6E7-F55D25E705EC}"/>
          </ac:spMkLst>
        </pc:spChg>
        <pc:spChg chg="add mod">
          <ac:chgData name="farouk abu hassanain" userId="319a4f4791f24b01" providerId="LiveId" clId="{D7AAE926-1A40-4FB8-B834-C577AC4F2798}" dt="2020-04-13T17:31:45.167" v="1702" actId="164"/>
          <ac:spMkLst>
            <pc:docMk/>
            <pc:sldMk cId="3318835914" sldId="769"/>
            <ac:spMk id="11" creationId="{91F3D5D8-F5B7-4E12-8C51-021370E4B104}"/>
          </ac:spMkLst>
        </pc:spChg>
        <pc:spChg chg="add mod">
          <ac:chgData name="farouk abu hassanain" userId="319a4f4791f24b01" providerId="LiveId" clId="{D7AAE926-1A40-4FB8-B834-C577AC4F2798}" dt="2020-04-13T17:31:45.167" v="1702" actId="164"/>
          <ac:spMkLst>
            <pc:docMk/>
            <pc:sldMk cId="3318835914" sldId="769"/>
            <ac:spMk id="12" creationId="{38DD761B-E5FF-434C-84E5-40C7BC617002}"/>
          </ac:spMkLst>
        </pc:spChg>
        <pc:spChg chg="add mod">
          <ac:chgData name="farouk abu hassanain" userId="319a4f4791f24b01" providerId="LiveId" clId="{D7AAE926-1A40-4FB8-B834-C577AC4F2798}" dt="2020-04-13T17:31:45.167" v="1702" actId="164"/>
          <ac:spMkLst>
            <pc:docMk/>
            <pc:sldMk cId="3318835914" sldId="769"/>
            <ac:spMk id="13" creationId="{C0185F0A-1E7C-4FB3-A893-14FED1B9DDA3}"/>
          </ac:spMkLst>
        </pc:spChg>
        <pc:spChg chg="del">
          <ac:chgData name="farouk abu hassanain" userId="319a4f4791f24b01" providerId="LiveId" clId="{D7AAE926-1A40-4FB8-B834-C577AC4F2798}" dt="2020-04-13T19:41:51.931" v="2221" actId="478"/>
          <ac:spMkLst>
            <pc:docMk/>
            <pc:sldMk cId="3318835914" sldId="769"/>
            <ac:spMk id="26" creationId="{950E9488-376F-4C03-9605-A84B7548F31E}"/>
          </ac:spMkLst>
        </pc:spChg>
        <pc:spChg chg="del">
          <ac:chgData name="farouk abu hassanain" userId="319a4f4791f24b01" providerId="LiveId" clId="{D7AAE926-1A40-4FB8-B834-C577AC4F2798}" dt="2020-04-13T19:41:51.931" v="2221" actId="478"/>
          <ac:spMkLst>
            <pc:docMk/>
            <pc:sldMk cId="3318835914" sldId="769"/>
            <ac:spMk id="27" creationId="{656E0CD0-7A30-4374-97D7-2306DA171098}"/>
          </ac:spMkLst>
        </pc:spChg>
        <pc:spChg chg="del">
          <ac:chgData name="farouk abu hassanain" userId="319a4f4791f24b01" providerId="LiveId" clId="{D7AAE926-1A40-4FB8-B834-C577AC4F2798}" dt="2020-04-13T19:41:51.931" v="2221" actId="478"/>
          <ac:spMkLst>
            <pc:docMk/>
            <pc:sldMk cId="3318835914" sldId="769"/>
            <ac:spMk id="31" creationId="{0A5B3764-090B-490A-8802-04A0CAC77F70}"/>
          </ac:spMkLst>
        </pc:spChg>
        <pc:spChg chg="del">
          <ac:chgData name="farouk abu hassanain" userId="319a4f4791f24b01" providerId="LiveId" clId="{D7AAE926-1A40-4FB8-B834-C577AC4F2798}" dt="2020-04-13T19:41:51.931" v="2221" actId="478"/>
          <ac:spMkLst>
            <pc:docMk/>
            <pc:sldMk cId="3318835914" sldId="769"/>
            <ac:spMk id="32" creationId="{7B24EA59-FB1A-4D3E-B502-29E2A8AD2EF5}"/>
          </ac:spMkLst>
        </pc:spChg>
        <pc:spChg chg="del">
          <ac:chgData name="farouk abu hassanain" userId="319a4f4791f24b01" providerId="LiveId" clId="{D7AAE926-1A40-4FB8-B834-C577AC4F2798}" dt="2020-04-13T19:41:51.931" v="2221" actId="478"/>
          <ac:spMkLst>
            <pc:docMk/>
            <pc:sldMk cId="3318835914" sldId="769"/>
            <ac:spMk id="37" creationId="{37B98A63-8584-48BF-953A-185822A86FF0}"/>
          </ac:spMkLst>
        </pc:spChg>
        <pc:spChg chg="del">
          <ac:chgData name="farouk abu hassanain" userId="319a4f4791f24b01" providerId="LiveId" clId="{D7AAE926-1A40-4FB8-B834-C577AC4F2798}" dt="2020-04-13T19:41:51.931" v="2221" actId="478"/>
          <ac:spMkLst>
            <pc:docMk/>
            <pc:sldMk cId="3318835914" sldId="769"/>
            <ac:spMk id="38" creationId="{9C0B2568-7174-4888-A14A-169B27C8BFE4}"/>
          </ac:spMkLst>
        </pc:spChg>
        <pc:spChg chg="del">
          <ac:chgData name="farouk abu hassanain" userId="319a4f4791f24b01" providerId="LiveId" clId="{D7AAE926-1A40-4FB8-B834-C577AC4F2798}" dt="2020-04-13T19:41:51.931" v="2221" actId="478"/>
          <ac:spMkLst>
            <pc:docMk/>
            <pc:sldMk cId="3318835914" sldId="769"/>
            <ac:spMk id="56" creationId="{17EA78AA-FE1A-48ED-B981-FF476301A6BE}"/>
          </ac:spMkLst>
        </pc:spChg>
        <pc:spChg chg="del">
          <ac:chgData name="farouk abu hassanain" userId="319a4f4791f24b01" providerId="LiveId" clId="{D7AAE926-1A40-4FB8-B834-C577AC4F2798}" dt="2020-04-13T19:41:51.931" v="2221" actId="478"/>
          <ac:spMkLst>
            <pc:docMk/>
            <pc:sldMk cId="3318835914" sldId="769"/>
            <ac:spMk id="59" creationId="{664CF4DD-DEF1-4BDE-BC30-AB9359B8F2E2}"/>
          </ac:spMkLst>
        </pc:spChg>
        <pc:spChg chg="del">
          <ac:chgData name="farouk abu hassanain" userId="319a4f4791f24b01" providerId="LiveId" clId="{D7AAE926-1A40-4FB8-B834-C577AC4F2798}" dt="2020-04-13T19:41:51.931" v="2221" actId="478"/>
          <ac:spMkLst>
            <pc:docMk/>
            <pc:sldMk cId="3318835914" sldId="769"/>
            <ac:spMk id="61" creationId="{04766526-1832-4B42-B276-0996E6C4C899}"/>
          </ac:spMkLst>
        </pc:spChg>
        <pc:spChg chg="del">
          <ac:chgData name="farouk abu hassanain" userId="319a4f4791f24b01" providerId="LiveId" clId="{D7AAE926-1A40-4FB8-B834-C577AC4F2798}" dt="2020-04-13T19:41:51.931" v="2221" actId="478"/>
          <ac:spMkLst>
            <pc:docMk/>
            <pc:sldMk cId="3318835914" sldId="769"/>
            <ac:spMk id="62" creationId="{B1EF3188-4E6D-4066-BB69-F86EAB2466E0}"/>
          </ac:spMkLst>
        </pc:spChg>
        <pc:spChg chg="del">
          <ac:chgData name="farouk abu hassanain" userId="319a4f4791f24b01" providerId="LiveId" clId="{D7AAE926-1A40-4FB8-B834-C577AC4F2798}" dt="2020-04-13T19:41:51.931" v="2221" actId="478"/>
          <ac:spMkLst>
            <pc:docMk/>
            <pc:sldMk cId="3318835914" sldId="769"/>
            <ac:spMk id="64" creationId="{D5608C8F-6C76-4B65-B6C0-E8C4969CCA53}"/>
          </ac:spMkLst>
        </pc:spChg>
        <pc:spChg chg="del">
          <ac:chgData name="farouk abu hassanain" userId="319a4f4791f24b01" providerId="LiveId" clId="{D7AAE926-1A40-4FB8-B834-C577AC4F2798}" dt="2020-04-13T19:41:51.931" v="2221" actId="478"/>
          <ac:spMkLst>
            <pc:docMk/>
            <pc:sldMk cId="3318835914" sldId="769"/>
            <ac:spMk id="65" creationId="{B4D8F1F0-E88F-4C6A-8CCE-8F362448ED8A}"/>
          </ac:spMkLst>
        </pc:spChg>
        <pc:spChg chg="add mod">
          <ac:chgData name="farouk abu hassanain" userId="319a4f4791f24b01" providerId="LiveId" clId="{D7AAE926-1A40-4FB8-B834-C577AC4F2798}" dt="2020-04-13T17:22:54.614" v="1658" actId="1076"/>
          <ac:spMkLst>
            <pc:docMk/>
            <pc:sldMk cId="3318835914" sldId="769"/>
            <ac:spMk id="66" creationId="{A7F51763-5E9A-4762-976F-837B9F16AA6C}"/>
          </ac:spMkLst>
        </pc:spChg>
        <pc:spChg chg="add mod">
          <ac:chgData name="farouk abu hassanain" userId="319a4f4791f24b01" providerId="LiveId" clId="{D7AAE926-1A40-4FB8-B834-C577AC4F2798}" dt="2020-04-13T17:22:54.614" v="1658" actId="1076"/>
          <ac:spMkLst>
            <pc:docMk/>
            <pc:sldMk cId="3318835914" sldId="769"/>
            <ac:spMk id="67" creationId="{3E48F1B3-7E6F-431F-A57D-0DC63FC2FCE8}"/>
          </ac:spMkLst>
        </pc:spChg>
        <pc:spChg chg="del">
          <ac:chgData name="farouk abu hassanain" userId="319a4f4791f24b01" providerId="LiveId" clId="{D7AAE926-1A40-4FB8-B834-C577AC4F2798}" dt="2020-04-13T19:41:55.404" v="2222" actId="478"/>
          <ac:spMkLst>
            <pc:docMk/>
            <pc:sldMk cId="3318835914" sldId="769"/>
            <ac:spMk id="74" creationId="{269CCC39-71B7-4E29-B91C-BA32E295B2C3}"/>
          </ac:spMkLst>
        </pc:spChg>
        <pc:spChg chg="del">
          <ac:chgData name="farouk abu hassanain" userId="319a4f4791f24b01" providerId="LiveId" clId="{D7AAE926-1A40-4FB8-B834-C577AC4F2798}" dt="2020-04-13T19:41:55.404" v="2222" actId="478"/>
          <ac:spMkLst>
            <pc:docMk/>
            <pc:sldMk cId="3318835914" sldId="769"/>
            <ac:spMk id="75" creationId="{8527F9E8-FF8E-47C5-BB70-55986E8D1EF8}"/>
          </ac:spMkLst>
        </pc:spChg>
        <pc:spChg chg="del">
          <ac:chgData name="farouk abu hassanain" userId="319a4f4791f24b01" providerId="LiveId" clId="{D7AAE926-1A40-4FB8-B834-C577AC4F2798}" dt="2020-04-13T19:41:55.404" v="2222" actId="478"/>
          <ac:spMkLst>
            <pc:docMk/>
            <pc:sldMk cId="3318835914" sldId="769"/>
            <ac:spMk id="76" creationId="{4C1E5FC5-5C90-441E-BE3C-602BFA5708B5}"/>
          </ac:spMkLst>
        </pc:spChg>
        <pc:spChg chg="del">
          <ac:chgData name="farouk abu hassanain" userId="319a4f4791f24b01" providerId="LiveId" clId="{D7AAE926-1A40-4FB8-B834-C577AC4F2798}" dt="2020-04-13T19:41:55.404" v="2222" actId="478"/>
          <ac:spMkLst>
            <pc:docMk/>
            <pc:sldMk cId="3318835914" sldId="769"/>
            <ac:spMk id="77" creationId="{E824B207-2A46-440D-A3D7-497DF98329E3}"/>
          </ac:spMkLst>
        </pc:spChg>
        <pc:spChg chg="del">
          <ac:chgData name="farouk abu hassanain" userId="319a4f4791f24b01" providerId="LiveId" clId="{D7AAE926-1A40-4FB8-B834-C577AC4F2798}" dt="2020-04-13T19:41:55.404" v="2222" actId="478"/>
          <ac:spMkLst>
            <pc:docMk/>
            <pc:sldMk cId="3318835914" sldId="769"/>
            <ac:spMk id="78" creationId="{F845B953-B879-4C02-B9D0-79D3FC2D7A80}"/>
          </ac:spMkLst>
        </pc:spChg>
        <pc:spChg chg="del">
          <ac:chgData name="farouk abu hassanain" userId="319a4f4791f24b01" providerId="LiveId" clId="{D7AAE926-1A40-4FB8-B834-C577AC4F2798}" dt="2020-04-13T19:41:55.404" v="2222" actId="478"/>
          <ac:spMkLst>
            <pc:docMk/>
            <pc:sldMk cId="3318835914" sldId="769"/>
            <ac:spMk id="79" creationId="{54A9AE98-A82D-4600-9B5C-A14B0B4E3D0D}"/>
          </ac:spMkLst>
        </pc:spChg>
        <pc:spChg chg="del">
          <ac:chgData name="farouk abu hassanain" userId="319a4f4791f24b01" providerId="LiveId" clId="{D7AAE926-1A40-4FB8-B834-C577AC4F2798}" dt="2020-04-13T19:41:55.404" v="2222" actId="478"/>
          <ac:spMkLst>
            <pc:docMk/>
            <pc:sldMk cId="3318835914" sldId="769"/>
            <ac:spMk id="80" creationId="{0AABAA37-F9E2-415E-9573-2353EB6E155E}"/>
          </ac:spMkLst>
        </pc:spChg>
        <pc:spChg chg="del">
          <ac:chgData name="farouk abu hassanain" userId="319a4f4791f24b01" providerId="LiveId" clId="{D7AAE926-1A40-4FB8-B834-C577AC4F2798}" dt="2020-04-13T19:41:55.404" v="2222" actId="478"/>
          <ac:spMkLst>
            <pc:docMk/>
            <pc:sldMk cId="3318835914" sldId="769"/>
            <ac:spMk id="81" creationId="{CD6B8CBC-2BC4-48B2-9B47-A9821B305B13}"/>
          </ac:spMkLst>
        </pc:spChg>
        <pc:spChg chg="del">
          <ac:chgData name="farouk abu hassanain" userId="319a4f4791f24b01" providerId="LiveId" clId="{D7AAE926-1A40-4FB8-B834-C577AC4F2798}" dt="2020-04-13T19:41:55.404" v="2222" actId="478"/>
          <ac:spMkLst>
            <pc:docMk/>
            <pc:sldMk cId="3318835914" sldId="769"/>
            <ac:spMk id="82" creationId="{A8D060A6-AA48-4AE4-9124-4E4197539C9B}"/>
          </ac:spMkLst>
        </pc:spChg>
        <pc:spChg chg="del">
          <ac:chgData name="farouk abu hassanain" userId="319a4f4791f24b01" providerId="LiveId" clId="{D7AAE926-1A40-4FB8-B834-C577AC4F2798}" dt="2020-04-13T19:41:55.404" v="2222" actId="478"/>
          <ac:spMkLst>
            <pc:docMk/>
            <pc:sldMk cId="3318835914" sldId="769"/>
            <ac:spMk id="83" creationId="{B3804D07-D0B9-4EBE-A830-E6DD4DB0401B}"/>
          </ac:spMkLst>
        </pc:spChg>
        <pc:spChg chg="del">
          <ac:chgData name="farouk abu hassanain" userId="319a4f4791f24b01" providerId="LiveId" clId="{D7AAE926-1A40-4FB8-B834-C577AC4F2798}" dt="2020-04-13T19:41:55.404" v="2222" actId="478"/>
          <ac:spMkLst>
            <pc:docMk/>
            <pc:sldMk cId="3318835914" sldId="769"/>
            <ac:spMk id="84" creationId="{637F3E5C-591D-496F-8A1D-261A1B768D4F}"/>
          </ac:spMkLst>
        </pc:spChg>
        <pc:spChg chg="del">
          <ac:chgData name="farouk abu hassanain" userId="319a4f4791f24b01" providerId="LiveId" clId="{D7AAE926-1A40-4FB8-B834-C577AC4F2798}" dt="2020-04-13T19:41:55.404" v="2222" actId="478"/>
          <ac:spMkLst>
            <pc:docMk/>
            <pc:sldMk cId="3318835914" sldId="769"/>
            <ac:spMk id="85" creationId="{516B99C6-8E0B-44F9-98BB-B9B1F9FEB118}"/>
          </ac:spMkLst>
        </pc:spChg>
        <pc:spChg chg="del">
          <ac:chgData name="farouk abu hassanain" userId="319a4f4791f24b01" providerId="LiveId" clId="{D7AAE926-1A40-4FB8-B834-C577AC4F2798}" dt="2020-04-13T19:41:51.931" v="2221" actId="478"/>
          <ac:spMkLst>
            <pc:docMk/>
            <pc:sldMk cId="3318835914" sldId="769"/>
            <ac:spMk id="86" creationId="{FD64A42D-AEE0-471A-9DD7-3624A8B1ACBE}"/>
          </ac:spMkLst>
        </pc:spChg>
        <pc:spChg chg="del">
          <ac:chgData name="farouk abu hassanain" userId="319a4f4791f24b01" providerId="LiveId" clId="{D7AAE926-1A40-4FB8-B834-C577AC4F2798}" dt="2020-04-13T19:41:51.931" v="2221" actId="478"/>
          <ac:spMkLst>
            <pc:docMk/>
            <pc:sldMk cId="3318835914" sldId="769"/>
            <ac:spMk id="87" creationId="{22B3AD68-DE07-47C3-8D2D-34D4A996E639}"/>
          </ac:spMkLst>
        </pc:spChg>
        <pc:spChg chg="del">
          <ac:chgData name="farouk abu hassanain" userId="319a4f4791f24b01" providerId="LiveId" clId="{D7AAE926-1A40-4FB8-B834-C577AC4F2798}" dt="2020-04-13T19:41:51.931" v="2221" actId="478"/>
          <ac:spMkLst>
            <pc:docMk/>
            <pc:sldMk cId="3318835914" sldId="769"/>
            <ac:spMk id="88" creationId="{ECDA323A-5D70-4A26-88F0-2D283B86BE31}"/>
          </ac:spMkLst>
        </pc:spChg>
        <pc:spChg chg="del">
          <ac:chgData name="farouk abu hassanain" userId="319a4f4791f24b01" providerId="LiveId" clId="{D7AAE926-1A40-4FB8-B834-C577AC4F2798}" dt="2020-04-13T19:41:51.931" v="2221" actId="478"/>
          <ac:spMkLst>
            <pc:docMk/>
            <pc:sldMk cId="3318835914" sldId="769"/>
            <ac:spMk id="89" creationId="{C360B249-E992-4D64-8E7E-B3F9A4FAE28A}"/>
          </ac:spMkLst>
        </pc:spChg>
        <pc:spChg chg="del">
          <ac:chgData name="farouk abu hassanain" userId="319a4f4791f24b01" providerId="LiveId" clId="{D7AAE926-1A40-4FB8-B834-C577AC4F2798}" dt="2020-04-13T19:41:51.931" v="2221" actId="478"/>
          <ac:spMkLst>
            <pc:docMk/>
            <pc:sldMk cId="3318835914" sldId="769"/>
            <ac:spMk id="90" creationId="{0ABAE00D-4A02-4C94-B463-29CCAEEAF227}"/>
          </ac:spMkLst>
        </pc:spChg>
        <pc:spChg chg="del">
          <ac:chgData name="farouk abu hassanain" userId="319a4f4791f24b01" providerId="LiveId" clId="{D7AAE926-1A40-4FB8-B834-C577AC4F2798}" dt="2020-04-13T19:41:51.931" v="2221" actId="478"/>
          <ac:spMkLst>
            <pc:docMk/>
            <pc:sldMk cId="3318835914" sldId="769"/>
            <ac:spMk id="91" creationId="{CF4E761F-B306-49CD-8983-70A623ADC7C9}"/>
          </ac:spMkLst>
        </pc:spChg>
        <pc:spChg chg="del">
          <ac:chgData name="farouk abu hassanain" userId="319a4f4791f24b01" providerId="LiveId" clId="{D7AAE926-1A40-4FB8-B834-C577AC4F2798}" dt="2020-04-13T19:41:51.931" v="2221" actId="478"/>
          <ac:spMkLst>
            <pc:docMk/>
            <pc:sldMk cId="3318835914" sldId="769"/>
            <ac:spMk id="92" creationId="{BA764DFF-36CF-49D2-B7ED-C792231804F1}"/>
          </ac:spMkLst>
        </pc:spChg>
        <pc:spChg chg="del">
          <ac:chgData name="farouk abu hassanain" userId="319a4f4791f24b01" providerId="LiveId" clId="{D7AAE926-1A40-4FB8-B834-C577AC4F2798}" dt="2020-04-13T19:41:51.931" v="2221" actId="478"/>
          <ac:spMkLst>
            <pc:docMk/>
            <pc:sldMk cId="3318835914" sldId="769"/>
            <ac:spMk id="93" creationId="{59794F66-0B8E-4477-BDA1-8E75B264805E}"/>
          </ac:spMkLst>
        </pc:spChg>
        <pc:spChg chg="del">
          <ac:chgData name="farouk abu hassanain" userId="319a4f4791f24b01" providerId="LiveId" clId="{D7AAE926-1A40-4FB8-B834-C577AC4F2798}" dt="2020-04-13T19:41:51.931" v="2221" actId="478"/>
          <ac:spMkLst>
            <pc:docMk/>
            <pc:sldMk cId="3318835914" sldId="769"/>
            <ac:spMk id="94" creationId="{588EFA97-909B-4521-B910-EF73DA08BB20}"/>
          </ac:spMkLst>
        </pc:spChg>
        <pc:spChg chg="del">
          <ac:chgData name="farouk abu hassanain" userId="319a4f4791f24b01" providerId="LiveId" clId="{D7AAE926-1A40-4FB8-B834-C577AC4F2798}" dt="2020-04-13T19:41:51.931" v="2221" actId="478"/>
          <ac:spMkLst>
            <pc:docMk/>
            <pc:sldMk cId="3318835914" sldId="769"/>
            <ac:spMk id="95" creationId="{A5AEAFEC-AD43-411A-BC41-C926E0871E4E}"/>
          </ac:spMkLst>
        </pc:spChg>
        <pc:spChg chg="del">
          <ac:chgData name="farouk abu hassanain" userId="319a4f4791f24b01" providerId="LiveId" clId="{D7AAE926-1A40-4FB8-B834-C577AC4F2798}" dt="2020-04-13T19:41:55.404" v="2222" actId="478"/>
          <ac:spMkLst>
            <pc:docMk/>
            <pc:sldMk cId="3318835914" sldId="769"/>
            <ac:spMk id="96" creationId="{1A220CDF-8D0B-4F12-B965-EF52120A6372}"/>
          </ac:spMkLst>
        </pc:spChg>
        <pc:spChg chg="del">
          <ac:chgData name="farouk abu hassanain" userId="319a4f4791f24b01" providerId="LiveId" clId="{D7AAE926-1A40-4FB8-B834-C577AC4F2798}" dt="2020-04-13T17:23:08.707" v="1659" actId="478"/>
          <ac:spMkLst>
            <pc:docMk/>
            <pc:sldMk cId="3318835914" sldId="769"/>
            <ac:spMk id="97" creationId="{F3B3B39F-1CCE-4906-8FBB-22ADA5F357B7}"/>
          </ac:spMkLst>
        </pc:spChg>
        <pc:spChg chg="del">
          <ac:chgData name="farouk abu hassanain" userId="319a4f4791f24b01" providerId="LiveId" clId="{D7AAE926-1A40-4FB8-B834-C577AC4F2798}" dt="2020-04-13T19:41:55.404" v="2222" actId="478"/>
          <ac:spMkLst>
            <pc:docMk/>
            <pc:sldMk cId="3318835914" sldId="769"/>
            <ac:spMk id="102" creationId="{1DE25B92-48D2-4469-A8D6-8364B63515C0}"/>
          </ac:spMkLst>
        </pc:spChg>
        <pc:spChg chg="del">
          <ac:chgData name="farouk abu hassanain" userId="319a4f4791f24b01" providerId="LiveId" clId="{D7AAE926-1A40-4FB8-B834-C577AC4F2798}" dt="2020-04-13T19:41:55.404" v="2222" actId="478"/>
          <ac:spMkLst>
            <pc:docMk/>
            <pc:sldMk cId="3318835914" sldId="769"/>
            <ac:spMk id="103" creationId="{B41E4190-F1FD-4829-B871-911D4F91C4DD}"/>
          </ac:spMkLst>
        </pc:spChg>
        <pc:spChg chg="del">
          <ac:chgData name="farouk abu hassanain" userId="319a4f4791f24b01" providerId="LiveId" clId="{D7AAE926-1A40-4FB8-B834-C577AC4F2798}" dt="2020-04-13T19:41:55.404" v="2222" actId="478"/>
          <ac:spMkLst>
            <pc:docMk/>
            <pc:sldMk cId="3318835914" sldId="769"/>
            <ac:spMk id="104" creationId="{B98C2134-ECBD-4671-9396-DA6A29BE7005}"/>
          </ac:spMkLst>
        </pc:spChg>
        <pc:spChg chg="mod">
          <ac:chgData name="farouk abu hassanain" userId="319a4f4791f24b01" providerId="LiveId" clId="{D7AAE926-1A40-4FB8-B834-C577AC4F2798}" dt="2020-04-13T17:31:31.608" v="1700" actId="14100"/>
          <ac:spMkLst>
            <pc:docMk/>
            <pc:sldMk cId="3318835914" sldId="769"/>
            <ac:spMk id="105" creationId="{C33AE2A1-F425-407D-8FAF-79031695A309}"/>
          </ac:spMkLst>
        </pc:spChg>
        <pc:spChg chg="del">
          <ac:chgData name="farouk abu hassanain" userId="319a4f4791f24b01" providerId="LiveId" clId="{D7AAE926-1A40-4FB8-B834-C577AC4F2798}" dt="2020-04-13T19:41:51.931" v="2221" actId="478"/>
          <ac:spMkLst>
            <pc:docMk/>
            <pc:sldMk cId="3318835914" sldId="769"/>
            <ac:spMk id="141" creationId="{05EB283D-6386-491D-BE94-F52FE6DC515D}"/>
          </ac:spMkLst>
        </pc:spChg>
        <pc:spChg chg="del">
          <ac:chgData name="farouk abu hassanain" userId="319a4f4791f24b01" providerId="LiveId" clId="{D7AAE926-1A40-4FB8-B834-C577AC4F2798}" dt="2020-04-13T19:41:51.931" v="2221" actId="478"/>
          <ac:spMkLst>
            <pc:docMk/>
            <pc:sldMk cId="3318835914" sldId="769"/>
            <ac:spMk id="142" creationId="{18E33423-3444-4E87-9171-45ACDC620ABC}"/>
          </ac:spMkLst>
        </pc:spChg>
        <pc:spChg chg="del">
          <ac:chgData name="farouk abu hassanain" userId="319a4f4791f24b01" providerId="LiveId" clId="{D7AAE926-1A40-4FB8-B834-C577AC4F2798}" dt="2020-04-13T19:41:51.931" v="2221" actId="478"/>
          <ac:spMkLst>
            <pc:docMk/>
            <pc:sldMk cId="3318835914" sldId="769"/>
            <ac:spMk id="143" creationId="{182F2687-E886-4344-8E4B-360FE476E1B4}"/>
          </ac:spMkLst>
        </pc:spChg>
        <pc:spChg chg="del">
          <ac:chgData name="farouk abu hassanain" userId="319a4f4791f24b01" providerId="LiveId" clId="{D7AAE926-1A40-4FB8-B834-C577AC4F2798}" dt="2020-04-13T19:41:51.931" v="2221" actId="478"/>
          <ac:spMkLst>
            <pc:docMk/>
            <pc:sldMk cId="3318835914" sldId="769"/>
            <ac:spMk id="145" creationId="{BC1B3552-C91E-41B6-9E8E-D3D312FDF029}"/>
          </ac:spMkLst>
        </pc:spChg>
        <pc:spChg chg="del mod">
          <ac:chgData name="farouk abu hassanain" userId="319a4f4791f24b01" providerId="LiveId" clId="{D7AAE926-1A40-4FB8-B834-C577AC4F2798}" dt="2020-04-13T17:22:42.821" v="1655" actId="21"/>
          <ac:spMkLst>
            <pc:docMk/>
            <pc:sldMk cId="3318835914" sldId="769"/>
            <ac:spMk id="146" creationId="{C6818DE7-06FF-471B-BCC5-46987689061E}"/>
          </ac:spMkLst>
        </pc:spChg>
        <pc:spChg chg="del">
          <ac:chgData name="farouk abu hassanain" userId="319a4f4791f24b01" providerId="LiveId" clId="{D7AAE926-1A40-4FB8-B834-C577AC4F2798}" dt="2020-04-13T19:41:51.931" v="2221" actId="478"/>
          <ac:spMkLst>
            <pc:docMk/>
            <pc:sldMk cId="3318835914" sldId="769"/>
            <ac:spMk id="147" creationId="{B5315C80-F349-49FD-8D75-4A8FC173B2DF}"/>
          </ac:spMkLst>
        </pc:spChg>
        <pc:spChg chg="del">
          <ac:chgData name="farouk abu hassanain" userId="319a4f4791f24b01" providerId="LiveId" clId="{D7AAE926-1A40-4FB8-B834-C577AC4F2798}" dt="2020-04-13T19:41:51.931" v="2221" actId="478"/>
          <ac:spMkLst>
            <pc:docMk/>
            <pc:sldMk cId="3318835914" sldId="769"/>
            <ac:spMk id="148" creationId="{C6D7B267-FB7E-4BBD-932F-2396EED2CF46}"/>
          </ac:spMkLst>
        </pc:spChg>
        <pc:spChg chg="del">
          <ac:chgData name="farouk abu hassanain" userId="319a4f4791f24b01" providerId="LiveId" clId="{D7AAE926-1A40-4FB8-B834-C577AC4F2798}" dt="2020-04-13T17:22:42.821" v="1655" actId="21"/>
          <ac:spMkLst>
            <pc:docMk/>
            <pc:sldMk cId="3318835914" sldId="769"/>
            <ac:spMk id="149" creationId="{716318C3-2C95-4EC9-8226-00CD922E3BEA}"/>
          </ac:spMkLst>
        </pc:spChg>
        <pc:spChg chg="del">
          <ac:chgData name="farouk abu hassanain" userId="319a4f4791f24b01" providerId="LiveId" clId="{D7AAE926-1A40-4FB8-B834-C577AC4F2798}" dt="2020-04-13T19:41:51.931" v="2221" actId="478"/>
          <ac:spMkLst>
            <pc:docMk/>
            <pc:sldMk cId="3318835914" sldId="769"/>
            <ac:spMk id="150" creationId="{D37F461A-90B6-4D67-8147-5A480F2DAA2E}"/>
          </ac:spMkLst>
        </pc:spChg>
        <pc:spChg chg="del">
          <ac:chgData name="farouk abu hassanain" userId="319a4f4791f24b01" providerId="LiveId" clId="{D7AAE926-1A40-4FB8-B834-C577AC4F2798}" dt="2020-04-13T19:41:51.931" v="2221" actId="478"/>
          <ac:spMkLst>
            <pc:docMk/>
            <pc:sldMk cId="3318835914" sldId="769"/>
            <ac:spMk id="151" creationId="{608895DE-24C7-46B4-8C64-5FCD8C360B7E}"/>
          </ac:spMkLst>
        </pc:spChg>
        <pc:grpChg chg="del">
          <ac:chgData name="farouk abu hassanain" userId="319a4f4791f24b01" providerId="LiveId" clId="{D7AAE926-1A40-4FB8-B834-C577AC4F2798}" dt="2020-04-13T17:22:47.922" v="1656" actId="478"/>
          <ac:grpSpMkLst>
            <pc:docMk/>
            <pc:sldMk cId="3318835914" sldId="769"/>
            <ac:grpSpMk id="7" creationId="{2A184380-F860-4727-841A-0FF3B2972876}"/>
          </ac:grpSpMkLst>
        </pc:grpChg>
        <pc:grpChg chg="add mod">
          <ac:chgData name="farouk abu hassanain" userId="319a4f4791f24b01" providerId="LiveId" clId="{D7AAE926-1A40-4FB8-B834-C577AC4F2798}" dt="2020-04-13T17:31:49.496" v="1703" actId="1076"/>
          <ac:grpSpMkLst>
            <pc:docMk/>
            <pc:sldMk cId="3318835914" sldId="769"/>
            <ac:grpSpMk id="14" creationId="{7B4847FE-C933-41B1-9A34-E6579AF23C87}"/>
          </ac:grpSpMkLst>
        </pc:grpChg>
        <pc:grpChg chg="add mod">
          <ac:chgData name="farouk abu hassanain" userId="319a4f4791f24b01" providerId="LiveId" clId="{D7AAE926-1A40-4FB8-B834-C577AC4F2798}" dt="2020-04-13T17:31:49.496" v="1703" actId="1076"/>
          <ac:grpSpMkLst>
            <pc:docMk/>
            <pc:sldMk cId="3318835914" sldId="769"/>
            <ac:grpSpMk id="71" creationId="{8AB52153-8951-476F-999E-EFBB4A298531}"/>
          </ac:grpSpMkLst>
        </pc:grpChg>
      </pc:sldChg>
      <pc:sldChg chg="addSp delSp modSp add">
        <pc:chgData name="farouk abu hassanain" userId="319a4f4791f24b01" providerId="LiveId" clId="{D7AAE926-1A40-4FB8-B834-C577AC4F2798}" dt="2020-04-13T19:41:47.908" v="2220" actId="478"/>
        <pc:sldMkLst>
          <pc:docMk/>
          <pc:sldMk cId="3258680306" sldId="770"/>
        </pc:sldMkLst>
        <pc:spChg chg="mod">
          <ac:chgData name="farouk abu hassanain" userId="319a4f4791f24b01" providerId="LiveId" clId="{D7AAE926-1A40-4FB8-B834-C577AC4F2798}" dt="2020-04-13T19:37:57.263" v="2187" actId="20577"/>
          <ac:spMkLst>
            <pc:docMk/>
            <pc:sldMk cId="3258680306" sldId="770"/>
            <ac:spMk id="4" creationId="{63633AA5-FD60-4A4D-B3C2-0921970BA2DC}"/>
          </ac:spMkLst>
        </pc:spChg>
        <pc:spChg chg="add mod">
          <ac:chgData name="farouk abu hassanain" userId="319a4f4791f24b01" providerId="LiveId" clId="{D7AAE926-1A40-4FB8-B834-C577AC4F2798}" dt="2020-04-13T17:35:22.635" v="1736" actId="113"/>
          <ac:spMkLst>
            <pc:docMk/>
            <pc:sldMk cId="3258680306" sldId="770"/>
            <ac:spMk id="15" creationId="{00C683D3-87F7-4C66-8441-2D6DBF57AC27}"/>
          </ac:spMkLst>
        </pc:spChg>
        <pc:spChg chg="del">
          <ac:chgData name="farouk abu hassanain" userId="319a4f4791f24b01" providerId="LiveId" clId="{D7AAE926-1A40-4FB8-B834-C577AC4F2798}" dt="2020-04-13T19:41:45.466" v="2219" actId="478"/>
          <ac:spMkLst>
            <pc:docMk/>
            <pc:sldMk cId="3258680306" sldId="770"/>
            <ac:spMk id="26" creationId="{950E9488-376F-4C03-9605-A84B7548F31E}"/>
          </ac:spMkLst>
        </pc:spChg>
        <pc:spChg chg="del">
          <ac:chgData name="farouk abu hassanain" userId="319a4f4791f24b01" providerId="LiveId" clId="{D7AAE926-1A40-4FB8-B834-C577AC4F2798}" dt="2020-04-13T19:41:45.466" v="2219" actId="478"/>
          <ac:spMkLst>
            <pc:docMk/>
            <pc:sldMk cId="3258680306" sldId="770"/>
            <ac:spMk id="27" creationId="{656E0CD0-7A30-4374-97D7-2306DA171098}"/>
          </ac:spMkLst>
        </pc:spChg>
        <pc:spChg chg="del">
          <ac:chgData name="farouk abu hassanain" userId="319a4f4791f24b01" providerId="LiveId" clId="{D7AAE926-1A40-4FB8-B834-C577AC4F2798}" dt="2020-04-13T19:41:45.466" v="2219" actId="478"/>
          <ac:spMkLst>
            <pc:docMk/>
            <pc:sldMk cId="3258680306" sldId="770"/>
            <ac:spMk id="31" creationId="{0A5B3764-090B-490A-8802-04A0CAC77F70}"/>
          </ac:spMkLst>
        </pc:spChg>
        <pc:spChg chg="del">
          <ac:chgData name="farouk abu hassanain" userId="319a4f4791f24b01" providerId="LiveId" clId="{D7AAE926-1A40-4FB8-B834-C577AC4F2798}" dt="2020-04-13T19:41:45.466" v="2219" actId="478"/>
          <ac:spMkLst>
            <pc:docMk/>
            <pc:sldMk cId="3258680306" sldId="770"/>
            <ac:spMk id="32" creationId="{7B24EA59-FB1A-4D3E-B502-29E2A8AD2EF5}"/>
          </ac:spMkLst>
        </pc:spChg>
        <pc:spChg chg="del">
          <ac:chgData name="farouk abu hassanain" userId="319a4f4791f24b01" providerId="LiveId" clId="{D7AAE926-1A40-4FB8-B834-C577AC4F2798}" dt="2020-04-13T19:41:45.466" v="2219" actId="478"/>
          <ac:spMkLst>
            <pc:docMk/>
            <pc:sldMk cId="3258680306" sldId="770"/>
            <ac:spMk id="37" creationId="{37B98A63-8584-48BF-953A-185822A86FF0}"/>
          </ac:spMkLst>
        </pc:spChg>
        <pc:spChg chg="del">
          <ac:chgData name="farouk abu hassanain" userId="319a4f4791f24b01" providerId="LiveId" clId="{D7AAE926-1A40-4FB8-B834-C577AC4F2798}" dt="2020-04-13T19:41:45.466" v="2219" actId="478"/>
          <ac:spMkLst>
            <pc:docMk/>
            <pc:sldMk cId="3258680306" sldId="770"/>
            <ac:spMk id="38" creationId="{9C0B2568-7174-4888-A14A-169B27C8BFE4}"/>
          </ac:spMkLst>
        </pc:spChg>
        <pc:spChg chg="del">
          <ac:chgData name="farouk abu hassanain" userId="319a4f4791f24b01" providerId="LiveId" clId="{D7AAE926-1A40-4FB8-B834-C577AC4F2798}" dt="2020-04-13T19:41:45.466" v="2219" actId="478"/>
          <ac:spMkLst>
            <pc:docMk/>
            <pc:sldMk cId="3258680306" sldId="770"/>
            <ac:spMk id="56" creationId="{17EA78AA-FE1A-48ED-B981-FF476301A6BE}"/>
          </ac:spMkLst>
        </pc:spChg>
        <pc:spChg chg="del">
          <ac:chgData name="farouk abu hassanain" userId="319a4f4791f24b01" providerId="LiveId" clId="{D7AAE926-1A40-4FB8-B834-C577AC4F2798}" dt="2020-04-13T19:41:45.466" v="2219" actId="478"/>
          <ac:spMkLst>
            <pc:docMk/>
            <pc:sldMk cId="3258680306" sldId="770"/>
            <ac:spMk id="59" creationId="{664CF4DD-DEF1-4BDE-BC30-AB9359B8F2E2}"/>
          </ac:spMkLst>
        </pc:spChg>
        <pc:spChg chg="del">
          <ac:chgData name="farouk abu hassanain" userId="319a4f4791f24b01" providerId="LiveId" clId="{D7AAE926-1A40-4FB8-B834-C577AC4F2798}" dt="2020-04-13T19:41:45.466" v="2219" actId="478"/>
          <ac:spMkLst>
            <pc:docMk/>
            <pc:sldMk cId="3258680306" sldId="770"/>
            <ac:spMk id="61" creationId="{04766526-1832-4B42-B276-0996E6C4C899}"/>
          </ac:spMkLst>
        </pc:spChg>
        <pc:spChg chg="del">
          <ac:chgData name="farouk abu hassanain" userId="319a4f4791f24b01" providerId="LiveId" clId="{D7AAE926-1A40-4FB8-B834-C577AC4F2798}" dt="2020-04-13T19:41:45.466" v="2219" actId="478"/>
          <ac:spMkLst>
            <pc:docMk/>
            <pc:sldMk cId="3258680306" sldId="770"/>
            <ac:spMk id="62" creationId="{B1EF3188-4E6D-4066-BB69-F86EAB2466E0}"/>
          </ac:spMkLst>
        </pc:spChg>
        <pc:spChg chg="del">
          <ac:chgData name="farouk abu hassanain" userId="319a4f4791f24b01" providerId="LiveId" clId="{D7AAE926-1A40-4FB8-B834-C577AC4F2798}" dt="2020-04-13T19:41:45.466" v="2219" actId="478"/>
          <ac:spMkLst>
            <pc:docMk/>
            <pc:sldMk cId="3258680306" sldId="770"/>
            <ac:spMk id="64" creationId="{D5608C8F-6C76-4B65-B6C0-E8C4969CCA53}"/>
          </ac:spMkLst>
        </pc:spChg>
        <pc:spChg chg="del">
          <ac:chgData name="farouk abu hassanain" userId="319a4f4791f24b01" providerId="LiveId" clId="{D7AAE926-1A40-4FB8-B834-C577AC4F2798}" dt="2020-04-13T19:41:45.466" v="2219" actId="478"/>
          <ac:spMkLst>
            <pc:docMk/>
            <pc:sldMk cId="3258680306" sldId="770"/>
            <ac:spMk id="65" creationId="{B4D8F1F0-E88F-4C6A-8CCE-8F362448ED8A}"/>
          </ac:spMkLst>
        </pc:spChg>
        <pc:spChg chg="del">
          <ac:chgData name="farouk abu hassanain" userId="319a4f4791f24b01" providerId="LiveId" clId="{D7AAE926-1A40-4FB8-B834-C577AC4F2798}" dt="2020-04-13T17:32:15.529" v="1707" actId="478"/>
          <ac:spMkLst>
            <pc:docMk/>
            <pc:sldMk cId="3258680306" sldId="770"/>
            <ac:spMk id="66" creationId="{A7F51763-5E9A-4762-976F-837B9F16AA6C}"/>
          </ac:spMkLst>
        </pc:spChg>
        <pc:spChg chg="del">
          <ac:chgData name="farouk abu hassanain" userId="319a4f4791f24b01" providerId="LiveId" clId="{D7AAE926-1A40-4FB8-B834-C577AC4F2798}" dt="2020-04-13T17:32:15.529" v="1707" actId="478"/>
          <ac:spMkLst>
            <pc:docMk/>
            <pc:sldMk cId="3258680306" sldId="770"/>
            <ac:spMk id="67" creationId="{3E48F1B3-7E6F-431F-A57D-0DC63FC2FCE8}"/>
          </ac:spMkLst>
        </pc:spChg>
        <pc:spChg chg="del">
          <ac:chgData name="farouk abu hassanain" userId="319a4f4791f24b01" providerId="LiveId" clId="{D7AAE926-1A40-4FB8-B834-C577AC4F2798}" dt="2020-04-13T19:41:47.908" v="2220" actId="478"/>
          <ac:spMkLst>
            <pc:docMk/>
            <pc:sldMk cId="3258680306" sldId="770"/>
            <ac:spMk id="74" creationId="{269CCC39-71B7-4E29-B91C-BA32E295B2C3}"/>
          </ac:spMkLst>
        </pc:spChg>
        <pc:spChg chg="del">
          <ac:chgData name="farouk abu hassanain" userId="319a4f4791f24b01" providerId="LiveId" clId="{D7AAE926-1A40-4FB8-B834-C577AC4F2798}" dt="2020-04-13T19:41:47.908" v="2220" actId="478"/>
          <ac:spMkLst>
            <pc:docMk/>
            <pc:sldMk cId="3258680306" sldId="770"/>
            <ac:spMk id="75" creationId="{8527F9E8-FF8E-47C5-BB70-55986E8D1EF8}"/>
          </ac:spMkLst>
        </pc:spChg>
        <pc:spChg chg="del">
          <ac:chgData name="farouk abu hassanain" userId="319a4f4791f24b01" providerId="LiveId" clId="{D7AAE926-1A40-4FB8-B834-C577AC4F2798}" dt="2020-04-13T19:41:47.908" v="2220" actId="478"/>
          <ac:spMkLst>
            <pc:docMk/>
            <pc:sldMk cId="3258680306" sldId="770"/>
            <ac:spMk id="76" creationId="{4C1E5FC5-5C90-441E-BE3C-602BFA5708B5}"/>
          </ac:spMkLst>
        </pc:spChg>
        <pc:spChg chg="del">
          <ac:chgData name="farouk abu hassanain" userId="319a4f4791f24b01" providerId="LiveId" clId="{D7AAE926-1A40-4FB8-B834-C577AC4F2798}" dt="2020-04-13T19:41:47.908" v="2220" actId="478"/>
          <ac:spMkLst>
            <pc:docMk/>
            <pc:sldMk cId="3258680306" sldId="770"/>
            <ac:spMk id="77" creationId="{E824B207-2A46-440D-A3D7-497DF98329E3}"/>
          </ac:spMkLst>
        </pc:spChg>
        <pc:spChg chg="del">
          <ac:chgData name="farouk abu hassanain" userId="319a4f4791f24b01" providerId="LiveId" clId="{D7AAE926-1A40-4FB8-B834-C577AC4F2798}" dt="2020-04-13T19:41:47.908" v="2220" actId="478"/>
          <ac:spMkLst>
            <pc:docMk/>
            <pc:sldMk cId="3258680306" sldId="770"/>
            <ac:spMk id="78" creationId="{F845B953-B879-4C02-B9D0-79D3FC2D7A80}"/>
          </ac:spMkLst>
        </pc:spChg>
        <pc:spChg chg="del">
          <ac:chgData name="farouk abu hassanain" userId="319a4f4791f24b01" providerId="LiveId" clId="{D7AAE926-1A40-4FB8-B834-C577AC4F2798}" dt="2020-04-13T19:41:47.908" v="2220" actId="478"/>
          <ac:spMkLst>
            <pc:docMk/>
            <pc:sldMk cId="3258680306" sldId="770"/>
            <ac:spMk id="79" creationId="{54A9AE98-A82D-4600-9B5C-A14B0B4E3D0D}"/>
          </ac:spMkLst>
        </pc:spChg>
        <pc:spChg chg="del">
          <ac:chgData name="farouk abu hassanain" userId="319a4f4791f24b01" providerId="LiveId" clId="{D7AAE926-1A40-4FB8-B834-C577AC4F2798}" dt="2020-04-13T19:41:47.908" v="2220" actId="478"/>
          <ac:spMkLst>
            <pc:docMk/>
            <pc:sldMk cId="3258680306" sldId="770"/>
            <ac:spMk id="80" creationId="{0AABAA37-F9E2-415E-9573-2353EB6E155E}"/>
          </ac:spMkLst>
        </pc:spChg>
        <pc:spChg chg="del">
          <ac:chgData name="farouk abu hassanain" userId="319a4f4791f24b01" providerId="LiveId" clId="{D7AAE926-1A40-4FB8-B834-C577AC4F2798}" dt="2020-04-13T19:41:47.908" v="2220" actId="478"/>
          <ac:spMkLst>
            <pc:docMk/>
            <pc:sldMk cId="3258680306" sldId="770"/>
            <ac:spMk id="81" creationId="{CD6B8CBC-2BC4-48B2-9B47-A9821B305B13}"/>
          </ac:spMkLst>
        </pc:spChg>
        <pc:spChg chg="del">
          <ac:chgData name="farouk abu hassanain" userId="319a4f4791f24b01" providerId="LiveId" clId="{D7AAE926-1A40-4FB8-B834-C577AC4F2798}" dt="2020-04-13T19:41:47.908" v="2220" actId="478"/>
          <ac:spMkLst>
            <pc:docMk/>
            <pc:sldMk cId="3258680306" sldId="770"/>
            <ac:spMk id="82" creationId="{A8D060A6-AA48-4AE4-9124-4E4197539C9B}"/>
          </ac:spMkLst>
        </pc:spChg>
        <pc:spChg chg="del">
          <ac:chgData name="farouk abu hassanain" userId="319a4f4791f24b01" providerId="LiveId" clId="{D7AAE926-1A40-4FB8-B834-C577AC4F2798}" dt="2020-04-13T19:41:47.908" v="2220" actId="478"/>
          <ac:spMkLst>
            <pc:docMk/>
            <pc:sldMk cId="3258680306" sldId="770"/>
            <ac:spMk id="83" creationId="{B3804D07-D0B9-4EBE-A830-E6DD4DB0401B}"/>
          </ac:spMkLst>
        </pc:spChg>
        <pc:spChg chg="del">
          <ac:chgData name="farouk abu hassanain" userId="319a4f4791f24b01" providerId="LiveId" clId="{D7AAE926-1A40-4FB8-B834-C577AC4F2798}" dt="2020-04-13T19:41:47.908" v="2220" actId="478"/>
          <ac:spMkLst>
            <pc:docMk/>
            <pc:sldMk cId="3258680306" sldId="770"/>
            <ac:spMk id="84" creationId="{637F3E5C-591D-496F-8A1D-261A1B768D4F}"/>
          </ac:spMkLst>
        </pc:spChg>
        <pc:spChg chg="del">
          <ac:chgData name="farouk abu hassanain" userId="319a4f4791f24b01" providerId="LiveId" clId="{D7AAE926-1A40-4FB8-B834-C577AC4F2798}" dt="2020-04-13T19:41:47.908" v="2220" actId="478"/>
          <ac:spMkLst>
            <pc:docMk/>
            <pc:sldMk cId="3258680306" sldId="770"/>
            <ac:spMk id="85" creationId="{516B99C6-8E0B-44F9-98BB-B9B1F9FEB118}"/>
          </ac:spMkLst>
        </pc:spChg>
        <pc:spChg chg="del">
          <ac:chgData name="farouk abu hassanain" userId="319a4f4791f24b01" providerId="LiveId" clId="{D7AAE926-1A40-4FB8-B834-C577AC4F2798}" dt="2020-04-13T19:41:45.466" v="2219" actId="478"/>
          <ac:spMkLst>
            <pc:docMk/>
            <pc:sldMk cId="3258680306" sldId="770"/>
            <ac:spMk id="86" creationId="{FD64A42D-AEE0-471A-9DD7-3624A8B1ACBE}"/>
          </ac:spMkLst>
        </pc:spChg>
        <pc:spChg chg="del">
          <ac:chgData name="farouk abu hassanain" userId="319a4f4791f24b01" providerId="LiveId" clId="{D7AAE926-1A40-4FB8-B834-C577AC4F2798}" dt="2020-04-13T19:41:45.466" v="2219" actId="478"/>
          <ac:spMkLst>
            <pc:docMk/>
            <pc:sldMk cId="3258680306" sldId="770"/>
            <ac:spMk id="87" creationId="{22B3AD68-DE07-47C3-8D2D-34D4A996E639}"/>
          </ac:spMkLst>
        </pc:spChg>
        <pc:spChg chg="del">
          <ac:chgData name="farouk abu hassanain" userId="319a4f4791f24b01" providerId="LiveId" clId="{D7AAE926-1A40-4FB8-B834-C577AC4F2798}" dt="2020-04-13T19:41:45.466" v="2219" actId="478"/>
          <ac:spMkLst>
            <pc:docMk/>
            <pc:sldMk cId="3258680306" sldId="770"/>
            <ac:spMk id="88" creationId="{ECDA323A-5D70-4A26-88F0-2D283B86BE31}"/>
          </ac:spMkLst>
        </pc:spChg>
        <pc:spChg chg="del">
          <ac:chgData name="farouk abu hassanain" userId="319a4f4791f24b01" providerId="LiveId" clId="{D7AAE926-1A40-4FB8-B834-C577AC4F2798}" dt="2020-04-13T19:41:45.466" v="2219" actId="478"/>
          <ac:spMkLst>
            <pc:docMk/>
            <pc:sldMk cId="3258680306" sldId="770"/>
            <ac:spMk id="89" creationId="{C360B249-E992-4D64-8E7E-B3F9A4FAE28A}"/>
          </ac:spMkLst>
        </pc:spChg>
        <pc:spChg chg="del">
          <ac:chgData name="farouk abu hassanain" userId="319a4f4791f24b01" providerId="LiveId" clId="{D7AAE926-1A40-4FB8-B834-C577AC4F2798}" dt="2020-04-13T19:41:45.466" v="2219" actId="478"/>
          <ac:spMkLst>
            <pc:docMk/>
            <pc:sldMk cId="3258680306" sldId="770"/>
            <ac:spMk id="90" creationId="{0ABAE00D-4A02-4C94-B463-29CCAEEAF227}"/>
          </ac:spMkLst>
        </pc:spChg>
        <pc:spChg chg="del">
          <ac:chgData name="farouk abu hassanain" userId="319a4f4791f24b01" providerId="LiveId" clId="{D7AAE926-1A40-4FB8-B834-C577AC4F2798}" dt="2020-04-13T19:41:45.466" v="2219" actId="478"/>
          <ac:spMkLst>
            <pc:docMk/>
            <pc:sldMk cId="3258680306" sldId="770"/>
            <ac:spMk id="91" creationId="{CF4E761F-B306-49CD-8983-70A623ADC7C9}"/>
          </ac:spMkLst>
        </pc:spChg>
        <pc:spChg chg="del">
          <ac:chgData name="farouk abu hassanain" userId="319a4f4791f24b01" providerId="LiveId" clId="{D7AAE926-1A40-4FB8-B834-C577AC4F2798}" dt="2020-04-13T19:41:45.466" v="2219" actId="478"/>
          <ac:spMkLst>
            <pc:docMk/>
            <pc:sldMk cId="3258680306" sldId="770"/>
            <ac:spMk id="92" creationId="{BA764DFF-36CF-49D2-B7ED-C792231804F1}"/>
          </ac:spMkLst>
        </pc:spChg>
        <pc:spChg chg="del">
          <ac:chgData name="farouk abu hassanain" userId="319a4f4791f24b01" providerId="LiveId" clId="{D7AAE926-1A40-4FB8-B834-C577AC4F2798}" dt="2020-04-13T19:41:45.466" v="2219" actId="478"/>
          <ac:spMkLst>
            <pc:docMk/>
            <pc:sldMk cId="3258680306" sldId="770"/>
            <ac:spMk id="93" creationId="{59794F66-0B8E-4477-BDA1-8E75B264805E}"/>
          </ac:spMkLst>
        </pc:spChg>
        <pc:spChg chg="del">
          <ac:chgData name="farouk abu hassanain" userId="319a4f4791f24b01" providerId="LiveId" clId="{D7AAE926-1A40-4FB8-B834-C577AC4F2798}" dt="2020-04-13T19:41:45.466" v="2219" actId="478"/>
          <ac:spMkLst>
            <pc:docMk/>
            <pc:sldMk cId="3258680306" sldId="770"/>
            <ac:spMk id="94" creationId="{588EFA97-909B-4521-B910-EF73DA08BB20}"/>
          </ac:spMkLst>
        </pc:spChg>
        <pc:spChg chg="del">
          <ac:chgData name="farouk abu hassanain" userId="319a4f4791f24b01" providerId="LiveId" clId="{D7AAE926-1A40-4FB8-B834-C577AC4F2798}" dt="2020-04-13T19:41:45.466" v="2219" actId="478"/>
          <ac:spMkLst>
            <pc:docMk/>
            <pc:sldMk cId="3258680306" sldId="770"/>
            <ac:spMk id="95" creationId="{A5AEAFEC-AD43-411A-BC41-C926E0871E4E}"/>
          </ac:spMkLst>
        </pc:spChg>
        <pc:spChg chg="del">
          <ac:chgData name="farouk abu hassanain" userId="319a4f4791f24b01" providerId="LiveId" clId="{D7AAE926-1A40-4FB8-B834-C577AC4F2798}" dt="2020-04-13T19:41:47.908" v="2220" actId="478"/>
          <ac:spMkLst>
            <pc:docMk/>
            <pc:sldMk cId="3258680306" sldId="770"/>
            <ac:spMk id="96" creationId="{1A220CDF-8D0B-4F12-B965-EF52120A6372}"/>
          </ac:spMkLst>
        </pc:spChg>
        <pc:spChg chg="add mod">
          <ac:chgData name="farouk abu hassanain" userId="319a4f4791f24b01" providerId="LiveId" clId="{D7AAE926-1A40-4FB8-B834-C577AC4F2798}" dt="2020-04-13T17:36:18.189" v="1756" actId="164"/>
          <ac:spMkLst>
            <pc:docMk/>
            <pc:sldMk cId="3258680306" sldId="770"/>
            <ac:spMk id="97" creationId="{C6433F58-F15D-4E86-86A6-3F4CB2E8024E}"/>
          </ac:spMkLst>
        </pc:spChg>
        <pc:spChg chg="del">
          <ac:chgData name="farouk abu hassanain" userId="319a4f4791f24b01" providerId="LiveId" clId="{D7AAE926-1A40-4FB8-B834-C577AC4F2798}" dt="2020-04-13T19:41:47.908" v="2220" actId="478"/>
          <ac:spMkLst>
            <pc:docMk/>
            <pc:sldMk cId="3258680306" sldId="770"/>
            <ac:spMk id="102" creationId="{1DE25B92-48D2-4469-A8D6-8364B63515C0}"/>
          </ac:spMkLst>
        </pc:spChg>
        <pc:spChg chg="del">
          <ac:chgData name="farouk abu hassanain" userId="319a4f4791f24b01" providerId="LiveId" clId="{D7AAE926-1A40-4FB8-B834-C577AC4F2798}" dt="2020-04-13T19:41:47.908" v="2220" actId="478"/>
          <ac:spMkLst>
            <pc:docMk/>
            <pc:sldMk cId="3258680306" sldId="770"/>
            <ac:spMk id="103" creationId="{B41E4190-F1FD-4829-B871-911D4F91C4DD}"/>
          </ac:spMkLst>
        </pc:spChg>
        <pc:spChg chg="del">
          <ac:chgData name="farouk abu hassanain" userId="319a4f4791f24b01" providerId="LiveId" clId="{D7AAE926-1A40-4FB8-B834-C577AC4F2798}" dt="2020-04-13T19:41:47.908" v="2220" actId="478"/>
          <ac:spMkLst>
            <pc:docMk/>
            <pc:sldMk cId="3258680306" sldId="770"/>
            <ac:spMk id="104" creationId="{B98C2134-ECBD-4671-9396-DA6A29BE7005}"/>
          </ac:spMkLst>
        </pc:spChg>
        <pc:spChg chg="mod">
          <ac:chgData name="farouk abu hassanain" userId="319a4f4791f24b01" providerId="LiveId" clId="{D7AAE926-1A40-4FB8-B834-C577AC4F2798}" dt="2020-04-13T17:32:28.789" v="1710" actId="207"/>
          <ac:spMkLst>
            <pc:docMk/>
            <pc:sldMk cId="3258680306" sldId="770"/>
            <ac:spMk id="105" creationId="{C33AE2A1-F425-407D-8FAF-79031695A309}"/>
          </ac:spMkLst>
        </pc:spChg>
        <pc:spChg chg="add mod">
          <ac:chgData name="farouk abu hassanain" userId="319a4f4791f24b01" providerId="LiveId" clId="{D7AAE926-1A40-4FB8-B834-C577AC4F2798}" dt="2020-04-13T17:36:18.189" v="1756" actId="164"/>
          <ac:spMkLst>
            <pc:docMk/>
            <pc:sldMk cId="3258680306" sldId="770"/>
            <ac:spMk id="127" creationId="{64E21A84-51BA-4638-85C0-E9426EACC13E}"/>
          </ac:spMkLst>
        </pc:spChg>
        <pc:spChg chg="add mod">
          <ac:chgData name="farouk abu hassanain" userId="319a4f4791f24b01" providerId="LiveId" clId="{D7AAE926-1A40-4FB8-B834-C577AC4F2798}" dt="2020-04-13T17:35:35.678" v="1740" actId="113"/>
          <ac:spMkLst>
            <pc:docMk/>
            <pc:sldMk cId="3258680306" sldId="770"/>
            <ac:spMk id="128" creationId="{77C25F95-0A10-4578-BC14-C50417EDA632}"/>
          </ac:spMkLst>
        </pc:spChg>
        <pc:spChg chg="mod topLvl">
          <ac:chgData name="farouk abu hassanain" userId="319a4f4791f24b01" providerId="LiveId" clId="{D7AAE926-1A40-4FB8-B834-C577AC4F2798}" dt="2020-04-13T17:34:41.785" v="1722" actId="164"/>
          <ac:spMkLst>
            <pc:docMk/>
            <pc:sldMk cId="3258680306" sldId="770"/>
            <ac:spMk id="132" creationId="{744470D6-0671-402E-99E4-0F231EDFAECA}"/>
          </ac:spMkLst>
        </pc:spChg>
        <pc:spChg chg="mod topLvl">
          <ac:chgData name="farouk abu hassanain" userId="319a4f4791f24b01" providerId="LiveId" clId="{D7AAE926-1A40-4FB8-B834-C577AC4F2798}" dt="2020-04-13T17:34:35.353" v="1720" actId="164"/>
          <ac:spMkLst>
            <pc:docMk/>
            <pc:sldMk cId="3258680306" sldId="770"/>
            <ac:spMk id="134" creationId="{39524806-BCC0-4CCF-8FC5-1A64F080C279}"/>
          </ac:spMkLst>
        </pc:spChg>
        <pc:spChg chg="del">
          <ac:chgData name="farouk abu hassanain" userId="319a4f4791f24b01" providerId="LiveId" clId="{D7AAE926-1A40-4FB8-B834-C577AC4F2798}" dt="2020-04-13T19:41:45.466" v="2219" actId="478"/>
          <ac:spMkLst>
            <pc:docMk/>
            <pc:sldMk cId="3258680306" sldId="770"/>
            <ac:spMk id="141" creationId="{05EB283D-6386-491D-BE94-F52FE6DC515D}"/>
          </ac:spMkLst>
        </pc:spChg>
        <pc:spChg chg="del">
          <ac:chgData name="farouk abu hassanain" userId="319a4f4791f24b01" providerId="LiveId" clId="{D7AAE926-1A40-4FB8-B834-C577AC4F2798}" dt="2020-04-13T19:41:45.466" v="2219" actId="478"/>
          <ac:spMkLst>
            <pc:docMk/>
            <pc:sldMk cId="3258680306" sldId="770"/>
            <ac:spMk id="142" creationId="{18E33423-3444-4E87-9171-45ACDC620ABC}"/>
          </ac:spMkLst>
        </pc:spChg>
        <pc:spChg chg="del">
          <ac:chgData name="farouk abu hassanain" userId="319a4f4791f24b01" providerId="LiveId" clId="{D7AAE926-1A40-4FB8-B834-C577AC4F2798}" dt="2020-04-13T19:41:45.466" v="2219" actId="478"/>
          <ac:spMkLst>
            <pc:docMk/>
            <pc:sldMk cId="3258680306" sldId="770"/>
            <ac:spMk id="143" creationId="{182F2687-E886-4344-8E4B-360FE476E1B4}"/>
          </ac:spMkLst>
        </pc:spChg>
        <pc:spChg chg="del">
          <ac:chgData name="farouk abu hassanain" userId="319a4f4791f24b01" providerId="LiveId" clId="{D7AAE926-1A40-4FB8-B834-C577AC4F2798}" dt="2020-04-13T17:32:33.620" v="1711" actId="478"/>
          <ac:spMkLst>
            <pc:docMk/>
            <pc:sldMk cId="3258680306" sldId="770"/>
            <ac:spMk id="145" creationId="{BC1B3552-C91E-41B6-9E8E-D3D312FDF029}"/>
          </ac:spMkLst>
        </pc:spChg>
        <pc:spChg chg="del">
          <ac:chgData name="farouk abu hassanain" userId="319a4f4791f24b01" providerId="LiveId" clId="{D7AAE926-1A40-4FB8-B834-C577AC4F2798}" dt="2020-04-13T19:41:45.466" v="2219" actId="478"/>
          <ac:spMkLst>
            <pc:docMk/>
            <pc:sldMk cId="3258680306" sldId="770"/>
            <ac:spMk id="147" creationId="{B5315C80-F349-49FD-8D75-4A8FC173B2DF}"/>
          </ac:spMkLst>
        </pc:spChg>
        <pc:spChg chg="del">
          <ac:chgData name="farouk abu hassanain" userId="319a4f4791f24b01" providerId="LiveId" clId="{D7AAE926-1A40-4FB8-B834-C577AC4F2798}" dt="2020-04-13T19:41:45.466" v="2219" actId="478"/>
          <ac:spMkLst>
            <pc:docMk/>
            <pc:sldMk cId="3258680306" sldId="770"/>
            <ac:spMk id="148" creationId="{C6D7B267-FB7E-4BBD-932F-2396EED2CF46}"/>
          </ac:spMkLst>
        </pc:spChg>
        <pc:spChg chg="del">
          <ac:chgData name="farouk abu hassanain" userId="319a4f4791f24b01" providerId="LiveId" clId="{D7AAE926-1A40-4FB8-B834-C577AC4F2798}" dt="2020-04-13T19:41:45.466" v="2219" actId="478"/>
          <ac:spMkLst>
            <pc:docMk/>
            <pc:sldMk cId="3258680306" sldId="770"/>
            <ac:spMk id="150" creationId="{D37F461A-90B6-4D67-8147-5A480F2DAA2E}"/>
          </ac:spMkLst>
        </pc:spChg>
        <pc:spChg chg="del">
          <ac:chgData name="farouk abu hassanain" userId="319a4f4791f24b01" providerId="LiveId" clId="{D7AAE926-1A40-4FB8-B834-C577AC4F2798}" dt="2020-04-13T17:32:33.620" v="1711" actId="478"/>
          <ac:spMkLst>
            <pc:docMk/>
            <pc:sldMk cId="3258680306" sldId="770"/>
            <ac:spMk id="151" creationId="{608895DE-24C7-46B4-8C64-5FCD8C360B7E}"/>
          </ac:spMkLst>
        </pc:spChg>
        <pc:grpChg chg="add mod">
          <ac:chgData name="farouk abu hassanain" userId="319a4f4791f24b01" providerId="LiveId" clId="{D7AAE926-1A40-4FB8-B834-C577AC4F2798}" dt="2020-04-13T17:35:03.640" v="1730" actId="1076"/>
          <ac:grpSpMkLst>
            <pc:docMk/>
            <pc:sldMk cId="3258680306" sldId="770"/>
            <ac:grpSpMk id="7" creationId="{ED96BFCB-F5BF-42AD-89A1-28B3B113945C}"/>
          </ac:grpSpMkLst>
        </pc:grpChg>
        <pc:grpChg chg="add mod">
          <ac:chgData name="farouk abu hassanain" userId="319a4f4791f24b01" providerId="LiveId" clId="{D7AAE926-1A40-4FB8-B834-C577AC4F2798}" dt="2020-04-13T17:35:09.232" v="1731" actId="1076"/>
          <ac:grpSpMkLst>
            <pc:docMk/>
            <pc:sldMk cId="3258680306" sldId="770"/>
            <ac:grpSpMk id="9" creationId="{AFCB89A4-25ED-400C-9333-398816154C63}"/>
          </ac:grpSpMkLst>
        </pc:grpChg>
        <pc:grpChg chg="del">
          <ac:chgData name="farouk abu hassanain" userId="319a4f4791f24b01" providerId="LiveId" clId="{D7AAE926-1A40-4FB8-B834-C577AC4F2798}" dt="2020-04-13T17:31:56.757" v="1705" actId="478"/>
          <ac:grpSpMkLst>
            <pc:docMk/>
            <pc:sldMk cId="3258680306" sldId="770"/>
            <ac:grpSpMk id="14" creationId="{7B4847FE-C933-41B1-9A34-E6579AF23C87}"/>
          </ac:grpSpMkLst>
        </pc:grpChg>
        <pc:grpChg chg="add mod">
          <ac:chgData name="farouk abu hassanain" userId="319a4f4791f24b01" providerId="LiveId" clId="{D7AAE926-1A40-4FB8-B834-C577AC4F2798}" dt="2020-04-13T17:36:20.469" v="1757" actId="1076"/>
          <ac:grpSpMkLst>
            <pc:docMk/>
            <pc:sldMk cId="3258680306" sldId="770"/>
            <ac:grpSpMk id="16" creationId="{19A053A2-F2A1-48F2-B3F6-F033C5596299}"/>
          </ac:grpSpMkLst>
        </pc:grpChg>
        <pc:grpChg chg="add del mod">
          <ac:chgData name="farouk abu hassanain" userId="319a4f4791f24b01" providerId="LiveId" clId="{D7AAE926-1A40-4FB8-B834-C577AC4F2798}" dt="2020-04-13T17:34:31.911" v="1719" actId="165"/>
          <ac:grpSpMkLst>
            <pc:docMk/>
            <pc:sldMk cId="3258680306" sldId="770"/>
            <ac:grpSpMk id="129" creationId="{85047618-E1F6-498F-84E0-FD82222ACCF2}"/>
          </ac:grpSpMkLst>
        </pc:grpChg>
        <pc:grpChg chg="mod topLvl">
          <ac:chgData name="farouk abu hassanain" userId="319a4f4791f24b01" providerId="LiveId" clId="{D7AAE926-1A40-4FB8-B834-C577AC4F2798}" dt="2020-04-13T17:34:41.785" v="1722" actId="164"/>
          <ac:grpSpMkLst>
            <pc:docMk/>
            <pc:sldMk cId="3258680306" sldId="770"/>
            <ac:grpSpMk id="130" creationId="{B034B98C-A093-4787-95C7-A6FF38D3B87C}"/>
          </ac:grpSpMkLst>
        </pc:grpChg>
        <pc:grpChg chg="mod topLvl">
          <ac:chgData name="farouk abu hassanain" userId="319a4f4791f24b01" providerId="LiveId" clId="{D7AAE926-1A40-4FB8-B834-C577AC4F2798}" dt="2020-04-13T17:34:35.353" v="1720" actId="164"/>
          <ac:grpSpMkLst>
            <pc:docMk/>
            <pc:sldMk cId="3258680306" sldId="770"/>
            <ac:grpSpMk id="131" creationId="{C13ADCFB-4147-47B0-8ADE-B6FD2641A7E3}"/>
          </ac:grpSpMkLst>
        </pc:grpChg>
        <pc:grpChg chg="mod topLvl">
          <ac:chgData name="farouk abu hassanain" userId="319a4f4791f24b01" providerId="LiveId" clId="{D7AAE926-1A40-4FB8-B834-C577AC4F2798}" dt="2020-04-13T17:34:41.785" v="1722" actId="164"/>
          <ac:grpSpMkLst>
            <pc:docMk/>
            <pc:sldMk cId="3258680306" sldId="770"/>
            <ac:grpSpMk id="133" creationId="{84B7B5C6-28B6-47D7-BE97-F18B5AD4AD3B}"/>
          </ac:grpSpMkLst>
        </pc:grpChg>
        <pc:grpChg chg="mod topLvl">
          <ac:chgData name="farouk abu hassanain" userId="319a4f4791f24b01" providerId="LiveId" clId="{D7AAE926-1A40-4FB8-B834-C577AC4F2798}" dt="2020-04-13T17:34:35.353" v="1720" actId="164"/>
          <ac:grpSpMkLst>
            <pc:docMk/>
            <pc:sldMk cId="3258680306" sldId="770"/>
            <ac:grpSpMk id="135" creationId="{DCA1148A-229C-4BB3-BD94-497106D73480}"/>
          </ac:grpSpMkLst>
        </pc:grpChg>
      </pc:sldChg>
      <pc:sldChg chg="addSp delSp modSp add">
        <pc:chgData name="farouk abu hassanain" userId="319a4f4791f24b01" providerId="LiveId" clId="{D7AAE926-1A40-4FB8-B834-C577AC4F2798}" dt="2020-04-13T19:41:41.818" v="2218" actId="478"/>
        <pc:sldMkLst>
          <pc:docMk/>
          <pc:sldMk cId="728889713" sldId="771"/>
        </pc:sldMkLst>
        <pc:spChg chg="mod">
          <ac:chgData name="farouk abu hassanain" userId="319a4f4791f24b01" providerId="LiveId" clId="{D7AAE926-1A40-4FB8-B834-C577AC4F2798}" dt="2020-04-13T19:38:00.216" v="2189" actId="20577"/>
          <ac:spMkLst>
            <pc:docMk/>
            <pc:sldMk cId="728889713" sldId="771"/>
            <ac:spMk id="4" creationId="{63633AA5-FD60-4A4D-B3C2-0921970BA2DC}"/>
          </ac:spMkLst>
        </pc:spChg>
        <pc:spChg chg="del">
          <ac:chgData name="farouk abu hassanain" userId="319a4f4791f24b01" providerId="LiveId" clId="{D7AAE926-1A40-4FB8-B834-C577AC4F2798}" dt="2020-04-13T17:36:50.693" v="1763" actId="478"/>
          <ac:spMkLst>
            <pc:docMk/>
            <pc:sldMk cId="728889713" sldId="771"/>
            <ac:spMk id="15" creationId="{00C683D3-87F7-4C66-8441-2D6DBF57AC27}"/>
          </ac:spMkLst>
        </pc:spChg>
        <pc:spChg chg="del">
          <ac:chgData name="farouk abu hassanain" userId="319a4f4791f24b01" providerId="LiveId" clId="{D7AAE926-1A40-4FB8-B834-C577AC4F2798}" dt="2020-04-13T19:41:38.597" v="2217" actId="478"/>
          <ac:spMkLst>
            <pc:docMk/>
            <pc:sldMk cId="728889713" sldId="771"/>
            <ac:spMk id="26" creationId="{950E9488-376F-4C03-9605-A84B7548F31E}"/>
          </ac:spMkLst>
        </pc:spChg>
        <pc:spChg chg="del">
          <ac:chgData name="farouk abu hassanain" userId="319a4f4791f24b01" providerId="LiveId" clId="{D7AAE926-1A40-4FB8-B834-C577AC4F2798}" dt="2020-04-13T19:41:38.597" v="2217" actId="478"/>
          <ac:spMkLst>
            <pc:docMk/>
            <pc:sldMk cId="728889713" sldId="771"/>
            <ac:spMk id="27" creationId="{656E0CD0-7A30-4374-97D7-2306DA171098}"/>
          </ac:spMkLst>
        </pc:spChg>
        <pc:spChg chg="del">
          <ac:chgData name="farouk abu hassanain" userId="319a4f4791f24b01" providerId="LiveId" clId="{D7AAE926-1A40-4FB8-B834-C577AC4F2798}" dt="2020-04-13T19:41:38.597" v="2217" actId="478"/>
          <ac:spMkLst>
            <pc:docMk/>
            <pc:sldMk cId="728889713" sldId="771"/>
            <ac:spMk id="31" creationId="{0A5B3764-090B-490A-8802-04A0CAC77F70}"/>
          </ac:spMkLst>
        </pc:spChg>
        <pc:spChg chg="del">
          <ac:chgData name="farouk abu hassanain" userId="319a4f4791f24b01" providerId="LiveId" clId="{D7AAE926-1A40-4FB8-B834-C577AC4F2798}" dt="2020-04-13T19:41:38.597" v="2217" actId="478"/>
          <ac:spMkLst>
            <pc:docMk/>
            <pc:sldMk cId="728889713" sldId="771"/>
            <ac:spMk id="32" creationId="{7B24EA59-FB1A-4D3E-B502-29E2A8AD2EF5}"/>
          </ac:spMkLst>
        </pc:spChg>
        <pc:spChg chg="del">
          <ac:chgData name="farouk abu hassanain" userId="319a4f4791f24b01" providerId="LiveId" clId="{D7AAE926-1A40-4FB8-B834-C577AC4F2798}" dt="2020-04-13T19:41:38.597" v="2217" actId="478"/>
          <ac:spMkLst>
            <pc:docMk/>
            <pc:sldMk cId="728889713" sldId="771"/>
            <ac:spMk id="37" creationId="{37B98A63-8584-48BF-953A-185822A86FF0}"/>
          </ac:spMkLst>
        </pc:spChg>
        <pc:spChg chg="del">
          <ac:chgData name="farouk abu hassanain" userId="319a4f4791f24b01" providerId="LiveId" clId="{D7AAE926-1A40-4FB8-B834-C577AC4F2798}" dt="2020-04-13T19:41:38.597" v="2217" actId="478"/>
          <ac:spMkLst>
            <pc:docMk/>
            <pc:sldMk cId="728889713" sldId="771"/>
            <ac:spMk id="38" creationId="{9C0B2568-7174-4888-A14A-169B27C8BFE4}"/>
          </ac:spMkLst>
        </pc:spChg>
        <pc:spChg chg="del">
          <ac:chgData name="farouk abu hassanain" userId="319a4f4791f24b01" providerId="LiveId" clId="{D7AAE926-1A40-4FB8-B834-C577AC4F2798}" dt="2020-04-13T19:41:38.597" v="2217" actId="478"/>
          <ac:spMkLst>
            <pc:docMk/>
            <pc:sldMk cId="728889713" sldId="771"/>
            <ac:spMk id="56" creationId="{17EA78AA-FE1A-48ED-B981-FF476301A6BE}"/>
          </ac:spMkLst>
        </pc:spChg>
        <pc:spChg chg="del">
          <ac:chgData name="farouk abu hassanain" userId="319a4f4791f24b01" providerId="LiveId" clId="{D7AAE926-1A40-4FB8-B834-C577AC4F2798}" dt="2020-04-13T19:41:38.597" v="2217" actId="478"/>
          <ac:spMkLst>
            <pc:docMk/>
            <pc:sldMk cId="728889713" sldId="771"/>
            <ac:spMk id="59" creationId="{664CF4DD-DEF1-4BDE-BC30-AB9359B8F2E2}"/>
          </ac:spMkLst>
        </pc:spChg>
        <pc:spChg chg="del">
          <ac:chgData name="farouk abu hassanain" userId="319a4f4791f24b01" providerId="LiveId" clId="{D7AAE926-1A40-4FB8-B834-C577AC4F2798}" dt="2020-04-13T19:41:38.597" v="2217" actId="478"/>
          <ac:spMkLst>
            <pc:docMk/>
            <pc:sldMk cId="728889713" sldId="771"/>
            <ac:spMk id="61" creationId="{04766526-1832-4B42-B276-0996E6C4C899}"/>
          </ac:spMkLst>
        </pc:spChg>
        <pc:spChg chg="del">
          <ac:chgData name="farouk abu hassanain" userId="319a4f4791f24b01" providerId="LiveId" clId="{D7AAE926-1A40-4FB8-B834-C577AC4F2798}" dt="2020-04-13T19:41:38.597" v="2217" actId="478"/>
          <ac:spMkLst>
            <pc:docMk/>
            <pc:sldMk cId="728889713" sldId="771"/>
            <ac:spMk id="62" creationId="{B1EF3188-4E6D-4066-BB69-F86EAB2466E0}"/>
          </ac:spMkLst>
        </pc:spChg>
        <pc:spChg chg="del">
          <ac:chgData name="farouk abu hassanain" userId="319a4f4791f24b01" providerId="LiveId" clId="{D7AAE926-1A40-4FB8-B834-C577AC4F2798}" dt="2020-04-13T19:41:38.597" v="2217" actId="478"/>
          <ac:spMkLst>
            <pc:docMk/>
            <pc:sldMk cId="728889713" sldId="771"/>
            <ac:spMk id="64" creationId="{D5608C8F-6C76-4B65-B6C0-E8C4969CCA53}"/>
          </ac:spMkLst>
        </pc:spChg>
        <pc:spChg chg="del">
          <ac:chgData name="farouk abu hassanain" userId="319a4f4791f24b01" providerId="LiveId" clId="{D7AAE926-1A40-4FB8-B834-C577AC4F2798}" dt="2020-04-13T19:41:38.597" v="2217" actId="478"/>
          <ac:spMkLst>
            <pc:docMk/>
            <pc:sldMk cId="728889713" sldId="771"/>
            <ac:spMk id="65" creationId="{B4D8F1F0-E88F-4C6A-8CCE-8F362448ED8A}"/>
          </ac:spMkLst>
        </pc:spChg>
        <pc:spChg chg="del">
          <ac:chgData name="farouk abu hassanain" userId="319a4f4791f24b01" providerId="LiveId" clId="{D7AAE926-1A40-4FB8-B834-C577AC4F2798}" dt="2020-04-13T19:41:41.818" v="2218" actId="478"/>
          <ac:spMkLst>
            <pc:docMk/>
            <pc:sldMk cId="728889713" sldId="771"/>
            <ac:spMk id="74" creationId="{269CCC39-71B7-4E29-B91C-BA32E295B2C3}"/>
          </ac:spMkLst>
        </pc:spChg>
        <pc:spChg chg="del">
          <ac:chgData name="farouk abu hassanain" userId="319a4f4791f24b01" providerId="LiveId" clId="{D7AAE926-1A40-4FB8-B834-C577AC4F2798}" dt="2020-04-13T19:41:41.818" v="2218" actId="478"/>
          <ac:spMkLst>
            <pc:docMk/>
            <pc:sldMk cId="728889713" sldId="771"/>
            <ac:spMk id="75" creationId="{8527F9E8-FF8E-47C5-BB70-55986E8D1EF8}"/>
          </ac:spMkLst>
        </pc:spChg>
        <pc:spChg chg="del">
          <ac:chgData name="farouk abu hassanain" userId="319a4f4791f24b01" providerId="LiveId" clId="{D7AAE926-1A40-4FB8-B834-C577AC4F2798}" dt="2020-04-13T19:41:41.818" v="2218" actId="478"/>
          <ac:spMkLst>
            <pc:docMk/>
            <pc:sldMk cId="728889713" sldId="771"/>
            <ac:spMk id="76" creationId="{4C1E5FC5-5C90-441E-BE3C-602BFA5708B5}"/>
          </ac:spMkLst>
        </pc:spChg>
        <pc:spChg chg="del">
          <ac:chgData name="farouk abu hassanain" userId="319a4f4791f24b01" providerId="LiveId" clId="{D7AAE926-1A40-4FB8-B834-C577AC4F2798}" dt="2020-04-13T19:41:41.818" v="2218" actId="478"/>
          <ac:spMkLst>
            <pc:docMk/>
            <pc:sldMk cId="728889713" sldId="771"/>
            <ac:spMk id="77" creationId="{E824B207-2A46-440D-A3D7-497DF98329E3}"/>
          </ac:spMkLst>
        </pc:spChg>
        <pc:spChg chg="del">
          <ac:chgData name="farouk abu hassanain" userId="319a4f4791f24b01" providerId="LiveId" clId="{D7AAE926-1A40-4FB8-B834-C577AC4F2798}" dt="2020-04-13T19:41:41.818" v="2218" actId="478"/>
          <ac:spMkLst>
            <pc:docMk/>
            <pc:sldMk cId="728889713" sldId="771"/>
            <ac:spMk id="78" creationId="{F845B953-B879-4C02-B9D0-79D3FC2D7A80}"/>
          </ac:spMkLst>
        </pc:spChg>
        <pc:spChg chg="del">
          <ac:chgData name="farouk abu hassanain" userId="319a4f4791f24b01" providerId="LiveId" clId="{D7AAE926-1A40-4FB8-B834-C577AC4F2798}" dt="2020-04-13T19:41:41.818" v="2218" actId="478"/>
          <ac:spMkLst>
            <pc:docMk/>
            <pc:sldMk cId="728889713" sldId="771"/>
            <ac:spMk id="79" creationId="{54A9AE98-A82D-4600-9B5C-A14B0B4E3D0D}"/>
          </ac:spMkLst>
        </pc:spChg>
        <pc:spChg chg="del">
          <ac:chgData name="farouk abu hassanain" userId="319a4f4791f24b01" providerId="LiveId" clId="{D7AAE926-1A40-4FB8-B834-C577AC4F2798}" dt="2020-04-13T19:41:41.818" v="2218" actId="478"/>
          <ac:spMkLst>
            <pc:docMk/>
            <pc:sldMk cId="728889713" sldId="771"/>
            <ac:spMk id="80" creationId="{0AABAA37-F9E2-415E-9573-2353EB6E155E}"/>
          </ac:spMkLst>
        </pc:spChg>
        <pc:spChg chg="del">
          <ac:chgData name="farouk abu hassanain" userId="319a4f4791f24b01" providerId="LiveId" clId="{D7AAE926-1A40-4FB8-B834-C577AC4F2798}" dt="2020-04-13T19:41:41.818" v="2218" actId="478"/>
          <ac:spMkLst>
            <pc:docMk/>
            <pc:sldMk cId="728889713" sldId="771"/>
            <ac:spMk id="81" creationId="{CD6B8CBC-2BC4-48B2-9B47-A9821B305B13}"/>
          </ac:spMkLst>
        </pc:spChg>
        <pc:spChg chg="del">
          <ac:chgData name="farouk abu hassanain" userId="319a4f4791f24b01" providerId="LiveId" clId="{D7AAE926-1A40-4FB8-B834-C577AC4F2798}" dt="2020-04-13T19:41:41.818" v="2218" actId="478"/>
          <ac:spMkLst>
            <pc:docMk/>
            <pc:sldMk cId="728889713" sldId="771"/>
            <ac:spMk id="82" creationId="{A8D060A6-AA48-4AE4-9124-4E4197539C9B}"/>
          </ac:spMkLst>
        </pc:spChg>
        <pc:spChg chg="del">
          <ac:chgData name="farouk abu hassanain" userId="319a4f4791f24b01" providerId="LiveId" clId="{D7AAE926-1A40-4FB8-B834-C577AC4F2798}" dt="2020-04-13T19:41:41.818" v="2218" actId="478"/>
          <ac:spMkLst>
            <pc:docMk/>
            <pc:sldMk cId="728889713" sldId="771"/>
            <ac:spMk id="83" creationId="{B3804D07-D0B9-4EBE-A830-E6DD4DB0401B}"/>
          </ac:spMkLst>
        </pc:spChg>
        <pc:spChg chg="del">
          <ac:chgData name="farouk abu hassanain" userId="319a4f4791f24b01" providerId="LiveId" clId="{D7AAE926-1A40-4FB8-B834-C577AC4F2798}" dt="2020-04-13T19:41:41.818" v="2218" actId="478"/>
          <ac:spMkLst>
            <pc:docMk/>
            <pc:sldMk cId="728889713" sldId="771"/>
            <ac:spMk id="84" creationId="{637F3E5C-591D-496F-8A1D-261A1B768D4F}"/>
          </ac:spMkLst>
        </pc:spChg>
        <pc:spChg chg="del">
          <ac:chgData name="farouk abu hassanain" userId="319a4f4791f24b01" providerId="LiveId" clId="{D7AAE926-1A40-4FB8-B834-C577AC4F2798}" dt="2020-04-13T19:41:41.818" v="2218" actId="478"/>
          <ac:spMkLst>
            <pc:docMk/>
            <pc:sldMk cId="728889713" sldId="771"/>
            <ac:spMk id="85" creationId="{516B99C6-8E0B-44F9-98BB-B9B1F9FEB118}"/>
          </ac:spMkLst>
        </pc:spChg>
        <pc:spChg chg="del">
          <ac:chgData name="farouk abu hassanain" userId="319a4f4791f24b01" providerId="LiveId" clId="{D7AAE926-1A40-4FB8-B834-C577AC4F2798}" dt="2020-04-13T19:41:38.597" v="2217" actId="478"/>
          <ac:spMkLst>
            <pc:docMk/>
            <pc:sldMk cId="728889713" sldId="771"/>
            <ac:spMk id="86" creationId="{FD64A42D-AEE0-471A-9DD7-3624A8B1ACBE}"/>
          </ac:spMkLst>
        </pc:spChg>
        <pc:spChg chg="del">
          <ac:chgData name="farouk abu hassanain" userId="319a4f4791f24b01" providerId="LiveId" clId="{D7AAE926-1A40-4FB8-B834-C577AC4F2798}" dt="2020-04-13T19:41:38.597" v="2217" actId="478"/>
          <ac:spMkLst>
            <pc:docMk/>
            <pc:sldMk cId="728889713" sldId="771"/>
            <ac:spMk id="87" creationId="{22B3AD68-DE07-47C3-8D2D-34D4A996E639}"/>
          </ac:spMkLst>
        </pc:spChg>
        <pc:spChg chg="del">
          <ac:chgData name="farouk abu hassanain" userId="319a4f4791f24b01" providerId="LiveId" clId="{D7AAE926-1A40-4FB8-B834-C577AC4F2798}" dt="2020-04-13T19:41:38.597" v="2217" actId="478"/>
          <ac:spMkLst>
            <pc:docMk/>
            <pc:sldMk cId="728889713" sldId="771"/>
            <ac:spMk id="88" creationId="{ECDA323A-5D70-4A26-88F0-2D283B86BE31}"/>
          </ac:spMkLst>
        </pc:spChg>
        <pc:spChg chg="del">
          <ac:chgData name="farouk abu hassanain" userId="319a4f4791f24b01" providerId="LiveId" clId="{D7AAE926-1A40-4FB8-B834-C577AC4F2798}" dt="2020-04-13T19:41:38.597" v="2217" actId="478"/>
          <ac:spMkLst>
            <pc:docMk/>
            <pc:sldMk cId="728889713" sldId="771"/>
            <ac:spMk id="89" creationId="{C360B249-E992-4D64-8E7E-B3F9A4FAE28A}"/>
          </ac:spMkLst>
        </pc:spChg>
        <pc:spChg chg="del">
          <ac:chgData name="farouk abu hassanain" userId="319a4f4791f24b01" providerId="LiveId" clId="{D7AAE926-1A40-4FB8-B834-C577AC4F2798}" dt="2020-04-13T19:41:38.597" v="2217" actId="478"/>
          <ac:spMkLst>
            <pc:docMk/>
            <pc:sldMk cId="728889713" sldId="771"/>
            <ac:spMk id="90" creationId="{0ABAE00D-4A02-4C94-B463-29CCAEEAF227}"/>
          </ac:spMkLst>
        </pc:spChg>
        <pc:spChg chg="del">
          <ac:chgData name="farouk abu hassanain" userId="319a4f4791f24b01" providerId="LiveId" clId="{D7AAE926-1A40-4FB8-B834-C577AC4F2798}" dt="2020-04-13T19:41:38.597" v="2217" actId="478"/>
          <ac:spMkLst>
            <pc:docMk/>
            <pc:sldMk cId="728889713" sldId="771"/>
            <ac:spMk id="91" creationId="{CF4E761F-B306-49CD-8983-70A623ADC7C9}"/>
          </ac:spMkLst>
        </pc:spChg>
        <pc:spChg chg="del">
          <ac:chgData name="farouk abu hassanain" userId="319a4f4791f24b01" providerId="LiveId" clId="{D7AAE926-1A40-4FB8-B834-C577AC4F2798}" dt="2020-04-13T19:41:38.597" v="2217" actId="478"/>
          <ac:spMkLst>
            <pc:docMk/>
            <pc:sldMk cId="728889713" sldId="771"/>
            <ac:spMk id="92" creationId="{BA764DFF-36CF-49D2-B7ED-C792231804F1}"/>
          </ac:spMkLst>
        </pc:spChg>
        <pc:spChg chg="del">
          <ac:chgData name="farouk abu hassanain" userId="319a4f4791f24b01" providerId="LiveId" clId="{D7AAE926-1A40-4FB8-B834-C577AC4F2798}" dt="2020-04-13T19:41:38.597" v="2217" actId="478"/>
          <ac:spMkLst>
            <pc:docMk/>
            <pc:sldMk cId="728889713" sldId="771"/>
            <ac:spMk id="93" creationId="{59794F66-0B8E-4477-BDA1-8E75B264805E}"/>
          </ac:spMkLst>
        </pc:spChg>
        <pc:spChg chg="del">
          <ac:chgData name="farouk abu hassanain" userId="319a4f4791f24b01" providerId="LiveId" clId="{D7AAE926-1A40-4FB8-B834-C577AC4F2798}" dt="2020-04-13T19:41:38.597" v="2217" actId="478"/>
          <ac:spMkLst>
            <pc:docMk/>
            <pc:sldMk cId="728889713" sldId="771"/>
            <ac:spMk id="94" creationId="{588EFA97-909B-4521-B910-EF73DA08BB20}"/>
          </ac:spMkLst>
        </pc:spChg>
        <pc:spChg chg="del">
          <ac:chgData name="farouk abu hassanain" userId="319a4f4791f24b01" providerId="LiveId" clId="{D7AAE926-1A40-4FB8-B834-C577AC4F2798}" dt="2020-04-13T19:41:38.597" v="2217" actId="478"/>
          <ac:spMkLst>
            <pc:docMk/>
            <pc:sldMk cId="728889713" sldId="771"/>
            <ac:spMk id="95" creationId="{A5AEAFEC-AD43-411A-BC41-C926E0871E4E}"/>
          </ac:spMkLst>
        </pc:spChg>
        <pc:spChg chg="del">
          <ac:chgData name="farouk abu hassanain" userId="319a4f4791f24b01" providerId="LiveId" clId="{D7AAE926-1A40-4FB8-B834-C577AC4F2798}" dt="2020-04-13T19:41:41.818" v="2218" actId="478"/>
          <ac:spMkLst>
            <pc:docMk/>
            <pc:sldMk cId="728889713" sldId="771"/>
            <ac:spMk id="96" creationId="{1A220CDF-8D0B-4F12-B965-EF52120A6372}"/>
          </ac:spMkLst>
        </pc:spChg>
        <pc:spChg chg="add mod">
          <ac:chgData name="farouk abu hassanain" userId="319a4f4791f24b01" providerId="LiveId" clId="{D7AAE926-1A40-4FB8-B834-C577AC4F2798}" dt="2020-04-13T17:38:22.764" v="1791" actId="14100"/>
          <ac:spMkLst>
            <pc:docMk/>
            <pc:sldMk cId="728889713" sldId="771"/>
            <ac:spMk id="98" creationId="{60970251-15A4-40B5-B65C-0B854DE46EE0}"/>
          </ac:spMkLst>
        </pc:spChg>
        <pc:spChg chg="add mod">
          <ac:chgData name="farouk abu hassanain" userId="319a4f4791f24b01" providerId="LiveId" clId="{D7AAE926-1A40-4FB8-B834-C577AC4F2798}" dt="2020-04-13T17:38:16.773" v="1790" actId="1076"/>
          <ac:spMkLst>
            <pc:docMk/>
            <pc:sldMk cId="728889713" sldId="771"/>
            <ac:spMk id="99" creationId="{7180C6BC-1D66-4BA4-A3D3-6BA7C4B2FE24}"/>
          </ac:spMkLst>
        </pc:spChg>
        <pc:spChg chg="add mod">
          <ac:chgData name="farouk abu hassanain" userId="319a4f4791f24b01" providerId="LiveId" clId="{D7AAE926-1A40-4FB8-B834-C577AC4F2798}" dt="2020-04-13T17:37:40.293" v="1780" actId="1076"/>
          <ac:spMkLst>
            <pc:docMk/>
            <pc:sldMk cId="728889713" sldId="771"/>
            <ac:spMk id="100" creationId="{5D125B70-8360-4BE2-A296-178E20A7E9C2}"/>
          </ac:spMkLst>
        </pc:spChg>
        <pc:spChg chg="del">
          <ac:chgData name="farouk abu hassanain" userId="319a4f4791f24b01" providerId="LiveId" clId="{D7AAE926-1A40-4FB8-B834-C577AC4F2798}" dt="2020-04-13T19:41:41.818" v="2218" actId="478"/>
          <ac:spMkLst>
            <pc:docMk/>
            <pc:sldMk cId="728889713" sldId="771"/>
            <ac:spMk id="102" creationId="{1DE25B92-48D2-4469-A8D6-8364B63515C0}"/>
          </ac:spMkLst>
        </pc:spChg>
        <pc:spChg chg="del">
          <ac:chgData name="farouk abu hassanain" userId="319a4f4791f24b01" providerId="LiveId" clId="{D7AAE926-1A40-4FB8-B834-C577AC4F2798}" dt="2020-04-13T19:41:41.818" v="2218" actId="478"/>
          <ac:spMkLst>
            <pc:docMk/>
            <pc:sldMk cId="728889713" sldId="771"/>
            <ac:spMk id="103" creationId="{B41E4190-F1FD-4829-B871-911D4F91C4DD}"/>
          </ac:spMkLst>
        </pc:spChg>
        <pc:spChg chg="del">
          <ac:chgData name="farouk abu hassanain" userId="319a4f4791f24b01" providerId="LiveId" clId="{D7AAE926-1A40-4FB8-B834-C577AC4F2798}" dt="2020-04-13T19:41:41.818" v="2218" actId="478"/>
          <ac:spMkLst>
            <pc:docMk/>
            <pc:sldMk cId="728889713" sldId="771"/>
            <ac:spMk id="104" creationId="{B98C2134-ECBD-4671-9396-DA6A29BE7005}"/>
          </ac:spMkLst>
        </pc:spChg>
        <pc:spChg chg="mod">
          <ac:chgData name="farouk abu hassanain" userId="319a4f4791f24b01" providerId="LiveId" clId="{D7AAE926-1A40-4FB8-B834-C577AC4F2798}" dt="2020-04-13T17:37:48.233" v="1782" actId="14100"/>
          <ac:spMkLst>
            <pc:docMk/>
            <pc:sldMk cId="728889713" sldId="771"/>
            <ac:spMk id="105" creationId="{C33AE2A1-F425-407D-8FAF-79031695A309}"/>
          </ac:spMkLst>
        </pc:spChg>
        <pc:spChg chg="del">
          <ac:chgData name="farouk abu hassanain" userId="319a4f4791f24b01" providerId="LiveId" clId="{D7AAE926-1A40-4FB8-B834-C577AC4F2798}" dt="2020-04-13T17:36:50.693" v="1763" actId="478"/>
          <ac:spMkLst>
            <pc:docMk/>
            <pc:sldMk cId="728889713" sldId="771"/>
            <ac:spMk id="128" creationId="{77C25F95-0A10-4578-BC14-C50417EDA632}"/>
          </ac:spMkLst>
        </pc:spChg>
        <pc:spChg chg="del">
          <ac:chgData name="farouk abu hassanain" userId="319a4f4791f24b01" providerId="LiveId" clId="{D7AAE926-1A40-4FB8-B834-C577AC4F2798}" dt="2020-04-13T19:41:38.597" v="2217" actId="478"/>
          <ac:spMkLst>
            <pc:docMk/>
            <pc:sldMk cId="728889713" sldId="771"/>
            <ac:spMk id="141" creationId="{05EB283D-6386-491D-BE94-F52FE6DC515D}"/>
          </ac:spMkLst>
        </pc:spChg>
        <pc:spChg chg="del">
          <ac:chgData name="farouk abu hassanain" userId="319a4f4791f24b01" providerId="LiveId" clId="{D7AAE926-1A40-4FB8-B834-C577AC4F2798}" dt="2020-04-13T19:41:38.597" v="2217" actId="478"/>
          <ac:spMkLst>
            <pc:docMk/>
            <pc:sldMk cId="728889713" sldId="771"/>
            <ac:spMk id="142" creationId="{18E33423-3444-4E87-9171-45ACDC620ABC}"/>
          </ac:spMkLst>
        </pc:spChg>
        <pc:spChg chg="del">
          <ac:chgData name="farouk abu hassanain" userId="319a4f4791f24b01" providerId="LiveId" clId="{D7AAE926-1A40-4FB8-B834-C577AC4F2798}" dt="2020-04-13T19:41:38.597" v="2217" actId="478"/>
          <ac:spMkLst>
            <pc:docMk/>
            <pc:sldMk cId="728889713" sldId="771"/>
            <ac:spMk id="143" creationId="{182F2687-E886-4344-8E4B-360FE476E1B4}"/>
          </ac:spMkLst>
        </pc:spChg>
        <pc:spChg chg="del">
          <ac:chgData name="farouk abu hassanain" userId="319a4f4791f24b01" providerId="LiveId" clId="{D7AAE926-1A40-4FB8-B834-C577AC4F2798}" dt="2020-04-13T19:41:38.597" v="2217" actId="478"/>
          <ac:spMkLst>
            <pc:docMk/>
            <pc:sldMk cId="728889713" sldId="771"/>
            <ac:spMk id="147" creationId="{B5315C80-F349-49FD-8D75-4A8FC173B2DF}"/>
          </ac:spMkLst>
        </pc:spChg>
        <pc:spChg chg="del">
          <ac:chgData name="farouk abu hassanain" userId="319a4f4791f24b01" providerId="LiveId" clId="{D7AAE926-1A40-4FB8-B834-C577AC4F2798}" dt="2020-04-13T19:41:38.597" v="2217" actId="478"/>
          <ac:spMkLst>
            <pc:docMk/>
            <pc:sldMk cId="728889713" sldId="771"/>
            <ac:spMk id="148" creationId="{C6D7B267-FB7E-4BBD-932F-2396EED2CF46}"/>
          </ac:spMkLst>
        </pc:spChg>
        <pc:spChg chg="del">
          <ac:chgData name="farouk abu hassanain" userId="319a4f4791f24b01" providerId="LiveId" clId="{D7AAE926-1A40-4FB8-B834-C577AC4F2798}" dt="2020-04-13T19:41:38.597" v="2217" actId="478"/>
          <ac:spMkLst>
            <pc:docMk/>
            <pc:sldMk cId="728889713" sldId="771"/>
            <ac:spMk id="150" creationId="{D37F461A-90B6-4D67-8147-5A480F2DAA2E}"/>
          </ac:spMkLst>
        </pc:spChg>
        <pc:grpChg chg="del">
          <ac:chgData name="farouk abu hassanain" userId="319a4f4791f24b01" providerId="LiveId" clId="{D7AAE926-1A40-4FB8-B834-C577AC4F2798}" dt="2020-04-13T17:36:59.203" v="1764" actId="478"/>
          <ac:grpSpMkLst>
            <pc:docMk/>
            <pc:sldMk cId="728889713" sldId="771"/>
            <ac:grpSpMk id="7" creationId="{ED96BFCB-F5BF-42AD-89A1-28B3B113945C}"/>
          </ac:grpSpMkLst>
        </pc:grpChg>
        <pc:grpChg chg="del">
          <ac:chgData name="farouk abu hassanain" userId="319a4f4791f24b01" providerId="LiveId" clId="{D7AAE926-1A40-4FB8-B834-C577AC4F2798}" dt="2020-04-13T17:36:59.203" v="1764" actId="478"/>
          <ac:grpSpMkLst>
            <pc:docMk/>
            <pc:sldMk cId="728889713" sldId="771"/>
            <ac:grpSpMk id="9" creationId="{AFCB89A4-25ED-400C-9333-398816154C63}"/>
          </ac:grpSpMkLst>
        </pc:grpChg>
        <pc:grpChg chg="del">
          <ac:chgData name="farouk abu hassanain" userId="319a4f4791f24b01" providerId="LiveId" clId="{D7AAE926-1A40-4FB8-B834-C577AC4F2798}" dt="2020-04-13T17:36:42.473" v="1760" actId="478"/>
          <ac:grpSpMkLst>
            <pc:docMk/>
            <pc:sldMk cId="728889713" sldId="771"/>
            <ac:grpSpMk id="16" creationId="{19A053A2-F2A1-48F2-B3F6-F033C5596299}"/>
          </ac:grpSpMkLst>
        </pc:grpChg>
      </pc:sldChg>
      <pc:sldChg chg="addSp delSp modSp add">
        <pc:chgData name="farouk abu hassanain" userId="319a4f4791f24b01" providerId="LiveId" clId="{D7AAE926-1A40-4FB8-B834-C577AC4F2798}" dt="2020-04-13T19:41:34.556" v="2216" actId="478"/>
        <pc:sldMkLst>
          <pc:docMk/>
          <pc:sldMk cId="953441914" sldId="772"/>
        </pc:sldMkLst>
        <pc:spChg chg="mod">
          <ac:chgData name="farouk abu hassanain" userId="319a4f4791f24b01" providerId="LiveId" clId="{D7AAE926-1A40-4FB8-B834-C577AC4F2798}" dt="2020-04-13T19:38:03.632" v="2191" actId="20577"/>
          <ac:spMkLst>
            <pc:docMk/>
            <pc:sldMk cId="953441914" sldId="772"/>
            <ac:spMk id="4" creationId="{63633AA5-FD60-4A4D-B3C2-0921970BA2DC}"/>
          </ac:spMkLst>
        </pc:spChg>
        <pc:spChg chg="del">
          <ac:chgData name="farouk abu hassanain" userId="319a4f4791f24b01" providerId="LiveId" clId="{D7AAE926-1A40-4FB8-B834-C577AC4F2798}" dt="2020-04-13T19:41:31.882" v="2215" actId="478"/>
          <ac:spMkLst>
            <pc:docMk/>
            <pc:sldMk cId="953441914" sldId="772"/>
            <ac:spMk id="26" creationId="{950E9488-376F-4C03-9605-A84B7548F31E}"/>
          </ac:spMkLst>
        </pc:spChg>
        <pc:spChg chg="del">
          <ac:chgData name="farouk abu hassanain" userId="319a4f4791f24b01" providerId="LiveId" clId="{D7AAE926-1A40-4FB8-B834-C577AC4F2798}" dt="2020-04-13T19:41:31.882" v="2215" actId="478"/>
          <ac:spMkLst>
            <pc:docMk/>
            <pc:sldMk cId="953441914" sldId="772"/>
            <ac:spMk id="27" creationId="{656E0CD0-7A30-4374-97D7-2306DA171098}"/>
          </ac:spMkLst>
        </pc:spChg>
        <pc:spChg chg="del">
          <ac:chgData name="farouk abu hassanain" userId="319a4f4791f24b01" providerId="LiveId" clId="{D7AAE926-1A40-4FB8-B834-C577AC4F2798}" dt="2020-04-13T19:41:31.882" v="2215" actId="478"/>
          <ac:spMkLst>
            <pc:docMk/>
            <pc:sldMk cId="953441914" sldId="772"/>
            <ac:spMk id="31" creationId="{0A5B3764-090B-490A-8802-04A0CAC77F70}"/>
          </ac:spMkLst>
        </pc:spChg>
        <pc:spChg chg="del">
          <ac:chgData name="farouk abu hassanain" userId="319a4f4791f24b01" providerId="LiveId" clId="{D7AAE926-1A40-4FB8-B834-C577AC4F2798}" dt="2020-04-13T19:41:31.882" v="2215" actId="478"/>
          <ac:spMkLst>
            <pc:docMk/>
            <pc:sldMk cId="953441914" sldId="772"/>
            <ac:spMk id="32" creationId="{7B24EA59-FB1A-4D3E-B502-29E2A8AD2EF5}"/>
          </ac:spMkLst>
        </pc:spChg>
        <pc:spChg chg="del">
          <ac:chgData name="farouk abu hassanain" userId="319a4f4791f24b01" providerId="LiveId" clId="{D7AAE926-1A40-4FB8-B834-C577AC4F2798}" dt="2020-04-13T19:41:31.882" v="2215" actId="478"/>
          <ac:spMkLst>
            <pc:docMk/>
            <pc:sldMk cId="953441914" sldId="772"/>
            <ac:spMk id="37" creationId="{37B98A63-8584-48BF-953A-185822A86FF0}"/>
          </ac:spMkLst>
        </pc:spChg>
        <pc:spChg chg="del">
          <ac:chgData name="farouk abu hassanain" userId="319a4f4791f24b01" providerId="LiveId" clId="{D7AAE926-1A40-4FB8-B834-C577AC4F2798}" dt="2020-04-13T19:41:31.882" v="2215" actId="478"/>
          <ac:spMkLst>
            <pc:docMk/>
            <pc:sldMk cId="953441914" sldId="772"/>
            <ac:spMk id="38" creationId="{9C0B2568-7174-4888-A14A-169B27C8BFE4}"/>
          </ac:spMkLst>
        </pc:spChg>
        <pc:spChg chg="del">
          <ac:chgData name="farouk abu hassanain" userId="319a4f4791f24b01" providerId="LiveId" clId="{D7AAE926-1A40-4FB8-B834-C577AC4F2798}" dt="2020-04-13T19:41:31.882" v="2215" actId="478"/>
          <ac:spMkLst>
            <pc:docMk/>
            <pc:sldMk cId="953441914" sldId="772"/>
            <ac:spMk id="56" creationId="{17EA78AA-FE1A-48ED-B981-FF476301A6BE}"/>
          </ac:spMkLst>
        </pc:spChg>
        <pc:spChg chg="del">
          <ac:chgData name="farouk abu hassanain" userId="319a4f4791f24b01" providerId="LiveId" clId="{D7AAE926-1A40-4FB8-B834-C577AC4F2798}" dt="2020-04-13T19:41:31.882" v="2215" actId="478"/>
          <ac:spMkLst>
            <pc:docMk/>
            <pc:sldMk cId="953441914" sldId="772"/>
            <ac:spMk id="59" creationId="{664CF4DD-DEF1-4BDE-BC30-AB9359B8F2E2}"/>
          </ac:spMkLst>
        </pc:spChg>
        <pc:spChg chg="add mod">
          <ac:chgData name="farouk abu hassanain" userId="319a4f4791f24b01" providerId="LiveId" clId="{D7AAE926-1A40-4FB8-B834-C577AC4F2798}" dt="2020-04-13T17:39:24.502" v="1809" actId="164"/>
          <ac:spMkLst>
            <pc:docMk/>
            <pc:sldMk cId="953441914" sldId="772"/>
            <ac:spMk id="60" creationId="{772E32BE-6EF3-40B5-830B-09A49A389D73}"/>
          </ac:spMkLst>
        </pc:spChg>
        <pc:spChg chg="del">
          <ac:chgData name="farouk abu hassanain" userId="319a4f4791f24b01" providerId="LiveId" clId="{D7AAE926-1A40-4FB8-B834-C577AC4F2798}" dt="2020-04-13T19:41:31.882" v="2215" actId="478"/>
          <ac:spMkLst>
            <pc:docMk/>
            <pc:sldMk cId="953441914" sldId="772"/>
            <ac:spMk id="61" creationId="{04766526-1832-4B42-B276-0996E6C4C899}"/>
          </ac:spMkLst>
        </pc:spChg>
        <pc:spChg chg="del">
          <ac:chgData name="farouk abu hassanain" userId="319a4f4791f24b01" providerId="LiveId" clId="{D7AAE926-1A40-4FB8-B834-C577AC4F2798}" dt="2020-04-13T19:41:31.882" v="2215" actId="478"/>
          <ac:spMkLst>
            <pc:docMk/>
            <pc:sldMk cId="953441914" sldId="772"/>
            <ac:spMk id="62" creationId="{B1EF3188-4E6D-4066-BB69-F86EAB2466E0}"/>
          </ac:spMkLst>
        </pc:spChg>
        <pc:spChg chg="add mod">
          <ac:chgData name="farouk abu hassanain" userId="319a4f4791f24b01" providerId="LiveId" clId="{D7AAE926-1A40-4FB8-B834-C577AC4F2798}" dt="2020-04-13T17:39:24.502" v="1809" actId="164"/>
          <ac:spMkLst>
            <pc:docMk/>
            <pc:sldMk cId="953441914" sldId="772"/>
            <ac:spMk id="63" creationId="{D20E06A0-9767-4CA0-8085-219D7500E3D9}"/>
          </ac:spMkLst>
        </pc:spChg>
        <pc:spChg chg="del">
          <ac:chgData name="farouk abu hassanain" userId="319a4f4791f24b01" providerId="LiveId" clId="{D7AAE926-1A40-4FB8-B834-C577AC4F2798}" dt="2020-04-13T19:41:31.882" v="2215" actId="478"/>
          <ac:spMkLst>
            <pc:docMk/>
            <pc:sldMk cId="953441914" sldId="772"/>
            <ac:spMk id="64" creationId="{D5608C8F-6C76-4B65-B6C0-E8C4969CCA53}"/>
          </ac:spMkLst>
        </pc:spChg>
        <pc:spChg chg="del">
          <ac:chgData name="farouk abu hassanain" userId="319a4f4791f24b01" providerId="LiveId" clId="{D7AAE926-1A40-4FB8-B834-C577AC4F2798}" dt="2020-04-13T19:41:31.882" v="2215" actId="478"/>
          <ac:spMkLst>
            <pc:docMk/>
            <pc:sldMk cId="953441914" sldId="772"/>
            <ac:spMk id="65" creationId="{B4D8F1F0-E88F-4C6A-8CCE-8F362448ED8A}"/>
          </ac:spMkLst>
        </pc:spChg>
        <pc:spChg chg="del">
          <ac:chgData name="farouk abu hassanain" userId="319a4f4791f24b01" providerId="LiveId" clId="{D7AAE926-1A40-4FB8-B834-C577AC4F2798}" dt="2020-04-13T19:41:34.556" v="2216" actId="478"/>
          <ac:spMkLst>
            <pc:docMk/>
            <pc:sldMk cId="953441914" sldId="772"/>
            <ac:spMk id="74" creationId="{269CCC39-71B7-4E29-B91C-BA32E295B2C3}"/>
          </ac:spMkLst>
        </pc:spChg>
        <pc:spChg chg="del">
          <ac:chgData name="farouk abu hassanain" userId="319a4f4791f24b01" providerId="LiveId" clId="{D7AAE926-1A40-4FB8-B834-C577AC4F2798}" dt="2020-04-13T19:41:34.556" v="2216" actId="478"/>
          <ac:spMkLst>
            <pc:docMk/>
            <pc:sldMk cId="953441914" sldId="772"/>
            <ac:spMk id="75" creationId="{8527F9E8-FF8E-47C5-BB70-55986E8D1EF8}"/>
          </ac:spMkLst>
        </pc:spChg>
        <pc:spChg chg="del">
          <ac:chgData name="farouk abu hassanain" userId="319a4f4791f24b01" providerId="LiveId" clId="{D7AAE926-1A40-4FB8-B834-C577AC4F2798}" dt="2020-04-13T19:41:34.556" v="2216" actId="478"/>
          <ac:spMkLst>
            <pc:docMk/>
            <pc:sldMk cId="953441914" sldId="772"/>
            <ac:spMk id="76" creationId="{4C1E5FC5-5C90-441E-BE3C-602BFA5708B5}"/>
          </ac:spMkLst>
        </pc:spChg>
        <pc:spChg chg="del">
          <ac:chgData name="farouk abu hassanain" userId="319a4f4791f24b01" providerId="LiveId" clId="{D7AAE926-1A40-4FB8-B834-C577AC4F2798}" dt="2020-04-13T19:41:34.556" v="2216" actId="478"/>
          <ac:spMkLst>
            <pc:docMk/>
            <pc:sldMk cId="953441914" sldId="772"/>
            <ac:spMk id="77" creationId="{E824B207-2A46-440D-A3D7-497DF98329E3}"/>
          </ac:spMkLst>
        </pc:spChg>
        <pc:spChg chg="del">
          <ac:chgData name="farouk abu hassanain" userId="319a4f4791f24b01" providerId="LiveId" clId="{D7AAE926-1A40-4FB8-B834-C577AC4F2798}" dt="2020-04-13T19:41:34.556" v="2216" actId="478"/>
          <ac:spMkLst>
            <pc:docMk/>
            <pc:sldMk cId="953441914" sldId="772"/>
            <ac:spMk id="78" creationId="{F845B953-B879-4C02-B9D0-79D3FC2D7A80}"/>
          </ac:spMkLst>
        </pc:spChg>
        <pc:spChg chg="del">
          <ac:chgData name="farouk abu hassanain" userId="319a4f4791f24b01" providerId="LiveId" clId="{D7AAE926-1A40-4FB8-B834-C577AC4F2798}" dt="2020-04-13T19:41:34.556" v="2216" actId="478"/>
          <ac:spMkLst>
            <pc:docMk/>
            <pc:sldMk cId="953441914" sldId="772"/>
            <ac:spMk id="79" creationId="{54A9AE98-A82D-4600-9B5C-A14B0B4E3D0D}"/>
          </ac:spMkLst>
        </pc:spChg>
        <pc:spChg chg="del">
          <ac:chgData name="farouk abu hassanain" userId="319a4f4791f24b01" providerId="LiveId" clId="{D7AAE926-1A40-4FB8-B834-C577AC4F2798}" dt="2020-04-13T19:41:34.556" v="2216" actId="478"/>
          <ac:spMkLst>
            <pc:docMk/>
            <pc:sldMk cId="953441914" sldId="772"/>
            <ac:spMk id="80" creationId="{0AABAA37-F9E2-415E-9573-2353EB6E155E}"/>
          </ac:spMkLst>
        </pc:spChg>
        <pc:spChg chg="del">
          <ac:chgData name="farouk abu hassanain" userId="319a4f4791f24b01" providerId="LiveId" clId="{D7AAE926-1A40-4FB8-B834-C577AC4F2798}" dt="2020-04-13T19:41:34.556" v="2216" actId="478"/>
          <ac:spMkLst>
            <pc:docMk/>
            <pc:sldMk cId="953441914" sldId="772"/>
            <ac:spMk id="81" creationId="{CD6B8CBC-2BC4-48B2-9B47-A9821B305B13}"/>
          </ac:spMkLst>
        </pc:spChg>
        <pc:spChg chg="del">
          <ac:chgData name="farouk abu hassanain" userId="319a4f4791f24b01" providerId="LiveId" clId="{D7AAE926-1A40-4FB8-B834-C577AC4F2798}" dt="2020-04-13T19:41:34.556" v="2216" actId="478"/>
          <ac:spMkLst>
            <pc:docMk/>
            <pc:sldMk cId="953441914" sldId="772"/>
            <ac:spMk id="82" creationId="{A8D060A6-AA48-4AE4-9124-4E4197539C9B}"/>
          </ac:spMkLst>
        </pc:spChg>
        <pc:spChg chg="del">
          <ac:chgData name="farouk abu hassanain" userId="319a4f4791f24b01" providerId="LiveId" clId="{D7AAE926-1A40-4FB8-B834-C577AC4F2798}" dt="2020-04-13T19:41:34.556" v="2216" actId="478"/>
          <ac:spMkLst>
            <pc:docMk/>
            <pc:sldMk cId="953441914" sldId="772"/>
            <ac:spMk id="83" creationId="{B3804D07-D0B9-4EBE-A830-E6DD4DB0401B}"/>
          </ac:spMkLst>
        </pc:spChg>
        <pc:spChg chg="del">
          <ac:chgData name="farouk abu hassanain" userId="319a4f4791f24b01" providerId="LiveId" clId="{D7AAE926-1A40-4FB8-B834-C577AC4F2798}" dt="2020-04-13T19:41:34.556" v="2216" actId="478"/>
          <ac:spMkLst>
            <pc:docMk/>
            <pc:sldMk cId="953441914" sldId="772"/>
            <ac:spMk id="84" creationId="{637F3E5C-591D-496F-8A1D-261A1B768D4F}"/>
          </ac:spMkLst>
        </pc:spChg>
        <pc:spChg chg="del">
          <ac:chgData name="farouk abu hassanain" userId="319a4f4791f24b01" providerId="LiveId" clId="{D7AAE926-1A40-4FB8-B834-C577AC4F2798}" dt="2020-04-13T19:41:34.556" v="2216" actId="478"/>
          <ac:spMkLst>
            <pc:docMk/>
            <pc:sldMk cId="953441914" sldId="772"/>
            <ac:spMk id="85" creationId="{516B99C6-8E0B-44F9-98BB-B9B1F9FEB118}"/>
          </ac:spMkLst>
        </pc:spChg>
        <pc:spChg chg="del">
          <ac:chgData name="farouk abu hassanain" userId="319a4f4791f24b01" providerId="LiveId" clId="{D7AAE926-1A40-4FB8-B834-C577AC4F2798}" dt="2020-04-13T19:41:31.882" v="2215" actId="478"/>
          <ac:spMkLst>
            <pc:docMk/>
            <pc:sldMk cId="953441914" sldId="772"/>
            <ac:spMk id="86" creationId="{FD64A42D-AEE0-471A-9DD7-3624A8B1ACBE}"/>
          </ac:spMkLst>
        </pc:spChg>
        <pc:spChg chg="del">
          <ac:chgData name="farouk abu hassanain" userId="319a4f4791f24b01" providerId="LiveId" clId="{D7AAE926-1A40-4FB8-B834-C577AC4F2798}" dt="2020-04-13T19:41:31.882" v="2215" actId="478"/>
          <ac:spMkLst>
            <pc:docMk/>
            <pc:sldMk cId="953441914" sldId="772"/>
            <ac:spMk id="87" creationId="{22B3AD68-DE07-47C3-8D2D-34D4A996E639}"/>
          </ac:spMkLst>
        </pc:spChg>
        <pc:spChg chg="del">
          <ac:chgData name="farouk abu hassanain" userId="319a4f4791f24b01" providerId="LiveId" clId="{D7AAE926-1A40-4FB8-B834-C577AC4F2798}" dt="2020-04-13T19:41:31.882" v="2215" actId="478"/>
          <ac:spMkLst>
            <pc:docMk/>
            <pc:sldMk cId="953441914" sldId="772"/>
            <ac:spMk id="88" creationId="{ECDA323A-5D70-4A26-88F0-2D283B86BE31}"/>
          </ac:spMkLst>
        </pc:spChg>
        <pc:spChg chg="del">
          <ac:chgData name="farouk abu hassanain" userId="319a4f4791f24b01" providerId="LiveId" clId="{D7AAE926-1A40-4FB8-B834-C577AC4F2798}" dt="2020-04-13T19:41:31.882" v="2215" actId="478"/>
          <ac:spMkLst>
            <pc:docMk/>
            <pc:sldMk cId="953441914" sldId="772"/>
            <ac:spMk id="89" creationId="{C360B249-E992-4D64-8E7E-B3F9A4FAE28A}"/>
          </ac:spMkLst>
        </pc:spChg>
        <pc:spChg chg="del">
          <ac:chgData name="farouk abu hassanain" userId="319a4f4791f24b01" providerId="LiveId" clId="{D7AAE926-1A40-4FB8-B834-C577AC4F2798}" dt="2020-04-13T19:41:31.882" v="2215" actId="478"/>
          <ac:spMkLst>
            <pc:docMk/>
            <pc:sldMk cId="953441914" sldId="772"/>
            <ac:spMk id="90" creationId="{0ABAE00D-4A02-4C94-B463-29CCAEEAF227}"/>
          </ac:spMkLst>
        </pc:spChg>
        <pc:spChg chg="del">
          <ac:chgData name="farouk abu hassanain" userId="319a4f4791f24b01" providerId="LiveId" clId="{D7AAE926-1A40-4FB8-B834-C577AC4F2798}" dt="2020-04-13T19:41:31.882" v="2215" actId="478"/>
          <ac:spMkLst>
            <pc:docMk/>
            <pc:sldMk cId="953441914" sldId="772"/>
            <ac:spMk id="91" creationId="{CF4E761F-B306-49CD-8983-70A623ADC7C9}"/>
          </ac:spMkLst>
        </pc:spChg>
        <pc:spChg chg="del">
          <ac:chgData name="farouk abu hassanain" userId="319a4f4791f24b01" providerId="LiveId" clId="{D7AAE926-1A40-4FB8-B834-C577AC4F2798}" dt="2020-04-13T19:41:31.882" v="2215" actId="478"/>
          <ac:spMkLst>
            <pc:docMk/>
            <pc:sldMk cId="953441914" sldId="772"/>
            <ac:spMk id="92" creationId="{BA764DFF-36CF-49D2-B7ED-C792231804F1}"/>
          </ac:spMkLst>
        </pc:spChg>
        <pc:spChg chg="del mod">
          <ac:chgData name="farouk abu hassanain" userId="319a4f4791f24b01" providerId="LiveId" clId="{D7AAE926-1A40-4FB8-B834-C577AC4F2798}" dt="2020-04-13T19:41:31.882" v="2215" actId="478"/>
          <ac:spMkLst>
            <pc:docMk/>
            <pc:sldMk cId="953441914" sldId="772"/>
            <ac:spMk id="93" creationId="{59794F66-0B8E-4477-BDA1-8E75B264805E}"/>
          </ac:spMkLst>
        </pc:spChg>
        <pc:spChg chg="del">
          <ac:chgData name="farouk abu hassanain" userId="319a4f4791f24b01" providerId="LiveId" clId="{D7AAE926-1A40-4FB8-B834-C577AC4F2798}" dt="2020-04-13T19:41:31.882" v="2215" actId="478"/>
          <ac:spMkLst>
            <pc:docMk/>
            <pc:sldMk cId="953441914" sldId="772"/>
            <ac:spMk id="94" creationId="{588EFA97-909B-4521-B910-EF73DA08BB20}"/>
          </ac:spMkLst>
        </pc:spChg>
        <pc:spChg chg="del">
          <ac:chgData name="farouk abu hassanain" userId="319a4f4791f24b01" providerId="LiveId" clId="{D7AAE926-1A40-4FB8-B834-C577AC4F2798}" dt="2020-04-13T19:41:31.882" v="2215" actId="478"/>
          <ac:spMkLst>
            <pc:docMk/>
            <pc:sldMk cId="953441914" sldId="772"/>
            <ac:spMk id="95" creationId="{A5AEAFEC-AD43-411A-BC41-C926E0871E4E}"/>
          </ac:spMkLst>
        </pc:spChg>
        <pc:spChg chg="del">
          <ac:chgData name="farouk abu hassanain" userId="319a4f4791f24b01" providerId="LiveId" clId="{D7AAE926-1A40-4FB8-B834-C577AC4F2798}" dt="2020-04-13T19:41:34.556" v="2216" actId="478"/>
          <ac:spMkLst>
            <pc:docMk/>
            <pc:sldMk cId="953441914" sldId="772"/>
            <ac:spMk id="96" creationId="{1A220CDF-8D0B-4F12-B965-EF52120A6372}"/>
          </ac:spMkLst>
        </pc:spChg>
        <pc:spChg chg="del">
          <ac:chgData name="farouk abu hassanain" userId="319a4f4791f24b01" providerId="LiveId" clId="{D7AAE926-1A40-4FB8-B834-C577AC4F2798}" dt="2020-04-13T17:38:45.877" v="1797" actId="478"/>
          <ac:spMkLst>
            <pc:docMk/>
            <pc:sldMk cId="953441914" sldId="772"/>
            <ac:spMk id="98" creationId="{60970251-15A4-40B5-B65C-0B854DE46EE0}"/>
          </ac:spMkLst>
        </pc:spChg>
        <pc:spChg chg="del">
          <ac:chgData name="farouk abu hassanain" userId="319a4f4791f24b01" providerId="LiveId" clId="{D7AAE926-1A40-4FB8-B834-C577AC4F2798}" dt="2020-04-13T17:38:45.877" v="1797" actId="478"/>
          <ac:spMkLst>
            <pc:docMk/>
            <pc:sldMk cId="953441914" sldId="772"/>
            <ac:spMk id="99" creationId="{7180C6BC-1D66-4BA4-A3D3-6BA7C4B2FE24}"/>
          </ac:spMkLst>
        </pc:spChg>
        <pc:spChg chg="mod">
          <ac:chgData name="farouk abu hassanain" userId="319a4f4791f24b01" providerId="LiveId" clId="{D7AAE926-1A40-4FB8-B834-C577AC4F2798}" dt="2020-04-13T17:39:33.618" v="1810"/>
          <ac:spMkLst>
            <pc:docMk/>
            <pc:sldMk cId="953441914" sldId="772"/>
            <ac:spMk id="100" creationId="{5D125B70-8360-4BE2-A296-178E20A7E9C2}"/>
          </ac:spMkLst>
        </pc:spChg>
        <pc:spChg chg="del">
          <ac:chgData name="farouk abu hassanain" userId="319a4f4791f24b01" providerId="LiveId" clId="{D7AAE926-1A40-4FB8-B834-C577AC4F2798}" dt="2020-04-13T19:41:34.556" v="2216" actId="478"/>
          <ac:spMkLst>
            <pc:docMk/>
            <pc:sldMk cId="953441914" sldId="772"/>
            <ac:spMk id="102" creationId="{1DE25B92-48D2-4469-A8D6-8364B63515C0}"/>
          </ac:spMkLst>
        </pc:spChg>
        <pc:spChg chg="del">
          <ac:chgData name="farouk abu hassanain" userId="319a4f4791f24b01" providerId="LiveId" clId="{D7AAE926-1A40-4FB8-B834-C577AC4F2798}" dt="2020-04-13T19:41:34.556" v="2216" actId="478"/>
          <ac:spMkLst>
            <pc:docMk/>
            <pc:sldMk cId="953441914" sldId="772"/>
            <ac:spMk id="103" creationId="{B41E4190-F1FD-4829-B871-911D4F91C4DD}"/>
          </ac:spMkLst>
        </pc:spChg>
        <pc:spChg chg="del">
          <ac:chgData name="farouk abu hassanain" userId="319a4f4791f24b01" providerId="LiveId" clId="{D7AAE926-1A40-4FB8-B834-C577AC4F2798}" dt="2020-04-13T19:41:34.556" v="2216" actId="478"/>
          <ac:spMkLst>
            <pc:docMk/>
            <pc:sldMk cId="953441914" sldId="772"/>
            <ac:spMk id="104" creationId="{B98C2134-ECBD-4671-9396-DA6A29BE7005}"/>
          </ac:spMkLst>
        </pc:spChg>
        <pc:spChg chg="mod">
          <ac:chgData name="farouk abu hassanain" userId="319a4f4791f24b01" providerId="LiveId" clId="{D7AAE926-1A40-4FB8-B834-C577AC4F2798}" dt="2020-04-13T17:39:44.032" v="1812" actId="14100"/>
          <ac:spMkLst>
            <pc:docMk/>
            <pc:sldMk cId="953441914" sldId="772"/>
            <ac:spMk id="105" creationId="{C33AE2A1-F425-407D-8FAF-79031695A309}"/>
          </ac:spMkLst>
        </pc:spChg>
        <pc:spChg chg="del">
          <ac:chgData name="farouk abu hassanain" userId="319a4f4791f24b01" providerId="LiveId" clId="{D7AAE926-1A40-4FB8-B834-C577AC4F2798}" dt="2020-04-13T19:41:31.882" v="2215" actId="478"/>
          <ac:spMkLst>
            <pc:docMk/>
            <pc:sldMk cId="953441914" sldId="772"/>
            <ac:spMk id="141" creationId="{05EB283D-6386-491D-BE94-F52FE6DC515D}"/>
          </ac:spMkLst>
        </pc:spChg>
        <pc:spChg chg="del">
          <ac:chgData name="farouk abu hassanain" userId="319a4f4791f24b01" providerId="LiveId" clId="{D7AAE926-1A40-4FB8-B834-C577AC4F2798}" dt="2020-04-13T19:41:31.882" v="2215" actId="478"/>
          <ac:spMkLst>
            <pc:docMk/>
            <pc:sldMk cId="953441914" sldId="772"/>
            <ac:spMk id="142" creationId="{18E33423-3444-4E87-9171-45ACDC620ABC}"/>
          </ac:spMkLst>
        </pc:spChg>
        <pc:spChg chg="del">
          <ac:chgData name="farouk abu hassanain" userId="319a4f4791f24b01" providerId="LiveId" clId="{D7AAE926-1A40-4FB8-B834-C577AC4F2798}" dt="2020-04-13T17:38:40.612" v="1796" actId="21"/>
          <ac:spMkLst>
            <pc:docMk/>
            <pc:sldMk cId="953441914" sldId="772"/>
            <ac:spMk id="143" creationId="{182F2687-E886-4344-8E4B-360FE476E1B4}"/>
          </ac:spMkLst>
        </pc:spChg>
        <pc:spChg chg="del">
          <ac:chgData name="farouk abu hassanain" userId="319a4f4791f24b01" providerId="LiveId" clId="{D7AAE926-1A40-4FB8-B834-C577AC4F2798}" dt="2020-04-13T19:41:31.882" v="2215" actId="478"/>
          <ac:spMkLst>
            <pc:docMk/>
            <pc:sldMk cId="953441914" sldId="772"/>
            <ac:spMk id="147" creationId="{B5315C80-F349-49FD-8D75-4A8FC173B2DF}"/>
          </ac:spMkLst>
        </pc:spChg>
        <pc:spChg chg="del">
          <ac:chgData name="farouk abu hassanain" userId="319a4f4791f24b01" providerId="LiveId" clId="{D7AAE926-1A40-4FB8-B834-C577AC4F2798}" dt="2020-04-13T17:38:40.612" v="1796" actId="21"/>
          <ac:spMkLst>
            <pc:docMk/>
            <pc:sldMk cId="953441914" sldId="772"/>
            <ac:spMk id="148" creationId="{C6D7B267-FB7E-4BBD-932F-2396EED2CF46}"/>
          </ac:spMkLst>
        </pc:spChg>
        <pc:spChg chg="del">
          <ac:chgData name="farouk abu hassanain" userId="319a4f4791f24b01" providerId="LiveId" clId="{D7AAE926-1A40-4FB8-B834-C577AC4F2798}" dt="2020-04-13T19:41:31.882" v="2215" actId="478"/>
          <ac:spMkLst>
            <pc:docMk/>
            <pc:sldMk cId="953441914" sldId="772"/>
            <ac:spMk id="150" creationId="{D37F461A-90B6-4D67-8147-5A480F2DAA2E}"/>
          </ac:spMkLst>
        </pc:spChg>
        <pc:grpChg chg="add mod">
          <ac:chgData name="farouk abu hassanain" userId="319a4f4791f24b01" providerId="LiveId" clId="{D7AAE926-1A40-4FB8-B834-C577AC4F2798}" dt="2020-04-13T17:39:24.502" v="1809" actId="164"/>
          <ac:grpSpMkLst>
            <pc:docMk/>
            <pc:sldMk cId="953441914" sldId="772"/>
            <ac:grpSpMk id="7" creationId="{8D5F077D-60EA-4D69-880B-C6D8E10836BD}"/>
          </ac:grpSpMkLst>
        </pc:grpChg>
      </pc:sldChg>
      <pc:sldChg chg="addSp delSp modSp add">
        <pc:chgData name="farouk abu hassanain" userId="319a4f4791f24b01" providerId="LiveId" clId="{D7AAE926-1A40-4FB8-B834-C577AC4F2798}" dt="2020-04-13T19:41:27.871" v="2214" actId="478"/>
        <pc:sldMkLst>
          <pc:docMk/>
          <pc:sldMk cId="2827808190" sldId="773"/>
        </pc:sldMkLst>
        <pc:spChg chg="mod">
          <ac:chgData name="farouk abu hassanain" userId="319a4f4791f24b01" providerId="LiveId" clId="{D7AAE926-1A40-4FB8-B834-C577AC4F2798}" dt="2020-04-13T19:38:08.615" v="2193" actId="20577"/>
          <ac:spMkLst>
            <pc:docMk/>
            <pc:sldMk cId="2827808190" sldId="773"/>
            <ac:spMk id="4" creationId="{63633AA5-FD60-4A4D-B3C2-0921970BA2DC}"/>
          </ac:spMkLst>
        </pc:spChg>
        <pc:spChg chg="add mod">
          <ac:chgData name="farouk abu hassanain" userId="319a4f4791f24b01" providerId="LiveId" clId="{D7AAE926-1A40-4FB8-B834-C577AC4F2798}" dt="2020-04-13T19:26:51.245" v="2027" actId="164"/>
          <ac:spMkLst>
            <pc:docMk/>
            <pc:sldMk cId="2827808190" sldId="773"/>
            <ac:spMk id="10" creationId="{F5A44659-94C9-4B04-90BD-1ABD2E7EBEC5}"/>
          </ac:spMkLst>
        </pc:spChg>
        <pc:spChg chg="add mod">
          <ac:chgData name="farouk abu hassanain" userId="319a4f4791f24b01" providerId="LiveId" clId="{D7AAE926-1A40-4FB8-B834-C577AC4F2798}" dt="2020-04-13T19:26:51.245" v="2027" actId="164"/>
          <ac:spMkLst>
            <pc:docMk/>
            <pc:sldMk cId="2827808190" sldId="773"/>
            <ac:spMk id="11" creationId="{B06004B7-31A8-4159-82FA-C27C35B7AF47}"/>
          </ac:spMkLst>
        </pc:spChg>
        <pc:spChg chg="add mod">
          <ac:chgData name="farouk abu hassanain" userId="319a4f4791f24b01" providerId="LiveId" clId="{D7AAE926-1A40-4FB8-B834-C577AC4F2798}" dt="2020-04-13T19:26:51.245" v="2027" actId="164"/>
          <ac:spMkLst>
            <pc:docMk/>
            <pc:sldMk cId="2827808190" sldId="773"/>
            <ac:spMk id="12" creationId="{D5009A30-94DB-4370-BE8B-1C1C6CEB60C3}"/>
          </ac:spMkLst>
        </pc:spChg>
        <pc:spChg chg="del">
          <ac:chgData name="farouk abu hassanain" userId="319a4f4791f24b01" providerId="LiveId" clId="{D7AAE926-1A40-4FB8-B834-C577AC4F2798}" dt="2020-04-13T19:41:26.211" v="2213" actId="478"/>
          <ac:spMkLst>
            <pc:docMk/>
            <pc:sldMk cId="2827808190" sldId="773"/>
            <ac:spMk id="26" creationId="{950E9488-376F-4C03-9605-A84B7548F31E}"/>
          </ac:spMkLst>
        </pc:spChg>
        <pc:spChg chg="del">
          <ac:chgData name="farouk abu hassanain" userId="319a4f4791f24b01" providerId="LiveId" clId="{D7AAE926-1A40-4FB8-B834-C577AC4F2798}" dt="2020-04-13T19:41:26.211" v="2213" actId="478"/>
          <ac:spMkLst>
            <pc:docMk/>
            <pc:sldMk cId="2827808190" sldId="773"/>
            <ac:spMk id="27" creationId="{656E0CD0-7A30-4374-97D7-2306DA171098}"/>
          </ac:spMkLst>
        </pc:spChg>
        <pc:spChg chg="del">
          <ac:chgData name="farouk abu hassanain" userId="319a4f4791f24b01" providerId="LiveId" clId="{D7AAE926-1A40-4FB8-B834-C577AC4F2798}" dt="2020-04-13T19:41:24.389" v="2212" actId="478"/>
          <ac:spMkLst>
            <pc:docMk/>
            <pc:sldMk cId="2827808190" sldId="773"/>
            <ac:spMk id="31" creationId="{0A5B3764-090B-490A-8802-04A0CAC77F70}"/>
          </ac:spMkLst>
        </pc:spChg>
        <pc:spChg chg="del">
          <ac:chgData name="farouk abu hassanain" userId="319a4f4791f24b01" providerId="LiveId" clId="{D7AAE926-1A40-4FB8-B834-C577AC4F2798}" dt="2020-04-13T19:41:24.389" v="2212" actId="478"/>
          <ac:spMkLst>
            <pc:docMk/>
            <pc:sldMk cId="2827808190" sldId="773"/>
            <ac:spMk id="32" creationId="{7B24EA59-FB1A-4D3E-B502-29E2A8AD2EF5}"/>
          </ac:spMkLst>
        </pc:spChg>
        <pc:spChg chg="del">
          <ac:chgData name="farouk abu hassanain" userId="319a4f4791f24b01" providerId="LiveId" clId="{D7AAE926-1A40-4FB8-B834-C577AC4F2798}" dt="2020-04-13T19:41:24.389" v="2212" actId="478"/>
          <ac:spMkLst>
            <pc:docMk/>
            <pc:sldMk cId="2827808190" sldId="773"/>
            <ac:spMk id="37" creationId="{37B98A63-8584-48BF-953A-185822A86FF0}"/>
          </ac:spMkLst>
        </pc:spChg>
        <pc:spChg chg="del">
          <ac:chgData name="farouk abu hassanain" userId="319a4f4791f24b01" providerId="LiveId" clId="{D7AAE926-1A40-4FB8-B834-C577AC4F2798}" dt="2020-04-13T19:41:24.389" v="2212" actId="478"/>
          <ac:spMkLst>
            <pc:docMk/>
            <pc:sldMk cId="2827808190" sldId="773"/>
            <ac:spMk id="38" creationId="{9C0B2568-7174-4888-A14A-169B27C8BFE4}"/>
          </ac:spMkLst>
        </pc:spChg>
        <pc:spChg chg="del">
          <ac:chgData name="farouk abu hassanain" userId="319a4f4791f24b01" providerId="LiveId" clId="{D7AAE926-1A40-4FB8-B834-C577AC4F2798}" dt="2020-04-13T19:41:24.389" v="2212" actId="478"/>
          <ac:spMkLst>
            <pc:docMk/>
            <pc:sldMk cId="2827808190" sldId="773"/>
            <ac:spMk id="56" creationId="{17EA78AA-FE1A-48ED-B981-FF476301A6BE}"/>
          </ac:spMkLst>
        </pc:spChg>
        <pc:spChg chg="del">
          <ac:chgData name="farouk abu hassanain" userId="319a4f4791f24b01" providerId="LiveId" clId="{D7AAE926-1A40-4FB8-B834-C577AC4F2798}" dt="2020-04-13T19:41:24.389" v="2212" actId="478"/>
          <ac:spMkLst>
            <pc:docMk/>
            <pc:sldMk cId="2827808190" sldId="773"/>
            <ac:spMk id="59" creationId="{664CF4DD-DEF1-4BDE-BC30-AB9359B8F2E2}"/>
          </ac:spMkLst>
        </pc:spChg>
        <pc:spChg chg="del">
          <ac:chgData name="farouk abu hassanain" userId="319a4f4791f24b01" providerId="LiveId" clId="{D7AAE926-1A40-4FB8-B834-C577AC4F2798}" dt="2020-04-13T19:41:24.389" v="2212" actId="478"/>
          <ac:spMkLst>
            <pc:docMk/>
            <pc:sldMk cId="2827808190" sldId="773"/>
            <ac:spMk id="61" creationId="{04766526-1832-4B42-B276-0996E6C4C899}"/>
          </ac:spMkLst>
        </pc:spChg>
        <pc:spChg chg="del">
          <ac:chgData name="farouk abu hassanain" userId="319a4f4791f24b01" providerId="LiveId" clId="{D7AAE926-1A40-4FB8-B834-C577AC4F2798}" dt="2020-04-13T19:41:24.389" v="2212" actId="478"/>
          <ac:spMkLst>
            <pc:docMk/>
            <pc:sldMk cId="2827808190" sldId="773"/>
            <ac:spMk id="62" creationId="{B1EF3188-4E6D-4066-BB69-F86EAB2466E0}"/>
          </ac:spMkLst>
        </pc:spChg>
        <pc:spChg chg="del">
          <ac:chgData name="farouk abu hassanain" userId="319a4f4791f24b01" providerId="LiveId" clId="{D7AAE926-1A40-4FB8-B834-C577AC4F2798}" dt="2020-04-13T19:41:24.389" v="2212" actId="478"/>
          <ac:spMkLst>
            <pc:docMk/>
            <pc:sldMk cId="2827808190" sldId="773"/>
            <ac:spMk id="64" creationId="{D5608C8F-6C76-4B65-B6C0-E8C4969CCA53}"/>
          </ac:spMkLst>
        </pc:spChg>
        <pc:spChg chg="del">
          <ac:chgData name="farouk abu hassanain" userId="319a4f4791f24b01" providerId="LiveId" clId="{D7AAE926-1A40-4FB8-B834-C577AC4F2798}" dt="2020-04-13T19:41:24.389" v="2212" actId="478"/>
          <ac:spMkLst>
            <pc:docMk/>
            <pc:sldMk cId="2827808190" sldId="773"/>
            <ac:spMk id="65" creationId="{B4D8F1F0-E88F-4C6A-8CCE-8F362448ED8A}"/>
          </ac:spMkLst>
        </pc:spChg>
        <pc:spChg chg="mod topLvl">
          <ac:chgData name="farouk abu hassanain" userId="319a4f4791f24b01" providerId="LiveId" clId="{D7AAE926-1A40-4FB8-B834-C577AC4F2798}" dt="2020-04-13T19:26:51.245" v="2027" actId="164"/>
          <ac:spMkLst>
            <pc:docMk/>
            <pc:sldMk cId="2827808190" sldId="773"/>
            <ac:spMk id="70" creationId="{EF9D8AE7-0262-47FE-A3F0-FADB3FD0E26E}"/>
          </ac:spMkLst>
        </pc:spChg>
        <pc:spChg chg="mod topLvl">
          <ac:chgData name="farouk abu hassanain" userId="319a4f4791f24b01" providerId="LiveId" clId="{D7AAE926-1A40-4FB8-B834-C577AC4F2798}" dt="2020-04-13T19:26:51.245" v="2027" actId="164"/>
          <ac:spMkLst>
            <pc:docMk/>
            <pc:sldMk cId="2827808190" sldId="773"/>
            <ac:spMk id="71" creationId="{DB807F74-6BA5-485F-AE5B-4F887201D0B2}"/>
          </ac:spMkLst>
        </pc:spChg>
        <pc:spChg chg="mod topLvl">
          <ac:chgData name="farouk abu hassanain" userId="319a4f4791f24b01" providerId="LiveId" clId="{D7AAE926-1A40-4FB8-B834-C577AC4F2798}" dt="2020-04-13T19:26:51.245" v="2027" actId="164"/>
          <ac:spMkLst>
            <pc:docMk/>
            <pc:sldMk cId="2827808190" sldId="773"/>
            <ac:spMk id="72" creationId="{76E065D0-2545-47A5-B83C-BCCE88AB1E47}"/>
          </ac:spMkLst>
        </pc:spChg>
        <pc:spChg chg="del">
          <ac:chgData name="farouk abu hassanain" userId="319a4f4791f24b01" providerId="LiveId" clId="{D7AAE926-1A40-4FB8-B834-C577AC4F2798}" dt="2020-04-13T19:41:27.871" v="2214" actId="478"/>
          <ac:spMkLst>
            <pc:docMk/>
            <pc:sldMk cId="2827808190" sldId="773"/>
            <ac:spMk id="74" creationId="{269CCC39-71B7-4E29-B91C-BA32E295B2C3}"/>
          </ac:spMkLst>
        </pc:spChg>
        <pc:spChg chg="del">
          <ac:chgData name="farouk abu hassanain" userId="319a4f4791f24b01" providerId="LiveId" clId="{D7AAE926-1A40-4FB8-B834-C577AC4F2798}" dt="2020-04-13T19:41:27.871" v="2214" actId="478"/>
          <ac:spMkLst>
            <pc:docMk/>
            <pc:sldMk cId="2827808190" sldId="773"/>
            <ac:spMk id="75" creationId="{8527F9E8-FF8E-47C5-BB70-55986E8D1EF8}"/>
          </ac:spMkLst>
        </pc:spChg>
        <pc:spChg chg="del">
          <ac:chgData name="farouk abu hassanain" userId="319a4f4791f24b01" providerId="LiveId" clId="{D7AAE926-1A40-4FB8-B834-C577AC4F2798}" dt="2020-04-13T19:41:27.871" v="2214" actId="478"/>
          <ac:spMkLst>
            <pc:docMk/>
            <pc:sldMk cId="2827808190" sldId="773"/>
            <ac:spMk id="76" creationId="{4C1E5FC5-5C90-441E-BE3C-602BFA5708B5}"/>
          </ac:spMkLst>
        </pc:spChg>
        <pc:spChg chg="del">
          <ac:chgData name="farouk abu hassanain" userId="319a4f4791f24b01" providerId="LiveId" clId="{D7AAE926-1A40-4FB8-B834-C577AC4F2798}" dt="2020-04-13T19:41:27.871" v="2214" actId="478"/>
          <ac:spMkLst>
            <pc:docMk/>
            <pc:sldMk cId="2827808190" sldId="773"/>
            <ac:spMk id="77" creationId="{E824B207-2A46-440D-A3D7-497DF98329E3}"/>
          </ac:spMkLst>
        </pc:spChg>
        <pc:spChg chg="del">
          <ac:chgData name="farouk abu hassanain" userId="319a4f4791f24b01" providerId="LiveId" clId="{D7AAE926-1A40-4FB8-B834-C577AC4F2798}" dt="2020-04-13T19:41:27.871" v="2214" actId="478"/>
          <ac:spMkLst>
            <pc:docMk/>
            <pc:sldMk cId="2827808190" sldId="773"/>
            <ac:spMk id="78" creationId="{F845B953-B879-4C02-B9D0-79D3FC2D7A80}"/>
          </ac:spMkLst>
        </pc:spChg>
        <pc:spChg chg="del">
          <ac:chgData name="farouk abu hassanain" userId="319a4f4791f24b01" providerId="LiveId" clId="{D7AAE926-1A40-4FB8-B834-C577AC4F2798}" dt="2020-04-13T19:41:27.871" v="2214" actId="478"/>
          <ac:spMkLst>
            <pc:docMk/>
            <pc:sldMk cId="2827808190" sldId="773"/>
            <ac:spMk id="79" creationId="{54A9AE98-A82D-4600-9B5C-A14B0B4E3D0D}"/>
          </ac:spMkLst>
        </pc:spChg>
        <pc:spChg chg="del">
          <ac:chgData name="farouk abu hassanain" userId="319a4f4791f24b01" providerId="LiveId" clId="{D7AAE926-1A40-4FB8-B834-C577AC4F2798}" dt="2020-04-13T19:41:27.871" v="2214" actId="478"/>
          <ac:spMkLst>
            <pc:docMk/>
            <pc:sldMk cId="2827808190" sldId="773"/>
            <ac:spMk id="80" creationId="{0AABAA37-F9E2-415E-9573-2353EB6E155E}"/>
          </ac:spMkLst>
        </pc:spChg>
        <pc:spChg chg="del">
          <ac:chgData name="farouk abu hassanain" userId="319a4f4791f24b01" providerId="LiveId" clId="{D7AAE926-1A40-4FB8-B834-C577AC4F2798}" dt="2020-04-13T19:41:27.871" v="2214" actId="478"/>
          <ac:spMkLst>
            <pc:docMk/>
            <pc:sldMk cId="2827808190" sldId="773"/>
            <ac:spMk id="81" creationId="{CD6B8CBC-2BC4-48B2-9B47-A9821B305B13}"/>
          </ac:spMkLst>
        </pc:spChg>
        <pc:spChg chg="del">
          <ac:chgData name="farouk abu hassanain" userId="319a4f4791f24b01" providerId="LiveId" clId="{D7AAE926-1A40-4FB8-B834-C577AC4F2798}" dt="2020-04-13T19:41:27.871" v="2214" actId="478"/>
          <ac:spMkLst>
            <pc:docMk/>
            <pc:sldMk cId="2827808190" sldId="773"/>
            <ac:spMk id="82" creationId="{A8D060A6-AA48-4AE4-9124-4E4197539C9B}"/>
          </ac:spMkLst>
        </pc:spChg>
        <pc:spChg chg="del">
          <ac:chgData name="farouk abu hassanain" userId="319a4f4791f24b01" providerId="LiveId" clId="{D7AAE926-1A40-4FB8-B834-C577AC4F2798}" dt="2020-04-13T19:41:27.871" v="2214" actId="478"/>
          <ac:spMkLst>
            <pc:docMk/>
            <pc:sldMk cId="2827808190" sldId="773"/>
            <ac:spMk id="83" creationId="{B3804D07-D0B9-4EBE-A830-E6DD4DB0401B}"/>
          </ac:spMkLst>
        </pc:spChg>
        <pc:spChg chg="del">
          <ac:chgData name="farouk abu hassanain" userId="319a4f4791f24b01" providerId="LiveId" clId="{D7AAE926-1A40-4FB8-B834-C577AC4F2798}" dt="2020-04-13T19:41:27.871" v="2214" actId="478"/>
          <ac:spMkLst>
            <pc:docMk/>
            <pc:sldMk cId="2827808190" sldId="773"/>
            <ac:spMk id="84" creationId="{637F3E5C-591D-496F-8A1D-261A1B768D4F}"/>
          </ac:spMkLst>
        </pc:spChg>
        <pc:spChg chg="del">
          <ac:chgData name="farouk abu hassanain" userId="319a4f4791f24b01" providerId="LiveId" clId="{D7AAE926-1A40-4FB8-B834-C577AC4F2798}" dt="2020-04-13T19:41:27.871" v="2214" actId="478"/>
          <ac:spMkLst>
            <pc:docMk/>
            <pc:sldMk cId="2827808190" sldId="773"/>
            <ac:spMk id="85" creationId="{516B99C6-8E0B-44F9-98BB-B9B1F9FEB118}"/>
          </ac:spMkLst>
        </pc:spChg>
        <pc:spChg chg="del">
          <ac:chgData name="farouk abu hassanain" userId="319a4f4791f24b01" providerId="LiveId" clId="{D7AAE926-1A40-4FB8-B834-C577AC4F2798}" dt="2020-04-13T19:41:24.389" v="2212" actId="478"/>
          <ac:spMkLst>
            <pc:docMk/>
            <pc:sldMk cId="2827808190" sldId="773"/>
            <ac:spMk id="86" creationId="{FD64A42D-AEE0-471A-9DD7-3624A8B1ACBE}"/>
          </ac:spMkLst>
        </pc:spChg>
        <pc:spChg chg="del">
          <ac:chgData name="farouk abu hassanain" userId="319a4f4791f24b01" providerId="LiveId" clId="{D7AAE926-1A40-4FB8-B834-C577AC4F2798}" dt="2020-04-13T19:41:24.389" v="2212" actId="478"/>
          <ac:spMkLst>
            <pc:docMk/>
            <pc:sldMk cId="2827808190" sldId="773"/>
            <ac:spMk id="87" creationId="{22B3AD68-DE07-47C3-8D2D-34D4A996E639}"/>
          </ac:spMkLst>
        </pc:spChg>
        <pc:spChg chg="del">
          <ac:chgData name="farouk abu hassanain" userId="319a4f4791f24b01" providerId="LiveId" clId="{D7AAE926-1A40-4FB8-B834-C577AC4F2798}" dt="2020-04-13T19:41:24.389" v="2212" actId="478"/>
          <ac:spMkLst>
            <pc:docMk/>
            <pc:sldMk cId="2827808190" sldId="773"/>
            <ac:spMk id="88" creationId="{ECDA323A-5D70-4A26-88F0-2D283B86BE31}"/>
          </ac:spMkLst>
        </pc:spChg>
        <pc:spChg chg="del">
          <ac:chgData name="farouk abu hassanain" userId="319a4f4791f24b01" providerId="LiveId" clId="{D7AAE926-1A40-4FB8-B834-C577AC4F2798}" dt="2020-04-13T19:41:24.389" v="2212" actId="478"/>
          <ac:spMkLst>
            <pc:docMk/>
            <pc:sldMk cId="2827808190" sldId="773"/>
            <ac:spMk id="89" creationId="{C360B249-E992-4D64-8E7E-B3F9A4FAE28A}"/>
          </ac:spMkLst>
        </pc:spChg>
        <pc:spChg chg="del">
          <ac:chgData name="farouk abu hassanain" userId="319a4f4791f24b01" providerId="LiveId" clId="{D7AAE926-1A40-4FB8-B834-C577AC4F2798}" dt="2020-04-13T19:41:24.389" v="2212" actId="478"/>
          <ac:spMkLst>
            <pc:docMk/>
            <pc:sldMk cId="2827808190" sldId="773"/>
            <ac:spMk id="90" creationId="{0ABAE00D-4A02-4C94-B463-29CCAEEAF227}"/>
          </ac:spMkLst>
        </pc:spChg>
        <pc:spChg chg="del">
          <ac:chgData name="farouk abu hassanain" userId="319a4f4791f24b01" providerId="LiveId" clId="{D7AAE926-1A40-4FB8-B834-C577AC4F2798}" dt="2020-04-13T19:41:24.389" v="2212" actId="478"/>
          <ac:spMkLst>
            <pc:docMk/>
            <pc:sldMk cId="2827808190" sldId="773"/>
            <ac:spMk id="91" creationId="{CF4E761F-B306-49CD-8983-70A623ADC7C9}"/>
          </ac:spMkLst>
        </pc:spChg>
        <pc:spChg chg="del">
          <ac:chgData name="farouk abu hassanain" userId="319a4f4791f24b01" providerId="LiveId" clId="{D7AAE926-1A40-4FB8-B834-C577AC4F2798}" dt="2020-04-13T19:41:24.389" v="2212" actId="478"/>
          <ac:spMkLst>
            <pc:docMk/>
            <pc:sldMk cId="2827808190" sldId="773"/>
            <ac:spMk id="92" creationId="{BA764DFF-36CF-49D2-B7ED-C792231804F1}"/>
          </ac:spMkLst>
        </pc:spChg>
        <pc:spChg chg="del">
          <ac:chgData name="farouk abu hassanain" userId="319a4f4791f24b01" providerId="LiveId" clId="{D7AAE926-1A40-4FB8-B834-C577AC4F2798}" dt="2020-04-13T19:41:24.389" v="2212" actId="478"/>
          <ac:spMkLst>
            <pc:docMk/>
            <pc:sldMk cId="2827808190" sldId="773"/>
            <ac:spMk id="93" creationId="{59794F66-0B8E-4477-BDA1-8E75B264805E}"/>
          </ac:spMkLst>
        </pc:spChg>
        <pc:spChg chg="del">
          <ac:chgData name="farouk abu hassanain" userId="319a4f4791f24b01" providerId="LiveId" clId="{D7AAE926-1A40-4FB8-B834-C577AC4F2798}" dt="2020-04-13T19:41:24.389" v="2212" actId="478"/>
          <ac:spMkLst>
            <pc:docMk/>
            <pc:sldMk cId="2827808190" sldId="773"/>
            <ac:spMk id="94" creationId="{588EFA97-909B-4521-B910-EF73DA08BB20}"/>
          </ac:spMkLst>
        </pc:spChg>
        <pc:spChg chg="del">
          <ac:chgData name="farouk abu hassanain" userId="319a4f4791f24b01" providerId="LiveId" clId="{D7AAE926-1A40-4FB8-B834-C577AC4F2798}" dt="2020-04-13T19:41:24.389" v="2212" actId="478"/>
          <ac:spMkLst>
            <pc:docMk/>
            <pc:sldMk cId="2827808190" sldId="773"/>
            <ac:spMk id="95" creationId="{A5AEAFEC-AD43-411A-BC41-C926E0871E4E}"/>
          </ac:spMkLst>
        </pc:spChg>
        <pc:spChg chg="del">
          <ac:chgData name="farouk abu hassanain" userId="319a4f4791f24b01" providerId="LiveId" clId="{D7AAE926-1A40-4FB8-B834-C577AC4F2798}" dt="2020-04-13T19:41:27.871" v="2214" actId="478"/>
          <ac:spMkLst>
            <pc:docMk/>
            <pc:sldMk cId="2827808190" sldId="773"/>
            <ac:spMk id="96" creationId="{1A220CDF-8D0B-4F12-B965-EF52120A6372}"/>
          </ac:spMkLst>
        </pc:spChg>
        <pc:spChg chg="del mod">
          <ac:chgData name="farouk abu hassanain" userId="319a4f4791f24b01" providerId="LiveId" clId="{D7AAE926-1A40-4FB8-B834-C577AC4F2798}" dt="2020-04-13T17:43:14.214" v="1841" actId="478"/>
          <ac:spMkLst>
            <pc:docMk/>
            <pc:sldMk cId="2827808190" sldId="773"/>
            <ac:spMk id="100" creationId="{5D125B70-8360-4BE2-A296-178E20A7E9C2}"/>
          </ac:spMkLst>
        </pc:spChg>
        <pc:spChg chg="del">
          <ac:chgData name="farouk abu hassanain" userId="319a4f4791f24b01" providerId="LiveId" clId="{D7AAE926-1A40-4FB8-B834-C577AC4F2798}" dt="2020-04-13T19:41:27.871" v="2214" actId="478"/>
          <ac:spMkLst>
            <pc:docMk/>
            <pc:sldMk cId="2827808190" sldId="773"/>
            <ac:spMk id="102" creationId="{1DE25B92-48D2-4469-A8D6-8364B63515C0}"/>
          </ac:spMkLst>
        </pc:spChg>
        <pc:spChg chg="del">
          <ac:chgData name="farouk abu hassanain" userId="319a4f4791f24b01" providerId="LiveId" clId="{D7AAE926-1A40-4FB8-B834-C577AC4F2798}" dt="2020-04-13T19:41:27.871" v="2214" actId="478"/>
          <ac:spMkLst>
            <pc:docMk/>
            <pc:sldMk cId="2827808190" sldId="773"/>
            <ac:spMk id="103" creationId="{B41E4190-F1FD-4829-B871-911D4F91C4DD}"/>
          </ac:spMkLst>
        </pc:spChg>
        <pc:spChg chg="del">
          <ac:chgData name="farouk abu hassanain" userId="319a4f4791f24b01" providerId="LiveId" clId="{D7AAE926-1A40-4FB8-B834-C577AC4F2798}" dt="2020-04-13T19:41:27.871" v="2214" actId="478"/>
          <ac:spMkLst>
            <pc:docMk/>
            <pc:sldMk cId="2827808190" sldId="773"/>
            <ac:spMk id="104" creationId="{B98C2134-ECBD-4671-9396-DA6A29BE7005}"/>
          </ac:spMkLst>
        </pc:spChg>
        <pc:spChg chg="mod">
          <ac:chgData name="farouk abu hassanain" userId="319a4f4791f24b01" providerId="LiveId" clId="{D7AAE926-1A40-4FB8-B834-C577AC4F2798}" dt="2020-04-13T17:43:32.565" v="1845" actId="207"/>
          <ac:spMkLst>
            <pc:docMk/>
            <pc:sldMk cId="2827808190" sldId="773"/>
            <ac:spMk id="105" creationId="{C33AE2A1-F425-407D-8FAF-79031695A309}"/>
          </ac:spMkLst>
        </pc:spChg>
        <pc:spChg chg="mod topLvl">
          <ac:chgData name="farouk abu hassanain" userId="319a4f4791f24b01" providerId="LiveId" clId="{D7AAE926-1A40-4FB8-B834-C577AC4F2798}" dt="2020-04-13T19:26:51.245" v="2027" actId="164"/>
          <ac:spMkLst>
            <pc:docMk/>
            <pc:sldMk cId="2827808190" sldId="773"/>
            <ac:spMk id="117" creationId="{B1026958-412A-4A1B-BB79-07CB60964BFE}"/>
          </ac:spMkLst>
        </pc:spChg>
        <pc:spChg chg="mod topLvl">
          <ac:chgData name="farouk abu hassanain" userId="319a4f4791f24b01" providerId="LiveId" clId="{D7AAE926-1A40-4FB8-B834-C577AC4F2798}" dt="2020-04-13T19:26:51.245" v="2027" actId="164"/>
          <ac:spMkLst>
            <pc:docMk/>
            <pc:sldMk cId="2827808190" sldId="773"/>
            <ac:spMk id="121" creationId="{90575B4B-E9F6-4ACD-8FD0-61E7AE3AE7E9}"/>
          </ac:spMkLst>
        </pc:spChg>
        <pc:spChg chg="mod topLvl">
          <ac:chgData name="farouk abu hassanain" userId="319a4f4791f24b01" providerId="LiveId" clId="{D7AAE926-1A40-4FB8-B834-C577AC4F2798}" dt="2020-04-13T19:26:51.245" v="2027" actId="164"/>
          <ac:spMkLst>
            <pc:docMk/>
            <pc:sldMk cId="2827808190" sldId="773"/>
            <ac:spMk id="125" creationId="{3405787C-D991-40D6-9A3A-CB7163E266BE}"/>
          </ac:spMkLst>
        </pc:spChg>
        <pc:spChg chg="del">
          <ac:chgData name="farouk abu hassanain" userId="319a4f4791f24b01" providerId="LiveId" clId="{D7AAE926-1A40-4FB8-B834-C577AC4F2798}" dt="2020-04-13T19:41:24.389" v="2212" actId="478"/>
          <ac:spMkLst>
            <pc:docMk/>
            <pc:sldMk cId="2827808190" sldId="773"/>
            <ac:spMk id="141" creationId="{05EB283D-6386-491D-BE94-F52FE6DC515D}"/>
          </ac:spMkLst>
        </pc:spChg>
        <pc:spChg chg="mod">
          <ac:chgData name="farouk abu hassanain" userId="319a4f4791f24b01" providerId="LiveId" clId="{D7AAE926-1A40-4FB8-B834-C577AC4F2798}" dt="2020-04-13T17:40:30.439" v="1825" actId="164"/>
          <ac:spMkLst>
            <pc:docMk/>
            <pc:sldMk cId="2827808190" sldId="773"/>
            <ac:spMk id="142" creationId="{18E33423-3444-4E87-9171-45ACDC620ABC}"/>
          </ac:spMkLst>
        </pc:spChg>
        <pc:spChg chg="del">
          <ac:chgData name="farouk abu hassanain" userId="319a4f4791f24b01" providerId="LiveId" clId="{D7AAE926-1A40-4FB8-B834-C577AC4F2798}" dt="2020-04-13T19:41:24.389" v="2212" actId="478"/>
          <ac:spMkLst>
            <pc:docMk/>
            <pc:sldMk cId="2827808190" sldId="773"/>
            <ac:spMk id="147" creationId="{B5315C80-F349-49FD-8D75-4A8FC173B2DF}"/>
          </ac:spMkLst>
        </pc:spChg>
        <pc:spChg chg="mod">
          <ac:chgData name="farouk abu hassanain" userId="319a4f4791f24b01" providerId="LiveId" clId="{D7AAE926-1A40-4FB8-B834-C577AC4F2798}" dt="2020-04-13T17:40:30.439" v="1825" actId="164"/>
          <ac:spMkLst>
            <pc:docMk/>
            <pc:sldMk cId="2827808190" sldId="773"/>
            <ac:spMk id="150" creationId="{D37F461A-90B6-4D67-8147-5A480F2DAA2E}"/>
          </ac:spMkLst>
        </pc:spChg>
        <pc:grpChg chg="del">
          <ac:chgData name="farouk abu hassanain" userId="319a4f4791f24b01" providerId="LiveId" clId="{D7AAE926-1A40-4FB8-B834-C577AC4F2798}" dt="2020-04-13T17:40:00.223" v="1816" actId="478"/>
          <ac:grpSpMkLst>
            <pc:docMk/>
            <pc:sldMk cId="2827808190" sldId="773"/>
            <ac:grpSpMk id="7" creationId="{8D5F077D-60EA-4D69-880B-C6D8E10836BD}"/>
          </ac:grpSpMkLst>
        </pc:grpChg>
        <pc:grpChg chg="add mod">
          <ac:chgData name="farouk abu hassanain" userId="319a4f4791f24b01" providerId="LiveId" clId="{D7AAE926-1A40-4FB8-B834-C577AC4F2798}" dt="2020-04-13T17:40:30.439" v="1825" actId="164"/>
          <ac:grpSpMkLst>
            <pc:docMk/>
            <pc:sldMk cId="2827808190" sldId="773"/>
            <ac:grpSpMk id="9" creationId="{21E5C7AE-2E3B-4007-8349-EE4EF8B3F91E}"/>
          </ac:grpSpMkLst>
        </pc:grpChg>
        <pc:grpChg chg="add mod">
          <ac:chgData name="farouk abu hassanain" userId="319a4f4791f24b01" providerId="LiveId" clId="{D7AAE926-1A40-4FB8-B834-C577AC4F2798}" dt="2020-04-13T19:26:56.254" v="2032" actId="1037"/>
          <ac:grpSpMkLst>
            <pc:docMk/>
            <pc:sldMk cId="2827808190" sldId="773"/>
            <ac:grpSpMk id="13" creationId="{70D2241F-5278-4206-A544-2BB1EAB8C8AE}"/>
          </ac:grpSpMkLst>
        </pc:grpChg>
        <pc:grpChg chg="add del mod">
          <ac:chgData name="farouk abu hassanain" userId="319a4f4791f24b01" providerId="LiveId" clId="{D7AAE926-1A40-4FB8-B834-C577AC4F2798}" dt="2020-04-13T17:44:35.435" v="1862" actId="165"/>
          <ac:grpSpMkLst>
            <pc:docMk/>
            <pc:sldMk cId="2827808190" sldId="773"/>
            <ac:grpSpMk id="66" creationId="{20B094DC-FBAE-4046-BD78-432546CEDF35}"/>
          </ac:grpSpMkLst>
        </pc:grpChg>
        <pc:grpChg chg="del mod topLvl">
          <ac:chgData name="farouk abu hassanain" userId="319a4f4791f24b01" providerId="LiveId" clId="{D7AAE926-1A40-4FB8-B834-C577AC4F2798}" dt="2020-04-13T17:45:18.686" v="1873" actId="165"/>
          <ac:grpSpMkLst>
            <pc:docMk/>
            <pc:sldMk cId="2827808190" sldId="773"/>
            <ac:grpSpMk id="67" creationId="{50541F8A-1B8C-4BF3-B05A-766F3ABA1703}"/>
          </ac:grpSpMkLst>
        </pc:grpChg>
        <pc:grpChg chg="del mod topLvl">
          <ac:chgData name="farouk abu hassanain" userId="319a4f4791f24b01" providerId="LiveId" clId="{D7AAE926-1A40-4FB8-B834-C577AC4F2798}" dt="2020-04-13T17:45:10.104" v="1872" actId="165"/>
          <ac:grpSpMkLst>
            <pc:docMk/>
            <pc:sldMk cId="2827808190" sldId="773"/>
            <ac:grpSpMk id="68" creationId="{3548D2BD-2079-4AA4-BA53-69256FF9BF49}"/>
          </ac:grpSpMkLst>
        </pc:grpChg>
        <pc:grpChg chg="del mod topLvl">
          <ac:chgData name="farouk abu hassanain" userId="319a4f4791f24b01" providerId="LiveId" clId="{D7AAE926-1A40-4FB8-B834-C577AC4F2798}" dt="2020-04-13T17:45:21.986" v="1874" actId="165"/>
          <ac:grpSpMkLst>
            <pc:docMk/>
            <pc:sldMk cId="2827808190" sldId="773"/>
            <ac:grpSpMk id="69" creationId="{0D046D47-6E0B-4F8C-A181-3096C811CCF4}"/>
          </ac:grpSpMkLst>
        </pc:grpChg>
        <pc:grpChg chg="del mod topLvl">
          <ac:chgData name="farouk abu hassanain" userId="319a4f4791f24b01" providerId="LiveId" clId="{D7AAE926-1A40-4FB8-B834-C577AC4F2798}" dt="2020-04-13T17:44:41.803" v="1864" actId="478"/>
          <ac:grpSpMkLst>
            <pc:docMk/>
            <pc:sldMk cId="2827808190" sldId="773"/>
            <ac:grpSpMk id="73" creationId="{12D92548-9BCE-420A-8BC7-4424B23EA698}"/>
          </ac:grpSpMkLst>
        </pc:grpChg>
        <pc:grpChg chg="del mod topLvl">
          <ac:chgData name="farouk abu hassanain" userId="319a4f4791f24b01" providerId="LiveId" clId="{D7AAE926-1A40-4FB8-B834-C577AC4F2798}" dt="2020-04-13T17:44:38.899" v="1863" actId="478"/>
          <ac:grpSpMkLst>
            <pc:docMk/>
            <pc:sldMk cId="2827808190" sldId="773"/>
            <ac:grpSpMk id="97" creationId="{D65969A8-CF84-4C43-8969-01E0D22A74CA}"/>
          </ac:grpSpMkLst>
        </pc:grpChg>
        <pc:grpChg chg="del mod topLvl">
          <ac:chgData name="farouk abu hassanain" userId="319a4f4791f24b01" providerId="LiveId" clId="{D7AAE926-1A40-4FB8-B834-C577AC4F2798}" dt="2020-04-13T17:44:45.011" v="1865" actId="478"/>
          <ac:grpSpMkLst>
            <pc:docMk/>
            <pc:sldMk cId="2827808190" sldId="773"/>
            <ac:grpSpMk id="98" creationId="{A989C7DE-26C2-4C60-90D5-D37BC6A97054}"/>
          </ac:grpSpMkLst>
        </pc:grpChg>
        <pc:grpChg chg="mod topLvl">
          <ac:chgData name="farouk abu hassanain" userId="319a4f4791f24b01" providerId="LiveId" clId="{D7AAE926-1A40-4FB8-B834-C577AC4F2798}" dt="2020-04-13T19:26:51.245" v="2027" actId="164"/>
          <ac:grpSpMkLst>
            <pc:docMk/>
            <pc:sldMk cId="2827808190" sldId="773"/>
            <ac:grpSpMk id="118" creationId="{D16370BD-945D-4CC8-8D49-409AA749CD7A}"/>
          </ac:grpSpMkLst>
        </pc:grpChg>
        <pc:grpChg chg="mod topLvl">
          <ac:chgData name="farouk abu hassanain" userId="319a4f4791f24b01" providerId="LiveId" clId="{D7AAE926-1A40-4FB8-B834-C577AC4F2798}" dt="2020-04-13T19:26:51.245" v="2027" actId="164"/>
          <ac:grpSpMkLst>
            <pc:docMk/>
            <pc:sldMk cId="2827808190" sldId="773"/>
            <ac:grpSpMk id="122" creationId="{C8978403-ACAF-498D-842F-9AEED9901C6E}"/>
          </ac:grpSpMkLst>
        </pc:grpChg>
        <pc:grpChg chg="mod topLvl">
          <ac:chgData name="farouk abu hassanain" userId="319a4f4791f24b01" providerId="LiveId" clId="{D7AAE926-1A40-4FB8-B834-C577AC4F2798}" dt="2020-04-13T19:26:51.245" v="2027" actId="164"/>
          <ac:grpSpMkLst>
            <pc:docMk/>
            <pc:sldMk cId="2827808190" sldId="773"/>
            <ac:grpSpMk id="126" creationId="{9643AB8B-DAFB-4717-8A01-6F219B335610}"/>
          </ac:grpSpMkLst>
        </pc:grpChg>
      </pc:sldChg>
      <pc:sldChg chg="addSp delSp modSp add">
        <pc:chgData name="farouk abu hassanain" userId="319a4f4791f24b01" providerId="LiveId" clId="{D7AAE926-1A40-4FB8-B834-C577AC4F2798}" dt="2020-04-13T19:41:20.057" v="2211" actId="478"/>
        <pc:sldMkLst>
          <pc:docMk/>
          <pc:sldMk cId="2200138413" sldId="774"/>
        </pc:sldMkLst>
        <pc:spChg chg="mod">
          <ac:chgData name="farouk abu hassanain" userId="319a4f4791f24b01" providerId="LiveId" clId="{D7AAE926-1A40-4FB8-B834-C577AC4F2798}" dt="2020-04-13T19:38:12.595" v="2195" actId="20577"/>
          <ac:spMkLst>
            <pc:docMk/>
            <pc:sldMk cId="2200138413" sldId="774"/>
            <ac:spMk id="4" creationId="{63633AA5-FD60-4A4D-B3C2-0921970BA2DC}"/>
          </ac:spMkLst>
        </pc:spChg>
        <pc:spChg chg="add mod">
          <ac:chgData name="farouk abu hassanain" userId="319a4f4791f24b01" providerId="LiveId" clId="{D7AAE926-1A40-4FB8-B834-C577AC4F2798}" dt="2020-04-13T19:37:20.700" v="2174" actId="1076"/>
          <ac:spMkLst>
            <pc:docMk/>
            <pc:sldMk cId="2200138413" sldId="774"/>
            <ac:spMk id="7" creationId="{00A8497B-409D-40DB-B40C-7EDC85B4D36A}"/>
          </ac:spMkLst>
        </pc:spChg>
        <pc:spChg chg="del">
          <ac:chgData name="farouk abu hassanain" userId="319a4f4791f24b01" providerId="LiveId" clId="{D7AAE926-1A40-4FB8-B834-C577AC4F2798}" dt="2020-04-13T17:49:28.615" v="1951" actId="478"/>
          <ac:spMkLst>
            <pc:docMk/>
            <pc:sldMk cId="2200138413" sldId="774"/>
            <ac:spMk id="10" creationId="{F5A44659-94C9-4B04-90BD-1ABD2E7EBEC5}"/>
          </ac:spMkLst>
        </pc:spChg>
        <pc:spChg chg="del">
          <ac:chgData name="farouk abu hassanain" userId="319a4f4791f24b01" providerId="LiveId" clId="{D7AAE926-1A40-4FB8-B834-C577AC4F2798}" dt="2020-04-13T17:49:28.615" v="1951" actId="478"/>
          <ac:spMkLst>
            <pc:docMk/>
            <pc:sldMk cId="2200138413" sldId="774"/>
            <ac:spMk id="11" creationId="{B06004B7-31A8-4159-82FA-C27C35B7AF47}"/>
          </ac:spMkLst>
        </pc:spChg>
        <pc:spChg chg="del">
          <ac:chgData name="farouk abu hassanain" userId="319a4f4791f24b01" providerId="LiveId" clId="{D7AAE926-1A40-4FB8-B834-C577AC4F2798}" dt="2020-04-13T17:49:28.615" v="1951" actId="478"/>
          <ac:spMkLst>
            <pc:docMk/>
            <pc:sldMk cId="2200138413" sldId="774"/>
            <ac:spMk id="12" creationId="{D5009A30-94DB-4370-BE8B-1C1C6CEB60C3}"/>
          </ac:spMkLst>
        </pc:spChg>
        <pc:spChg chg="add mod">
          <ac:chgData name="farouk abu hassanain" userId="319a4f4791f24b01" providerId="LiveId" clId="{D7AAE926-1A40-4FB8-B834-C577AC4F2798}" dt="2020-04-13T19:37:24.579" v="2175" actId="1076"/>
          <ac:spMkLst>
            <pc:docMk/>
            <pc:sldMk cId="2200138413" sldId="774"/>
            <ac:spMk id="13" creationId="{D6A0952A-C514-4B8E-8194-43265930FC34}"/>
          </ac:spMkLst>
        </pc:spChg>
        <pc:spChg chg="add mod">
          <ac:chgData name="farouk abu hassanain" userId="319a4f4791f24b01" providerId="LiveId" clId="{D7AAE926-1A40-4FB8-B834-C577AC4F2798}" dt="2020-04-13T19:32:47.577" v="2111" actId="164"/>
          <ac:spMkLst>
            <pc:docMk/>
            <pc:sldMk cId="2200138413" sldId="774"/>
            <ac:spMk id="14" creationId="{820E1BCF-9F44-409E-A509-0BAD9D86EFEB}"/>
          </ac:spMkLst>
        </pc:spChg>
        <pc:spChg chg="add mod">
          <ac:chgData name="farouk abu hassanain" userId="319a4f4791f24b01" providerId="LiveId" clId="{D7AAE926-1A40-4FB8-B834-C577AC4F2798}" dt="2020-04-13T19:32:47.577" v="2111" actId="164"/>
          <ac:spMkLst>
            <pc:docMk/>
            <pc:sldMk cId="2200138413" sldId="774"/>
            <ac:spMk id="15" creationId="{F2D56072-5552-40EF-8292-B166CECEF9CD}"/>
          </ac:spMkLst>
        </pc:spChg>
        <pc:spChg chg="add mod">
          <ac:chgData name="farouk abu hassanain" userId="319a4f4791f24b01" providerId="LiveId" clId="{D7AAE926-1A40-4FB8-B834-C577AC4F2798}" dt="2020-04-13T19:32:47.577" v="2111" actId="164"/>
          <ac:spMkLst>
            <pc:docMk/>
            <pc:sldMk cId="2200138413" sldId="774"/>
            <ac:spMk id="16" creationId="{CA66AC0B-76F0-4DF4-91BD-FE41D4759632}"/>
          </ac:spMkLst>
        </pc:spChg>
        <pc:spChg chg="add mod">
          <ac:chgData name="farouk abu hassanain" userId="319a4f4791f24b01" providerId="LiveId" clId="{D7AAE926-1A40-4FB8-B834-C577AC4F2798}" dt="2020-04-13T19:32:47.577" v="2111" actId="164"/>
          <ac:spMkLst>
            <pc:docMk/>
            <pc:sldMk cId="2200138413" sldId="774"/>
            <ac:spMk id="17" creationId="{5374FC3B-4358-4D03-B429-144A0E0416BE}"/>
          </ac:spMkLst>
        </pc:spChg>
        <pc:spChg chg="add mod">
          <ac:chgData name="farouk abu hassanain" userId="319a4f4791f24b01" providerId="LiveId" clId="{D7AAE926-1A40-4FB8-B834-C577AC4F2798}" dt="2020-04-13T19:32:47.577" v="2111" actId="164"/>
          <ac:spMkLst>
            <pc:docMk/>
            <pc:sldMk cId="2200138413" sldId="774"/>
            <ac:spMk id="18" creationId="{D43C84D2-384B-495F-AD43-9A8522510538}"/>
          </ac:spMkLst>
        </pc:spChg>
        <pc:spChg chg="add mod">
          <ac:chgData name="farouk abu hassanain" userId="319a4f4791f24b01" providerId="LiveId" clId="{D7AAE926-1A40-4FB8-B834-C577AC4F2798}" dt="2020-04-13T19:32:47.577" v="2111" actId="164"/>
          <ac:spMkLst>
            <pc:docMk/>
            <pc:sldMk cId="2200138413" sldId="774"/>
            <ac:spMk id="19" creationId="{C85CDF2E-A3D9-4AB7-8A16-AFB4404EC1B6}"/>
          </ac:spMkLst>
        </pc:spChg>
        <pc:spChg chg="add mod">
          <ac:chgData name="farouk abu hassanain" userId="319a4f4791f24b01" providerId="LiveId" clId="{D7AAE926-1A40-4FB8-B834-C577AC4F2798}" dt="2020-04-13T19:32:47.577" v="2111" actId="164"/>
          <ac:spMkLst>
            <pc:docMk/>
            <pc:sldMk cId="2200138413" sldId="774"/>
            <ac:spMk id="20" creationId="{0C621E3D-1D08-44A9-8EB1-C3B8E338690B}"/>
          </ac:spMkLst>
        </pc:spChg>
        <pc:spChg chg="add mod">
          <ac:chgData name="farouk abu hassanain" userId="319a4f4791f24b01" providerId="LiveId" clId="{D7AAE926-1A40-4FB8-B834-C577AC4F2798}" dt="2020-04-13T19:32:47.577" v="2111" actId="164"/>
          <ac:spMkLst>
            <pc:docMk/>
            <pc:sldMk cId="2200138413" sldId="774"/>
            <ac:spMk id="21" creationId="{450F5513-C5D6-4211-A361-1F7FA6F2D86D}"/>
          </ac:spMkLst>
        </pc:spChg>
        <pc:spChg chg="del">
          <ac:chgData name="farouk abu hassanain" userId="319a4f4791f24b01" providerId="LiveId" clId="{D7AAE926-1A40-4FB8-B834-C577AC4F2798}" dt="2020-04-13T19:41:18.310" v="2210" actId="478"/>
          <ac:spMkLst>
            <pc:docMk/>
            <pc:sldMk cId="2200138413" sldId="774"/>
            <ac:spMk id="26" creationId="{950E9488-376F-4C03-9605-A84B7548F31E}"/>
          </ac:spMkLst>
        </pc:spChg>
        <pc:spChg chg="del">
          <ac:chgData name="farouk abu hassanain" userId="319a4f4791f24b01" providerId="LiveId" clId="{D7AAE926-1A40-4FB8-B834-C577AC4F2798}" dt="2020-04-13T19:41:18.310" v="2210" actId="478"/>
          <ac:spMkLst>
            <pc:docMk/>
            <pc:sldMk cId="2200138413" sldId="774"/>
            <ac:spMk id="27" creationId="{656E0CD0-7A30-4374-97D7-2306DA171098}"/>
          </ac:spMkLst>
        </pc:spChg>
        <pc:spChg chg="del">
          <ac:chgData name="farouk abu hassanain" userId="319a4f4791f24b01" providerId="LiveId" clId="{D7AAE926-1A40-4FB8-B834-C577AC4F2798}" dt="2020-04-13T19:41:18.310" v="2210" actId="478"/>
          <ac:spMkLst>
            <pc:docMk/>
            <pc:sldMk cId="2200138413" sldId="774"/>
            <ac:spMk id="31" creationId="{0A5B3764-090B-490A-8802-04A0CAC77F70}"/>
          </ac:spMkLst>
        </pc:spChg>
        <pc:spChg chg="del">
          <ac:chgData name="farouk abu hassanain" userId="319a4f4791f24b01" providerId="LiveId" clId="{D7AAE926-1A40-4FB8-B834-C577AC4F2798}" dt="2020-04-13T19:41:18.310" v="2210" actId="478"/>
          <ac:spMkLst>
            <pc:docMk/>
            <pc:sldMk cId="2200138413" sldId="774"/>
            <ac:spMk id="32" creationId="{7B24EA59-FB1A-4D3E-B502-29E2A8AD2EF5}"/>
          </ac:spMkLst>
        </pc:spChg>
        <pc:spChg chg="del">
          <ac:chgData name="farouk abu hassanain" userId="319a4f4791f24b01" providerId="LiveId" clId="{D7AAE926-1A40-4FB8-B834-C577AC4F2798}" dt="2020-04-13T19:41:18.310" v="2210" actId="478"/>
          <ac:spMkLst>
            <pc:docMk/>
            <pc:sldMk cId="2200138413" sldId="774"/>
            <ac:spMk id="37" creationId="{37B98A63-8584-48BF-953A-185822A86FF0}"/>
          </ac:spMkLst>
        </pc:spChg>
        <pc:spChg chg="del">
          <ac:chgData name="farouk abu hassanain" userId="319a4f4791f24b01" providerId="LiveId" clId="{D7AAE926-1A40-4FB8-B834-C577AC4F2798}" dt="2020-04-13T19:41:18.310" v="2210" actId="478"/>
          <ac:spMkLst>
            <pc:docMk/>
            <pc:sldMk cId="2200138413" sldId="774"/>
            <ac:spMk id="38" creationId="{9C0B2568-7174-4888-A14A-169B27C8BFE4}"/>
          </ac:spMkLst>
        </pc:spChg>
        <pc:spChg chg="mod">
          <ac:chgData name="farouk abu hassanain" userId="319a4f4791f24b01" providerId="LiveId" clId="{D7AAE926-1A40-4FB8-B834-C577AC4F2798}" dt="2020-04-13T17:49:17.790" v="1950" actId="1076"/>
          <ac:spMkLst>
            <pc:docMk/>
            <pc:sldMk cId="2200138413" sldId="774"/>
            <ac:spMk id="53" creationId="{16CED25A-3047-41B4-B1A4-3FF01A5BDB47}"/>
          </ac:spMkLst>
        </pc:spChg>
        <pc:spChg chg="del">
          <ac:chgData name="farouk abu hassanain" userId="319a4f4791f24b01" providerId="LiveId" clId="{D7AAE926-1A40-4FB8-B834-C577AC4F2798}" dt="2020-04-13T19:41:18.310" v="2210" actId="478"/>
          <ac:spMkLst>
            <pc:docMk/>
            <pc:sldMk cId="2200138413" sldId="774"/>
            <ac:spMk id="56" creationId="{17EA78AA-FE1A-48ED-B981-FF476301A6BE}"/>
          </ac:spMkLst>
        </pc:spChg>
        <pc:spChg chg="del">
          <ac:chgData name="farouk abu hassanain" userId="319a4f4791f24b01" providerId="LiveId" clId="{D7AAE926-1A40-4FB8-B834-C577AC4F2798}" dt="2020-04-13T19:41:18.310" v="2210" actId="478"/>
          <ac:spMkLst>
            <pc:docMk/>
            <pc:sldMk cId="2200138413" sldId="774"/>
            <ac:spMk id="59" creationId="{664CF4DD-DEF1-4BDE-BC30-AB9359B8F2E2}"/>
          </ac:spMkLst>
        </pc:spChg>
        <pc:spChg chg="del">
          <ac:chgData name="farouk abu hassanain" userId="319a4f4791f24b01" providerId="LiveId" clId="{D7AAE926-1A40-4FB8-B834-C577AC4F2798}" dt="2020-04-13T19:41:18.310" v="2210" actId="478"/>
          <ac:spMkLst>
            <pc:docMk/>
            <pc:sldMk cId="2200138413" sldId="774"/>
            <ac:spMk id="61" creationId="{04766526-1832-4B42-B276-0996E6C4C899}"/>
          </ac:spMkLst>
        </pc:spChg>
        <pc:spChg chg="del">
          <ac:chgData name="farouk abu hassanain" userId="319a4f4791f24b01" providerId="LiveId" clId="{D7AAE926-1A40-4FB8-B834-C577AC4F2798}" dt="2020-04-13T19:41:18.310" v="2210" actId="478"/>
          <ac:spMkLst>
            <pc:docMk/>
            <pc:sldMk cId="2200138413" sldId="774"/>
            <ac:spMk id="62" creationId="{B1EF3188-4E6D-4066-BB69-F86EAB2466E0}"/>
          </ac:spMkLst>
        </pc:spChg>
        <pc:spChg chg="del">
          <ac:chgData name="farouk abu hassanain" userId="319a4f4791f24b01" providerId="LiveId" clId="{D7AAE926-1A40-4FB8-B834-C577AC4F2798}" dt="2020-04-13T19:41:18.310" v="2210" actId="478"/>
          <ac:spMkLst>
            <pc:docMk/>
            <pc:sldMk cId="2200138413" sldId="774"/>
            <ac:spMk id="64" creationId="{D5608C8F-6C76-4B65-B6C0-E8C4969CCA53}"/>
          </ac:spMkLst>
        </pc:spChg>
        <pc:spChg chg="del">
          <ac:chgData name="farouk abu hassanain" userId="319a4f4791f24b01" providerId="LiveId" clId="{D7AAE926-1A40-4FB8-B834-C577AC4F2798}" dt="2020-04-13T19:41:18.310" v="2210" actId="478"/>
          <ac:spMkLst>
            <pc:docMk/>
            <pc:sldMk cId="2200138413" sldId="774"/>
            <ac:spMk id="65" creationId="{B4D8F1F0-E88F-4C6A-8CCE-8F362448ED8A}"/>
          </ac:spMkLst>
        </pc:spChg>
        <pc:spChg chg="del">
          <ac:chgData name="farouk abu hassanain" userId="319a4f4791f24b01" providerId="LiveId" clId="{D7AAE926-1A40-4FB8-B834-C577AC4F2798}" dt="2020-04-13T17:49:28.615" v="1951" actId="478"/>
          <ac:spMkLst>
            <pc:docMk/>
            <pc:sldMk cId="2200138413" sldId="774"/>
            <ac:spMk id="70" creationId="{EF9D8AE7-0262-47FE-A3F0-FADB3FD0E26E}"/>
          </ac:spMkLst>
        </pc:spChg>
        <pc:spChg chg="del">
          <ac:chgData name="farouk abu hassanain" userId="319a4f4791f24b01" providerId="LiveId" clId="{D7AAE926-1A40-4FB8-B834-C577AC4F2798}" dt="2020-04-13T17:49:28.615" v="1951" actId="478"/>
          <ac:spMkLst>
            <pc:docMk/>
            <pc:sldMk cId="2200138413" sldId="774"/>
            <ac:spMk id="71" creationId="{DB807F74-6BA5-485F-AE5B-4F887201D0B2}"/>
          </ac:spMkLst>
        </pc:spChg>
        <pc:spChg chg="del">
          <ac:chgData name="farouk abu hassanain" userId="319a4f4791f24b01" providerId="LiveId" clId="{D7AAE926-1A40-4FB8-B834-C577AC4F2798}" dt="2020-04-13T17:49:28.615" v="1951" actId="478"/>
          <ac:spMkLst>
            <pc:docMk/>
            <pc:sldMk cId="2200138413" sldId="774"/>
            <ac:spMk id="72" creationId="{76E065D0-2545-47A5-B83C-BCCE88AB1E47}"/>
          </ac:spMkLst>
        </pc:spChg>
        <pc:spChg chg="add del mod">
          <ac:chgData name="farouk abu hassanain" userId="319a4f4791f24b01" providerId="LiveId" clId="{D7AAE926-1A40-4FB8-B834-C577AC4F2798}" dt="2020-04-13T19:31:43.903" v="2097" actId="478"/>
          <ac:spMkLst>
            <pc:docMk/>
            <pc:sldMk cId="2200138413" sldId="774"/>
            <ac:spMk id="73" creationId="{D9590E57-308F-415D-8444-D6AA049B69FA}"/>
          </ac:spMkLst>
        </pc:spChg>
        <pc:spChg chg="del">
          <ac:chgData name="farouk abu hassanain" userId="319a4f4791f24b01" providerId="LiveId" clId="{D7AAE926-1A40-4FB8-B834-C577AC4F2798}" dt="2020-04-13T19:41:20.057" v="2211" actId="478"/>
          <ac:spMkLst>
            <pc:docMk/>
            <pc:sldMk cId="2200138413" sldId="774"/>
            <ac:spMk id="74" creationId="{269CCC39-71B7-4E29-B91C-BA32E295B2C3}"/>
          </ac:spMkLst>
        </pc:spChg>
        <pc:spChg chg="del">
          <ac:chgData name="farouk abu hassanain" userId="319a4f4791f24b01" providerId="LiveId" clId="{D7AAE926-1A40-4FB8-B834-C577AC4F2798}" dt="2020-04-13T19:41:20.057" v="2211" actId="478"/>
          <ac:spMkLst>
            <pc:docMk/>
            <pc:sldMk cId="2200138413" sldId="774"/>
            <ac:spMk id="75" creationId="{8527F9E8-FF8E-47C5-BB70-55986E8D1EF8}"/>
          </ac:spMkLst>
        </pc:spChg>
        <pc:spChg chg="del">
          <ac:chgData name="farouk abu hassanain" userId="319a4f4791f24b01" providerId="LiveId" clId="{D7AAE926-1A40-4FB8-B834-C577AC4F2798}" dt="2020-04-13T19:41:20.057" v="2211" actId="478"/>
          <ac:spMkLst>
            <pc:docMk/>
            <pc:sldMk cId="2200138413" sldId="774"/>
            <ac:spMk id="76" creationId="{4C1E5FC5-5C90-441E-BE3C-602BFA5708B5}"/>
          </ac:spMkLst>
        </pc:spChg>
        <pc:spChg chg="del">
          <ac:chgData name="farouk abu hassanain" userId="319a4f4791f24b01" providerId="LiveId" clId="{D7AAE926-1A40-4FB8-B834-C577AC4F2798}" dt="2020-04-13T19:41:20.057" v="2211" actId="478"/>
          <ac:spMkLst>
            <pc:docMk/>
            <pc:sldMk cId="2200138413" sldId="774"/>
            <ac:spMk id="77" creationId="{E824B207-2A46-440D-A3D7-497DF98329E3}"/>
          </ac:spMkLst>
        </pc:spChg>
        <pc:spChg chg="del">
          <ac:chgData name="farouk abu hassanain" userId="319a4f4791f24b01" providerId="LiveId" clId="{D7AAE926-1A40-4FB8-B834-C577AC4F2798}" dt="2020-04-13T19:41:20.057" v="2211" actId="478"/>
          <ac:spMkLst>
            <pc:docMk/>
            <pc:sldMk cId="2200138413" sldId="774"/>
            <ac:spMk id="78" creationId="{F845B953-B879-4C02-B9D0-79D3FC2D7A80}"/>
          </ac:spMkLst>
        </pc:spChg>
        <pc:spChg chg="del">
          <ac:chgData name="farouk abu hassanain" userId="319a4f4791f24b01" providerId="LiveId" clId="{D7AAE926-1A40-4FB8-B834-C577AC4F2798}" dt="2020-04-13T19:41:20.057" v="2211" actId="478"/>
          <ac:spMkLst>
            <pc:docMk/>
            <pc:sldMk cId="2200138413" sldId="774"/>
            <ac:spMk id="79" creationId="{54A9AE98-A82D-4600-9B5C-A14B0B4E3D0D}"/>
          </ac:spMkLst>
        </pc:spChg>
        <pc:spChg chg="del">
          <ac:chgData name="farouk abu hassanain" userId="319a4f4791f24b01" providerId="LiveId" clId="{D7AAE926-1A40-4FB8-B834-C577AC4F2798}" dt="2020-04-13T19:41:20.057" v="2211" actId="478"/>
          <ac:spMkLst>
            <pc:docMk/>
            <pc:sldMk cId="2200138413" sldId="774"/>
            <ac:spMk id="80" creationId="{0AABAA37-F9E2-415E-9573-2353EB6E155E}"/>
          </ac:spMkLst>
        </pc:spChg>
        <pc:spChg chg="del">
          <ac:chgData name="farouk abu hassanain" userId="319a4f4791f24b01" providerId="LiveId" clId="{D7AAE926-1A40-4FB8-B834-C577AC4F2798}" dt="2020-04-13T19:41:20.057" v="2211" actId="478"/>
          <ac:spMkLst>
            <pc:docMk/>
            <pc:sldMk cId="2200138413" sldId="774"/>
            <ac:spMk id="81" creationId="{CD6B8CBC-2BC4-48B2-9B47-A9821B305B13}"/>
          </ac:spMkLst>
        </pc:spChg>
        <pc:spChg chg="del">
          <ac:chgData name="farouk abu hassanain" userId="319a4f4791f24b01" providerId="LiveId" clId="{D7AAE926-1A40-4FB8-B834-C577AC4F2798}" dt="2020-04-13T19:41:20.057" v="2211" actId="478"/>
          <ac:spMkLst>
            <pc:docMk/>
            <pc:sldMk cId="2200138413" sldId="774"/>
            <ac:spMk id="82" creationId="{A8D060A6-AA48-4AE4-9124-4E4197539C9B}"/>
          </ac:spMkLst>
        </pc:spChg>
        <pc:spChg chg="del">
          <ac:chgData name="farouk abu hassanain" userId="319a4f4791f24b01" providerId="LiveId" clId="{D7AAE926-1A40-4FB8-B834-C577AC4F2798}" dt="2020-04-13T19:41:20.057" v="2211" actId="478"/>
          <ac:spMkLst>
            <pc:docMk/>
            <pc:sldMk cId="2200138413" sldId="774"/>
            <ac:spMk id="83" creationId="{B3804D07-D0B9-4EBE-A830-E6DD4DB0401B}"/>
          </ac:spMkLst>
        </pc:spChg>
        <pc:spChg chg="del">
          <ac:chgData name="farouk abu hassanain" userId="319a4f4791f24b01" providerId="LiveId" clId="{D7AAE926-1A40-4FB8-B834-C577AC4F2798}" dt="2020-04-13T19:41:20.057" v="2211" actId="478"/>
          <ac:spMkLst>
            <pc:docMk/>
            <pc:sldMk cId="2200138413" sldId="774"/>
            <ac:spMk id="84" creationId="{637F3E5C-591D-496F-8A1D-261A1B768D4F}"/>
          </ac:spMkLst>
        </pc:spChg>
        <pc:spChg chg="del">
          <ac:chgData name="farouk abu hassanain" userId="319a4f4791f24b01" providerId="LiveId" clId="{D7AAE926-1A40-4FB8-B834-C577AC4F2798}" dt="2020-04-13T19:41:20.057" v="2211" actId="478"/>
          <ac:spMkLst>
            <pc:docMk/>
            <pc:sldMk cId="2200138413" sldId="774"/>
            <ac:spMk id="85" creationId="{516B99C6-8E0B-44F9-98BB-B9B1F9FEB118}"/>
          </ac:spMkLst>
        </pc:spChg>
        <pc:spChg chg="del">
          <ac:chgData name="farouk abu hassanain" userId="319a4f4791f24b01" providerId="LiveId" clId="{D7AAE926-1A40-4FB8-B834-C577AC4F2798}" dt="2020-04-13T19:41:18.310" v="2210" actId="478"/>
          <ac:spMkLst>
            <pc:docMk/>
            <pc:sldMk cId="2200138413" sldId="774"/>
            <ac:spMk id="86" creationId="{FD64A42D-AEE0-471A-9DD7-3624A8B1ACBE}"/>
          </ac:spMkLst>
        </pc:spChg>
        <pc:spChg chg="del">
          <ac:chgData name="farouk abu hassanain" userId="319a4f4791f24b01" providerId="LiveId" clId="{D7AAE926-1A40-4FB8-B834-C577AC4F2798}" dt="2020-04-13T19:41:18.310" v="2210" actId="478"/>
          <ac:spMkLst>
            <pc:docMk/>
            <pc:sldMk cId="2200138413" sldId="774"/>
            <ac:spMk id="87" creationId="{22B3AD68-DE07-47C3-8D2D-34D4A996E639}"/>
          </ac:spMkLst>
        </pc:spChg>
        <pc:spChg chg="del">
          <ac:chgData name="farouk abu hassanain" userId="319a4f4791f24b01" providerId="LiveId" clId="{D7AAE926-1A40-4FB8-B834-C577AC4F2798}" dt="2020-04-13T19:41:18.310" v="2210" actId="478"/>
          <ac:spMkLst>
            <pc:docMk/>
            <pc:sldMk cId="2200138413" sldId="774"/>
            <ac:spMk id="88" creationId="{ECDA323A-5D70-4A26-88F0-2D283B86BE31}"/>
          </ac:spMkLst>
        </pc:spChg>
        <pc:spChg chg="del">
          <ac:chgData name="farouk abu hassanain" userId="319a4f4791f24b01" providerId="LiveId" clId="{D7AAE926-1A40-4FB8-B834-C577AC4F2798}" dt="2020-04-13T19:41:18.310" v="2210" actId="478"/>
          <ac:spMkLst>
            <pc:docMk/>
            <pc:sldMk cId="2200138413" sldId="774"/>
            <ac:spMk id="89" creationId="{C360B249-E992-4D64-8E7E-B3F9A4FAE28A}"/>
          </ac:spMkLst>
        </pc:spChg>
        <pc:spChg chg="del">
          <ac:chgData name="farouk abu hassanain" userId="319a4f4791f24b01" providerId="LiveId" clId="{D7AAE926-1A40-4FB8-B834-C577AC4F2798}" dt="2020-04-13T19:41:18.310" v="2210" actId="478"/>
          <ac:spMkLst>
            <pc:docMk/>
            <pc:sldMk cId="2200138413" sldId="774"/>
            <ac:spMk id="90" creationId="{0ABAE00D-4A02-4C94-B463-29CCAEEAF227}"/>
          </ac:spMkLst>
        </pc:spChg>
        <pc:spChg chg="del">
          <ac:chgData name="farouk abu hassanain" userId="319a4f4791f24b01" providerId="LiveId" clId="{D7AAE926-1A40-4FB8-B834-C577AC4F2798}" dt="2020-04-13T19:41:18.310" v="2210" actId="478"/>
          <ac:spMkLst>
            <pc:docMk/>
            <pc:sldMk cId="2200138413" sldId="774"/>
            <ac:spMk id="91" creationId="{CF4E761F-B306-49CD-8983-70A623ADC7C9}"/>
          </ac:spMkLst>
        </pc:spChg>
        <pc:spChg chg="del">
          <ac:chgData name="farouk abu hassanain" userId="319a4f4791f24b01" providerId="LiveId" clId="{D7AAE926-1A40-4FB8-B834-C577AC4F2798}" dt="2020-04-13T19:41:18.310" v="2210" actId="478"/>
          <ac:spMkLst>
            <pc:docMk/>
            <pc:sldMk cId="2200138413" sldId="774"/>
            <ac:spMk id="92" creationId="{BA764DFF-36CF-49D2-B7ED-C792231804F1}"/>
          </ac:spMkLst>
        </pc:spChg>
        <pc:spChg chg="del">
          <ac:chgData name="farouk abu hassanain" userId="319a4f4791f24b01" providerId="LiveId" clId="{D7AAE926-1A40-4FB8-B834-C577AC4F2798}" dt="2020-04-13T19:41:18.310" v="2210" actId="478"/>
          <ac:spMkLst>
            <pc:docMk/>
            <pc:sldMk cId="2200138413" sldId="774"/>
            <ac:spMk id="93" creationId="{59794F66-0B8E-4477-BDA1-8E75B264805E}"/>
          </ac:spMkLst>
        </pc:spChg>
        <pc:spChg chg="del">
          <ac:chgData name="farouk abu hassanain" userId="319a4f4791f24b01" providerId="LiveId" clId="{D7AAE926-1A40-4FB8-B834-C577AC4F2798}" dt="2020-04-13T19:41:18.310" v="2210" actId="478"/>
          <ac:spMkLst>
            <pc:docMk/>
            <pc:sldMk cId="2200138413" sldId="774"/>
            <ac:spMk id="94" creationId="{588EFA97-909B-4521-B910-EF73DA08BB20}"/>
          </ac:spMkLst>
        </pc:spChg>
        <pc:spChg chg="del">
          <ac:chgData name="farouk abu hassanain" userId="319a4f4791f24b01" providerId="LiveId" clId="{D7AAE926-1A40-4FB8-B834-C577AC4F2798}" dt="2020-04-13T19:41:18.310" v="2210" actId="478"/>
          <ac:spMkLst>
            <pc:docMk/>
            <pc:sldMk cId="2200138413" sldId="774"/>
            <ac:spMk id="95" creationId="{A5AEAFEC-AD43-411A-BC41-C926E0871E4E}"/>
          </ac:spMkLst>
        </pc:spChg>
        <pc:spChg chg="del">
          <ac:chgData name="farouk abu hassanain" userId="319a4f4791f24b01" providerId="LiveId" clId="{D7AAE926-1A40-4FB8-B834-C577AC4F2798}" dt="2020-04-13T19:41:20.057" v="2211" actId="478"/>
          <ac:spMkLst>
            <pc:docMk/>
            <pc:sldMk cId="2200138413" sldId="774"/>
            <ac:spMk id="96" creationId="{1A220CDF-8D0B-4F12-B965-EF52120A6372}"/>
          </ac:spMkLst>
        </pc:spChg>
        <pc:spChg chg="mod">
          <ac:chgData name="farouk abu hassanain" userId="319a4f4791f24b01" providerId="LiveId" clId="{D7AAE926-1A40-4FB8-B834-C577AC4F2798}" dt="2020-04-13T19:31:53.418" v="2099" actId="404"/>
          <ac:spMkLst>
            <pc:docMk/>
            <pc:sldMk cId="2200138413" sldId="774"/>
            <ac:spMk id="98" creationId="{E80C3F5D-838B-46D3-ACD4-2546EE459ADC}"/>
          </ac:spMkLst>
        </pc:spChg>
        <pc:spChg chg="mod">
          <ac:chgData name="farouk abu hassanain" userId="319a4f4791f24b01" providerId="LiveId" clId="{D7AAE926-1A40-4FB8-B834-C577AC4F2798}" dt="2020-04-13T19:31:53.418" v="2099" actId="404"/>
          <ac:spMkLst>
            <pc:docMk/>
            <pc:sldMk cId="2200138413" sldId="774"/>
            <ac:spMk id="99" creationId="{D6FAB1EF-5EC4-4514-AAB3-44A1A7BC7AE2}"/>
          </ac:spMkLst>
        </pc:spChg>
        <pc:spChg chg="mod">
          <ac:chgData name="farouk abu hassanain" userId="319a4f4791f24b01" providerId="LiveId" clId="{D7AAE926-1A40-4FB8-B834-C577AC4F2798}" dt="2020-04-13T19:31:53.418" v="2099" actId="404"/>
          <ac:spMkLst>
            <pc:docMk/>
            <pc:sldMk cId="2200138413" sldId="774"/>
            <ac:spMk id="100" creationId="{ECD43EF0-D28F-4EE6-BD9E-ED65C6FFB22F}"/>
          </ac:spMkLst>
        </pc:spChg>
        <pc:spChg chg="mod">
          <ac:chgData name="farouk abu hassanain" userId="319a4f4791f24b01" providerId="LiveId" clId="{D7AAE926-1A40-4FB8-B834-C577AC4F2798}" dt="2020-04-13T19:31:53.418" v="2099" actId="404"/>
          <ac:spMkLst>
            <pc:docMk/>
            <pc:sldMk cId="2200138413" sldId="774"/>
            <ac:spMk id="101" creationId="{786D76DD-F201-4AAC-BC2B-F10E3AB9BEB3}"/>
          </ac:spMkLst>
        </pc:spChg>
        <pc:spChg chg="del">
          <ac:chgData name="farouk abu hassanain" userId="319a4f4791f24b01" providerId="LiveId" clId="{D7AAE926-1A40-4FB8-B834-C577AC4F2798}" dt="2020-04-13T19:41:20.057" v="2211" actId="478"/>
          <ac:spMkLst>
            <pc:docMk/>
            <pc:sldMk cId="2200138413" sldId="774"/>
            <ac:spMk id="102" creationId="{1DE25B92-48D2-4469-A8D6-8364B63515C0}"/>
          </ac:spMkLst>
        </pc:spChg>
        <pc:spChg chg="del">
          <ac:chgData name="farouk abu hassanain" userId="319a4f4791f24b01" providerId="LiveId" clId="{D7AAE926-1A40-4FB8-B834-C577AC4F2798}" dt="2020-04-13T19:41:20.057" v="2211" actId="478"/>
          <ac:spMkLst>
            <pc:docMk/>
            <pc:sldMk cId="2200138413" sldId="774"/>
            <ac:spMk id="103" creationId="{B41E4190-F1FD-4829-B871-911D4F91C4DD}"/>
          </ac:spMkLst>
        </pc:spChg>
        <pc:spChg chg="del">
          <ac:chgData name="farouk abu hassanain" userId="319a4f4791f24b01" providerId="LiveId" clId="{D7AAE926-1A40-4FB8-B834-C577AC4F2798}" dt="2020-04-13T19:41:20.057" v="2211" actId="478"/>
          <ac:spMkLst>
            <pc:docMk/>
            <pc:sldMk cId="2200138413" sldId="774"/>
            <ac:spMk id="104" creationId="{B98C2134-ECBD-4671-9396-DA6A29BE7005}"/>
          </ac:spMkLst>
        </pc:spChg>
        <pc:spChg chg="del">
          <ac:chgData name="farouk abu hassanain" userId="319a4f4791f24b01" providerId="LiveId" clId="{D7AAE926-1A40-4FB8-B834-C577AC4F2798}" dt="2020-04-13T17:49:30.190" v="1952" actId="478"/>
          <ac:spMkLst>
            <pc:docMk/>
            <pc:sldMk cId="2200138413" sldId="774"/>
            <ac:spMk id="105" creationId="{C33AE2A1-F425-407D-8FAF-79031695A309}"/>
          </ac:spMkLst>
        </pc:spChg>
        <pc:spChg chg="mod">
          <ac:chgData name="farouk abu hassanain" userId="319a4f4791f24b01" providerId="LiveId" clId="{D7AAE926-1A40-4FB8-B834-C577AC4F2798}" dt="2020-04-13T19:31:53.418" v="2099" actId="404"/>
          <ac:spMkLst>
            <pc:docMk/>
            <pc:sldMk cId="2200138413" sldId="774"/>
            <ac:spMk id="106" creationId="{DAB5744A-3D07-4AD0-A2A1-DA7E741DF4B5}"/>
          </ac:spMkLst>
        </pc:spChg>
        <pc:spChg chg="mod">
          <ac:chgData name="farouk abu hassanain" userId="319a4f4791f24b01" providerId="LiveId" clId="{D7AAE926-1A40-4FB8-B834-C577AC4F2798}" dt="2020-04-13T19:31:53.418" v="2099" actId="404"/>
          <ac:spMkLst>
            <pc:docMk/>
            <pc:sldMk cId="2200138413" sldId="774"/>
            <ac:spMk id="107" creationId="{3D24C720-1BB6-4101-97ED-645D1E7EE2DC}"/>
          </ac:spMkLst>
        </pc:spChg>
        <pc:spChg chg="mod">
          <ac:chgData name="farouk abu hassanain" userId="319a4f4791f24b01" providerId="LiveId" clId="{D7AAE926-1A40-4FB8-B834-C577AC4F2798}" dt="2020-04-13T19:31:53.418" v="2099" actId="404"/>
          <ac:spMkLst>
            <pc:docMk/>
            <pc:sldMk cId="2200138413" sldId="774"/>
            <ac:spMk id="108" creationId="{6C680811-BF2A-4BED-893C-AAA914C62E5B}"/>
          </ac:spMkLst>
        </pc:spChg>
        <pc:spChg chg="mod">
          <ac:chgData name="farouk abu hassanain" userId="319a4f4791f24b01" providerId="LiveId" clId="{D7AAE926-1A40-4FB8-B834-C577AC4F2798}" dt="2020-04-13T19:31:53.418" v="2099" actId="404"/>
          <ac:spMkLst>
            <pc:docMk/>
            <pc:sldMk cId="2200138413" sldId="774"/>
            <ac:spMk id="109" creationId="{AFA0397A-B827-4B6C-AF23-89BB5A409B3C}"/>
          </ac:spMkLst>
        </pc:spChg>
        <pc:spChg chg="mod">
          <ac:chgData name="farouk abu hassanain" userId="319a4f4791f24b01" providerId="LiveId" clId="{D7AAE926-1A40-4FB8-B834-C577AC4F2798}" dt="2020-04-13T19:31:53.418" v="2099" actId="404"/>
          <ac:spMkLst>
            <pc:docMk/>
            <pc:sldMk cId="2200138413" sldId="774"/>
            <ac:spMk id="110" creationId="{DD16FC1E-7782-4C5A-9836-9196862BDDAE}"/>
          </ac:spMkLst>
        </pc:spChg>
        <pc:spChg chg="mod">
          <ac:chgData name="farouk abu hassanain" userId="319a4f4791f24b01" providerId="LiveId" clId="{D7AAE926-1A40-4FB8-B834-C577AC4F2798}" dt="2020-04-13T19:31:53.418" v="2099" actId="404"/>
          <ac:spMkLst>
            <pc:docMk/>
            <pc:sldMk cId="2200138413" sldId="774"/>
            <ac:spMk id="112" creationId="{C3C85677-2E77-49ED-AD44-30D33A6375DB}"/>
          </ac:spMkLst>
        </pc:spChg>
        <pc:spChg chg="mod">
          <ac:chgData name="farouk abu hassanain" userId="319a4f4791f24b01" providerId="LiveId" clId="{D7AAE926-1A40-4FB8-B834-C577AC4F2798}" dt="2020-04-13T19:31:53.418" v="2099" actId="404"/>
          <ac:spMkLst>
            <pc:docMk/>
            <pc:sldMk cId="2200138413" sldId="774"/>
            <ac:spMk id="113" creationId="{801F54C1-189B-4A8A-A843-301D177ADF95}"/>
          </ac:spMkLst>
        </pc:spChg>
        <pc:spChg chg="mod">
          <ac:chgData name="farouk abu hassanain" userId="319a4f4791f24b01" providerId="LiveId" clId="{D7AAE926-1A40-4FB8-B834-C577AC4F2798}" dt="2020-04-13T19:31:53.418" v="2099" actId="404"/>
          <ac:spMkLst>
            <pc:docMk/>
            <pc:sldMk cId="2200138413" sldId="774"/>
            <ac:spMk id="114" creationId="{AB7F581C-0F9C-4D39-8255-B1A60E44BA59}"/>
          </ac:spMkLst>
        </pc:spChg>
        <pc:spChg chg="mod">
          <ac:chgData name="farouk abu hassanain" userId="319a4f4791f24b01" providerId="LiveId" clId="{D7AAE926-1A40-4FB8-B834-C577AC4F2798}" dt="2020-04-13T19:31:53.418" v="2099" actId="404"/>
          <ac:spMkLst>
            <pc:docMk/>
            <pc:sldMk cId="2200138413" sldId="774"/>
            <ac:spMk id="115" creationId="{DBADE096-A0D1-4716-A1D6-30C90D5884BF}"/>
          </ac:spMkLst>
        </pc:spChg>
        <pc:spChg chg="mod">
          <ac:chgData name="farouk abu hassanain" userId="319a4f4791f24b01" providerId="LiveId" clId="{D7AAE926-1A40-4FB8-B834-C577AC4F2798}" dt="2020-04-13T19:31:53.418" v="2099" actId="404"/>
          <ac:spMkLst>
            <pc:docMk/>
            <pc:sldMk cId="2200138413" sldId="774"/>
            <ac:spMk id="116" creationId="{9D3BF65B-E8C0-4718-BBC7-7032D04DF1B5}"/>
          </ac:spMkLst>
        </pc:spChg>
        <pc:spChg chg="del">
          <ac:chgData name="farouk abu hassanain" userId="319a4f4791f24b01" providerId="LiveId" clId="{D7AAE926-1A40-4FB8-B834-C577AC4F2798}" dt="2020-04-13T17:49:28.615" v="1951" actId="478"/>
          <ac:spMkLst>
            <pc:docMk/>
            <pc:sldMk cId="2200138413" sldId="774"/>
            <ac:spMk id="117" creationId="{B1026958-412A-4A1B-BB79-07CB60964BFE}"/>
          </ac:spMkLst>
        </pc:spChg>
        <pc:spChg chg="del">
          <ac:chgData name="farouk abu hassanain" userId="319a4f4791f24b01" providerId="LiveId" clId="{D7AAE926-1A40-4FB8-B834-C577AC4F2798}" dt="2020-04-13T17:49:28.615" v="1951" actId="478"/>
          <ac:spMkLst>
            <pc:docMk/>
            <pc:sldMk cId="2200138413" sldId="774"/>
            <ac:spMk id="121" creationId="{90575B4B-E9F6-4ACD-8FD0-61E7AE3AE7E9}"/>
          </ac:spMkLst>
        </pc:spChg>
        <pc:spChg chg="del">
          <ac:chgData name="farouk abu hassanain" userId="319a4f4791f24b01" providerId="LiveId" clId="{D7AAE926-1A40-4FB8-B834-C577AC4F2798}" dt="2020-04-13T17:49:28.615" v="1951" actId="478"/>
          <ac:spMkLst>
            <pc:docMk/>
            <pc:sldMk cId="2200138413" sldId="774"/>
            <ac:spMk id="125" creationId="{3405787C-D991-40D6-9A3A-CB7163E266BE}"/>
          </ac:spMkLst>
        </pc:spChg>
        <pc:spChg chg="mod">
          <ac:chgData name="farouk abu hassanain" userId="319a4f4791f24b01" providerId="LiveId" clId="{D7AAE926-1A40-4FB8-B834-C577AC4F2798}" dt="2020-04-13T19:31:53.418" v="2099" actId="404"/>
          <ac:spMkLst>
            <pc:docMk/>
            <pc:sldMk cId="2200138413" sldId="774"/>
            <ac:spMk id="129" creationId="{9AA5656A-C049-4DF9-8BED-E3D7EFEFE0B8}"/>
          </ac:spMkLst>
        </pc:spChg>
        <pc:spChg chg="mod">
          <ac:chgData name="farouk abu hassanain" userId="319a4f4791f24b01" providerId="LiveId" clId="{D7AAE926-1A40-4FB8-B834-C577AC4F2798}" dt="2020-04-13T19:31:53.418" v="2099" actId="404"/>
          <ac:spMkLst>
            <pc:docMk/>
            <pc:sldMk cId="2200138413" sldId="774"/>
            <ac:spMk id="130" creationId="{C44395A7-65F3-4603-93D2-5D5BB96A0C50}"/>
          </ac:spMkLst>
        </pc:spChg>
        <pc:spChg chg="mod">
          <ac:chgData name="farouk abu hassanain" userId="319a4f4791f24b01" providerId="LiveId" clId="{D7AAE926-1A40-4FB8-B834-C577AC4F2798}" dt="2020-04-13T19:31:53.418" v="2099" actId="404"/>
          <ac:spMkLst>
            <pc:docMk/>
            <pc:sldMk cId="2200138413" sldId="774"/>
            <ac:spMk id="131" creationId="{2109E8D3-A05D-4A54-BD41-8CFDDE1835FF}"/>
          </ac:spMkLst>
        </pc:spChg>
        <pc:spChg chg="mod">
          <ac:chgData name="farouk abu hassanain" userId="319a4f4791f24b01" providerId="LiveId" clId="{D7AAE926-1A40-4FB8-B834-C577AC4F2798}" dt="2020-04-13T19:31:53.418" v="2099" actId="404"/>
          <ac:spMkLst>
            <pc:docMk/>
            <pc:sldMk cId="2200138413" sldId="774"/>
            <ac:spMk id="132" creationId="{BD1B8E2B-965C-40D2-9560-81792C22AE7C}"/>
          </ac:spMkLst>
        </pc:spChg>
        <pc:spChg chg="mod">
          <ac:chgData name="farouk abu hassanain" userId="319a4f4791f24b01" providerId="LiveId" clId="{D7AAE926-1A40-4FB8-B834-C577AC4F2798}" dt="2020-04-13T19:31:53.418" v="2099" actId="404"/>
          <ac:spMkLst>
            <pc:docMk/>
            <pc:sldMk cId="2200138413" sldId="774"/>
            <ac:spMk id="133" creationId="{D4CEAFBE-7E47-4CF1-9608-DF076DB39C55}"/>
          </ac:spMkLst>
        </pc:spChg>
        <pc:spChg chg="mod">
          <ac:chgData name="farouk abu hassanain" userId="319a4f4791f24b01" providerId="LiveId" clId="{D7AAE926-1A40-4FB8-B834-C577AC4F2798}" dt="2020-04-13T19:31:53.418" v="2099" actId="404"/>
          <ac:spMkLst>
            <pc:docMk/>
            <pc:sldMk cId="2200138413" sldId="774"/>
            <ac:spMk id="134" creationId="{24397F81-FF37-4B44-8D53-BEEF12722397}"/>
          </ac:spMkLst>
        </pc:spChg>
        <pc:spChg chg="mod">
          <ac:chgData name="farouk abu hassanain" userId="319a4f4791f24b01" providerId="LiveId" clId="{D7AAE926-1A40-4FB8-B834-C577AC4F2798}" dt="2020-04-13T19:31:53.418" v="2099" actId="404"/>
          <ac:spMkLst>
            <pc:docMk/>
            <pc:sldMk cId="2200138413" sldId="774"/>
            <ac:spMk id="135" creationId="{875DE256-16E1-4C5F-89A8-9749D38EABB4}"/>
          </ac:spMkLst>
        </pc:spChg>
        <pc:spChg chg="del">
          <ac:chgData name="farouk abu hassanain" userId="319a4f4791f24b01" providerId="LiveId" clId="{D7AAE926-1A40-4FB8-B834-C577AC4F2798}" dt="2020-04-13T19:41:18.310" v="2210" actId="478"/>
          <ac:spMkLst>
            <pc:docMk/>
            <pc:sldMk cId="2200138413" sldId="774"/>
            <ac:spMk id="141" creationId="{05EB283D-6386-491D-BE94-F52FE6DC515D}"/>
          </ac:spMkLst>
        </pc:spChg>
        <pc:spChg chg="del">
          <ac:chgData name="farouk abu hassanain" userId="319a4f4791f24b01" providerId="LiveId" clId="{D7AAE926-1A40-4FB8-B834-C577AC4F2798}" dt="2020-04-13T19:41:18.310" v="2210" actId="478"/>
          <ac:spMkLst>
            <pc:docMk/>
            <pc:sldMk cId="2200138413" sldId="774"/>
            <ac:spMk id="147" creationId="{B5315C80-F349-49FD-8D75-4A8FC173B2DF}"/>
          </ac:spMkLst>
        </pc:spChg>
        <pc:grpChg chg="mod">
          <ac:chgData name="farouk abu hassanain" userId="319a4f4791f24b01" providerId="LiveId" clId="{D7AAE926-1A40-4FB8-B834-C577AC4F2798}" dt="2020-04-13T17:49:00.253" v="1941" actId="1076"/>
          <ac:grpSpMkLst>
            <pc:docMk/>
            <pc:sldMk cId="2200138413" sldId="774"/>
            <ac:grpSpMk id="6" creationId="{44FE5257-7CA8-42A2-916D-759EE97631F4}"/>
          </ac:grpSpMkLst>
        </pc:grpChg>
        <pc:grpChg chg="del">
          <ac:chgData name="farouk abu hassanain" userId="319a4f4791f24b01" providerId="LiveId" clId="{D7AAE926-1A40-4FB8-B834-C577AC4F2798}" dt="2020-04-13T17:49:31.378" v="1953" actId="478"/>
          <ac:grpSpMkLst>
            <pc:docMk/>
            <pc:sldMk cId="2200138413" sldId="774"/>
            <ac:grpSpMk id="9" creationId="{21E5C7AE-2E3B-4007-8349-EE4EF8B3F91E}"/>
          </ac:grpSpMkLst>
        </pc:grpChg>
        <pc:grpChg chg="add mod">
          <ac:chgData name="farouk abu hassanain" userId="319a4f4791f24b01" providerId="LiveId" clId="{D7AAE926-1A40-4FB8-B834-C577AC4F2798}" dt="2020-04-13T19:32:57.600" v="2112" actId="1076"/>
          <ac:grpSpMkLst>
            <pc:docMk/>
            <pc:sldMk cId="2200138413" sldId="774"/>
            <ac:grpSpMk id="22" creationId="{FCB67470-AB90-4BAC-AE09-32DBD7E7E5D4}"/>
          </ac:grpSpMkLst>
        </pc:grpChg>
        <pc:grpChg chg="add mod">
          <ac:chgData name="farouk abu hassanain" userId="319a4f4791f24b01" providerId="LiveId" clId="{D7AAE926-1A40-4FB8-B834-C577AC4F2798}" dt="2020-04-13T19:32:47.577" v="2111" actId="164"/>
          <ac:grpSpMkLst>
            <pc:docMk/>
            <pc:sldMk cId="2200138413" sldId="774"/>
            <ac:grpSpMk id="97" creationId="{365AF513-45A6-4718-8F7D-8D62E8190EE0}"/>
          </ac:grpSpMkLst>
        </pc:grpChg>
        <pc:grpChg chg="del">
          <ac:chgData name="farouk abu hassanain" userId="319a4f4791f24b01" providerId="LiveId" clId="{D7AAE926-1A40-4FB8-B834-C577AC4F2798}" dt="2020-04-13T17:49:28.615" v="1951" actId="478"/>
          <ac:grpSpMkLst>
            <pc:docMk/>
            <pc:sldMk cId="2200138413" sldId="774"/>
            <ac:grpSpMk id="118" creationId="{D16370BD-945D-4CC8-8D49-409AA749CD7A}"/>
          </ac:grpSpMkLst>
        </pc:grpChg>
        <pc:grpChg chg="del">
          <ac:chgData name="farouk abu hassanain" userId="319a4f4791f24b01" providerId="LiveId" clId="{D7AAE926-1A40-4FB8-B834-C577AC4F2798}" dt="2020-04-13T17:49:28.615" v="1951" actId="478"/>
          <ac:grpSpMkLst>
            <pc:docMk/>
            <pc:sldMk cId="2200138413" sldId="774"/>
            <ac:grpSpMk id="122" creationId="{C8978403-ACAF-498D-842F-9AEED9901C6E}"/>
          </ac:grpSpMkLst>
        </pc:grpChg>
        <pc:grpChg chg="del">
          <ac:chgData name="farouk abu hassanain" userId="319a4f4791f24b01" providerId="LiveId" clId="{D7AAE926-1A40-4FB8-B834-C577AC4F2798}" dt="2020-04-13T17:49:28.615" v="1951" actId="478"/>
          <ac:grpSpMkLst>
            <pc:docMk/>
            <pc:sldMk cId="2200138413" sldId="774"/>
            <ac:grpSpMk id="126" creationId="{9643AB8B-DAFB-4717-8A01-6F219B335610}"/>
          </ac:grpSpMkLst>
        </pc:grpChg>
      </pc:sldChg>
      <pc:sldChg chg="addSp delSp modSp add">
        <pc:chgData name="farouk abu hassanain" userId="319a4f4791f24b01" providerId="LiveId" clId="{D7AAE926-1A40-4FB8-B834-C577AC4F2798}" dt="2020-04-13T19:41:12.789" v="2209" actId="478"/>
        <pc:sldMkLst>
          <pc:docMk/>
          <pc:sldMk cId="2946802585" sldId="775"/>
        </pc:sldMkLst>
        <pc:spChg chg="mod">
          <ac:chgData name="farouk abu hassanain" userId="319a4f4791f24b01" providerId="LiveId" clId="{D7AAE926-1A40-4FB8-B834-C577AC4F2798}" dt="2020-04-13T19:38:15.860" v="2197" actId="20577"/>
          <ac:spMkLst>
            <pc:docMk/>
            <pc:sldMk cId="2946802585" sldId="775"/>
            <ac:spMk id="4" creationId="{63633AA5-FD60-4A4D-B3C2-0921970BA2DC}"/>
          </ac:spMkLst>
        </pc:spChg>
        <pc:spChg chg="add mod">
          <ac:chgData name="farouk abu hassanain" userId="319a4f4791f24b01" providerId="LiveId" clId="{D7AAE926-1A40-4FB8-B834-C577AC4F2798}" dt="2020-04-13T19:37:06.178" v="2172" actId="14100"/>
          <ac:spMkLst>
            <pc:docMk/>
            <pc:sldMk cId="2946802585" sldId="775"/>
            <ac:spMk id="7" creationId="{420B9EB1-404B-4EE6-9AD3-C64C2E283328}"/>
          </ac:spMkLst>
        </pc:spChg>
        <pc:spChg chg="add mod">
          <ac:chgData name="farouk abu hassanain" userId="319a4f4791f24b01" providerId="LiveId" clId="{D7AAE926-1A40-4FB8-B834-C577AC4F2798}" dt="2020-04-13T19:36:26.408" v="2158" actId="403"/>
          <ac:spMkLst>
            <pc:docMk/>
            <pc:sldMk cId="2946802585" sldId="775"/>
            <ac:spMk id="9" creationId="{D47006ED-1D1F-41EE-9E59-ADF019904BA6}"/>
          </ac:spMkLst>
        </pc:spChg>
        <pc:spChg chg="add mod">
          <ac:chgData name="farouk abu hassanain" userId="319a4f4791f24b01" providerId="LiveId" clId="{D7AAE926-1A40-4FB8-B834-C577AC4F2798}" dt="2020-04-13T19:36:26.408" v="2158" actId="403"/>
          <ac:spMkLst>
            <pc:docMk/>
            <pc:sldMk cId="2946802585" sldId="775"/>
            <ac:spMk id="10" creationId="{936D380B-0B20-4FC7-B8AB-012E6B422E1C}"/>
          </ac:spMkLst>
        </pc:spChg>
        <pc:spChg chg="add mod">
          <ac:chgData name="farouk abu hassanain" userId="319a4f4791f24b01" providerId="LiveId" clId="{D7AAE926-1A40-4FB8-B834-C577AC4F2798}" dt="2020-04-13T19:36:26.408" v="2158" actId="403"/>
          <ac:spMkLst>
            <pc:docMk/>
            <pc:sldMk cId="2946802585" sldId="775"/>
            <ac:spMk id="11" creationId="{E833FFD3-8A54-4F95-AFA4-E398154C740C}"/>
          </ac:spMkLst>
        </pc:spChg>
        <pc:spChg chg="add mod">
          <ac:chgData name="farouk abu hassanain" userId="319a4f4791f24b01" providerId="LiveId" clId="{D7AAE926-1A40-4FB8-B834-C577AC4F2798}" dt="2020-04-13T19:36:26.408" v="2158" actId="403"/>
          <ac:spMkLst>
            <pc:docMk/>
            <pc:sldMk cId="2946802585" sldId="775"/>
            <ac:spMk id="12" creationId="{FBFA1C23-1DE1-4DA5-A200-7276F6F357BE}"/>
          </ac:spMkLst>
        </pc:spChg>
        <pc:spChg chg="add mod">
          <ac:chgData name="farouk abu hassanain" userId="319a4f4791f24b01" providerId="LiveId" clId="{D7AAE926-1A40-4FB8-B834-C577AC4F2798}" dt="2020-04-13T19:36:26.408" v="2158" actId="403"/>
          <ac:spMkLst>
            <pc:docMk/>
            <pc:sldMk cId="2946802585" sldId="775"/>
            <ac:spMk id="13" creationId="{5AD21419-395E-4C78-8BDC-DAAA1FA6EB75}"/>
          </ac:spMkLst>
        </pc:spChg>
        <pc:spChg chg="add mod">
          <ac:chgData name="farouk abu hassanain" userId="319a4f4791f24b01" providerId="LiveId" clId="{D7AAE926-1A40-4FB8-B834-C577AC4F2798}" dt="2020-04-13T19:36:56.164" v="2168" actId="1076"/>
          <ac:spMkLst>
            <pc:docMk/>
            <pc:sldMk cId="2946802585" sldId="775"/>
            <ac:spMk id="15" creationId="{8F7FB750-658A-4E2A-A1B6-8ABBD6C89D04}"/>
          </ac:spMkLst>
        </pc:spChg>
        <pc:spChg chg="del">
          <ac:chgData name="farouk abu hassanain" userId="319a4f4791f24b01" providerId="LiveId" clId="{D7AAE926-1A40-4FB8-B834-C577AC4F2798}" dt="2020-04-13T19:41:08.490" v="2208" actId="478"/>
          <ac:spMkLst>
            <pc:docMk/>
            <pc:sldMk cId="2946802585" sldId="775"/>
            <ac:spMk id="26" creationId="{950E9488-376F-4C03-9605-A84B7548F31E}"/>
          </ac:spMkLst>
        </pc:spChg>
        <pc:spChg chg="del">
          <ac:chgData name="farouk abu hassanain" userId="319a4f4791f24b01" providerId="LiveId" clId="{D7AAE926-1A40-4FB8-B834-C577AC4F2798}" dt="2020-04-13T19:41:08.490" v="2208" actId="478"/>
          <ac:spMkLst>
            <pc:docMk/>
            <pc:sldMk cId="2946802585" sldId="775"/>
            <ac:spMk id="27" creationId="{656E0CD0-7A30-4374-97D7-2306DA171098}"/>
          </ac:spMkLst>
        </pc:spChg>
        <pc:spChg chg="del">
          <ac:chgData name="farouk abu hassanain" userId="319a4f4791f24b01" providerId="LiveId" clId="{D7AAE926-1A40-4FB8-B834-C577AC4F2798}" dt="2020-04-13T19:41:08.490" v="2208" actId="478"/>
          <ac:spMkLst>
            <pc:docMk/>
            <pc:sldMk cId="2946802585" sldId="775"/>
            <ac:spMk id="31" creationId="{0A5B3764-090B-490A-8802-04A0CAC77F70}"/>
          </ac:spMkLst>
        </pc:spChg>
        <pc:spChg chg="del">
          <ac:chgData name="farouk abu hassanain" userId="319a4f4791f24b01" providerId="LiveId" clId="{D7AAE926-1A40-4FB8-B834-C577AC4F2798}" dt="2020-04-13T19:41:08.490" v="2208" actId="478"/>
          <ac:spMkLst>
            <pc:docMk/>
            <pc:sldMk cId="2946802585" sldId="775"/>
            <ac:spMk id="32" creationId="{7B24EA59-FB1A-4D3E-B502-29E2A8AD2EF5}"/>
          </ac:spMkLst>
        </pc:spChg>
        <pc:spChg chg="del">
          <ac:chgData name="farouk abu hassanain" userId="319a4f4791f24b01" providerId="LiveId" clId="{D7AAE926-1A40-4FB8-B834-C577AC4F2798}" dt="2020-04-13T19:41:08.490" v="2208" actId="478"/>
          <ac:spMkLst>
            <pc:docMk/>
            <pc:sldMk cId="2946802585" sldId="775"/>
            <ac:spMk id="37" creationId="{37B98A63-8584-48BF-953A-185822A86FF0}"/>
          </ac:spMkLst>
        </pc:spChg>
        <pc:spChg chg="del">
          <ac:chgData name="farouk abu hassanain" userId="319a4f4791f24b01" providerId="LiveId" clId="{D7AAE926-1A40-4FB8-B834-C577AC4F2798}" dt="2020-04-13T19:41:08.490" v="2208" actId="478"/>
          <ac:spMkLst>
            <pc:docMk/>
            <pc:sldMk cId="2946802585" sldId="775"/>
            <ac:spMk id="38" creationId="{9C0B2568-7174-4888-A14A-169B27C8BFE4}"/>
          </ac:spMkLst>
        </pc:spChg>
        <pc:spChg chg="mod">
          <ac:chgData name="farouk abu hassanain" userId="319a4f4791f24b01" providerId="LiveId" clId="{D7AAE926-1A40-4FB8-B834-C577AC4F2798}" dt="2020-04-13T19:36:46.234" v="2164" actId="313"/>
          <ac:spMkLst>
            <pc:docMk/>
            <pc:sldMk cId="2946802585" sldId="775"/>
            <ac:spMk id="53" creationId="{16CED25A-3047-41B4-B1A4-3FF01A5BDB47}"/>
          </ac:spMkLst>
        </pc:spChg>
        <pc:spChg chg="add del mod">
          <ac:chgData name="farouk abu hassanain" userId="319a4f4791f24b01" providerId="LiveId" clId="{D7AAE926-1A40-4FB8-B834-C577AC4F2798}" dt="2020-04-13T17:50:31.054" v="2002" actId="478"/>
          <ac:spMkLst>
            <pc:docMk/>
            <pc:sldMk cId="2946802585" sldId="775"/>
            <ac:spMk id="54" creationId="{41CE036C-23BC-45E3-9EE8-D77CF48ABC87}"/>
          </ac:spMkLst>
        </pc:spChg>
        <pc:spChg chg="add del mod">
          <ac:chgData name="farouk abu hassanain" userId="319a4f4791f24b01" providerId="LiveId" clId="{D7AAE926-1A40-4FB8-B834-C577AC4F2798}" dt="2020-04-13T19:35:09.304" v="2147" actId="478"/>
          <ac:spMkLst>
            <pc:docMk/>
            <pc:sldMk cId="2946802585" sldId="775"/>
            <ac:spMk id="55" creationId="{CAC0BBE7-FD0C-429B-8FD3-CEEC0E2D1DF8}"/>
          </ac:spMkLst>
        </pc:spChg>
        <pc:spChg chg="del">
          <ac:chgData name="farouk abu hassanain" userId="319a4f4791f24b01" providerId="LiveId" clId="{D7AAE926-1A40-4FB8-B834-C577AC4F2798}" dt="2020-04-13T19:41:08.490" v="2208" actId="478"/>
          <ac:spMkLst>
            <pc:docMk/>
            <pc:sldMk cId="2946802585" sldId="775"/>
            <ac:spMk id="56" creationId="{17EA78AA-FE1A-48ED-B981-FF476301A6BE}"/>
          </ac:spMkLst>
        </pc:spChg>
        <pc:spChg chg="del">
          <ac:chgData name="farouk abu hassanain" userId="319a4f4791f24b01" providerId="LiveId" clId="{D7AAE926-1A40-4FB8-B834-C577AC4F2798}" dt="2020-04-13T19:41:08.490" v="2208" actId="478"/>
          <ac:spMkLst>
            <pc:docMk/>
            <pc:sldMk cId="2946802585" sldId="775"/>
            <ac:spMk id="59" creationId="{664CF4DD-DEF1-4BDE-BC30-AB9359B8F2E2}"/>
          </ac:spMkLst>
        </pc:spChg>
        <pc:spChg chg="del">
          <ac:chgData name="farouk abu hassanain" userId="319a4f4791f24b01" providerId="LiveId" clId="{D7AAE926-1A40-4FB8-B834-C577AC4F2798}" dt="2020-04-13T19:41:08.490" v="2208" actId="478"/>
          <ac:spMkLst>
            <pc:docMk/>
            <pc:sldMk cId="2946802585" sldId="775"/>
            <ac:spMk id="61" creationId="{04766526-1832-4B42-B276-0996E6C4C899}"/>
          </ac:spMkLst>
        </pc:spChg>
        <pc:spChg chg="del">
          <ac:chgData name="farouk abu hassanain" userId="319a4f4791f24b01" providerId="LiveId" clId="{D7AAE926-1A40-4FB8-B834-C577AC4F2798}" dt="2020-04-13T19:41:08.490" v="2208" actId="478"/>
          <ac:spMkLst>
            <pc:docMk/>
            <pc:sldMk cId="2946802585" sldId="775"/>
            <ac:spMk id="62" creationId="{B1EF3188-4E6D-4066-BB69-F86EAB2466E0}"/>
          </ac:spMkLst>
        </pc:spChg>
        <pc:spChg chg="del">
          <ac:chgData name="farouk abu hassanain" userId="319a4f4791f24b01" providerId="LiveId" clId="{D7AAE926-1A40-4FB8-B834-C577AC4F2798}" dt="2020-04-13T19:41:08.490" v="2208" actId="478"/>
          <ac:spMkLst>
            <pc:docMk/>
            <pc:sldMk cId="2946802585" sldId="775"/>
            <ac:spMk id="64" creationId="{D5608C8F-6C76-4B65-B6C0-E8C4969CCA53}"/>
          </ac:spMkLst>
        </pc:spChg>
        <pc:spChg chg="del">
          <ac:chgData name="farouk abu hassanain" userId="319a4f4791f24b01" providerId="LiveId" clId="{D7AAE926-1A40-4FB8-B834-C577AC4F2798}" dt="2020-04-13T19:41:08.490" v="2208" actId="478"/>
          <ac:spMkLst>
            <pc:docMk/>
            <pc:sldMk cId="2946802585" sldId="775"/>
            <ac:spMk id="65" creationId="{B4D8F1F0-E88F-4C6A-8CCE-8F362448ED8A}"/>
          </ac:spMkLst>
        </pc:spChg>
        <pc:spChg chg="del">
          <ac:chgData name="farouk abu hassanain" userId="319a4f4791f24b01" providerId="LiveId" clId="{D7AAE926-1A40-4FB8-B834-C577AC4F2798}" dt="2020-04-13T17:49:51.872" v="1957" actId="478"/>
          <ac:spMkLst>
            <pc:docMk/>
            <pc:sldMk cId="2946802585" sldId="775"/>
            <ac:spMk id="73" creationId="{D9590E57-308F-415D-8444-D6AA049B69FA}"/>
          </ac:spMkLst>
        </pc:spChg>
        <pc:spChg chg="del">
          <ac:chgData name="farouk abu hassanain" userId="319a4f4791f24b01" providerId="LiveId" clId="{D7AAE926-1A40-4FB8-B834-C577AC4F2798}" dt="2020-04-13T19:41:12.789" v="2209" actId="478"/>
          <ac:spMkLst>
            <pc:docMk/>
            <pc:sldMk cId="2946802585" sldId="775"/>
            <ac:spMk id="74" creationId="{269CCC39-71B7-4E29-B91C-BA32E295B2C3}"/>
          </ac:spMkLst>
        </pc:spChg>
        <pc:spChg chg="del">
          <ac:chgData name="farouk abu hassanain" userId="319a4f4791f24b01" providerId="LiveId" clId="{D7AAE926-1A40-4FB8-B834-C577AC4F2798}" dt="2020-04-13T19:41:12.789" v="2209" actId="478"/>
          <ac:spMkLst>
            <pc:docMk/>
            <pc:sldMk cId="2946802585" sldId="775"/>
            <ac:spMk id="75" creationId="{8527F9E8-FF8E-47C5-BB70-55986E8D1EF8}"/>
          </ac:spMkLst>
        </pc:spChg>
        <pc:spChg chg="del">
          <ac:chgData name="farouk abu hassanain" userId="319a4f4791f24b01" providerId="LiveId" clId="{D7AAE926-1A40-4FB8-B834-C577AC4F2798}" dt="2020-04-13T19:41:12.789" v="2209" actId="478"/>
          <ac:spMkLst>
            <pc:docMk/>
            <pc:sldMk cId="2946802585" sldId="775"/>
            <ac:spMk id="76" creationId="{4C1E5FC5-5C90-441E-BE3C-602BFA5708B5}"/>
          </ac:spMkLst>
        </pc:spChg>
        <pc:spChg chg="del">
          <ac:chgData name="farouk abu hassanain" userId="319a4f4791f24b01" providerId="LiveId" clId="{D7AAE926-1A40-4FB8-B834-C577AC4F2798}" dt="2020-04-13T19:41:12.789" v="2209" actId="478"/>
          <ac:spMkLst>
            <pc:docMk/>
            <pc:sldMk cId="2946802585" sldId="775"/>
            <ac:spMk id="77" creationId="{E824B207-2A46-440D-A3D7-497DF98329E3}"/>
          </ac:spMkLst>
        </pc:spChg>
        <pc:spChg chg="del">
          <ac:chgData name="farouk abu hassanain" userId="319a4f4791f24b01" providerId="LiveId" clId="{D7AAE926-1A40-4FB8-B834-C577AC4F2798}" dt="2020-04-13T19:41:12.789" v="2209" actId="478"/>
          <ac:spMkLst>
            <pc:docMk/>
            <pc:sldMk cId="2946802585" sldId="775"/>
            <ac:spMk id="78" creationId="{F845B953-B879-4C02-B9D0-79D3FC2D7A80}"/>
          </ac:spMkLst>
        </pc:spChg>
        <pc:spChg chg="del">
          <ac:chgData name="farouk abu hassanain" userId="319a4f4791f24b01" providerId="LiveId" clId="{D7AAE926-1A40-4FB8-B834-C577AC4F2798}" dt="2020-04-13T19:41:12.789" v="2209" actId="478"/>
          <ac:spMkLst>
            <pc:docMk/>
            <pc:sldMk cId="2946802585" sldId="775"/>
            <ac:spMk id="79" creationId="{54A9AE98-A82D-4600-9B5C-A14B0B4E3D0D}"/>
          </ac:spMkLst>
        </pc:spChg>
        <pc:spChg chg="del">
          <ac:chgData name="farouk abu hassanain" userId="319a4f4791f24b01" providerId="LiveId" clId="{D7AAE926-1A40-4FB8-B834-C577AC4F2798}" dt="2020-04-13T19:41:12.789" v="2209" actId="478"/>
          <ac:spMkLst>
            <pc:docMk/>
            <pc:sldMk cId="2946802585" sldId="775"/>
            <ac:spMk id="80" creationId="{0AABAA37-F9E2-415E-9573-2353EB6E155E}"/>
          </ac:spMkLst>
        </pc:spChg>
        <pc:spChg chg="del">
          <ac:chgData name="farouk abu hassanain" userId="319a4f4791f24b01" providerId="LiveId" clId="{D7AAE926-1A40-4FB8-B834-C577AC4F2798}" dt="2020-04-13T19:41:12.789" v="2209" actId="478"/>
          <ac:spMkLst>
            <pc:docMk/>
            <pc:sldMk cId="2946802585" sldId="775"/>
            <ac:spMk id="81" creationId="{CD6B8CBC-2BC4-48B2-9B47-A9821B305B13}"/>
          </ac:spMkLst>
        </pc:spChg>
        <pc:spChg chg="del">
          <ac:chgData name="farouk abu hassanain" userId="319a4f4791f24b01" providerId="LiveId" clId="{D7AAE926-1A40-4FB8-B834-C577AC4F2798}" dt="2020-04-13T19:41:12.789" v="2209" actId="478"/>
          <ac:spMkLst>
            <pc:docMk/>
            <pc:sldMk cId="2946802585" sldId="775"/>
            <ac:spMk id="82" creationId="{A8D060A6-AA48-4AE4-9124-4E4197539C9B}"/>
          </ac:spMkLst>
        </pc:spChg>
        <pc:spChg chg="del">
          <ac:chgData name="farouk abu hassanain" userId="319a4f4791f24b01" providerId="LiveId" clId="{D7AAE926-1A40-4FB8-B834-C577AC4F2798}" dt="2020-04-13T19:41:12.789" v="2209" actId="478"/>
          <ac:spMkLst>
            <pc:docMk/>
            <pc:sldMk cId="2946802585" sldId="775"/>
            <ac:spMk id="83" creationId="{B3804D07-D0B9-4EBE-A830-E6DD4DB0401B}"/>
          </ac:spMkLst>
        </pc:spChg>
        <pc:spChg chg="del">
          <ac:chgData name="farouk abu hassanain" userId="319a4f4791f24b01" providerId="LiveId" clId="{D7AAE926-1A40-4FB8-B834-C577AC4F2798}" dt="2020-04-13T19:41:12.789" v="2209" actId="478"/>
          <ac:spMkLst>
            <pc:docMk/>
            <pc:sldMk cId="2946802585" sldId="775"/>
            <ac:spMk id="84" creationId="{637F3E5C-591D-496F-8A1D-261A1B768D4F}"/>
          </ac:spMkLst>
        </pc:spChg>
        <pc:spChg chg="del">
          <ac:chgData name="farouk abu hassanain" userId="319a4f4791f24b01" providerId="LiveId" clId="{D7AAE926-1A40-4FB8-B834-C577AC4F2798}" dt="2020-04-13T19:41:12.789" v="2209" actId="478"/>
          <ac:spMkLst>
            <pc:docMk/>
            <pc:sldMk cId="2946802585" sldId="775"/>
            <ac:spMk id="85" creationId="{516B99C6-8E0B-44F9-98BB-B9B1F9FEB118}"/>
          </ac:spMkLst>
        </pc:spChg>
        <pc:spChg chg="del">
          <ac:chgData name="farouk abu hassanain" userId="319a4f4791f24b01" providerId="LiveId" clId="{D7AAE926-1A40-4FB8-B834-C577AC4F2798}" dt="2020-04-13T19:41:08.490" v="2208" actId="478"/>
          <ac:spMkLst>
            <pc:docMk/>
            <pc:sldMk cId="2946802585" sldId="775"/>
            <ac:spMk id="86" creationId="{FD64A42D-AEE0-471A-9DD7-3624A8B1ACBE}"/>
          </ac:spMkLst>
        </pc:spChg>
        <pc:spChg chg="del">
          <ac:chgData name="farouk abu hassanain" userId="319a4f4791f24b01" providerId="LiveId" clId="{D7AAE926-1A40-4FB8-B834-C577AC4F2798}" dt="2020-04-13T19:41:08.490" v="2208" actId="478"/>
          <ac:spMkLst>
            <pc:docMk/>
            <pc:sldMk cId="2946802585" sldId="775"/>
            <ac:spMk id="87" creationId="{22B3AD68-DE07-47C3-8D2D-34D4A996E639}"/>
          </ac:spMkLst>
        </pc:spChg>
        <pc:spChg chg="del">
          <ac:chgData name="farouk abu hassanain" userId="319a4f4791f24b01" providerId="LiveId" clId="{D7AAE926-1A40-4FB8-B834-C577AC4F2798}" dt="2020-04-13T19:41:08.490" v="2208" actId="478"/>
          <ac:spMkLst>
            <pc:docMk/>
            <pc:sldMk cId="2946802585" sldId="775"/>
            <ac:spMk id="88" creationId="{ECDA323A-5D70-4A26-88F0-2D283B86BE31}"/>
          </ac:spMkLst>
        </pc:spChg>
        <pc:spChg chg="del">
          <ac:chgData name="farouk abu hassanain" userId="319a4f4791f24b01" providerId="LiveId" clId="{D7AAE926-1A40-4FB8-B834-C577AC4F2798}" dt="2020-04-13T19:41:08.490" v="2208" actId="478"/>
          <ac:spMkLst>
            <pc:docMk/>
            <pc:sldMk cId="2946802585" sldId="775"/>
            <ac:spMk id="89" creationId="{C360B249-E992-4D64-8E7E-B3F9A4FAE28A}"/>
          </ac:spMkLst>
        </pc:spChg>
        <pc:spChg chg="del">
          <ac:chgData name="farouk abu hassanain" userId="319a4f4791f24b01" providerId="LiveId" clId="{D7AAE926-1A40-4FB8-B834-C577AC4F2798}" dt="2020-04-13T19:41:08.490" v="2208" actId="478"/>
          <ac:spMkLst>
            <pc:docMk/>
            <pc:sldMk cId="2946802585" sldId="775"/>
            <ac:spMk id="90" creationId="{0ABAE00D-4A02-4C94-B463-29CCAEEAF227}"/>
          </ac:spMkLst>
        </pc:spChg>
        <pc:spChg chg="del">
          <ac:chgData name="farouk abu hassanain" userId="319a4f4791f24b01" providerId="LiveId" clId="{D7AAE926-1A40-4FB8-B834-C577AC4F2798}" dt="2020-04-13T19:41:08.490" v="2208" actId="478"/>
          <ac:spMkLst>
            <pc:docMk/>
            <pc:sldMk cId="2946802585" sldId="775"/>
            <ac:spMk id="91" creationId="{CF4E761F-B306-49CD-8983-70A623ADC7C9}"/>
          </ac:spMkLst>
        </pc:spChg>
        <pc:spChg chg="del">
          <ac:chgData name="farouk abu hassanain" userId="319a4f4791f24b01" providerId="LiveId" clId="{D7AAE926-1A40-4FB8-B834-C577AC4F2798}" dt="2020-04-13T19:41:08.490" v="2208" actId="478"/>
          <ac:spMkLst>
            <pc:docMk/>
            <pc:sldMk cId="2946802585" sldId="775"/>
            <ac:spMk id="92" creationId="{BA764DFF-36CF-49D2-B7ED-C792231804F1}"/>
          </ac:spMkLst>
        </pc:spChg>
        <pc:spChg chg="del">
          <ac:chgData name="farouk abu hassanain" userId="319a4f4791f24b01" providerId="LiveId" clId="{D7AAE926-1A40-4FB8-B834-C577AC4F2798}" dt="2020-04-13T19:41:08.490" v="2208" actId="478"/>
          <ac:spMkLst>
            <pc:docMk/>
            <pc:sldMk cId="2946802585" sldId="775"/>
            <ac:spMk id="93" creationId="{59794F66-0B8E-4477-BDA1-8E75B264805E}"/>
          </ac:spMkLst>
        </pc:spChg>
        <pc:spChg chg="del">
          <ac:chgData name="farouk abu hassanain" userId="319a4f4791f24b01" providerId="LiveId" clId="{D7AAE926-1A40-4FB8-B834-C577AC4F2798}" dt="2020-04-13T19:41:08.490" v="2208" actId="478"/>
          <ac:spMkLst>
            <pc:docMk/>
            <pc:sldMk cId="2946802585" sldId="775"/>
            <ac:spMk id="94" creationId="{588EFA97-909B-4521-B910-EF73DA08BB20}"/>
          </ac:spMkLst>
        </pc:spChg>
        <pc:spChg chg="del">
          <ac:chgData name="farouk abu hassanain" userId="319a4f4791f24b01" providerId="LiveId" clId="{D7AAE926-1A40-4FB8-B834-C577AC4F2798}" dt="2020-04-13T19:41:08.490" v="2208" actId="478"/>
          <ac:spMkLst>
            <pc:docMk/>
            <pc:sldMk cId="2946802585" sldId="775"/>
            <ac:spMk id="95" creationId="{A5AEAFEC-AD43-411A-BC41-C926E0871E4E}"/>
          </ac:spMkLst>
        </pc:spChg>
        <pc:spChg chg="del">
          <ac:chgData name="farouk abu hassanain" userId="319a4f4791f24b01" providerId="LiveId" clId="{D7AAE926-1A40-4FB8-B834-C577AC4F2798}" dt="2020-04-13T19:41:12.789" v="2209" actId="478"/>
          <ac:spMkLst>
            <pc:docMk/>
            <pc:sldMk cId="2946802585" sldId="775"/>
            <ac:spMk id="96" creationId="{1A220CDF-8D0B-4F12-B965-EF52120A6372}"/>
          </ac:spMkLst>
        </pc:spChg>
        <pc:spChg chg="mod">
          <ac:chgData name="farouk abu hassanain" userId="319a4f4791f24b01" providerId="LiveId" clId="{D7AAE926-1A40-4FB8-B834-C577AC4F2798}" dt="2020-04-13T19:36:26.408" v="2158" actId="403"/>
          <ac:spMkLst>
            <pc:docMk/>
            <pc:sldMk cId="2946802585" sldId="775"/>
            <ac:spMk id="97" creationId="{0BE07933-268F-4EC9-A7A9-958BE292D7AD}"/>
          </ac:spMkLst>
        </pc:spChg>
        <pc:spChg chg="mod">
          <ac:chgData name="farouk abu hassanain" userId="319a4f4791f24b01" providerId="LiveId" clId="{D7AAE926-1A40-4FB8-B834-C577AC4F2798}" dt="2020-04-13T19:36:26.408" v="2158" actId="403"/>
          <ac:spMkLst>
            <pc:docMk/>
            <pc:sldMk cId="2946802585" sldId="775"/>
            <ac:spMk id="98" creationId="{E1AAB162-43E5-4675-8758-CA724EFFD27D}"/>
          </ac:spMkLst>
        </pc:spChg>
        <pc:spChg chg="mod">
          <ac:chgData name="farouk abu hassanain" userId="319a4f4791f24b01" providerId="LiveId" clId="{D7AAE926-1A40-4FB8-B834-C577AC4F2798}" dt="2020-04-13T19:36:26.408" v="2158" actId="403"/>
          <ac:spMkLst>
            <pc:docMk/>
            <pc:sldMk cId="2946802585" sldId="775"/>
            <ac:spMk id="99" creationId="{A8818619-6FCC-4A2D-A262-465A75B99C63}"/>
          </ac:spMkLst>
        </pc:spChg>
        <pc:spChg chg="mod">
          <ac:chgData name="farouk abu hassanain" userId="319a4f4791f24b01" providerId="LiveId" clId="{D7AAE926-1A40-4FB8-B834-C577AC4F2798}" dt="2020-04-13T19:36:26.408" v="2158" actId="403"/>
          <ac:spMkLst>
            <pc:docMk/>
            <pc:sldMk cId="2946802585" sldId="775"/>
            <ac:spMk id="100" creationId="{4E59E6F9-2D56-4A1E-9542-13C13406398B}"/>
          </ac:spMkLst>
        </pc:spChg>
        <pc:spChg chg="mod">
          <ac:chgData name="farouk abu hassanain" userId="319a4f4791f24b01" providerId="LiveId" clId="{D7AAE926-1A40-4FB8-B834-C577AC4F2798}" dt="2020-04-13T19:36:26.408" v="2158" actId="403"/>
          <ac:spMkLst>
            <pc:docMk/>
            <pc:sldMk cId="2946802585" sldId="775"/>
            <ac:spMk id="101" creationId="{97408053-628A-4A93-95C5-D53B60C50408}"/>
          </ac:spMkLst>
        </pc:spChg>
        <pc:spChg chg="del">
          <ac:chgData name="farouk abu hassanain" userId="319a4f4791f24b01" providerId="LiveId" clId="{D7AAE926-1A40-4FB8-B834-C577AC4F2798}" dt="2020-04-13T19:41:12.789" v="2209" actId="478"/>
          <ac:spMkLst>
            <pc:docMk/>
            <pc:sldMk cId="2946802585" sldId="775"/>
            <ac:spMk id="102" creationId="{1DE25B92-48D2-4469-A8D6-8364B63515C0}"/>
          </ac:spMkLst>
        </pc:spChg>
        <pc:spChg chg="del">
          <ac:chgData name="farouk abu hassanain" userId="319a4f4791f24b01" providerId="LiveId" clId="{D7AAE926-1A40-4FB8-B834-C577AC4F2798}" dt="2020-04-13T19:41:12.789" v="2209" actId="478"/>
          <ac:spMkLst>
            <pc:docMk/>
            <pc:sldMk cId="2946802585" sldId="775"/>
            <ac:spMk id="103" creationId="{B41E4190-F1FD-4829-B871-911D4F91C4DD}"/>
          </ac:spMkLst>
        </pc:spChg>
        <pc:spChg chg="del">
          <ac:chgData name="farouk abu hassanain" userId="319a4f4791f24b01" providerId="LiveId" clId="{D7AAE926-1A40-4FB8-B834-C577AC4F2798}" dt="2020-04-13T19:41:12.789" v="2209" actId="478"/>
          <ac:spMkLst>
            <pc:docMk/>
            <pc:sldMk cId="2946802585" sldId="775"/>
            <ac:spMk id="104" creationId="{B98C2134-ECBD-4671-9396-DA6A29BE7005}"/>
          </ac:spMkLst>
        </pc:spChg>
        <pc:spChg chg="mod">
          <ac:chgData name="farouk abu hassanain" userId="319a4f4791f24b01" providerId="LiveId" clId="{D7AAE926-1A40-4FB8-B834-C577AC4F2798}" dt="2020-04-13T19:36:26.408" v="2158" actId="403"/>
          <ac:spMkLst>
            <pc:docMk/>
            <pc:sldMk cId="2946802585" sldId="775"/>
            <ac:spMk id="105" creationId="{7ED784ED-594F-434A-98DE-E3BDC8080765}"/>
          </ac:spMkLst>
        </pc:spChg>
        <pc:spChg chg="mod">
          <ac:chgData name="farouk abu hassanain" userId="319a4f4791f24b01" providerId="LiveId" clId="{D7AAE926-1A40-4FB8-B834-C577AC4F2798}" dt="2020-04-13T19:36:26.408" v="2158" actId="403"/>
          <ac:spMkLst>
            <pc:docMk/>
            <pc:sldMk cId="2946802585" sldId="775"/>
            <ac:spMk id="106" creationId="{BB054226-4252-409E-9F44-C4A380566743}"/>
          </ac:spMkLst>
        </pc:spChg>
        <pc:spChg chg="mod">
          <ac:chgData name="farouk abu hassanain" userId="319a4f4791f24b01" providerId="LiveId" clId="{D7AAE926-1A40-4FB8-B834-C577AC4F2798}" dt="2020-04-13T19:36:26.408" v="2158" actId="403"/>
          <ac:spMkLst>
            <pc:docMk/>
            <pc:sldMk cId="2946802585" sldId="775"/>
            <ac:spMk id="107" creationId="{0B5C89F3-464E-49BA-9034-28C147DFE8C9}"/>
          </ac:spMkLst>
        </pc:spChg>
        <pc:spChg chg="mod">
          <ac:chgData name="farouk abu hassanain" userId="319a4f4791f24b01" providerId="LiveId" clId="{D7AAE926-1A40-4FB8-B834-C577AC4F2798}" dt="2020-04-13T19:36:26.408" v="2158" actId="403"/>
          <ac:spMkLst>
            <pc:docMk/>
            <pc:sldMk cId="2946802585" sldId="775"/>
            <ac:spMk id="108" creationId="{22638F2F-7974-4E63-89EE-F22FA20766CF}"/>
          </ac:spMkLst>
        </pc:spChg>
        <pc:spChg chg="mod">
          <ac:chgData name="farouk abu hassanain" userId="319a4f4791f24b01" providerId="LiveId" clId="{D7AAE926-1A40-4FB8-B834-C577AC4F2798}" dt="2020-04-13T19:36:26.408" v="2158" actId="403"/>
          <ac:spMkLst>
            <pc:docMk/>
            <pc:sldMk cId="2946802585" sldId="775"/>
            <ac:spMk id="109" creationId="{D893063C-0B40-4CC8-AE79-386D72B131D2}"/>
          </ac:spMkLst>
        </pc:spChg>
        <pc:spChg chg="mod">
          <ac:chgData name="farouk abu hassanain" userId="319a4f4791f24b01" providerId="LiveId" clId="{D7AAE926-1A40-4FB8-B834-C577AC4F2798}" dt="2020-04-13T19:36:26.408" v="2158" actId="403"/>
          <ac:spMkLst>
            <pc:docMk/>
            <pc:sldMk cId="2946802585" sldId="775"/>
            <ac:spMk id="110" creationId="{5628BB4F-F8A7-42C5-AF8C-8B4D73FFBA12}"/>
          </ac:spMkLst>
        </pc:spChg>
        <pc:spChg chg="mod">
          <ac:chgData name="farouk abu hassanain" userId="319a4f4791f24b01" providerId="LiveId" clId="{D7AAE926-1A40-4FB8-B834-C577AC4F2798}" dt="2020-04-13T19:36:26.408" v="2158" actId="403"/>
          <ac:spMkLst>
            <pc:docMk/>
            <pc:sldMk cId="2946802585" sldId="775"/>
            <ac:spMk id="111" creationId="{4C145879-7C1F-4AD5-BC20-BA31092CB6D6}"/>
          </ac:spMkLst>
        </pc:spChg>
        <pc:spChg chg="mod">
          <ac:chgData name="farouk abu hassanain" userId="319a4f4791f24b01" providerId="LiveId" clId="{D7AAE926-1A40-4FB8-B834-C577AC4F2798}" dt="2020-04-13T19:36:26.408" v="2158" actId="403"/>
          <ac:spMkLst>
            <pc:docMk/>
            <pc:sldMk cId="2946802585" sldId="775"/>
            <ac:spMk id="112" creationId="{FC3207A6-6B91-4212-B798-FCCEDAADDADF}"/>
          </ac:spMkLst>
        </pc:spChg>
        <pc:spChg chg="mod">
          <ac:chgData name="farouk abu hassanain" userId="319a4f4791f24b01" providerId="LiveId" clId="{D7AAE926-1A40-4FB8-B834-C577AC4F2798}" dt="2020-04-13T19:36:26.408" v="2158" actId="403"/>
          <ac:spMkLst>
            <pc:docMk/>
            <pc:sldMk cId="2946802585" sldId="775"/>
            <ac:spMk id="113" creationId="{8C745384-BD98-4C50-93AA-9BB2B14B2589}"/>
          </ac:spMkLst>
        </pc:spChg>
        <pc:spChg chg="mod">
          <ac:chgData name="farouk abu hassanain" userId="319a4f4791f24b01" providerId="LiveId" clId="{D7AAE926-1A40-4FB8-B834-C577AC4F2798}" dt="2020-04-13T19:36:26.408" v="2158" actId="403"/>
          <ac:spMkLst>
            <pc:docMk/>
            <pc:sldMk cId="2946802585" sldId="775"/>
            <ac:spMk id="114" creationId="{BDA54B5F-61A4-4AF9-82AF-0B116798CF5E}"/>
          </ac:spMkLst>
        </pc:spChg>
        <pc:spChg chg="mod">
          <ac:chgData name="farouk abu hassanain" userId="319a4f4791f24b01" providerId="LiveId" clId="{D7AAE926-1A40-4FB8-B834-C577AC4F2798}" dt="2020-04-13T19:36:26.408" v="2158" actId="403"/>
          <ac:spMkLst>
            <pc:docMk/>
            <pc:sldMk cId="2946802585" sldId="775"/>
            <ac:spMk id="115" creationId="{B1912C13-AAF1-4B04-AAA6-D83936F293E2}"/>
          </ac:spMkLst>
        </pc:spChg>
        <pc:spChg chg="mod">
          <ac:chgData name="farouk abu hassanain" userId="319a4f4791f24b01" providerId="LiveId" clId="{D7AAE926-1A40-4FB8-B834-C577AC4F2798}" dt="2020-04-13T19:36:26.408" v="2158" actId="403"/>
          <ac:spMkLst>
            <pc:docMk/>
            <pc:sldMk cId="2946802585" sldId="775"/>
            <ac:spMk id="116" creationId="{B567211A-5772-4CEA-8121-2FF1688AD398}"/>
          </ac:spMkLst>
        </pc:spChg>
        <pc:spChg chg="mod">
          <ac:chgData name="farouk abu hassanain" userId="319a4f4791f24b01" providerId="LiveId" clId="{D7AAE926-1A40-4FB8-B834-C577AC4F2798}" dt="2020-04-13T19:36:26.408" v="2158" actId="403"/>
          <ac:spMkLst>
            <pc:docMk/>
            <pc:sldMk cId="2946802585" sldId="775"/>
            <ac:spMk id="117" creationId="{ADA70770-87A1-42AC-879C-B4BC9D376454}"/>
          </ac:spMkLst>
        </pc:spChg>
        <pc:spChg chg="mod">
          <ac:chgData name="farouk abu hassanain" userId="319a4f4791f24b01" providerId="LiveId" clId="{D7AAE926-1A40-4FB8-B834-C577AC4F2798}" dt="2020-04-13T19:36:26.408" v="2158" actId="403"/>
          <ac:spMkLst>
            <pc:docMk/>
            <pc:sldMk cId="2946802585" sldId="775"/>
            <ac:spMk id="118" creationId="{49FC6D1F-FFA0-494C-B95D-EEB445FDB261}"/>
          </ac:spMkLst>
        </pc:spChg>
        <pc:spChg chg="mod">
          <ac:chgData name="farouk abu hassanain" userId="319a4f4791f24b01" providerId="LiveId" clId="{D7AAE926-1A40-4FB8-B834-C577AC4F2798}" dt="2020-04-13T19:36:26.408" v="2158" actId="403"/>
          <ac:spMkLst>
            <pc:docMk/>
            <pc:sldMk cId="2946802585" sldId="775"/>
            <ac:spMk id="119" creationId="{C0A56013-B0A6-41E0-B09B-DF4E4CABB66A}"/>
          </ac:spMkLst>
        </pc:spChg>
        <pc:spChg chg="mod">
          <ac:chgData name="farouk abu hassanain" userId="319a4f4791f24b01" providerId="LiveId" clId="{D7AAE926-1A40-4FB8-B834-C577AC4F2798}" dt="2020-04-13T19:36:26.408" v="2158" actId="403"/>
          <ac:spMkLst>
            <pc:docMk/>
            <pc:sldMk cId="2946802585" sldId="775"/>
            <ac:spMk id="120" creationId="{1A341BE4-4093-4E44-B4C9-9E01A1B12054}"/>
          </ac:spMkLst>
        </pc:spChg>
        <pc:spChg chg="mod">
          <ac:chgData name="farouk abu hassanain" userId="319a4f4791f24b01" providerId="LiveId" clId="{D7AAE926-1A40-4FB8-B834-C577AC4F2798}" dt="2020-04-13T19:36:26.408" v="2158" actId="403"/>
          <ac:spMkLst>
            <pc:docMk/>
            <pc:sldMk cId="2946802585" sldId="775"/>
            <ac:spMk id="121" creationId="{4211AE24-A047-478D-8D6A-44D791C21B07}"/>
          </ac:spMkLst>
        </pc:spChg>
        <pc:spChg chg="mod">
          <ac:chgData name="farouk abu hassanain" userId="319a4f4791f24b01" providerId="LiveId" clId="{D7AAE926-1A40-4FB8-B834-C577AC4F2798}" dt="2020-04-13T19:36:26.408" v="2158" actId="403"/>
          <ac:spMkLst>
            <pc:docMk/>
            <pc:sldMk cId="2946802585" sldId="775"/>
            <ac:spMk id="122" creationId="{02A06593-9BAA-41BE-8534-1636C094776A}"/>
          </ac:spMkLst>
        </pc:spChg>
        <pc:spChg chg="mod">
          <ac:chgData name="farouk abu hassanain" userId="319a4f4791f24b01" providerId="LiveId" clId="{D7AAE926-1A40-4FB8-B834-C577AC4F2798}" dt="2020-04-13T19:36:26.408" v="2158" actId="403"/>
          <ac:spMkLst>
            <pc:docMk/>
            <pc:sldMk cId="2946802585" sldId="775"/>
            <ac:spMk id="123" creationId="{0DC1FD1E-9A7F-484C-BAE1-C209D9AA297F}"/>
          </ac:spMkLst>
        </pc:spChg>
        <pc:spChg chg="mod">
          <ac:chgData name="farouk abu hassanain" userId="319a4f4791f24b01" providerId="LiveId" clId="{D7AAE926-1A40-4FB8-B834-C577AC4F2798}" dt="2020-04-13T19:36:26.408" v="2158" actId="403"/>
          <ac:spMkLst>
            <pc:docMk/>
            <pc:sldMk cId="2946802585" sldId="775"/>
            <ac:spMk id="124" creationId="{F9337CD8-CE09-4DF7-9B72-448B92E7C3F3}"/>
          </ac:spMkLst>
        </pc:spChg>
        <pc:spChg chg="mod">
          <ac:chgData name="farouk abu hassanain" userId="319a4f4791f24b01" providerId="LiveId" clId="{D7AAE926-1A40-4FB8-B834-C577AC4F2798}" dt="2020-04-13T19:36:26.408" v="2158" actId="403"/>
          <ac:spMkLst>
            <pc:docMk/>
            <pc:sldMk cId="2946802585" sldId="775"/>
            <ac:spMk id="125" creationId="{36A981E1-3696-409F-94F6-2519D2C8581F}"/>
          </ac:spMkLst>
        </pc:spChg>
        <pc:spChg chg="mod">
          <ac:chgData name="farouk abu hassanain" userId="319a4f4791f24b01" providerId="LiveId" clId="{D7AAE926-1A40-4FB8-B834-C577AC4F2798}" dt="2020-04-13T19:36:26.408" v="2158" actId="403"/>
          <ac:spMkLst>
            <pc:docMk/>
            <pc:sldMk cId="2946802585" sldId="775"/>
            <ac:spMk id="126" creationId="{42D3D804-A5F8-45C5-B4E3-FB4724A27F4A}"/>
          </ac:spMkLst>
        </pc:spChg>
        <pc:spChg chg="mod">
          <ac:chgData name="farouk abu hassanain" userId="319a4f4791f24b01" providerId="LiveId" clId="{D7AAE926-1A40-4FB8-B834-C577AC4F2798}" dt="2020-04-13T19:36:26.408" v="2158" actId="403"/>
          <ac:spMkLst>
            <pc:docMk/>
            <pc:sldMk cId="2946802585" sldId="775"/>
            <ac:spMk id="127" creationId="{DAED7479-9AC8-4271-BF92-D26B0B7B4F5F}"/>
          </ac:spMkLst>
        </pc:spChg>
        <pc:spChg chg="mod">
          <ac:chgData name="farouk abu hassanain" userId="319a4f4791f24b01" providerId="LiveId" clId="{D7AAE926-1A40-4FB8-B834-C577AC4F2798}" dt="2020-04-13T19:36:26.408" v="2158" actId="403"/>
          <ac:spMkLst>
            <pc:docMk/>
            <pc:sldMk cId="2946802585" sldId="775"/>
            <ac:spMk id="128" creationId="{DA6BCFC7-A952-4009-8A7A-8B9DACF68621}"/>
          </ac:spMkLst>
        </pc:spChg>
        <pc:spChg chg="mod">
          <ac:chgData name="farouk abu hassanain" userId="319a4f4791f24b01" providerId="LiveId" clId="{D7AAE926-1A40-4FB8-B834-C577AC4F2798}" dt="2020-04-13T19:36:26.408" v="2158" actId="403"/>
          <ac:spMkLst>
            <pc:docMk/>
            <pc:sldMk cId="2946802585" sldId="775"/>
            <ac:spMk id="129" creationId="{F766A63C-508D-4D5E-8B4F-D17FAF4D8828}"/>
          </ac:spMkLst>
        </pc:spChg>
        <pc:spChg chg="mod">
          <ac:chgData name="farouk abu hassanain" userId="319a4f4791f24b01" providerId="LiveId" clId="{D7AAE926-1A40-4FB8-B834-C577AC4F2798}" dt="2020-04-13T19:36:26.408" v="2158" actId="403"/>
          <ac:spMkLst>
            <pc:docMk/>
            <pc:sldMk cId="2946802585" sldId="775"/>
            <ac:spMk id="130" creationId="{9BDF39EF-BA70-4773-ADBD-0911DFF8A5F7}"/>
          </ac:spMkLst>
        </pc:spChg>
        <pc:spChg chg="mod">
          <ac:chgData name="farouk abu hassanain" userId="319a4f4791f24b01" providerId="LiveId" clId="{D7AAE926-1A40-4FB8-B834-C577AC4F2798}" dt="2020-04-13T19:36:26.408" v="2158" actId="403"/>
          <ac:spMkLst>
            <pc:docMk/>
            <pc:sldMk cId="2946802585" sldId="775"/>
            <ac:spMk id="131" creationId="{7BE72481-804C-46FB-B3F3-82A154A61722}"/>
          </ac:spMkLst>
        </pc:spChg>
        <pc:spChg chg="mod">
          <ac:chgData name="farouk abu hassanain" userId="319a4f4791f24b01" providerId="LiveId" clId="{D7AAE926-1A40-4FB8-B834-C577AC4F2798}" dt="2020-04-13T19:36:26.408" v="2158" actId="403"/>
          <ac:spMkLst>
            <pc:docMk/>
            <pc:sldMk cId="2946802585" sldId="775"/>
            <ac:spMk id="132" creationId="{D6E09E55-8D04-4B71-9C29-8D64E7B57F10}"/>
          </ac:spMkLst>
        </pc:spChg>
        <pc:spChg chg="mod">
          <ac:chgData name="farouk abu hassanain" userId="319a4f4791f24b01" providerId="LiveId" clId="{D7AAE926-1A40-4FB8-B834-C577AC4F2798}" dt="2020-04-13T19:36:26.408" v="2158" actId="403"/>
          <ac:spMkLst>
            <pc:docMk/>
            <pc:sldMk cId="2946802585" sldId="775"/>
            <ac:spMk id="133" creationId="{FCCFADCD-26B8-49C3-B41B-FBFAB062448D}"/>
          </ac:spMkLst>
        </pc:spChg>
        <pc:spChg chg="mod">
          <ac:chgData name="farouk abu hassanain" userId="319a4f4791f24b01" providerId="LiveId" clId="{D7AAE926-1A40-4FB8-B834-C577AC4F2798}" dt="2020-04-13T19:36:26.408" v="2158" actId="403"/>
          <ac:spMkLst>
            <pc:docMk/>
            <pc:sldMk cId="2946802585" sldId="775"/>
            <ac:spMk id="134" creationId="{8D553546-9ECC-48BF-AAD9-0823BA7BBEF8}"/>
          </ac:spMkLst>
        </pc:spChg>
        <pc:spChg chg="mod">
          <ac:chgData name="farouk abu hassanain" userId="319a4f4791f24b01" providerId="LiveId" clId="{D7AAE926-1A40-4FB8-B834-C577AC4F2798}" dt="2020-04-13T19:36:26.408" v="2158" actId="403"/>
          <ac:spMkLst>
            <pc:docMk/>
            <pc:sldMk cId="2946802585" sldId="775"/>
            <ac:spMk id="135" creationId="{0A714BE4-21D2-4227-BE7E-B853A73419F8}"/>
          </ac:spMkLst>
        </pc:spChg>
        <pc:spChg chg="mod">
          <ac:chgData name="farouk abu hassanain" userId="319a4f4791f24b01" providerId="LiveId" clId="{D7AAE926-1A40-4FB8-B834-C577AC4F2798}" dt="2020-04-13T19:36:26.408" v="2158" actId="403"/>
          <ac:spMkLst>
            <pc:docMk/>
            <pc:sldMk cId="2946802585" sldId="775"/>
            <ac:spMk id="136" creationId="{9FEF3512-0DF8-401A-97D6-0DD7D886F82B}"/>
          </ac:spMkLst>
        </pc:spChg>
        <pc:spChg chg="mod">
          <ac:chgData name="farouk abu hassanain" userId="319a4f4791f24b01" providerId="LiveId" clId="{D7AAE926-1A40-4FB8-B834-C577AC4F2798}" dt="2020-04-13T19:36:26.408" v="2158" actId="403"/>
          <ac:spMkLst>
            <pc:docMk/>
            <pc:sldMk cId="2946802585" sldId="775"/>
            <ac:spMk id="137" creationId="{F8186BA7-C526-4BD3-8EE4-DF96A5B01F3A}"/>
          </ac:spMkLst>
        </pc:spChg>
        <pc:spChg chg="mod">
          <ac:chgData name="farouk abu hassanain" userId="319a4f4791f24b01" providerId="LiveId" clId="{D7AAE926-1A40-4FB8-B834-C577AC4F2798}" dt="2020-04-13T19:36:26.408" v="2158" actId="403"/>
          <ac:spMkLst>
            <pc:docMk/>
            <pc:sldMk cId="2946802585" sldId="775"/>
            <ac:spMk id="138" creationId="{68F1DAF3-628D-41AC-83EA-575640755BE3}"/>
          </ac:spMkLst>
        </pc:spChg>
        <pc:spChg chg="mod">
          <ac:chgData name="farouk abu hassanain" userId="319a4f4791f24b01" providerId="LiveId" clId="{D7AAE926-1A40-4FB8-B834-C577AC4F2798}" dt="2020-04-13T19:36:26.408" v="2158" actId="403"/>
          <ac:spMkLst>
            <pc:docMk/>
            <pc:sldMk cId="2946802585" sldId="775"/>
            <ac:spMk id="139" creationId="{2730DBDD-C3D2-4849-8082-968C03C0835F}"/>
          </ac:spMkLst>
        </pc:spChg>
        <pc:spChg chg="mod">
          <ac:chgData name="farouk abu hassanain" userId="319a4f4791f24b01" providerId="LiveId" clId="{D7AAE926-1A40-4FB8-B834-C577AC4F2798}" dt="2020-04-13T19:36:26.408" v="2158" actId="403"/>
          <ac:spMkLst>
            <pc:docMk/>
            <pc:sldMk cId="2946802585" sldId="775"/>
            <ac:spMk id="140" creationId="{8B98E0C9-2301-479C-BC49-2F252497ED47}"/>
          </ac:spMkLst>
        </pc:spChg>
        <pc:spChg chg="del">
          <ac:chgData name="farouk abu hassanain" userId="319a4f4791f24b01" providerId="LiveId" clId="{D7AAE926-1A40-4FB8-B834-C577AC4F2798}" dt="2020-04-13T19:41:08.490" v="2208" actId="478"/>
          <ac:spMkLst>
            <pc:docMk/>
            <pc:sldMk cId="2946802585" sldId="775"/>
            <ac:spMk id="141" creationId="{05EB283D-6386-491D-BE94-F52FE6DC515D}"/>
          </ac:spMkLst>
        </pc:spChg>
        <pc:spChg chg="mod">
          <ac:chgData name="farouk abu hassanain" userId="319a4f4791f24b01" providerId="LiveId" clId="{D7AAE926-1A40-4FB8-B834-C577AC4F2798}" dt="2020-04-13T19:36:26.408" v="2158" actId="403"/>
          <ac:spMkLst>
            <pc:docMk/>
            <pc:sldMk cId="2946802585" sldId="775"/>
            <ac:spMk id="142" creationId="{09245027-9E86-48C2-87EE-2A895C9D13B6}"/>
          </ac:spMkLst>
        </pc:spChg>
        <pc:spChg chg="mod">
          <ac:chgData name="farouk abu hassanain" userId="319a4f4791f24b01" providerId="LiveId" clId="{D7AAE926-1A40-4FB8-B834-C577AC4F2798}" dt="2020-04-13T19:36:26.408" v="2158" actId="403"/>
          <ac:spMkLst>
            <pc:docMk/>
            <pc:sldMk cId="2946802585" sldId="775"/>
            <ac:spMk id="143" creationId="{484BCE58-D4EE-4175-96E8-0BC94FC37667}"/>
          </ac:spMkLst>
        </pc:spChg>
        <pc:spChg chg="mod">
          <ac:chgData name="farouk abu hassanain" userId="319a4f4791f24b01" providerId="LiveId" clId="{D7AAE926-1A40-4FB8-B834-C577AC4F2798}" dt="2020-04-13T19:36:26.408" v="2158" actId="403"/>
          <ac:spMkLst>
            <pc:docMk/>
            <pc:sldMk cId="2946802585" sldId="775"/>
            <ac:spMk id="144" creationId="{970D5175-4E93-4539-A091-57AEC92C3D29}"/>
          </ac:spMkLst>
        </pc:spChg>
        <pc:spChg chg="mod">
          <ac:chgData name="farouk abu hassanain" userId="319a4f4791f24b01" providerId="LiveId" clId="{D7AAE926-1A40-4FB8-B834-C577AC4F2798}" dt="2020-04-13T19:36:26.408" v="2158" actId="403"/>
          <ac:spMkLst>
            <pc:docMk/>
            <pc:sldMk cId="2946802585" sldId="775"/>
            <ac:spMk id="145" creationId="{5602A040-2E6F-41F1-B4AE-695BADBC6C62}"/>
          </ac:spMkLst>
        </pc:spChg>
        <pc:spChg chg="mod">
          <ac:chgData name="farouk abu hassanain" userId="319a4f4791f24b01" providerId="LiveId" clId="{D7AAE926-1A40-4FB8-B834-C577AC4F2798}" dt="2020-04-13T19:36:26.408" v="2158" actId="403"/>
          <ac:spMkLst>
            <pc:docMk/>
            <pc:sldMk cId="2946802585" sldId="775"/>
            <ac:spMk id="146" creationId="{FE83E58A-0B30-454A-9A8A-B1687610C453}"/>
          </ac:spMkLst>
        </pc:spChg>
        <pc:spChg chg="del">
          <ac:chgData name="farouk abu hassanain" userId="319a4f4791f24b01" providerId="LiveId" clId="{D7AAE926-1A40-4FB8-B834-C577AC4F2798}" dt="2020-04-13T19:41:08.490" v="2208" actId="478"/>
          <ac:spMkLst>
            <pc:docMk/>
            <pc:sldMk cId="2946802585" sldId="775"/>
            <ac:spMk id="147" creationId="{B5315C80-F349-49FD-8D75-4A8FC173B2DF}"/>
          </ac:spMkLst>
        </pc:spChg>
        <pc:spChg chg="mod">
          <ac:chgData name="farouk abu hassanain" userId="319a4f4791f24b01" providerId="LiveId" clId="{D7AAE926-1A40-4FB8-B834-C577AC4F2798}" dt="2020-04-13T19:36:26.408" v="2158" actId="403"/>
          <ac:spMkLst>
            <pc:docMk/>
            <pc:sldMk cId="2946802585" sldId="775"/>
            <ac:spMk id="148" creationId="{C51C7B75-422A-4066-A125-55B9A81E1E2E}"/>
          </ac:spMkLst>
        </pc:spChg>
        <pc:spChg chg="mod">
          <ac:chgData name="farouk abu hassanain" userId="319a4f4791f24b01" providerId="LiveId" clId="{D7AAE926-1A40-4FB8-B834-C577AC4F2798}" dt="2020-04-13T19:36:26.408" v="2158" actId="403"/>
          <ac:spMkLst>
            <pc:docMk/>
            <pc:sldMk cId="2946802585" sldId="775"/>
            <ac:spMk id="149" creationId="{DAFF576A-E0FC-48F1-95AD-56281B89E291}"/>
          </ac:spMkLst>
        </pc:spChg>
        <pc:spChg chg="mod">
          <ac:chgData name="farouk abu hassanain" userId="319a4f4791f24b01" providerId="LiveId" clId="{D7AAE926-1A40-4FB8-B834-C577AC4F2798}" dt="2020-04-13T19:36:26.408" v="2158" actId="403"/>
          <ac:spMkLst>
            <pc:docMk/>
            <pc:sldMk cId="2946802585" sldId="775"/>
            <ac:spMk id="150" creationId="{26127537-BC9A-4E7A-9487-7854462FB51E}"/>
          </ac:spMkLst>
        </pc:spChg>
        <pc:spChg chg="mod">
          <ac:chgData name="farouk abu hassanain" userId="319a4f4791f24b01" providerId="LiveId" clId="{D7AAE926-1A40-4FB8-B834-C577AC4F2798}" dt="2020-04-13T19:36:26.408" v="2158" actId="403"/>
          <ac:spMkLst>
            <pc:docMk/>
            <pc:sldMk cId="2946802585" sldId="775"/>
            <ac:spMk id="151" creationId="{BDFA0EE1-C577-45FC-96BE-0C4B073F4B5D}"/>
          </ac:spMkLst>
        </pc:spChg>
        <pc:spChg chg="mod">
          <ac:chgData name="farouk abu hassanain" userId="319a4f4791f24b01" providerId="LiveId" clId="{D7AAE926-1A40-4FB8-B834-C577AC4F2798}" dt="2020-04-13T19:36:26.408" v="2158" actId="403"/>
          <ac:spMkLst>
            <pc:docMk/>
            <pc:sldMk cId="2946802585" sldId="775"/>
            <ac:spMk id="152" creationId="{2F7B6A69-1F5B-4158-8F63-2FAEFA17304F}"/>
          </ac:spMkLst>
        </pc:spChg>
        <pc:spChg chg="mod">
          <ac:chgData name="farouk abu hassanain" userId="319a4f4791f24b01" providerId="LiveId" clId="{D7AAE926-1A40-4FB8-B834-C577AC4F2798}" dt="2020-04-13T19:36:26.408" v="2158" actId="403"/>
          <ac:spMkLst>
            <pc:docMk/>
            <pc:sldMk cId="2946802585" sldId="775"/>
            <ac:spMk id="153" creationId="{8B980F25-556C-4EC7-BC7F-D52FE39D47E9}"/>
          </ac:spMkLst>
        </pc:spChg>
        <pc:spChg chg="mod">
          <ac:chgData name="farouk abu hassanain" userId="319a4f4791f24b01" providerId="LiveId" clId="{D7AAE926-1A40-4FB8-B834-C577AC4F2798}" dt="2020-04-13T19:36:26.408" v="2158" actId="403"/>
          <ac:spMkLst>
            <pc:docMk/>
            <pc:sldMk cId="2946802585" sldId="775"/>
            <ac:spMk id="154" creationId="{9529AEF9-B9CE-4BAF-84C7-7D2C07F6BB28}"/>
          </ac:spMkLst>
        </pc:spChg>
        <pc:spChg chg="mod">
          <ac:chgData name="farouk abu hassanain" userId="319a4f4791f24b01" providerId="LiveId" clId="{D7AAE926-1A40-4FB8-B834-C577AC4F2798}" dt="2020-04-13T19:36:26.408" v="2158" actId="403"/>
          <ac:spMkLst>
            <pc:docMk/>
            <pc:sldMk cId="2946802585" sldId="775"/>
            <ac:spMk id="155" creationId="{76E40FF0-30F1-415A-B557-B55631A34EC3}"/>
          </ac:spMkLst>
        </pc:spChg>
        <pc:grpChg chg="mod">
          <ac:chgData name="farouk abu hassanain" userId="319a4f4791f24b01" providerId="LiveId" clId="{D7AAE926-1A40-4FB8-B834-C577AC4F2798}" dt="2020-04-13T17:50:10.760" v="1997" actId="14100"/>
          <ac:grpSpMkLst>
            <pc:docMk/>
            <pc:sldMk cId="2946802585" sldId="775"/>
            <ac:grpSpMk id="6" creationId="{44FE5257-7CA8-42A2-916D-759EE97631F4}"/>
          </ac:grpSpMkLst>
        </pc:grpChg>
        <pc:grpChg chg="add mod">
          <ac:chgData name="farouk abu hassanain" userId="319a4f4791f24b01" providerId="LiveId" clId="{D7AAE926-1A40-4FB8-B834-C577AC4F2798}" dt="2020-04-13T19:37:07.748" v="2173" actId="1076"/>
          <ac:grpSpMkLst>
            <pc:docMk/>
            <pc:sldMk cId="2946802585" sldId="775"/>
            <ac:grpSpMk id="14" creationId="{5EAE71B4-E58B-4C2D-B8D1-C15AC429A988}"/>
          </ac:grpSpMkLst>
        </pc:grpChg>
        <pc:grpChg chg="add mod">
          <ac:chgData name="farouk abu hassanain" userId="319a4f4791f24b01" providerId="LiveId" clId="{D7AAE926-1A40-4FB8-B834-C577AC4F2798}" dt="2020-04-13T19:36:20.364" v="2156" actId="164"/>
          <ac:grpSpMkLst>
            <pc:docMk/>
            <pc:sldMk cId="2946802585" sldId="775"/>
            <ac:grpSpMk id="57" creationId="{9690179F-A091-4DE9-9CFF-19AD12493CE6}"/>
          </ac:grpSpMkLst>
        </pc:grpChg>
      </pc:sldChg>
      <pc:sldMasterChg chg="delSldLayout">
        <pc:chgData name="farouk abu hassanain" userId="319a4f4791f24b01" providerId="LiveId" clId="{D7AAE926-1A40-4FB8-B834-C577AC4F2798}" dt="2020-04-13T17:50:55.791" v="2012" actId="47"/>
        <pc:sldMasterMkLst>
          <pc:docMk/>
          <pc:sldMasterMk cId="0" sldId="2147483648"/>
        </pc:sldMasterMkLst>
        <pc:sldLayoutChg chg="del">
          <pc:chgData name="farouk abu hassanain" userId="319a4f4791f24b01" providerId="LiveId" clId="{D7AAE926-1A40-4FB8-B834-C577AC4F2798}" dt="2020-04-13T17:50:55.791" v="2012" actId="47"/>
          <pc:sldLayoutMkLst>
            <pc:docMk/>
            <pc:sldMasterMk cId="0" sldId="2147483648"/>
            <pc:sldLayoutMk cId="2491065899" sldId="2147484625"/>
          </pc:sldLayoutMkLst>
        </pc:sldLayoutChg>
      </pc:sldMasterChg>
    </pc:docChg>
  </pc:docChgLst>
  <pc:docChgLst>
    <pc:chgData name="farouk abu hassanain" userId="319a4f4791f24b01" providerId="LiveId" clId="{63A4131A-ED2C-47DB-BA98-3343500CB7B0}"/>
    <pc:docChg chg="modSld">
      <pc:chgData name="farouk abu hassanain" userId="319a4f4791f24b01" providerId="LiveId" clId="{63A4131A-ED2C-47DB-BA98-3343500CB7B0}" dt="2020-04-07T19:39:04.737" v="6" actId="6549"/>
      <pc:docMkLst>
        <pc:docMk/>
      </pc:docMkLst>
      <pc:sldChg chg="modSp">
        <pc:chgData name="farouk abu hassanain" userId="319a4f4791f24b01" providerId="LiveId" clId="{63A4131A-ED2C-47DB-BA98-3343500CB7B0}" dt="2020-04-07T19:39:04.737" v="6" actId="6549"/>
        <pc:sldMkLst>
          <pc:docMk/>
          <pc:sldMk cId="3960331076" sldId="747"/>
        </pc:sldMkLst>
        <pc:spChg chg="mod">
          <ac:chgData name="farouk abu hassanain" userId="319a4f4791f24b01" providerId="LiveId" clId="{63A4131A-ED2C-47DB-BA98-3343500CB7B0}" dt="2020-04-07T19:39:04.737" v="6" actId="6549"/>
          <ac:spMkLst>
            <pc:docMk/>
            <pc:sldMk cId="3960331076" sldId="747"/>
            <ac:spMk id="25" creationId="{B1A7F0F3-5470-4B76-A157-0127D692FB77}"/>
          </ac:spMkLst>
        </pc:spChg>
        <pc:spChg chg="mod">
          <ac:chgData name="farouk abu hassanain" userId="319a4f4791f24b01" providerId="LiveId" clId="{63A4131A-ED2C-47DB-BA98-3343500CB7B0}" dt="2020-04-07T19:39:01.438" v="5"/>
          <ac:spMkLst>
            <pc:docMk/>
            <pc:sldMk cId="3960331076" sldId="747"/>
            <ac:spMk id="35" creationId="{81781816-24C4-4537-ABA4-D260B7B0EB98}"/>
          </ac:spMkLst>
        </pc:spChg>
      </pc:sldChg>
    </pc:docChg>
  </pc:docChgLst>
  <pc:docChgLst>
    <pc:chgData name="farouk abu hassanain" userId="319a4f4791f24b01" providerId="LiveId" clId="{4D40A78D-E7F1-4554-A4FF-7811B4970108}"/>
    <pc:docChg chg="undo custSel addSld delSld modSld sldOrd">
      <pc:chgData name="farouk abu hassanain" userId="319a4f4791f24b01" providerId="LiveId" clId="{4D40A78D-E7F1-4554-A4FF-7811B4970108}" dt="2020-04-07T17:30:48.542" v="2915"/>
      <pc:docMkLst>
        <pc:docMk/>
      </pc:docMkLst>
      <pc:sldChg chg="addSp delSp modSp add del">
        <pc:chgData name="farouk abu hassanain" userId="319a4f4791f24b01" providerId="LiveId" clId="{4D40A78D-E7F1-4554-A4FF-7811B4970108}" dt="2020-04-07T14:15:22.142" v="376" actId="47"/>
        <pc:sldMkLst>
          <pc:docMk/>
          <pc:sldMk cId="4135081870" sldId="258"/>
        </pc:sldMkLst>
        <pc:spChg chg="mod">
          <ac:chgData name="farouk abu hassanain" userId="319a4f4791f24b01" providerId="LiveId" clId="{4D40A78D-E7F1-4554-A4FF-7811B4970108}" dt="2020-04-07T14:14:09.009" v="345"/>
          <ac:spMkLst>
            <pc:docMk/>
            <pc:sldMk cId="4135081870" sldId="258"/>
            <ac:spMk id="35" creationId="{F344F72F-64FC-45B6-8467-CAD2E11F559E}"/>
          </ac:spMkLst>
        </pc:spChg>
        <pc:spChg chg="mod">
          <ac:chgData name="farouk abu hassanain" userId="319a4f4791f24b01" providerId="LiveId" clId="{4D40A78D-E7F1-4554-A4FF-7811B4970108}" dt="2020-04-07T14:14:09.009" v="345"/>
          <ac:spMkLst>
            <pc:docMk/>
            <pc:sldMk cId="4135081870" sldId="258"/>
            <ac:spMk id="38" creationId="{E3A93BFC-A00F-4560-AE59-8832B7550999}"/>
          </ac:spMkLst>
        </pc:spChg>
        <pc:spChg chg="mod">
          <ac:chgData name="farouk abu hassanain" userId="319a4f4791f24b01" providerId="LiveId" clId="{4D40A78D-E7F1-4554-A4FF-7811B4970108}" dt="2020-04-07T14:14:09.009" v="345"/>
          <ac:spMkLst>
            <pc:docMk/>
            <pc:sldMk cId="4135081870" sldId="258"/>
            <ac:spMk id="41" creationId="{4F8C34E3-AB95-45F0-B596-7E022B5D82B2}"/>
          </ac:spMkLst>
        </pc:spChg>
        <pc:spChg chg="mod">
          <ac:chgData name="farouk abu hassanain" userId="319a4f4791f24b01" providerId="LiveId" clId="{4D40A78D-E7F1-4554-A4FF-7811B4970108}" dt="2020-04-07T14:14:09.009" v="345"/>
          <ac:spMkLst>
            <pc:docMk/>
            <pc:sldMk cId="4135081870" sldId="258"/>
            <ac:spMk id="44" creationId="{2450F1C6-5095-4D29-A160-3DCC4C1A5EF6}"/>
          </ac:spMkLst>
        </pc:spChg>
        <pc:spChg chg="add mod">
          <ac:chgData name="farouk abu hassanain" userId="319a4f4791f24b01" providerId="LiveId" clId="{4D40A78D-E7F1-4554-A4FF-7811B4970108}" dt="2020-04-07T14:13:27.903" v="337" actId="164"/>
          <ac:spMkLst>
            <pc:docMk/>
            <pc:sldMk cId="4135081870" sldId="258"/>
            <ac:spMk id="45" creationId="{33ACF005-0D41-4063-ABC7-2CBD66027BD1}"/>
          </ac:spMkLst>
        </pc:spChg>
        <pc:spChg chg="add mod">
          <ac:chgData name="farouk abu hassanain" userId="319a4f4791f24b01" providerId="LiveId" clId="{4D40A78D-E7F1-4554-A4FF-7811B4970108}" dt="2020-04-07T14:13:27.903" v="337" actId="164"/>
          <ac:spMkLst>
            <pc:docMk/>
            <pc:sldMk cId="4135081870" sldId="258"/>
            <ac:spMk id="46" creationId="{5B6CCE43-73EE-4F6F-8AE7-079703ACF4C7}"/>
          </ac:spMkLst>
        </pc:spChg>
        <pc:grpChg chg="add del mod">
          <ac:chgData name="farouk abu hassanain" userId="319a4f4791f24b01" providerId="LiveId" clId="{4D40A78D-E7F1-4554-A4FF-7811B4970108}" dt="2020-04-07T14:14:19.836" v="346" actId="21"/>
          <ac:grpSpMkLst>
            <pc:docMk/>
            <pc:sldMk cId="4135081870" sldId="258"/>
            <ac:grpSpMk id="2" creationId="{33A7A502-1637-4B8D-9018-5A8167F934AE}"/>
          </ac:grpSpMkLst>
        </pc:grpChg>
        <pc:grpChg chg="add del mod">
          <ac:chgData name="farouk abu hassanain" userId="319a4f4791f24b01" providerId="LiveId" clId="{4D40A78D-E7F1-4554-A4FF-7811B4970108}" dt="2020-04-07T14:14:19.836" v="346" actId="21"/>
          <ac:grpSpMkLst>
            <pc:docMk/>
            <pc:sldMk cId="4135081870" sldId="258"/>
            <ac:grpSpMk id="20" creationId="{6115F289-6B26-4739-8A61-2049DF0BE8BA}"/>
          </ac:grpSpMkLst>
        </pc:grpChg>
      </pc:sldChg>
      <pc:sldChg chg="add del">
        <pc:chgData name="farouk abu hassanain" userId="319a4f4791f24b01" providerId="LiveId" clId="{4D40A78D-E7F1-4554-A4FF-7811B4970108}" dt="2020-04-07T14:17:01.629" v="391" actId="47"/>
        <pc:sldMkLst>
          <pc:docMk/>
          <pc:sldMk cId="1130488442" sldId="259"/>
        </pc:sldMkLst>
      </pc:sldChg>
      <pc:sldChg chg="add del">
        <pc:chgData name="farouk abu hassanain" userId="319a4f4791f24b01" providerId="LiveId" clId="{4D40A78D-E7F1-4554-A4FF-7811B4970108}" dt="2020-04-07T14:17:42.288" v="399" actId="47"/>
        <pc:sldMkLst>
          <pc:docMk/>
          <pc:sldMk cId="4129776957" sldId="260"/>
        </pc:sldMkLst>
      </pc:sldChg>
      <pc:sldChg chg="add del">
        <pc:chgData name="farouk abu hassanain" userId="319a4f4791f24b01" providerId="LiveId" clId="{4D40A78D-E7F1-4554-A4FF-7811B4970108}" dt="2020-04-07T15:09:02.514" v="783" actId="47"/>
        <pc:sldMkLst>
          <pc:docMk/>
          <pc:sldMk cId="2101729108" sldId="261"/>
        </pc:sldMkLst>
      </pc:sldChg>
      <pc:sldChg chg="add del">
        <pc:chgData name="farouk abu hassanain" userId="319a4f4791f24b01" providerId="LiveId" clId="{4D40A78D-E7F1-4554-A4FF-7811B4970108}" dt="2020-04-07T15:48:45.968" v="2466" actId="47"/>
        <pc:sldMkLst>
          <pc:docMk/>
          <pc:sldMk cId="947547462" sldId="262"/>
        </pc:sldMkLst>
      </pc:sldChg>
      <pc:sldChg chg="add del">
        <pc:chgData name="farouk abu hassanain" userId="319a4f4791f24b01" providerId="LiveId" clId="{4D40A78D-E7F1-4554-A4FF-7811B4970108}" dt="2020-04-07T16:28:31.224" v="2548" actId="47"/>
        <pc:sldMkLst>
          <pc:docMk/>
          <pc:sldMk cId="128059153" sldId="263"/>
        </pc:sldMkLst>
      </pc:sldChg>
      <pc:sldChg chg="add del ord">
        <pc:chgData name="farouk abu hassanain" userId="319a4f4791f24b01" providerId="LiveId" clId="{4D40A78D-E7F1-4554-A4FF-7811B4970108}" dt="2020-04-07T16:28:58.171" v="2553" actId="47"/>
        <pc:sldMkLst>
          <pc:docMk/>
          <pc:sldMk cId="3491311030" sldId="264"/>
        </pc:sldMkLst>
      </pc:sldChg>
      <pc:sldChg chg="add del">
        <pc:chgData name="farouk abu hassanain" userId="319a4f4791f24b01" providerId="LiveId" clId="{4D40A78D-E7F1-4554-A4FF-7811B4970108}" dt="2020-04-07T16:29:28.996" v="2556" actId="47"/>
        <pc:sldMkLst>
          <pc:docMk/>
          <pc:sldMk cId="2956760968" sldId="265"/>
        </pc:sldMkLst>
      </pc:sldChg>
      <pc:sldChg chg="modSp setBg">
        <pc:chgData name="farouk abu hassanain" userId="319a4f4791f24b01" providerId="LiveId" clId="{4D40A78D-E7F1-4554-A4FF-7811B4970108}" dt="2020-04-07T13:40:23.706" v="193"/>
        <pc:sldMkLst>
          <pc:docMk/>
          <pc:sldMk cId="3960331076" sldId="747"/>
        </pc:sldMkLst>
        <pc:spChg chg="mod">
          <ac:chgData name="farouk abu hassanain" userId="319a4f4791f24b01" providerId="LiveId" clId="{4D40A78D-E7F1-4554-A4FF-7811B4970108}" dt="2020-04-07T13:29:18.810" v="0" actId="207"/>
          <ac:spMkLst>
            <pc:docMk/>
            <pc:sldMk cId="3960331076" sldId="747"/>
            <ac:spMk id="23" creationId="{822F490A-FA75-4642-9737-85FF60DB45E1}"/>
          </ac:spMkLst>
        </pc:spChg>
        <pc:spChg chg="mod">
          <ac:chgData name="farouk abu hassanain" userId="319a4f4791f24b01" providerId="LiveId" clId="{4D40A78D-E7F1-4554-A4FF-7811B4970108}" dt="2020-04-07T13:29:41.391" v="2" actId="207"/>
          <ac:spMkLst>
            <pc:docMk/>
            <pc:sldMk cId="3960331076" sldId="747"/>
            <ac:spMk id="25" creationId="{B1A7F0F3-5470-4B76-A157-0127D692FB77}"/>
          </ac:spMkLst>
        </pc:spChg>
        <pc:spChg chg="mod">
          <ac:chgData name="farouk abu hassanain" userId="319a4f4791f24b01" providerId="LiveId" clId="{4D40A78D-E7F1-4554-A4FF-7811B4970108}" dt="2020-04-07T13:29:58.250" v="4" actId="207"/>
          <ac:spMkLst>
            <pc:docMk/>
            <pc:sldMk cId="3960331076" sldId="747"/>
            <ac:spMk id="26" creationId="{41241BE9-941D-454F-B325-EDAE396927EB}"/>
          </ac:spMkLst>
        </pc:spChg>
        <pc:spChg chg="mod">
          <ac:chgData name="farouk abu hassanain" userId="319a4f4791f24b01" providerId="LiveId" clId="{4D40A78D-E7F1-4554-A4FF-7811B4970108}" dt="2020-04-07T13:29:45.605" v="3" actId="207"/>
          <ac:spMkLst>
            <pc:docMk/>
            <pc:sldMk cId="3960331076" sldId="747"/>
            <ac:spMk id="35" creationId="{81781816-24C4-4537-ABA4-D260B7B0EB98}"/>
          </ac:spMkLst>
        </pc:spChg>
        <pc:grpChg chg="mod">
          <ac:chgData name="farouk abu hassanain" userId="319a4f4791f24b01" providerId="LiveId" clId="{4D40A78D-E7F1-4554-A4FF-7811B4970108}" dt="2020-04-07T13:29:22.981" v="1" actId="207"/>
          <ac:grpSpMkLst>
            <pc:docMk/>
            <pc:sldMk cId="3960331076" sldId="747"/>
            <ac:grpSpMk id="3" creationId="{27F4780A-B1E1-49E5-8BD0-423608B06B00}"/>
          </ac:grpSpMkLst>
        </pc:grpChg>
        <pc:picChg chg="mod">
          <ac:chgData name="farouk abu hassanain" userId="319a4f4791f24b01" providerId="LiveId" clId="{4D40A78D-E7F1-4554-A4FF-7811B4970108}" dt="2020-04-07T13:30:12.376" v="7" actId="1076"/>
          <ac:picMkLst>
            <pc:docMk/>
            <pc:sldMk cId="3960331076" sldId="747"/>
            <ac:picMk id="27" creationId="{4529B755-3F7A-4C84-B311-3105F8025380}"/>
          </ac:picMkLst>
        </pc:picChg>
      </pc:sldChg>
      <pc:sldChg chg="addSp delSp modSp setBg">
        <pc:chgData name="farouk abu hassanain" userId="319a4f4791f24b01" providerId="LiveId" clId="{4D40A78D-E7F1-4554-A4FF-7811B4970108}" dt="2020-04-07T15:23:36.634" v="1362" actId="1076"/>
        <pc:sldMkLst>
          <pc:docMk/>
          <pc:sldMk cId="1217957963" sldId="748"/>
        </pc:sldMkLst>
        <pc:spChg chg="mod">
          <ac:chgData name="farouk abu hassanain" userId="319a4f4791f24b01" providerId="LiveId" clId="{4D40A78D-E7F1-4554-A4FF-7811B4970108}" dt="2020-04-07T13:39:35.413" v="119" actId="207"/>
          <ac:spMkLst>
            <pc:docMk/>
            <pc:sldMk cId="1217957963" sldId="748"/>
            <ac:spMk id="3" creationId="{350F52EB-5F3C-4C0E-ABAA-46AC3111FF86}"/>
          </ac:spMkLst>
        </pc:spChg>
        <pc:spChg chg="mod">
          <ac:chgData name="farouk abu hassanain" userId="319a4f4791f24b01" providerId="LiveId" clId="{4D40A78D-E7F1-4554-A4FF-7811B4970108}" dt="2020-04-07T13:39:40.889" v="120" actId="207"/>
          <ac:spMkLst>
            <pc:docMk/>
            <pc:sldMk cId="1217957963" sldId="748"/>
            <ac:spMk id="4" creationId="{63633AA5-FD60-4A4D-B3C2-0921970BA2DC}"/>
          </ac:spMkLst>
        </pc:spChg>
        <pc:spChg chg="mod">
          <ac:chgData name="farouk abu hassanain" userId="319a4f4791f24b01" providerId="LiveId" clId="{4D40A78D-E7F1-4554-A4FF-7811B4970108}" dt="2020-04-07T13:37:45.734" v="21" actId="207"/>
          <ac:spMkLst>
            <pc:docMk/>
            <pc:sldMk cId="1217957963" sldId="748"/>
            <ac:spMk id="5" creationId="{98AC0D06-26D1-435D-BF82-E0BD759FFDFE}"/>
          </ac:spMkLst>
        </pc:spChg>
        <pc:spChg chg="del">
          <ac:chgData name="farouk abu hassanain" userId="319a4f4791f24b01" providerId="LiveId" clId="{4D40A78D-E7F1-4554-A4FF-7811B4970108}" dt="2020-04-07T13:39:24.878" v="117" actId="478"/>
          <ac:spMkLst>
            <pc:docMk/>
            <pc:sldMk cId="1217957963" sldId="748"/>
            <ac:spMk id="30" creationId="{CC4C46E6-B39B-41C8-AB98-A2F8C1F5B7AE}"/>
          </ac:spMkLst>
        </pc:spChg>
        <pc:spChg chg="mod">
          <ac:chgData name="farouk abu hassanain" userId="319a4f4791f24b01" providerId="LiveId" clId="{4D40A78D-E7F1-4554-A4FF-7811B4970108}" dt="2020-04-07T13:38:33.265" v="41" actId="20577"/>
          <ac:spMkLst>
            <pc:docMk/>
            <pc:sldMk cId="1217957963" sldId="748"/>
            <ac:spMk id="31" creationId="{0A5B3764-090B-490A-8802-04A0CAC77F70}"/>
          </ac:spMkLst>
        </pc:spChg>
        <pc:spChg chg="mod">
          <ac:chgData name="farouk abu hassanain" userId="319a4f4791f24b01" providerId="LiveId" clId="{4D40A78D-E7F1-4554-A4FF-7811B4970108}" dt="2020-04-07T13:38:51.149" v="65" actId="255"/>
          <ac:spMkLst>
            <pc:docMk/>
            <pc:sldMk cId="1217957963" sldId="748"/>
            <ac:spMk id="32" creationId="{7B24EA59-FB1A-4D3E-B502-29E2A8AD2EF5}"/>
          </ac:spMkLst>
        </pc:spChg>
        <pc:spChg chg="mod">
          <ac:chgData name="farouk abu hassanain" userId="319a4f4791f24b01" providerId="LiveId" clId="{4D40A78D-E7F1-4554-A4FF-7811B4970108}" dt="2020-04-07T13:38:56.137" v="83" actId="20577"/>
          <ac:spMkLst>
            <pc:docMk/>
            <pc:sldMk cId="1217957963" sldId="748"/>
            <ac:spMk id="33" creationId="{301731D2-B20A-4E85-97CB-2F35109A1734}"/>
          </ac:spMkLst>
        </pc:spChg>
        <pc:spChg chg="del">
          <ac:chgData name="farouk abu hassanain" userId="319a4f4791f24b01" providerId="LiveId" clId="{4D40A78D-E7F1-4554-A4FF-7811B4970108}" dt="2020-04-07T13:39:20.104" v="115" actId="478"/>
          <ac:spMkLst>
            <pc:docMk/>
            <pc:sldMk cId="1217957963" sldId="748"/>
            <ac:spMk id="36" creationId="{974C9675-2C0B-4846-9ED2-099F1DB21C1E}"/>
          </ac:spMkLst>
        </pc:spChg>
        <pc:spChg chg="add del mod">
          <ac:chgData name="farouk abu hassanain" userId="319a4f4791f24b01" providerId="LiveId" clId="{4D40A78D-E7F1-4554-A4FF-7811B4970108}" dt="2020-04-07T13:41:05.159" v="233" actId="478"/>
          <ac:spMkLst>
            <pc:docMk/>
            <pc:sldMk cId="1217957963" sldId="748"/>
            <ac:spMk id="39" creationId="{A99A62F0-F0BD-4CAD-9F6C-E34AAEE56949}"/>
          </ac:spMkLst>
        </pc:spChg>
        <pc:spChg chg="mod">
          <ac:chgData name="farouk abu hassanain" userId="319a4f4791f24b01" providerId="LiveId" clId="{4D40A78D-E7F1-4554-A4FF-7811B4970108}" dt="2020-04-07T13:37:22.868" v="12" actId="207"/>
          <ac:spMkLst>
            <pc:docMk/>
            <pc:sldMk cId="1217957963" sldId="748"/>
            <ac:spMk id="45" creationId="{25C99A01-6374-4748-84EE-7669935C0AE0}"/>
          </ac:spMkLst>
        </pc:spChg>
        <pc:spChg chg="mod">
          <ac:chgData name="farouk abu hassanain" userId="319a4f4791f24b01" providerId="LiveId" clId="{4D40A78D-E7F1-4554-A4FF-7811B4970108}" dt="2020-04-07T13:41:27.781" v="236"/>
          <ac:spMkLst>
            <pc:docMk/>
            <pc:sldMk cId="1217957963" sldId="748"/>
            <ac:spMk id="52" creationId="{330428CD-5232-45F6-9B9E-3509327A06C8}"/>
          </ac:spMkLst>
        </pc:spChg>
        <pc:spChg chg="mod">
          <ac:chgData name="farouk abu hassanain" userId="319a4f4791f24b01" providerId="LiveId" clId="{4D40A78D-E7F1-4554-A4FF-7811B4970108}" dt="2020-04-07T13:37:31.095" v="19" actId="20577"/>
          <ac:spMkLst>
            <pc:docMk/>
            <pc:sldMk cId="1217957963" sldId="748"/>
            <ac:spMk id="53" creationId="{16CED25A-3047-41B4-B1A4-3FF01A5BDB47}"/>
          </ac:spMkLst>
        </pc:spChg>
        <pc:spChg chg="mod">
          <ac:chgData name="farouk abu hassanain" userId="319a4f4791f24b01" providerId="LiveId" clId="{4D40A78D-E7F1-4554-A4FF-7811B4970108}" dt="2020-04-07T15:23:36.634" v="1362" actId="1076"/>
          <ac:spMkLst>
            <pc:docMk/>
            <pc:sldMk cId="1217957963" sldId="748"/>
            <ac:spMk id="54" creationId="{1AE121A2-6027-4BA0-9FC5-9DC1B8132FDA}"/>
          </ac:spMkLst>
        </pc:spChg>
        <pc:spChg chg="del">
          <ac:chgData name="farouk abu hassanain" userId="319a4f4791f24b01" providerId="LiveId" clId="{4D40A78D-E7F1-4554-A4FF-7811B4970108}" dt="2020-04-07T13:39:15.660" v="112" actId="478"/>
          <ac:spMkLst>
            <pc:docMk/>
            <pc:sldMk cId="1217957963" sldId="748"/>
            <ac:spMk id="55" creationId="{19452A0E-DF74-4887-A144-52273F49CBF4}"/>
          </ac:spMkLst>
        </pc:spChg>
        <pc:spChg chg="del">
          <ac:chgData name="farouk abu hassanain" userId="319a4f4791f24b01" providerId="LiveId" clId="{4D40A78D-E7F1-4554-A4FF-7811B4970108}" dt="2020-04-07T13:39:22.331" v="116" actId="478"/>
          <ac:spMkLst>
            <pc:docMk/>
            <pc:sldMk cId="1217957963" sldId="748"/>
            <ac:spMk id="56" creationId="{784536AB-7F41-4CA5-A9D3-E032308158C5}"/>
          </ac:spMkLst>
        </pc:spChg>
        <pc:spChg chg="mod">
          <ac:chgData name="farouk abu hassanain" userId="319a4f4791f24b01" providerId="LiveId" clId="{4D40A78D-E7F1-4554-A4FF-7811B4970108}" dt="2020-04-07T13:39:12.004" v="111" actId="255"/>
          <ac:spMkLst>
            <pc:docMk/>
            <pc:sldMk cId="1217957963" sldId="748"/>
            <ac:spMk id="57" creationId="{52298173-DF46-427A-A9D5-C9F5051410D1}"/>
          </ac:spMkLst>
        </pc:spChg>
        <pc:spChg chg="del">
          <ac:chgData name="farouk abu hassanain" userId="319a4f4791f24b01" providerId="LiveId" clId="{4D40A78D-E7F1-4554-A4FF-7811B4970108}" dt="2020-04-07T13:39:17.996" v="114" actId="478"/>
          <ac:spMkLst>
            <pc:docMk/>
            <pc:sldMk cId="1217957963" sldId="748"/>
            <ac:spMk id="58" creationId="{F92379B3-DE5D-4B7F-8559-20F4CAF95FB1}"/>
          </ac:spMkLst>
        </pc:spChg>
        <pc:grpChg chg="mod">
          <ac:chgData name="farouk abu hassanain" userId="319a4f4791f24b01" providerId="LiveId" clId="{4D40A78D-E7F1-4554-A4FF-7811B4970108}" dt="2020-04-07T13:37:26.609" v="13" actId="207"/>
          <ac:grpSpMkLst>
            <pc:docMk/>
            <pc:sldMk cId="1217957963" sldId="748"/>
            <ac:grpSpMk id="6" creationId="{44FE5257-7CA8-42A2-916D-759EE97631F4}"/>
          </ac:grpSpMkLst>
        </pc:grpChg>
        <pc:grpChg chg="mod">
          <ac:chgData name="farouk abu hassanain" userId="319a4f4791f24b01" providerId="LiveId" clId="{4D40A78D-E7F1-4554-A4FF-7811B4970108}" dt="2020-04-07T13:41:01.744" v="232" actId="1076"/>
          <ac:grpSpMkLst>
            <pc:docMk/>
            <pc:sldMk cId="1217957963" sldId="748"/>
            <ac:grpSpMk id="24" creationId="{B190750F-0F87-4710-BFAC-977DC5EA9B74}"/>
          </ac:grpSpMkLst>
        </pc:grpChg>
        <pc:cxnChg chg="mod">
          <ac:chgData name="farouk abu hassanain" userId="319a4f4791f24b01" providerId="LiveId" clId="{4D40A78D-E7F1-4554-A4FF-7811B4970108}" dt="2020-04-07T13:37:37.485" v="20" actId="208"/>
          <ac:cxnSpMkLst>
            <pc:docMk/>
            <pc:sldMk cId="1217957963" sldId="748"/>
            <ac:cxnSpMk id="8" creationId="{E075A894-F888-4C98-B7FC-83D1F0F6742E}"/>
          </ac:cxnSpMkLst>
        </pc:cxnChg>
      </pc:sldChg>
      <pc:sldChg chg="addSp delSp modSp add">
        <pc:chgData name="farouk abu hassanain" userId="319a4f4791f24b01" providerId="LiveId" clId="{4D40A78D-E7F1-4554-A4FF-7811B4970108}" dt="2020-04-07T14:14:41.896" v="350" actId="20577"/>
        <pc:sldMkLst>
          <pc:docMk/>
          <pc:sldMk cId="3314668798" sldId="749"/>
        </pc:sldMkLst>
        <pc:spChg chg="mod">
          <ac:chgData name="farouk abu hassanain" userId="319a4f4791f24b01" providerId="LiveId" clId="{4D40A78D-E7F1-4554-A4FF-7811B4970108}" dt="2020-04-07T14:14:41.896" v="350" actId="20577"/>
          <ac:spMkLst>
            <pc:docMk/>
            <pc:sldMk cId="3314668798" sldId="749"/>
            <ac:spMk id="4" creationId="{63633AA5-FD60-4A4D-B3C2-0921970BA2DC}"/>
          </ac:spMkLst>
        </pc:spChg>
        <pc:spChg chg="mod">
          <ac:chgData name="farouk abu hassanain" userId="319a4f4791f24b01" providerId="LiveId" clId="{4D40A78D-E7F1-4554-A4FF-7811B4970108}" dt="2020-04-07T13:42:20.735" v="269" actId="1076"/>
          <ac:spMkLst>
            <pc:docMk/>
            <pc:sldMk cId="3314668798" sldId="749"/>
            <ac:spMk id="53" creationId="{16CED25A-3047-41B4-B1A4-3FF01A5BDB47}"/>
          </ac:spMkLst>
        </pc:spChg>
        <pc:spChg chg="del">
          <ac:chgData name="farouk abu hassanain" userId="319a4f4791f24b01" providerId="LiveId" clId="{4D40A78D-E7F1-4554-A4FF-7811B4970108}" dt="2020-04-07T13:58:53.001" v="274" actId="478"/>
          <ac:spMkLst>
            <pc:docMk/>
            <pc:sldMk cId="3314668798" sldId="749"/>
            <ac:spMk id="54" creationId="{1AE121A2-6027-4BA0-9FC5-9DC1B8132FDA}"/>
          </ac:spMkLst>
        </pc:spChg>
        <pc:grpChg chg="del">
          <ac:chgData name="farouk abu hassanain" userId="319a4f4791f24b01" providerId="LiveId" clId="{4D40A78D-E7F1-4554-A4FF-7811B4970108}" dt="2020-04-07T13:42:32.039" v="270" actId="478"/>
          <ac:grpSpMkLst>
            <pc:docMk/>
            <pc:sldMk cId="3314668798" sldId="749"/>
            <ac:grpSpMk id="24" creationId="{B190750F-0F87-4710-BFAC-977DC5EA9B74}"/>
          </ac:grpSpMkLst>
        </pc:grpChg>
        <pc:grpChg chg="add mod">
          <ac:chgData name="farouk abu hassanain" userId="319a4f4791f24b01" providerId="LiveId" clId="{4D40A78D-E7F1-4554-A4FF-7811B4970108}" dt="2020-04-07T14:14:25.982" v="348" actId="1076"/>
          <ac:grpSpMkLst>
            <pc:docMk/>
            <pc:sldMk cId="3314668798" sldId="749"/>
            <ac:grpSpMk id="25" creationId="{68E3140D-5EA2-4804-A115-DC6203DA621F}"/>
          </ac:grpSpMkLst>
        </pc:grpChg>
        <pc:grpChg chg="add mod">
          <ac:chgData name="farouk abu hassanain" userId="319a4f4791f24b01" providerId="LiveId" clId="{4D40A78D-E7F1-4554-A4FF-7811B4970108}" dt="2020-04-07T14:14:25.982" v="348" actId="1076"/>
          <ac:grpSpMkLst>
            <pc:docMk/>
            <pc:sldMk cId="3314668798" sldId="749"/>
            <ac:grpSpMk id="62" creationId="{A2AF7776-3F44-4270-82EF-A6FF3D954442}"/>
          </ac:grpSpMkLst>
        </pc:grpChg>
      </pc:sldChg>
      <pc:sldChg chg="addSp delSp modSp add">
        <pc:chgData name="farouk abu hassanain" userId="319a4f4791f24b01" providerId="LiveId" clId="{4D40A78D-E7F1-4554-A4FF-7811B4970108}" dt="2020-04-07T15:03:05.990" v="775" actId="478"/>
        <pc:sldMkLst>
          <pc:docMk/>
          <pc:sldMk cId="607749139" sldId="750"/>
        </pc:sldMkLst>
        <pc:spChg chg="mod">
          <ac:chgData name="farouk abu hassanain" userId="319a4f4791f24b01" providerId="LiveId" clId="{4D40A78D-E7F1-4554-A4FF-7811B4970108}" dt="2020-04-07T14:16:53.097" v="390" actId="20577"/>
          <ac:spMkLst>
            <pc:docMk/>
            <pc:sldMk cId="607749139" sldId="750"/>
            <ac:spMk id="4" creationId="{63633AA5-FD60-4A4D-B3C2-0921970BA2DC}"/>
          </ac:spMkLst>
        </pc:spChg>
        <pc:spChg chg="add del mod">
          <ac:chgData name="farouk abu hassanain" userId="319a4f4791f24b01" providerId="LiveId" clId="{4D40A78D-E7F1-4554-A4FF-7811B4970108}" dt="2020-04-07T15:03:05.990" v="775" actId="478"/>
          <ac:spMkLst>
            <pc:docMk/>
            <pc:sldMk cId="607749139" sldId="750"/>
            <ac:spMk id="7" creationId="{25B20A9B-BE8A-4BEF-9187-B79BB640AAFB}"/>
          </ac:spMkLst>
        </pc:spChg>
        <pc:spChg chg="mod">
          <ac:chgData name="farouk abu hassanain" userId="319a4f4791f24b01" providerId="LiveId" clId="{4D40A78D-E7F1-4554-A4FF-7811B4970108}" dt="2020-04-07T14:15:17.637" v="375" actId="20577"/>
          <ac:spMkLst>
            <pc:docMk/>
            <pc:sldMk cId="607749139" sldId="750"/>
            <ac:spMk id="53" creationId="{16CED25A-3047-41B4-B1A4-3FF01A5BDB47}"/>
          </ac:spMkLst>
        </pc:spChg>
        <pc:spChg chg="mod">
          <ac:chgData name="farouk abu hassanain" userId="319a4f4791f24b01" providerId="LiveId" clId="{4D40A78D-E7F1-4554-A4FF-7811B4970108}" dt="2020-04-07T14:42:46.984" v="404" actId="1076"/>
          <ac:spMkLst>
            <pc:docMk/>
            <pc:sldMk cId="607749139" sldId="750"/>
            <ac:spMk id="71" creationId="{66516AC3-7310-4CDB-9E26-16DC7F3B14A1}"/>
          </ac:spMkLst>
        </pc:spChg>
        <pc:spChg chg="mod">
          <ac:chgData name="farouk abu hassanain" userId="319a4f4791f24b01" providerId="LiveId" clId="{4D40A78D-E7F1-4554-A4FF-7811B4970108}" dt="2020-04-07T14:47:06.389" v="516" actId="1076"/>
          <ac:spMkLst>
            <pc:docMk/>
            <pc:sldMk cId="607749139" sldId="750"/>
            <ac:spMk id="78" creationId="{279DFE64-89E1-441D-926B-3AB038EA4463}"/>
          </ac:spMkLst>
        </pc:spChg>
        <pc:spChg chg="mod">
          <ac:chgData name="farouk abu hassanain" userId="319a4f4791f24b01" providerId="LiveId" clId="{4D40A78D-E7F1-4554-A4FF-7811B4970108}" dt="2020-04-07T14:47:02.429" v="515" actId="1076"/>
          <ac:spMkLst>
            <pc:docMk/>
            <pc:sldMk cId="607749139" sldId="750"/>
            <ac:spMk id="79" creationId="{39394435-992F-4438-9A94-A840B841D7F4}"/>
          </ac:spMkLst>
        </pc:spChg>
        <pc:spChg chg="mod">
          <ac:chgData name="farouk abu hassanain" userId="319a4f4791f24b01" providerId="LiveId" clId="{4D40A78D-E7F1-4554-A4FF-7811B4970108}" dt="2020-04-07T14:47:36.257" v="521" actId="1076"/>
          <ac:spMkLst>
            <pc:docMk/>
            <pc:sldMk cId="607749139" sldId="750"/>
            <ac:spMk id="80" creationId="{AD5B5089-D807-4801-82EC-0D78327DD556}"/>
          </ac:spMkLst>
        </pc:spChg>
        <pc:spChg chg="mod">
          <ac:chgData name="farouk abu hassanain" userId="319a4f4791f24b01" providerId="LiveId" clId="{4D40A78D-E7F1-4554-A4FF-7811B4970108}" dt="2020-04-07T14:47:45.261" v="524" actId="1076"/>
          <ac:spMkLst>
            <pc:docMk/>
            <pc:sldMk cId="607749139" sldId="750"/>
            <ac:spMk id="81" creationId="{A3305CC4-E093-448E-9FBF-43967EEA253F}"/>
          </ac:spMkLst>
        </pc:spChg>
        <pc:spChg chg="del">
          <ac:chgData name="farouk abu hassanain" userId="319a4f4791f24b01" providerId="LiveId" clId="{4D40A78D-E7F1-4554-A4FF-7811B4970108}" dt="2020-04-07T14:42:50.170" v="405" actId="478"/>
          <ac:spMkLst>
            <pc:docMk/>
            <pc:sldMk cId="607749139" sldId="750"/>
            <ac:spMk id="82" creationId="{1B58795C-A332-4EE0-8378-0DA160854751}"/>
          </ac:spMkLst>
        </pc:spChg>
        <pc:spChg chg="del">
          <ac:chgData name="farouk abu hassanain" userId="319a4f4791f24b01" providerId="LiveId" clId="{4D40A78D-E7F1-4554-A4FF-7811B4970108}" dt="2020-04-07T14:42:53.029" v="406" actId="478"/>
          <ac:spMkLst>
            <pc:docMk/>
            <pc:sldMk cId="607749139" sldId="750"/>
            <ac:spMk id="83" creationId="{0CCA7AEA-C8E4-49FB-9680-FA94E013E262}"/>
          </ac:spMkLst>
        </pc:spChg>
        <pc:spChg chg="del">
          <ac:chgData name="farouk abu hassanain" userId="319a4f4791f24b01" providerId="LiveId" clId="{4D40A78D-E7F1-4554-A4FF-7811B4970108}" dt="2020-04-07T14:42:55.734" v="407" actId="478"/>
          <ac:spMkLst>
            <pc:docMk/>
            <pc:sldMk cId="607749139" sldId="750"/>
            <ac:spMk id="84" creationId="{D64EAD43-8744-4008-8FF0-989449E35E7D}"/>
          </ac:spMkLst>
        </pc:spChg>
        <pc:spChg chg="del">
          <ac:chgData name="farouk abu hassanain" userId="319a4f4791f24b01" providerId="LiveId" clId="{4D40A78D-E7F1-4554-A4FF-7811B4970108}" dt="2020-04-07T14:43:01.309" v="408" actId="478"/>
          <ac:spMkLst>
            <pc:docMk/>
            <pc:sldMk cId="607749139" sldId="750"/>
            <ac:spMk id="85" creationId="{541A2050-D486-48EF-BE85-6F8858905F05}"/>
          </ac:spMkLst>
        </pc:spChg>
        <pc:spChg chg="add mod">
          <ac:chgData name="farouk abu hassanain" userId="319a4f4791f24b01" providerId="LiveId" clId="{4D40A78D-E7F1-4554-A4FF-7811B4970108}" dt="2020-04-07T14:48:23.168" v="530" actId="1076"/>
          <ac:spMkLst>
            <pc:docMk/>
            <pc:sldMk cId="607749139" sldId="750"/>
            <ac:spMk id="90" creationId="{2CE85130-2BEE-44C8-BCB1-2F8B5EF7C7F8}"/>
          </ac:spMkLst>
        </pc:spChg>
        <pc:grpChg chg="del">
          <ac:chgData name="farouk abu hassanain" userId="319a4f4791f24b01" providerId="LiveId" clId="{4D40A78D-E7F1-4554-A4FF-7811B4970108}" dt="2020-04-07T14:15:03.374" v="352" actId="478"/>
          <ac:grpSpMkLst>
            <pc:docMk/>
            <pc:sldMk cId="607749139" sldId="750"/>
            <ac:grpSpMk id="25" creationId="{68E3140D-5EA2-4804-A115-DC6203DA621F}"/>
          </ac:grpSpMkLst>
        </pc:grpChg>
        <pc:grpChg chg="add mod">
          <ac:chgData name="farouk abu hassanain" userId="319a4f4791f24b01" providerId="LiveId" clId="{4D40A78D-E7F1-4554-A4FF-7811B4970108}" dt="2020-04-07T14:47:59.333" v="526" actId="14100"/>
          <ac:grpSpMkLst>
            <pc:docMk/>
            <pc:sldMk cId="607749139" sldId="750"/>
            <ac:grpSpMk id="38" creationId="{92E56C79-58D0-454A-9E0A-359372A2D178}"/>
          </ac:grpSpMkLst>
        </pc:grpChg>
        <pc:grpChg chg="del">
          <ac:chgData name="farouk abu hassanain" userId="319a4f4791f24b01" providerId="LiveId" clId="{4D40A78D-E7F1-4554-A4FF-7811B4970108}" dt="2020-04-07T14:15:05.949" v="353" actId="478"/>
          <ac:grpSpMkLst>
            <pc:docMk/>
            <pc:sldMk cId="607749139" sldId="750"/>
            <ac:grpSpMk id="62" creationId="{A2AF7776-3F44-4270-82EF-A6FF3D954442}"/>
          </ac:grpSpMkLst>
        </pc:grpChg>
        <pc:graphicFrameChg chg="add del mod">
          <ac:chgData name="farouk abu hassanain" userId="319a4f4791f24b01" providerId="LiveId" clId="{4D40A78D-E7F1-4554-A4FF-7811B4970108}" dt="2020-04-07T14:44:39.014" v="473" actId="478"/>
          <ac:graphicFrameMkLst>
            <pc:docMk/>
            <pc:sldMk cId="607749139" sldId="750"/>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3328923742" sldId="750"/>
        </pc:sldMkLst>
      </pc:sldChg>
      <pc:sldChg chg="addSp delSp modSp add">
        <pc:chgData name="farouk abu hassanain" userId="319a4f4791f24b01" providerId="LiveId" clId="{4D40A78D-E7F1-4554-A4FF-7811B4970108}" dt="2020-04-07T15:02:38.771" v="774" actId="1076"/>
        <pc:sldMkLst>
          <pc:docMk/>
          <pc:sldMk cId="1540148091" sldId="751"/>
        </pc:sldMkLst>
        <pc:spChg chg="mod">
          <ac:chgData name="farouk abu hassanain" userId="319a4f4791f24b01" providerId="LiveId" clId="{4D40A78D-E7F1-4554-A4FF-7811B4970108}" dt="2020-04-07T14:17:12.115" v="394" actId="20577"/>
          <ac:spMkLst>
            <pc:docMk/>
            <pc:sldMk cId="1540148091" sldId="751"/>
            <ac:spMk id="4" creationId="{63633AA5-FD60-4A4D-B3C2-0921970BA2DC}"/>
          </ac:spMkLst>
        </pc:spChg>
        <pc:spChg chg="del">
          <ac:chgData name="farouk abu hassanain" userId="319a4f4791f24b01" providerId="LiveId" clId="{4D40A78D-E7F1-4554-A4FF-7811B4970108}" dt="2020-04-07T14:17:37.730" v="398" actId="478"/>
          <ac:spMkLst>
            <pc:docMk/>
            <pc:sldMk cId="1540148091" sldId="751"/>
            <ac:spMk id="7" creationId="{25B20A9B-BE8A-4BEF-9187-B79BB640AAFB}"/>
          </ac:spMkLst>
        </pc:spChg>
        <pc:spChg chg="add mod">
          <ac:chgData name="farouk abu hassanain" userId="319a4f4791f24b01" providerId="LiveId" clId="{4D40A78D-E7F1-4554-A4FF-7811B4970108}" dt="2020-04-07T14:53:08.055" v="567" actId="113"/>
          <ac:spMkLst>
            <pc:docMk/>
            <pc:sldMk cId="1540148091" sldId="751"/>
            <ac:spMk id="13" creationId="{35E5DFA0-0E65-41AD-BD1D-9F704A9F6153}"/>
          </ac:spMkLst>
        </pc:spChg>
        <pc:spChg chg="add mod">
          <ac:chgData name="farouk abu hassanain" userId="319a4f4791f24b01" providerId="LiveId" clId="{4D40A78D-E7F1-4554-A4FF-7811B4970108}" dt="2020-04-07T14:57:17.320" v="584" actId="1076"/>
          <ac:spMkLst>
            <pc:docMk/>
            <pc:sldMk cId="1540148091" sldId="751"/>
            <ac:spMk id="15" creationId="{EFDA4387-727F-422A-BF39-CA7C919FDE8B}"/>
          </ac:spMkLst>
        </pc:spChg>
        <pc:spChg chg="add mod">
          <ac:chgData name="farouk abu hassanain" userId="319a4f4791f24b01" providerId="LiveId" clId="{4D40A78D-E7F1-4554-A4FF-7811B4970108}" dt="2020-04-07T15:02:35.996" v="773" actId="164"/>
          <ac:spMkLst>
            <pc:docMk/>
            <pc:sldMk cId="1540148091" sldId="751"/>
            <ac:spMk id="16" creationId="{4292E272-75D3-4517-A9A3-9C63B768D180}"/>
          </ac:spMkLst>
        </pc:spChg>
        <pc:spChg chg="add mod">
          <ac:chgData name="farouk abu hassanain" userId="319a4f4791f24b01" providerId="LiveId" clId="{4D40A78D-E7F1-4554-A4FF-7811B4970108}" dt="2020-04-07T15:02:35.996" v="773" actId="164"/>
          <ac:spMkLst>
            <pc:docMk/>
            <pc:sldMk cId="1540148091" sldId="751"/>
            <ac:spMk id="17" creationId="{4FFEBFE0-DDF7-46E0-BC08-C7BFF8933CA7}"/>
          </ac:spMkLst>
        </pc:spChg>
        <pc:spChg chg="add mod">
          <ac:chgData name="farouk abu hassanain" userId="319a4f4791f24b01" providerId="LiveId" clId="{4D40A78D-E7F1-4554-A4FF-7811B4970108}" dt="2020-04-07T15:02:35.996" v="773" actId="164"/>
          <ac:spMkLst>
            <pc:docMk/>
            <pc:sldMk cId="1540148091" sldId="751"/>
            <ac:spMk id="18" creationId="{1D014584-94EE-40B0-90BB-A19591179BB2}"/>
          </ac:spMkLst>
        </pc:spChg>
        <pc:spChg chg="add mod">
          <ac:chgData name="farouk abu hassanain" userId="319a4f4791f24b01" providerId="LiveId" clId="{4D40A78D-E7F1-4554-A4FF-7811B4970108}" dt="2020-04-07T15:02:35.996" v="773" actId="164"/>
          <ac:spMkLst>
            <pc:docMk/>
            <pc:sldMk cId="1540148091" sldId="751"/>
            <ac:spMk id="19" creationId="{4BABA214-8E7B-422F-962B-03CBC99E1E2D}"/>
          </ac:spMkLst>
        </pc:spChg>
        <pc:spChg chg="add mod">
          <ac:chgData name="farouk abu hassanain" userId="319a4f4791f24b01" providerId="LiveId" clId="{4D40A78D-E7F1-4554-A4FF-7811B4970108}" dt="2020-04-07T15:02:35.996" v="773" actId="164"/>
          <ac:spMkLst>
            <pc:docMk/>
            <pc:sldMk cId="1540148091" sldId="751"/>
            <ac:spMk id="20" creationId="{49A2A041-3F0D-4C04-A582-8AC893936A40}"/>
          </ac:spMkLst>
        </pc:spChg>
        <pc:spChg chg="add mod">
          <ac:chgData name="farouk abu hassanain" userId="319a4f4791f24b01" providerId="LiveId" clId="{4D40A78D-E7F1-4554-A4FF-7811B4970108}" dt="2020-04-07T15:02:35.996" v="773" actId="164"/>
          <ac:spMkLst>
            <pc:docMk/>
            <pc:sldMk cId="1540148091" sldId="751"/>
            <ac:spMk id="21" creationId="{CCE4943A-577B-43C7-98BF-3B63500CE743}"/>
          </ac:spMkLst>
        </pc:spChg>
        <pc:spChg chg="add mod">
          <ac:chgData name="farouk abu hassanain" userId="319a4f4791f24b01" providerId="LiveId" clId="{4D40A78D-E7F1-4554-A4FF-7811B4970108}" dt="2020-04-07T15:02:35.996" v="773" actId="164"/>
          <ac:spMkLst>
            <pc:docMk/>
            <pc:sldMk cId="1540148091" sldId="751"/>
            <ac:spMk id="22" creationId="{16AB8D14-D6CD-43FE-B332-C42803952032}"/>
          </ac:spMkLst>
        </pc:spChg>
        <pc:spChg chg="add mod">
          <ac:chgData name="farouk abu hassanain" userId="319a4f4791f24b01" providerId="LiveId" clId="{4D40A78D-E7F1-4554-A4FF-7811B4970108}" dt="2020-04-07T15:02:35.996" v="773" actId="164"/>
          <ac:spMkLst>
            <pc:docMk/>
            <pc:sldMk cId="1540148091" sldId="751"/>
            <ac:spMk id="23" creationId="{867FF375-AF14-424D-BF90-66A73E58F207}"/>
          </ac:spMkLst>
        </pc:spChg>
        <pc:spChg chg="mod">
          <ac:chgData name="farouk abu hassanain" userId="319a4f4791f24b01" providerId="LiveId" clId="{4D40A78D-E7F1-4554-A4FF-7811B4970108}" dt="2020-04-07T14:58:08.231" v="595" actId="113"/>
          <ac:spMkLst>
            <pc:docMk/>
            <pc:sldMk cId="1540148091" sldId="751"/>
            <ac:spMk id="25" creationId="{F9346EA5-7445-4AAD-916D-15FC3737F5C5}"/>
          </ac:spMkLst>
        </pc:spChg>
        <pc:spChg chg="mod">
          <ac:chgData name="farouk abu hassanain" userId="319a4f4791f24b01" providerId="LiveId" clId="{4D40A78D-E7F1-4554-A4FF-7811B4970108}" dt="2020-04-07T14:58:08.231" v="595" actId="113"/>
          <ac:spMkLst>
            <pc:docMk/>
            <pc:sldMk cId="1540148091" sldId="751"/>
            <ac:spMk id="26" creationId="{71F4F4B4-C2B1-4C0F-8C77-4A36F57F71CB}"/>
          </ac:spMkLst>
        </pc:spChg>
        <pc:spChg chg="mod">
          <ac:chgData name="farouk abu hassanain" userId="319a4f4791f24b01" providerId="LiveId" clId="{4D40A78D-E7F1-4554-A4FF-7811B4970108}" dt="2020-04-07T14:58:08.231" v="595" actId="113"/>
          <ac:spMkLst>
            <pc:docMk/>
            <pc:sldMk cId="1540148091" sldId="751"/>
            <ac:spMk id="27" creationId="{EB18ABA9-AEE2-4650-928F-935663A86DA7}"/>
          </ac:spMkLst>
        </pc:spChg>
        <pc:spChg chg="mod">
          <ac:chgData name="farouk abu hassanain" userId="319a4f4791f24b01" providerId="LiveId" clId="{4D40A78D-E7F1-4554-A4FF-7811B4970108}" dt="2020-04-07T14:58:08.231" v="595" actId="113"/>
          <ac:spMkLst>
            <pc:docMk/>
            <pc:sldMk cId="1540148091" sldId="751"/>
            <ac:spMk id="29" creationId="{8A53AC7B-FA5A-48E4-AA5C-51CE1D121232}"/>
          </ac:spMkLst>
        </pc:spChg>
        <pc:spChg chg="mod">
          <ac:chgData name="farouk abu hassanain" userId="319a4f4791f24b01" providerId="LiveId" clId="{4D40A78D-E7F1-4554-A4FF-7811B4970108}" dt="2020-04-07T14:58:08.231" v="595" actId="113"/>
          <ac:spMkLst>
            <pc:docMk/>
            <pc:sldMk cId="1540148091" sldId="751"/>
            <ac:spMk id="30" creationId="{6A24EBB9-BDC7-4277-B611-1FBBA1A48D0A}"/>
          </ac:spMkLst>
        </pc:spChg>
        <pc:spChg chg="mod">
          <ac:chgData name="farouk abu hassanain" userId="319a4f4791f24b01" providerId="LiveId" clId="{4D40A78D-E7F1-4554-A4FF-7811B4970108}" dt="2020-04-07T14:58:08.231" v="595" actId="113"/>
          <ac:spMkLst>
            <pc:docMk/>
            <pc:sldMk cId="1540148091" sldId="751"/>
            <ac:spMk id="31" creationId="{28A913EB-1F20-4801-A608-44BE7BD1062D}"/>
          </ac:spMkLst>
        </pc:spChg>
        <pc:spChg chg="mod">
          <ac:chgData name="farouk abu hassanain" userId="319a4f4791f24b01" providerId="LiveId" clId="{4D40A78D-E7F1-4554-A4FF-7811B4970108}" dt="2020-04-07T14:58:08.231" v="595" actId="113"/>
          <ac:spMkLst>
            <pc:docMk/>
            <pc:sldMk cId="1540148091" sldId="751"/>
            <ac:spMk id="33" creationId="{BFB2A1FF-C0E3-4BE2-8074-B7E107A23CD1}"/>
          </ac:spMkLst>
        </pc:spChg>
        <pc:spChg chg="mod">
          <ac:chgData name="farouk abu hassanain" userId="319a4f4791f24b01" providerId="LiveId" clId="{4D40A78D-E7F1-4554-A4FF-7811B4970108}" dt="2020-04-07T14:58:08.231" v="595" actId="113"/>
          <ac:spMkLst>
            <pc:docMk/>
            <pc:sldMk cId="1540148091" sldId="751"/>
            <ac:spMk id="34" creationId="{1B489F00-CCF2-4A72-97F4-9774F1E66475}"/>
          </ac:spMkLst>
        </pc:spChg>
        <pc:spChg chg="mod">
          <ac:chgData name="farouk abu hassanain" userId="319a4f4791f24b01" providerId="LiveId" clId="{4D40A78D-E7F1-4554-A4FF-7811B4970108}" dt="2020-04-07T14:58:08.231" v="595" actId="113"/>
          <ac:spMkLst>
            <pc:docMk/>
            <pc:sldMk cId="1540148091" sldId="751"/>
            <ac:spMk id="35" creationId="{A44EBA76-FB68-40F4-B61E-9F25A7529255}"/>
          </ac:spMkLst>
        </pc:spChg>
        <pc:spChg chg="mod">
          <ac:chgData name="farouk abu hassanain" userId="319a4f4791f24b01" providerId="LiveId" clId="{4D40A78D-E7F1-4554-A4FF-7811B4970108}" dt="2020-04-07T14:58:08.231" v="595" actId="113"/>
          <ac:spMkLst>
            <pc:docMk/>
            <pc:sldMk cId="1540148091" sldId="751"/>
            <ac:spMk id="38" creationId="{B7DDDD79-2025-4260-800E-528D033E647B}"/>
          </ac:spMkLst>
        </pc:spChg>
        <pc:spChg chg="mod">
          <ac:chgData name="farouk abu hassanain" userId="319a4f4791f24b01" providerId="LiveId" clId="{4D40A78D-E7F1-4554-A4FF-7811B4970108}" dt="2020-04-07T14:58:08.231" v="595" actId="113"/>
          <ac:spMkLst>
            <pc:docMk/>
            <pc:sldMk cId="1540148091" sldId="751"/>
            <ac:spMk id="39" creationId="{F031E3D8-9C33-43A5-A01C-694F7CEEDF48}"/>
          </ac:spMkLst>
        </pc:spChg>
        <pc:spChg chg="mod">
          <ac:chgData name="farouk abu hassanain" userId="319a4f4791f24b01" providerId="LiveId" clId="{4D40A78D-E7F1-4554-A4FF-7811B4970108}" dt="2020-04-07T14:58:08.231" v="595" actId="113"/>
          <ac:spMkLst>
            <pc:docMk/>
            <pc:sldMk cId="1540148091" sldId="751"/>
            <ac:spMk id="40" creationId="{7CD0F77E-A090-4321-A460-A6E7D1C80A50}"/>
          </ac:spMkLst>
        </pc:spChg>
        <pc:spChg chg="mod">
          <ac:chgData name="farouk abu hassanain" userId="319a4f4791f24b01" providerId="LiveId" clId="{4D40A78D-E7F1-4554-A4FF-7811B4970108}" dt="2020-04-07T14:57:11.456" v="582" actId="948"/>
          <ac:spMkLst>
            <pc:docMk/>
            <pc:sldMk cId="1540148091" sldId="751"/>
            <ac:spMk id="46" creationId="{E61F87BB-69D7-4973-8849-A79FE9E5738E}"/>
          </ac:spMkLst>
        </pc:spChg>
        <pc:spChg chg="mod">
          <ac:chgData name="farouk abu hassanain" userId="319a4f4791f24b01" providerId="LiveId" clId="{4D40A78D-E7F1-4554-A4FF-7811B4970108}" dt="2020-04-07T14:57:11.456" v="582" actId="948"/>
          <ac:spMkLst>
            <pc:docMk/>
            <pc:sldMk cId="1540148091" sldId="751"/>
            <ac:spMk id="47" creationId="{61313401-AAEA-446E-8BA9-3230B637766D}"/>
          </ac:spMkLst>
        </pc:spChg>
        <pc:spChg chg="add mod">
          <ac:chgData name="farouk abu hassanain" userId="319a4f4791f24b01" providerId="LiveId" clId="{4D40A78D-E7F1-4554-A4FF-7811B4970108}" dt="2020-04-07T15:02:35.996" v="773" actId="164"/>
          <ac:spMkLst>
            <pc:docMk/>
            <pc:sldMk cId="1540148091" sldId="751"/>
            <ac:spMk id="48" creationId="{3181931F-CA41-4801-AA0A-AD62B1AE37A5}"/>
          </ac:spMkLst>
        </pc:spChg>
        <pc:spChg chg="add mod">
          <ac:chgData name="farouk abu hassanain" userId="319a4f4791f24b01" providerId="LiveId" clId="{4D40A78D-E7F1-4554-A4FF-7811B4970108}" dt="2020-04-07T15:02:35.996" v="773" actId="164"/>
          <ac:spMkLst>
            <pc:docMk/>
            <pc:sldMk cId="1540148091" sldId="751"/>
            <ac:spMk id="49" creationId="{250B2927-F004-4DDD-9B0D-5B0B6756BA75}"/>
          </ac:spMkLst>
        </pc:spChg>
        <pc:spChg chg="add mod">
          <ac:chgData name="farouk abu hassanain" userId="319a4f4791f24b01" providerId="LiveId" clId="{4D40A78D-E7F1-4554-A4FF-7811B4970108}" dt="2020-04-07T15:02:35.996" v="773" actId="164"/>
          <ac:spMkLst>
            <pc:docMk/>
            <pc:sldMk cId="1540148091" sldId="751"/>
            <ac:spMk id="50" creationId="{C0CA006C-7EE8-4FC8-9775-C43BEF23455D}"/>
          </ac:spMkLst>
        </pc:spChg>
        <pc:spChg chg="add mod">
          <ac:chgData name="farouk abu hassanain" userId="319a4f4791f24b01" providerId="LiveId" clId="{4D40A78D-E7F1-4554-A4FF-7811B4970108}" dt="2020-04-07T15:02:35.996" v="773" actId="164"/>
          <ac:spMkLst>
            <pc:docMk/>
            <pc:sldMk cId="1540148091" sldId="751"/>
            <ac:spMk id="51" creationId="{E48EA48F-47AB-4029-AD72-AA43AC051047}"/>
          </ac:spMkLst>
        </pc:spChg>
        <pc:spChg chg="add mod">
          <ac:chgData name="farouk abu hassanain" userId="319a4f4791f24b01" providerId="LiveId" clId="{4D40A78D-E7F1-4554-A4FF-7811B4970108}" dt="2020-04-07T15:02:35.996" v="773" actId="164"/>
          <ac:spMkLst>
            <pc:docMk/>
            <pc:sldMk cId="1540148091" sldId="751"/>
            <ac:spMk id="54" creationId="{993D23B1-DB93-4119-B96C-DBDBCDDEEA1C}"/>
          </ac:spMkLst>
        </pc:spChg>
        <pc:spChg chg="add mod">
          <ac:chgData name="farouk abu hassanain" userId="319a4f4791f24b01" providerId="LiveId" clId="{4D40A78D-E7F1-4554-A4FF-7811B4970108}" dt="2020-04-07T15:02:35.996" v="773" actId="164"/>
          <ac:spMkLst>
            <pc:docMk/>
            <pc:sldMk cId="1540148091" sldId="751"/>
            <ac:spMk id="55" creationId="{48783C72-0DDA-4321-8A97-DA010283FBD2}"/>
          </ac:spMkLst>
        </pc:spChg>
        <pc:spChg chg="add mod">
          <ac:chgData name="farouk abu hassanain" userId="319a4f4791f24b01" providerId="LiveId" clId="{4D40A78D-E7F1-4554-A4FF-7811B4970108}" dt="2020-04-07T15:02:35.996" v="773" actId="164"/>
          <ac:spMkLst>
            <pc:docMk/>
            <pc:sldMk cId="1540148091" sldId="751"/>
            <ac:spMk id="56" creationId="{25B04CC0-C945-4F7E-843A-9344DBCFC460}"/>
          </ac:spMkLst>
        </pc:spChg>
        <pc:spChg chg="add mod">
          <ac:chgData name="farouk abu hassanain" userId="319a4f4791f24b01" providerId="LiveId" clId="{4D40A78D-E7F1-4554-A4FF-7811B4970108}" dt="2020-04-07T15:02:35.996" v="773" actId="164"/>
          <ac:spMkLst>
            <pc:docMk/>
            <pc:sldMk cId="1540148091" sldId="751"/>
            <ac:spMk id="57" creationId="{8C5D54A3-30C0-469C-96FD-C50D1470F69B}"/>
          </ac:spMkLst>
        </pc:spChg>
        <pc:spChg chg="add mod">
          <ac:chgData name="farouk abu hassanain" userId="319a4f4791f24b01" providerId="LiveId" clId="{4D40A78D-E7F1-4554-A4FF-7811B4970108}" dt="2020-04-07T15:02:35.996" v="773" actId="164"/>
          <ac:spMkLst>
            <pc:docMk/>
            <pc:sldMk cId="1540148091" sldId="751"/>
            <ac:spMk id="58" creationId="{F0000286-FC19-4708-8E21-B8BC2CEE8BEE}"/>
          </ac:spMkLst>
        </pc:spChg>
        <pc:spChg chg="add mod">
          <ac:chgData name="farouk abu hassanain" userId="319a4f4791f24b01" providerId="LiveId" clId="{4D40A78D-E7F1-4554-A4FF-7811B4970108}" dt="2020-04-07T15:02:35.996" v="773" actId="164"/>
          <ac:spMkLst>
            <pc:docMk/>
            <pc:sldMk cId="1540148091" sldId="751"/>
            <ac:spMk id="59" creationId="{20103984-E6D2-48CB-8CBA-620A365493CC}"/>
          </ac:spMkLst>
        </pc:spChg>
        <pc:spChg chg="add mod">
          <ac:chgData name="farouk abu hassanain" userId="319a4f4791f24b01" providerId="LiveId" clId="{4D40A78D-E7F1-4554-A4FF-7811B4970108}" dt="2020-04-07T15:02:35.996" v="773" actId="164"/>
          <ac:spMkLst>
            <pc:docMk/>
            <pc:sldMk cId="1540148091" sldId="751"/>
            <ac:spMk id="60" creationId="{55223DFA-905C-421C-A885-F0B442E2154A}"/>
          </ac:spMkLst>
        </pc:spChg>
        <pc:spChg chg="add mod">
          <ac:chgData name="farouk abu hassanain" userId="319a4f4791f24b01" providerId="LiveId" clId="{4D40A78D-E7F1-4554-A4FF-7811B4970108}" dt="2020-04-07T15:02:35.996" v="773" actId="164"/>
          <ac:spMkLst>
            <pc:docMk/>
            <pc:sldMk cId="1540148091" sldId="751"/>
            <ac:spMk id="61" creationId="{3639A2D0-E291-4B96-B8F1-4441934907E0}"/>
          </ac:spMkLst>
        </pc:spChg>
        <pc:grpChg chg="add mod">
          <ac:chgData name="farouk abu hassanain" userId="319a4f4791f24b01" providerId="LiveId" clId="{4D40A78D-E7F1-4554-A4FF-7811B4970108}" dt="2020-04-07T15:02:38.771" v="774" actId="1076"/>
          <ac:grpSpMkLst>
            <pc:docMk/>
            <pc:sldMk cId="1540148091" sldId="751"/>
            <ac:grpSpMk id="9" creationId="{517AE647-63F2-43B6-B6D5-2AACCB1F5B65}"/>
          </ac:grpSpMkLst>
        </pc:grpChg>
        <pc:grpChg chg="add mod ord">
          <ac:chgData name="farouk abu hassanain" userId="319a4f4791f24b01" providerId="LiveId" clId="{4D40A78D-E7F1-4554-A4FF-7811B4970108}" dt="2020-04-07T15:02:35.996" v="773" actId="164"/>
          <ac:grpSpMkLst>
            <pc:docMk/>
            <pc:sldMk cId="1540148091" sldId="751"/>
            <ac:grpSpMk id="24" creationId="{B246E434-7016-43E8-ABF0-94E0AAE9D42A}"/>
          </ac:grpSpMkLst>
        </pc:grpChg>
        <pc:grpChg chg="add mod ord">
          <ac:chgData name="farouk abu hassanain" userId="319a4f4791f24b01" providerId="LiveId" clId="{4D40A78D-E7F1-4554-A4FF-7811B4970108}" dt="2020-04-07T15:02:35.996" v="773" actId="164"/>
          <ac:grpSpMkLst>
            <pc:docMk/>
            <pc:sldMk cId="1540148091" sldId="751"/>
            <ac:grpSpMk id="28" creationId="{DDFCE4CD-9E6F-4FB3-85AE-2ABF582F8CFF}"/>
          </ac:grpSpMkLst>
        </pc:grpChg>
        <pc:grpChg chg="add mod ord">
          <ac:chgData name="farouk abu hassanain" userId="319a4f4791f24b01" providerId="LiveId" clId="{4D40A78D-E7F1-4554-A4FF-7811B4970108}" dt="2020-04-07T15:02:35.996" v="773" actId="164"/>
          <ac:grpSpMkLst>
            <pc:docMk/>
            <pc:sldMk cId="1540148091" sldId="751"/>
            <ac:grpSpMk id="32" creationId="{CF26B298-6CE9-42D7-8E43-18DF1E621CEA}"/>
          </ac:grpSpMkLst>
        </pc:grpChg>
        <pc:grpChg chg="add mod ord">
          <ac:chgData name="farouk abu hassanain" userId="319a4f4791f24b01" providerId="LiveId" clId="{4D40A78D-E7F1-4554-A4FF-7811B4970108}" dt="2020-04-07T15:02:35.996" v="773" actId="164"/>
          <ac:grpSpMkLst>
            <pc:docMk/>
            <pc:sldMk cId="1540148091" sldId="751"/>
            <ac:grpSpMk id="36" creationId="{C9639575-4365-4A6C-99FB-8F7633C29351}"/>
          </ac:grpSpMkLst>
        </pc:grpChg>
        <pc:grpChg chg="add del mod">
          <ac:chgData name="farouk abu hassanain" userId="319a4f4791f24b01" providerId="LiveId" clId="{4D40A78D-E7F1-4554-A4FF-7811B4970108}" dt="2020-04-07T14:54:10.691" v="577" actId="478"/>
          <ac:grpSpMkLst>
            <pc:docMk/>
            <pc:sldMk cId="1540148091" sldId="751"/>
            <ac:grpSpMk id="41" creationId="{D8F6AC3E-6615-4CD0-8558-6AB696C5FAA3}"/>
          </ac:grpSpMkLst>
        </pc:grpChg>
        <pc:grpChg chg="add mod">
          <ac:chgData name="farouk abu hassanain" userId="319a4f4791f24b01" providerId="LiveId" clId="{4D40A78D-E7F1-4554-A4FF-7811B4970108}" dt="2020-04-07T14:57:21.212" v="585" actId="1076"/>
          <ac:grpSpMkLst>
            <pc:docMk/>
            <pc:sldMk cId="1540148091" sldId="751"/>
            <ac:grpSpMk id="44" creationId="{755D4360-A702-440E-842E-C7B9BECB3A97}"/>
          </ac:grpSpMkLst>
        </pc:grpChg>
        <pc:graphicFrameChg chg="add del mod">
          <ac:chgData name="farouk abu hassanain" userId="319a4f4791f24b01" providerId="LiveId" clId="{4D40A78D-E7F1-4554-A4FF-7811B4970108}" dt="2020-04-07T14:52:37.496" v="562" actId="478"/>
          <ac:graphicFrameMkLst>
            <pc:docMk/>
            <pc:sldMk cId="1540148091" sldId="751"/>
            <ac:graphicFrameMk id="14" creationId="{4F8F1725-9B46-4AF8-BE0F-7D0D79CC2889}"/>
          </ac:graphicFrameMkLst>
        </pc:graphicFrameChg>
        <pc:graphicFrameChg chg="del">
          <ac:chgData name="farouk abu hassanain" userId="319a4f4791f24b01" providerId="LiveId" clId="{4D40A78D-E7F1-4554-A4FF-7811B4970108}" dt="2020-04-07T14:17:25.106" v="397" actId="478"/>
          <ac:graphicFrameMkLst>
            <pc:docMk/>
            <pc:sldMk cId="1540148091" sldId="751"/>
            <ac:graphicFrameMk id="37" creationId="{88FDB3B6-4945-4189-8016-9EEDF502563E}"/>
          </ac:graphicFrameMkLst>
        </pc:graphicFrameChg>
      </pc:sldChg>
      <pc:sldChg chg="del">
        <pc:chgData name="farouk abu hassanain" userId="319a4f4791f24b01" providerId="LiveId" clId="{4D40A78D-E7F1-4554-A4FF-7811B4970108}" dt="2020-04-07T13:40:56.335" v="231" actId="47"/>
        <pc:sldMkLst>
          <pc:docMk/>
          <pc:sldMk cId="1815803684" sldId="751"/>
        </pc:sldMkLst>
      </pc:sldChg>
      <pc:sldChg chg="addSp delSp modSp add">
        <pc:chgData name="farouk abu hassanain" userId="319a4f4791f24b01" providerId="LiveId" clId="{4D40A78D-E7F1-4554-A4FF-7811B4970108}" dt="2020-04-07T17:29:59.263" v="2913" actId="207"/>
        <pc:sldMkLst>
          <pc:docMk/>
          <pc:sldMk cId="583916612" sldId="752"/>
        </pc:sldMkLst>
        <pc:spChg chg="mod">
          <ac:chgData name="farouk abu hassanain" userId="319a4f4791f24b01" providerId="LiveId" clId="{4D40A78D-E7F1-4554-A4FF-7811B4970108}" dt="2020-04-07T15:04:52.094" v="781" actId="20577"/>
          <ac:spMkLst>
            <pc:docMk/>
            <pc:sldMk cId="583916612" sldId="752"/>
            <ac:spMk id="4" creationId="{63633AA5-FD60-4A4D-B3C2-0921970BA2DC}"/>
          </ac:spMkLst>
        </pc:spChg>
        <pc:spChg chg="del">
          <ac:chgData name="farouk abu hassanain" userId="319a4f4791f24b01" providerId="LiveId" clId="{4D40A78D-E7F1-4554-A4FF-7811B4970108}" dt="2020-04-07T15:03:26.200" v="779" actId="478"/>
          <ac:spMkLst>
            <pc:docMk/>
            <pc:sldMk cId="583916612" sldId="752"/>
            <ac:spMk id="13" creationId="{35E5DFA0-0E65-41AD-BD1D-9F704A9F6153}"/>
          </ac:spMkLst>
        </pc:spChg>
        <pc:spChg chg="del">
          <ac:chgData name="farouk abu hassanain" userId="319a4f4791f24b01" providerId="LiveId" clId="{4D40A78D-E7F1-4554-A4FF-7811B4970108}" dt="2020-04-07T15:03:23.243" v="778" actId="478"/>
          <ac:spMkLst>
            <pc:docMk/>
            <pc:sldMk cId="583916612" sldId="752"/>
            <ac:spMk id="15" creationId="{EFDA4387-727F-422A-BF39-CA7C919FDE8B}"/>
          </ac:spMkLst>
        </pc:spChg>
        <pc:spChg chg="add mod">
          <ac:chgData name="farouk abu hassanain" userId="319a4f4791f24b01" providerId="LiveId" clId="{4D40A78D-E7F1-4554-A4FF-7811B4970108}" dt="2020-04-07T15:23:03.279" v="1358" actId="207"/>
          <ac:spMkLst>
            <pc:docMk/>
            <pc:sldMk cId="583916612" sldId="752"/>
            <ac:spMk id="62" creationId="{A31E5F0D-4650-4A04-8B66-5EF89881559A}"/>
          </ac:spMkLst>
        </pc:spChg>
        <pc:spChg chg="add del mod">
          <ac:chgData name="farouk abu hassanain" userId="319a4f4791f24b01" providerId="LiveId" clId="{4D40A78D-E7F1-4554-A4FF-7811B4970108}" dt="2020-04-07T15:11:22.685" v="797" actId="478"/>
          <ac:spMkLst>
            <pc:docMk/>
            <pc:sldMk cId="583916612" sldId="752"/>
            <ac:spMk id="64" creationId="{FFCDCB13-EBEB-430C-A513-D44FFA88636F}"/>
          </ac:spMkLst>
        </pc:spChg>
        <pc:spChg chg="add del mod">
          <ac:chgData name="farouk abu hassanain" userId="319a4f4791f24b01" providerId="LiveId" clId="{4D40A78D-E7F1-4554-A4FF-7811B4970108}" dt="2020-04-07T15:11:22.685" v="797" actId="478"/>
          <ac:spMkLst>
            <pc:docMk/>
            <pc:sldMk cId="583916612" sldId="752"/>
            <ac:spMk id="65" creationId="{52E6F995-3CA8-484E-B093-E16898C81BCB}"/>
          </ac:spMkLst>
        </pc:spChg>
        <pc:spChg chg="del topLvl">
          <ac:chgData name="farouk abu hassanain" userId="319a4f4791f24b01" providerId="LiveId" clId="{4D40A78D-E7F1-4554-A4FF-7811B4970108}" dt="2020-04-07T15:11:22.685" v="797" actId="478"/>
          <ac:spMkLst>
            <pc:docMk/>
            <pc:sldMk cId="583916612" sldId="752"/>
            <ac:spMk id="67" creationId="{43CB4531-0EE0-4C40-A7C8-BFC38DE2EC99}"/>
          </ac:spMkLst>
        </pc:spChg>
        <pc:spChg chg="del topLvl">
          <ac:chgData name="farouk abu hassanain" userId="319a4f4791f24b01" providerId="LiveId" clId="{4D40A78D-E7F1-4554-A4FF-7811B4970108}" dt="2020-04-07T15:10:37.161" v="790" actId="478"/>
          <ac:spMkLst>
            <pc:docMk/>
            <pc:sldMk cId="583916612" sldId="752"/>
            <ac:spMk id="68" creationId="{4E4F741C-C7DF-4263-B294-6E35D0912AEB}"/>
          </ac:spMkLst>
        </pc:spChg>
        <pc:spChg chg="del">
          <ac:chgData name="farouk abu hassanain" userId="319a4f4791f24b01" providerId="LiveId" clId="{4D40A78D-E7F1-4554-A4FF-7811B4970108}" dt="2020-04-07T15:10:35.390" v="789" actId="478"/>
          <ac:spMkLst>
            <pc:docMk/>
            <pc:sldMk cId="583916612" sldId="752"/>
            <ac:spMk id="69" creationId="{60E2A65B-4492-474E-AC52-23BB234B31FB}"/>
          </ac:spMkLst>
        </pc:spChg>
        <pc:spChg chg="add del mod">
          <ac:chgData name="farouk abu hassanain" userId="319a4f4791f24b01" providerId="LiveId" clId="{4D40A78D-E7F1-4554-A4FF-7811B4970108}" dt="2020-04-07T15:10:10.211" v="787" actId="478"/>
          <ac:spMkLst>
            <pc:docMk/>
            <pc:sldMk cId="583916612" sldId="752"/>
            <ac:spMk id="70" creationId="{F45DDB40-9D65-4143-83B1-7BF98EAA5912}"/>
          </ac:spMkLst>
        </pc:spChg>
        <pc:spChg chg="add del mod">
          <ac:chgData name="farouk abu hassanain" userId="319a4f4791f24b01" providerId="LiveId" clId="{4D40A78D-E7F1-4554-A4FF-7811B4970108}" dt="2020-04-07T15:10:10.211" v="787" actId="478"/>
          <ac:spMkLst>
            <pc:docMk/>
            <pc:sldMk cId="583916612" sldId="752"/>
            <ac:spMk id="71" creationId="{CE9C52B2-ADA7-42D6-BEA7-8517E132A700}"/>
          </ac:spMkLst>
        </pc:spChg>
        <pc:spChg chg="del topLvl">
          <ac:chgData name="farouk abu hassanain" userId="319a4f4791f24b01" providerId="LiveId" clId="{4D40A78D-E7F1-4554-A4FF-7811B4970108}" dt="2020-04-07T15:11:22.685" v="797" actId="478"/>
          <ac:spMkLst>
            <pc:docMk/>
            <pc:sldMk cId="583916612" sldId="752"/>
            <ac:spMk id="73" creationId="{923836AC-F21D-43CD-B22D-0A436123ED6D}"/>
          </ac:spMkLst>
        </pc:spChg>
        <pc:spChg chg="del topLvl">
          <ac:chgData name="farouk abu hassanain" userId="319a4f4791f24b01" providerId="LiveId" clId="{4D40A78D-E7F1-4554-A4FF-7811B4970108}" dt="2020-04-07T15:10:38.934" v="791" actId="478"/>
          <ac:spMkLst>
            <pc:docMk/>
            <pc:sldMk cId="583916612" sldId="752"/>
            <ac:spMk id="74" creationId="{77685A8A-A274-4B54-BB0D-B8E69CB32C1A}"/>
          </ac:spMkLst>
        </pc:spChg>
        <pc:spChg chg="del">
          <ac:chgData name="farouk abu hassanain" userId="319a4f4791f24b01" providerId="LiveId" clId="{4D40A78D-E7F1-4554-A4FF-7811B4970108}" dt="2020-04-07T15:10:32.914" v="788" actId="478"/>
          <ac:spMkLst>
            <pc:docMk/>
            <pc:sldMk cId="583916612" sldId="752"/>
            <ac:spMk id="75" creationId="{44D44FC2-A54D-412B-949D-2A2FD6F1EAD2}"/>
          </ac:spMkLst>
        </pc:spChg>
        <pc:spChg chg="add del mod">
          <ac:chgData name="farouk abu hassanain" userId="319a4f4791f24b01" providerId="LiveId" clId="{4D40A78D-E7F1-4554-A4FF-7811B4970108}" dt="2020-04-07T15:10:10.211" v="787" actId="478"/>
          <ac:spMkLst>
            <pc:docMk/>
            <pc:sldMk cId="583916612" sldId="752"/>
            <ac:spMk id="76" creationId="{724AA265-0035-4A59-9BC8-C19F781877A6}"/>
          </ac:spMkLst>
        </pc:spChg>
        <pc:spChg chg="add del mod">
          <ac:chgData name="farouk abu hassanain" userId="319a4f4791f24b01" providerId="LiveId" clId="{4D40A78D-E7F1-4554-A4FF-7811B4970108}" dt="2020-04-07T15:10:10.211" v="787" actId="478"/>
          <ac:spMkLst>
            <pc:docMk/>
            <pc:sldMk cId="583916612" sldId="752"/>
            <ac:spMk id="77" creationId="{F490AE61-B7C3-43FD-A53A-DBC2E8C55B9E}"/>
          </ac:spMkLst>
        </pc:spChg>
        <pc:spChg chg="add del mod">
          <ac:chgData name="farouk abu hassanain" userId="319a4f4791f24b01" providerId="LiveId" clId="{4D40A78D-E7F1-4554-A4FF-7811B4970108}" dt="2020-04-07T15:11:12.385" v="794" actId="478"/>
          <ac:spMkLst>
            <pc:docMk/>
            <pc:sldMk cId="583916612" sldId="752"/>
            <ac:spMk id="87" creationId="{11DE9DD4-BBF0-4E58-BA88-FB888D8A2035}"/>
          </ac:spMkLst>
        </pc:spChg>
        <pc:spChg chg="add del mod">
          <ac:chgData name="farouk abu hassanain" userId="319a4f4791f24b01" providerId="LiveId" clId="{4D40A78D-E7F1-4554-A4FF-7811B4970108}" dt="2020-04-07T15:11:17.365" v="795" actId="478"/>
          <ac:spMkLst>
            <pc:docMk/>
            <pc:sldMk cId="583916612" sldId="752"/>
            <ac:spMk id="88" creationId="{C36C4207-D13A-4DC4-9042-A559686DC239}"/>
          </ac:spMkLst>
        </pc:spChg>
        <pc:spChg chg="add mod">
          <ac:chgData name="farouk abu hassanain" userId="319a4f4791f24b01" providerId="LiveId" clId="{4D40A78D-E7F1-4554-A4FF-7811B4970108}" dt="2020-04-07T15:21:59.026" v="1322" actId="1037"/>
          <ac:spMkLst>
            <pc:docMk/>
            <pc:sldMk cId="583916612" sldId="752"/>
            <ac:spMk id="89" creationId="{4947F52F-27D7-4441-9DBB-CCFC94E1EAE9}"/>
          </ac:spMkLst>
        </pc:spChg>
        <pc:spChg chg="add mod">
          <ac:chgData name="farouk abu hassanain" userId="319a4f4791f24b01" providerId="LiveId" clId="{4D40A78D-E7F1-4554-A4FF-7811B4970108}" dt="2020-04-07T15:22:09.651" v="1351" actId="1038"/>
          <ac:spMkLst>
            <pc:docMk/>
            <pc:sldMk cId="583916612" sldId="752"/>
            <ac:spMk id="90" creationId="{0C04E170-5D85-4ADC-B3E0-30DEE17AC808}"/>
          </ac:spMkLst>
        </pc:spChg>
        <pc:spChg chg="add del mod">
          <ac:chgData name="farouk abu hassanain" userId="319a4f4791f24b01" providerId="LiveId" clId="{4D40A78D-E7F1-4554-A4FF-7811B4970108}" dt="2020-04-07T15:11:19.293" v="796" actId="478"/>
          <ac:spMkLst>
            <pc:docMk/>
            <pc:sldMk cId="583916612" sldId="752"/>
            <ac:spMk id="91" creationId="{AF7B6686-2939-44FE-9007-9BFDDF81235A}"/>
          </ac:spMkLst>
        </pc:spChg>
        <pc:spChg chg="add del mod">
          <ac:chgData name="farouk abu hassanain" userId="319a4f4791f24b01" providerId="LiveId" clId="{4D40A78D-E7F1-4554-A4FF-7811B4970108}" dt="2020-04-07T15:11:19.293" v="796" actId="478"/>
          <ac:spMkLst>
            <pc:docMk/>
            <pc:sldMk cId="583916612" sldId="752"/>
            <ac:spMk id="96" creationId="{AB6B5FB6-5692-4B89-8581-4B967290B493}"/>
          </ac:spMkLst>
        </pc:spChg>
        <pc:spChg chg="add del mod">
          <ac:chgData name="farouk abu hassanain" userId="319a4f4791f24b01" providerId="LiveId" clId="{4D40A78D-E7F1-4554-A4FF-7811B4970108}" dt="2020-04-07T15:11:19.293" v="796" actId="478"/>
          <ac:spMkLst>
            <pc:docMk/>
            <pc:sldMk cId="583916612" sldId="752"/>
            <ac:spMk id="97" creationId="{7283F3FD-63A1-4F55-92C8-454615FF663F}"/>
          </ac:spMkLst>
        </pc:spChg>
        <pc:spChg chg="mod topLvl">
          <ac:chgData name="farouk abu hassanain" userId="319a4f4791f24b01" providerId="LiveId" clId="{4D40A78D-E7F1-4554-A4FF-7811B4970108}" dt="2020-04-07T17:29:59.263" v="2913" actId="207"/>
          <ac:spMkLst>
            <pc:docMk/>
            <pc:sldMk cId="583916612" sldId="752"/>
            <ac:spMk id="99" creationId="{38B9049E-F5D3-4557-8FC6-31A3ABE63C50}"/>
          </ac:spMkLst>
        </pc:spChg>
        <pc:spChg chg="del topLvl">
          <ac:chgData name="farouk abu hassanain" userId="319a4f4791f24b01" providerId="LiveId" clId="{4D40A78D-E7F1-4554-A4FF-7811B4970108}" dt="2020-04-07T15:11:56.202" v="802" actId="478"/>
          <ac:spMkLst>
            <pc:docMk/>
            <pc:sldMk cId="583916612" sldId="752"/>
            <ac:spMk id="100" creationId="{5244E02F-39CC-4DC7-A147-17F5542CC3CE}"/>
          </ac:spMkLst>
        </pc:spChg>
        <pc:spChg chg="del">
          <ac:chgData name="farouk abu hassanain" userId="319a4f4791f24b01" providerId="LiveId" clId="{4D40A78D-E7F1-4554-A4FF-7811B4970108}" dt="2020-04-07T15:11:51.518" v="799" actId="478"/>
          <ac:spMkLst>
            <pc:docMk/>
            <pc:sldMk cId="583916612" sldId="752"/>
            <ac:spMk id="101" creationId="{D5FEA89D-78BE-469D-96F3-F35C266FC8BB}"/>
          </ac:spMkLst>
        </pc:spChg>
        <pc:spChg chg="add del mod">
          <ac:chgData name="farouk abu hassanain" userId="319a4f4791f24b01" providerId="LiveId" clId="{4D40A78D-E7F1-4554-A4FF-7811B4970108}" dt="2020-04-07T15:12:04.470" v="805" actId="478"/>
          <ac:spMkLst>
            <pc:docMk/>
            <pc:sldMk cId="583916612" sldId="752"/>
            <ac:spMk id="102" creationId="{A5CD3449-9EB8-4CCB-8010-FE3EDAF8BB47}"/>
          </ac:spMkLst>
        </pc:spChg>
        <pc:spChg chg="add del mod">
          <ac:chgData name="farouk abu hassanain" userId="319a4f4791f24b01" providerId="LiveId" clId="{4D40A78D-E7F1-4554-A4FF-7811B4970108}" dt="2020-04-07T15:12:04.470" v="805" actId="478"/>
          <ac:spMkLst>
            <pc:docMk/>
            <pc:sldMk cId="583916612" sldId="752"/>
            <ac:spMk id="103" creationId="{62498FF8-5320-4238-A985-B4C9C7916FD9}"/>
          </ac:spMkLst>
        </pc:spChg>
        <pc:spChg chg="mod topLvl">
          <ac:chgData name="farouk abu hassanain" userId="319a4f4791f24b01" providerId="LiveId" clId="{4D40A78D-E7F1-4554-A4FF-7811B4970108}" dt="2020-04-07T17:29:48.777" v="2893" actId="207"/>
          <ac:spMkLst>
            <pc:docMk/>
            <pc:sldMk cId="583916612" sldId="752"/>
            <ac:spMk id="105" creationId="{5442353F-037C-49B6-8987-6392AEE37196}"/>
          </ac:spMkLst>
        </pc:spChg>
        <pc:spChg chg="del topLvl">
          <ac:chgData name="farouk abu hassanain" userId="319a4f4791f24b01" providerId="LiveId" clId="{4D40A78D-E7F1-4554-A4FF-7811B4970108}" dt="2020-04-07T15:11:54.825" v="801" actId="478"/>
          <ac:spMkLst>
            <pc:docMk/>
            <pc:sldMk cId="583916612" sldId="752"/>
            <ac:spMk id="106" creationId="{BB36BDB1-D3E6-4927-96A1-3492B4E76D3B}"/>
          </ac:spMkLst>
        </pc:spChg>
        <pc:spChg chg="del">
          <ac:chgData name="farouk abu hassanain" userId="319a4f4791f24b01" providerId="LiveId" clId="{4D40A78D-E7F1-4554-A4FF-7811B4970108}" dt="2020-04-07T15:11:53.468" v="800" actId="478"/>
          <ac:spMkLst>
            <pc:docMk/>
            <pc:sldMk cId="583916612" sldId="752"/>
            <ac:spMk id="107" creationId="{11A882FB-C50E-44FD-BCF0-6202EEFF54B2}"/>
          </ac:spMkLst>
        </pc:spChg>
        <pc:spChg chg="add del mod">
          <ac:chgData name="farouk abu hassanain" userId="319a4f4791f24b01" providerId="LiveId" clId="{4D40A78D-E7F1-4554-A4FF-7811B4970108}" dt="2020-04-07T15:12:04.470" v="805" actId="478"/>
          <ac:spMkLst>
            <pc:docMk/>
            <pc:sldMk cId="583916612" sldId="752"/>
            <ac:spMk id="108" creationId="{7E37C230-14B1-4858-8173-6275F1B0C343}"/>
          </ac:spMkLst>
        </pc:spChg>
        <pc:spChg chg="add del mod">
          <ac:chgData name="farouk abu hassanain" userId="319a4f4791f24b01" providerId="LiveId" clId="{4D40A78D-E7F1-4554-A4FF-7811B4970108}" dt="2020-04-07T15:12:04.470" v="805" actId="478"/>
          <ac:spMkLst>
            <pc:docMk/>
            <pc:sldMk cId="583916612" sldId="752"/>
            <ac:spMk id="109" creationId="{FAEAD17A-013C-4B60-8B31-7BAFA394D6E2}"/>
          </ac:spMkLst>
        </pc:spChg>
        <pc:spChg chg="add del mod">
          <ac:chgData name="farouk abu hassanain" userId="319a4f4791f24b01" providerId="LiveId" clId="{4D40A78D-E7F1-4554-A4FF-7811B4970108}" dt="2020-04-07T15:11:17.365" v="795" actId="478"/>
          <ac:spMkLst>
            <pc:docMk/>
            <pc:sldMk cId="583916612" sldId="752"/>
            <ac:spMk id="114" creationId="{86792967-DA98-4A9F-B41A-FD759CB37CE2}"/>
          </ac:spMkLst>
        </pc:spChg>
        <pc:spChg chg="add del mod">
          <ac:chgData name="farouk abu hassanain" userId="319a4f4791f24b01" providerId="LiveId" clId="{4D40A78D-E7F1-4554-A4FF-7811B4970108}" dt="2020-04-07T15:11:17.365" v="795" actId="478"/>
          <ac:spMkLst>
            <pc:docMk/>
            <pc:sldMk cId="583916612" sldId="752"/>
            <ac:spMk id="115" creationId="{E7390FB7-82C5-4D2A-A464-7101066AE064}"/>
          </ac:spMkLst>
        </pc:spChg>
        <pc:spChg chg="add del mod">
          <ac:chgData name="farouk abu hassanain" userId="319a4f4791f24b01" providerId="LiveId" clId="{4D40A78D-E7F1-4554-A4FF-7811B4970108}" dt="2020-04-07T15:11:12.385" v="794" actId="478"/>
          <ac:spMkLst>
            <pc:docMk/>
            <pc:sldMk cId="583916612" sldId="752"/>
            <ac:spMk id="120" creationId="{0FDB748E-4ABF-4CBA-B6DA-51EF456626EA}"/>
          </ac:spMkLst>
        </pc:spChg>
        <pc:spChg chg="add del mod">
          <ac:chgData name="farouk abu hassanain" userId="319a4f4791f24b01" providerId="LiveId" clId="{4D40A78D-E7F1-4554-A4FF-7811B4970108}" dt="2020-04-07T15:11:12.385" v="794" actId="478"/>
          <ac:spMkLst>
            <pc:docMk/>
            <pc:sldMk cId="583916612" sldId="752"/>
            <ac:spMk id="121" creationId="{8DCCC62F-F54C-4C90-ACE7-6978A53C8779}"/>
          </ac:spMkLst>
        </pc:spChg>
        <pc:spChg chg="add del mod">
          <ac:chgData name="farouk abu hassanain" userId="319a4f4791f24b01" providerId="LiveId" clId="{4D40A78D-E7F1-4554-A4FF-7811B4970108}" dt="2020-04-07T15:11:17.365" v="795" actId="478"/>
          <ac:spMkLst>
            <pc:docMk/>
            <pc:sldMk cId="583916612" sldId="752"/>
            <ac:spMk id="125" creationId="{FE094946-D16D-47A1-95BB-ABA6CE74B1B4}"/>
          </ac:spMkLst>
        </pc:spChg>
        <pc:spChg chg="add mod topLvl">
          <ac:chgData name="farouk abu hassanain" userId="319a4f4791f24b01" providerId="LiveId" clId="{4D40A78D-E7F1-4554-A4FF-7811B4970108}" dt="2020-04-07T15:21:59.026" v="1322" actId="1037"/>
          <ac:spMkLst>
            <pc:docMk/>
            <pc:sldMk cId="583916612" sldId="752"/>
            <ac:spMk id="139" creationId="{A4FA6086-F821-4EC5-9B69-E77BCAE53232}"/>
          </ac:spMkLst>
        </pc:spChg>
        <pc:spChg chg="add mod topLvl">
          <ac:chgData name="farouk abu hassanain" userId="319a4f4791f24b01" providerId="LiveId" clId="{4D40A78D-E7F1-4554-A4FF-7811B4970108}" dt="2020-04-07T15:22:09.651" v="1351" actId="1038"/>
          <ac:spMkLst>
            <pc:docMk/>
            <pc:sldMk cId="583916612" sldId="752"/>
            <ac:spMk id="140" creationId="{2CD35C9F-59A8-4778-9659-F2CEB8197FA6}"/>
          </ac:spMkLst>
        </pc:spChg>
        <pc:spChg chg="add mod">
          <ac:chgData name="farouk abu hassanain" userId="319a4f4791f24b01" providerId="LiveId" clId="{4D40A78D-E7F1-4554-A4FF-7811B4970108}" dt="2020-04-07T15:21:59.026" v="1322" actId="1037"/>
          <ac:spMkLst>
            <pc:docMk/>
            <pc:sldMk cId="583916612" sldId="752"/>
            <ac:spMk id="141" creationId="{951F51B4-2ED5-4B60-BB54-F1472085BAF1}"/>
          </ac:spMkLst>
        </pc:spChg>
        <pc:spChg chg="add mod">
          <ac:chgData name="farouk abu hassanain" userId="319a4f4791f24b01" providerId="LiveId" clId="{4D40A78D-E7F1-4554-A4FF-7811B4970108}" dt="2020-04-07T15:22:09.651" v="1351" actId="1038"/>
          <ac:spMkLst>
            <pc:docMk/>
            <pc:sldMk cId="583916612" sldId="752"/>
            <ac:spMk id="142" creationId="{61098E76-3F27-47F5-A772-277D80837AD7}"/>
          </ac:spMkLst>
        </pc:spChg>
        <pc:spChg chg="add mod">
          <ac:chgData name="farouk abu hassanain" userId="319a4f4791f24b01" providerId="LiveId" clId="{4D40A78D-E7F1-4554-A4FF-7811B4970108}" dt="2020-04-07T15:21:59.026" v="1322" actId="1037"/>
          <ac:spMkLst>
            <pc:docMk/>
            <pc:sldMk cId="583916612" sldId="752"/>
            <ac:spMk id="143" creationId="{01148524-1CAD-4D70-9F2C-37BE64AA752C}"/>
          </ac:spMkLst>
        </pc:spChg>
        <pc:spChg chg="add mod">
          <ac:chgData name="farouk abu hassanain" userId="319a4f4791f24b01" providerId="LiveId" clId="{4D40A78D-E7F1-4554-A4FF-7811B4970108}" dt="2020-04-07T15:22:09.651" v="1351" actId="1038"/>
          <ac:spMkLst>
            <pc:docMk/>
            <pc:sldMk cId="583916612" sldId="752"/>
            <ac:spMk id="144" creationId="{8D94FD5D-9416-416A-9B32-6FD6591C15AA}"/>
          </ac:spMkLst>
        </pc:spChg>
        <pc:spChg chg="add mod">
          <ac:chgData name="farouk abu hassanain" userId="319a4f4791f24b01" providerId="LiveId" clId="{4D40A78D-E7F1-4554-A4FF-7811B4970108}" dt="2020-04-07T15:21:59.026" v="1322" actId="1037"/>
          <ac:spMkLst>
            <pc:docMk/>
            <pc:sldMk cId="583916612" sldId="752"/>
            <ac:spMk id="145" creationId="{669BC41B-C59E-448C-8051-F532B16C24E4}"/>
          </ac:spMkLst>
        </pc:spChg>
        <pc:spChg chg="add mod">
          <ac:chgData name="farouk abu hassanain" userId="319a4f4791f24b01" providerId="LiveId" clId="{4D40A78D-E7F1-4554-A4FF-7811B4970108}" dt="2020-04-07T15:22:09.651" v="1351" actId="1038"/>
          <ac:spMkLst>
            <pc:docMk/>
            <pc:sldMk cId="583916612" sldId="752"/>
            <ac:spMk id="146" creationId="{C24F73A6-188D-4221-9F8A-57FFD3D02BA9}"/>
          </ac:spMkLst>
        </pc:spChg>
        <pc:spChg chg="add mod">
          <ac:chgData name="farouk abu hassanain" userId="319a4f4791f24b01" providerId="LiveId" clId="{4D40A78D-E7F1-4554-A4FF-7811B4970108}" dt="2020-04-07T15:21:59.026" v="1322" actId="1037"/>
          <ac:spMkLst>
            <pc:docMk/>
            <pc:sldMk cId="583916612" sldId="752"/>
            <ac:spMk id="147" creationId="{098D8083-310F-4F4B-A801-E04A2E70D318}"/>
          </ac:spMkLst>
        </pc:spChg>
        <pc:spChg chg="add mod">
          <ac:chgData name="farouk abu hassanain" userId="319a4f4791f24b01" providerId="LiveId" clId="{4D40A78D-E7F1-4554-A4FF-7811B4970108}" dt="2020-04-07T15:22:09.651" v="1351" actId="1038"/>
          <ac:spMkLst>
            <pc:docMk/>
            <pc:sldMk cId="583916612" sldId="752"/>
            <ac:spMk id="148" creationId="{0F3C2699-5438-49C9-8FF0-1A78E2658271}"/>
          </ac:spMkLst>
        </pc:spChg>
        <pc:spChg chg="add mod">
          <ac:chgData name="farouk abu hassanain" userId="319a4f4791f24b01" providerId="LiveId" clId="{4D40A78D-E7F1-4554-A4FF-7811B4970108}" dt="2020-04-07T15:21:59.026" v="1322" actId="1037"/>
          <ac:spMkLst>
            <pc:docMk/>
            <pc:sldMk cId="583916612" sldId="752"/>
            <ac:spMk id="149" creationId="{62ADED1B-234C-4F47-BC57-84C52D4C6EA2}"/>
          </ac:spMkLst>
        </pc:spChg>
        <pc:spChg chg="add mod">
          <ac:chgData name="farouk abu hassanain" userId="319a4f4791f24b01" providerId="LiveId" clId="{4D40A78D-E7F1-4554-A4FF-7811B4970108}" dt="2020-04-07T15:22:09.651" v="1351" actId="1038"/>
          <ac:spMkLst>
            <pc:docMk/>
            <pc:sldMk cId="583916612" sldId="752"/>
            <ac:spMk id="150" creationId="{33533AD2-3710-42B1-BE46-20295A362842}"/>
          </ac:spMkLst>
        </pc:spChg>
        <pc:spChg chg="add del mod">
          <ac:chgData name="farouk abu hassanain" userId="319a4f4791f24b01" providerId="LiveId" clId="{4D40A78D-E7F1-4554-A4FF-7811B4970108}" dt="2020-04-07T15:20:26.080" v="1248" actId="478"/>
          <ac:spMkLst>
            <pc:docMk/>
            <pc:sldMk cId="583916612" sldId="752"/>
            <ac:spMk id="151" creationId="{58D1BE8C-41B3-4578-9374-F7167BAE8C05}"/>
          </ac:spMkLst>
        </pc:spChg>
        <pc:spChg chg="add mod">
          <ac:chgData name="farouk abu hassanain" userId="319a4f4791f24b01" providerId="LiveId" clId="{4D40A78D-E7F1-4554-A4FF-7811B4970108}" dt="2020-04-07T15:22:39.169" v="1355" actId="14100"/>
          <ac:spMkLst>
            <pc:docMk/>
            <pc:sldMk cId="583916612" sldId="752"/>
            <ac:spMk id="152" creationId="{AFFD2D19-F68B-4E7C-B934-6E91D9C6DA76}"/>
          </ac:spMkLst>
        </pc:spChg>
        <pc:spChg chg="add mod">
          <ac:chgData name="farouk abu hassanain" userId="319a4f4791f24b01" providerId="LiveId" clId="{4D40A78D-E7F1-4554-A4FF-7811B4970108}" dt="2020-04-07T15:22:27.813" v="1352" actId="207"/>
          <ac:spMkLst>
            <pc:docMk/>
            <pc:sldMk cId="583916612" sldId="752"/>
            <ac:spMk id="153" creationId="{121F439D-E3FD-4BD5-B3BE-985CE724FB5C}"/>
          </ac:spMkLst>
        </pc:spChg>
        <pc:spChg chg="add mod">
          <ac:chgData name="farouk abu hassanain" userId="319a4f4791f24b01" providerId="LiveId" clId="{4D40A78D-E7F1-4554-A4FF-7811B4970108}" dt="2020-04-07T15:22:27.813" v="1352" actId="207"/>
          <ac:spMkLst>
            <pc:docMk/>
            <pc:sldMk cId="583916612" sldId="752"/>
            <ac:spMk id="154" creationId="{B242D0EF-ACDE-4D98-9AB8-56DA17C98A96}"/>
          </ac:spMkLst>
        </pc:spChg>
        <pc:grpChg chg="add del mod">
          <ac:chgData name="farouk abu hassanain" userId="319a4f4791f24b01" providerId="LiveId" clId="{4D40A78D-E7F1-4554-A4FF-7811B4970108}" dt="2020-04-07T15:19:45.659" v="1167" actId="165"/>
          <ac:grpSpMkLst>
            <pc:docMk/>
            <pc:sldMk cId="583916612" sldId="752"/>
            <ac:grpSpMk id="7" creationId="{99137CD5-410D-44A8-B30D-14B8A178F2DE}"/>
          </ac:grpSpMkLst>
        </pc:grpChg>
        <pc:grpChg chg="del">
          <ac:chgData name="farouk abu hassanain" userId="319a4f4791f24b01" providerId="LiveId" clId="{4D40A78D-E7F1-4554-A4FF-7811B4970108}" dt="2020-04-07T15:03:20.176" v="777" actId="478"/>
          <ac:grpSpMkLst>
            <pc:docMk/>
            <pc:sldMk cId="583916612" sldId="752"/>
            <ac:grpSpMk id="9" creationId="{517AE647-63F2-43B6-B6D5-2AACCB1F5B65}"/>
          </ac:grpSpMkLst>
        </pc:grpChg>
        <pc:grpChg chg="del">
          <ac:chgData name="farouk abu hassanain" userId="319a4f4791f24b01" providerId="LiveId" clId="{4D40A78D-E7F1-4554-A4FF-7811B4970108}" dt="2020-04-07T15:03:23.243" v="778" actId="478"/>
          <ac:grpSpMkLst>
            <pc:docMk/>
            <pc:sldMk cId="583916612" sldId="752"/>
            <ac:grpSpMk id="44" creationId="{755D4360-A702-440E-842E-C7B9BECB3A97}"/>
          </ac:grpSpMkLst>
        </pc:grpChg>
        <pc:grpChg chg="add del mod">
          <ac:chgData name="farouk abu hassanain" userId="319a4f4791f24b01" providerId="LiveId" clId="{4D40A78D-E7F1-4554-A4FF-7811B4970108}" dt="2020-04-07T15:10:37.161" v="790" actId="478"/>
          <ac:grpSpMkLst>
            <pc:docMk/>
            <pc:sldMk cId="583916612" sldId="752"/>
            <ac:grpSpMk id="66" creationId="{37FE8AD5-168D-44DA-A0B2-AC14B25B7F50}"/>
          </ac:grpSpMkLst>
        </pc:grpChg>
        <pc:grpChg chg="add del mod">
          <ac:chgData name="farouk abu hassanain" userId="319a4f4791f24b01" providerId="LiveId" clId="{4D40A78D-E7F1-4554-A4FF-7811B4970108}" dt="2020-04-07T15:10:38.934" v="791" actId="478"/>
          <ac:grpSpMkLst>
            <pc:docMk/>
            <pc:sldMk cId="583916612" sldId="752"/>
            <ac:grpSpMk id="72" creationId="{3D4EAD3C-D5FE-4AB3-8563-F463EEE41BCE}"/>
          </ac:grpSpMkLst>
        </pc:grpChg>
        <pc:grpChg chg="add del mod">
          <ac:chgData name="farouk abu hassanain" userId="319a4f4791f24b01" providerId="LiveId" clId="{4D40A78D-E7F1-4554-A4FF-7811B4970108}" dt="2020-04-07T15:11:22.685" v="797" actId="478"/>
          <ac:grpSpMkLst>
            <pc:docMk/>
            <pc:sldMk cId="583916612" sldId="752"/>
            <ac:grpSpMk id="78" creationId="{CBC67B4C-65B1-40A1-AF9D-16B4AE4BD76B}"/>
          </ac:grpSpMkLst>
        </pc:grpChg>
        <pc:grpChg chg="add del mod">
          <ac:chgData name="farouk abu hassanain" userId="319a4f4791f24b01" providerId="LiveId" clId="{4D40A78D-E7F1-4554-A4FF-7811B4970108}" dt="2020-04-07T15:11:22.685" v="797" actId="478"/>
          <ac:grpSpMkLst>
            <pc:docMk/>
            <pc:sldMk cId="583916612" sldId="752"/>
            <ac:grpSpMk id="83" creationId="{A5AB547C-E1A1-4EC7-8E8C-E54957D08F9B}"/>
          </ac:grpSpMkLst>
        </pc:grpChg>
        <pc:grpChg chg="add del mod">
          <ac:chgData name="farouk abu hassanain" userId="319a4f4791f24b01" providerId="LiveId" clId="{4D40A78D-E7F1-4554-A4FF-7811B4970108}" dt="2020-04-07T15:11:19.293" v="796" actId="478"/>
          <ac:grpSpMkLst>
            <pc:docMk/>
            <pc:sldMk cId="583916612" sldId="752"/>
            <ac:grpSpMk id="92" creationId="{4EEDEBAE-06C3-427A-93A4-A04890757BFE}"/>
          </ac:grpSpMkLst>
        </pc:grpChg>
        <pc:grpChg chg="add del mod">
          <ac:chgData name="farouk abu hassanain" userId="319a4f4791f24b01" providerId="LiveId" clId="{4D40A78D-E7F1-4554-A4FF-7811B4970108}" dt="2020-04-07T15:11:56.202" v="802" actId="478"/>
          <ac:grpSpMkLst>
            <pc:docMk/>
            <pc:sldMk cId="583916612" sldId="752"/>
            <ac:grpSpMk id="98" creationId="{B7D9079C-C9A6-45C1-83AD-ED1F097B05F5}"/>
          </ac:grpSpMkLst>
        </pc:grpChg>
        <pc:grpChg chg="add del mod">
          <ac:chgData name="farouk abu hassanain" userId="319a4f4791f24b01" providerId="LiveId" clId="{4D40A78D-E7F1-4554-A4FF-7811B4970108}" dt="2020-04-07T15:11:54.825" v="801" actId="478"/>
          <ac:grpSpMkLst>
            <pc:docMk/>
            <pc:sldMk cId="583916612" sldId="752"/>
            <ac:grpSpMk id="104" creationId="{4953DDF4-346B-418D-A441-20301241CBD6}"/>
          </ac:grpSpMkLst>
        </pc:grpChg>
        <pc:grpChg chg="add del mod">
          <ac:chgData name="farouk abu hassanain" userId="319a4f4791f24b01" providerId="LiveId" clId="{4D40A78D-E7F1-4554-A4FF-7811B4970108}" dt="2020-04-07T15:11:17.365" v="795" actId="478"/>
          <ac:grpSpMkLst>
            <pc:docMk/>
            <pc:sldMk cId="583916612" sldId="752"/>
            <ac:grpSpMk id="110" creationId="{198629AD-2667-469C-AFCB-C3D6F3724C0E}"/>
          </ac:grpSpMkLst>
        </pc:grpChg>
        <pc:grpChg chg="add del mod">
          <ac:chgData name="farouk abu hassanain" userId="319a4f4791f24b01" providerId="LiveId" clId="{4D40A78D-E7F1-4554-A4FF-7811B4970108}" dt="2020-04-07T15:11:12.385" v="794" actId="478"/>
          <ac:grpSpMkLst>
            <pc:docMk/>
            <pc:sldMk cId="583916612" sldId="752"/>
            <ac:grpSpMk id="116" creationId="{BB9E1157-F377-4204-9C69-E3C7E3155DD5}"/>
          </ac:grpSpMkLst>
        </pc:grpChg>
        <pc:grpChg chg="add del mod">
          <ac:chgData name="farouk abu hassanain" userId="319a4f4791f24b01" providerId="LiveId" clId="{4D40A78D-E7F1-4554-A4FF-7811B4970108}" dt="2020-04-07T15:11:12.385" v="794" actId="478"/>
          <ac:grpSpMkLst>
            <pc:docMk/>
            <pc:sldMk cId="583916612" sldId="752"/>
            <ac:grpSpMk id="122" creationId="{C61C85A5-B69B-45DC-9829-AFBC24F85020}"/>
          </ac:grpSpMkLst>
        </pc:grpChg>
        <pc:grpChg chg="add del mod">
          <ac:chgData name="farouk abu hassanain" userId="319a4f4791f24b01" providerId="LiveId" clId="{4D40A78D-E7F1-4554-A4FF-7811B4970108}" dt="2020-04-07T15:11:59.093" v="803" actId="478"/>
          <ac:grpSpMkLst>
            <pc:docMk/>
            <pc:sldMk cId="583916612" sldId="752"/>
            <ac:grpSpMk id="126" creationId="{2D33E2CE-8BFD-4C1F-BB04-E174C893EC73}"/>
          </ac:grpSpMkLst>
        </pc:grpChg>
        <pc:grpChg chg="add del mod">
          <ac:chgData name="farouk abu hassanain" userId="319a4f4791f24b01" providerId="LiveId" clId="{4D40A78D-E7F1-4554-A4FF-7811B4970108}" dt="2020-04-07T15:11:19.293" v="796" actId="478"/>
          <ac:grpSpMkLst>
            <pc:docMk/>
            <pc:sldMk cId="583916612" sldId="752"/>
            <ac:grpSpMk id="130" creationId="{72EE7DBD-C1F9-44A5-9A9F-65A7511CBC07}"/>
          </ac:grpSpMkLst>
        </pc:grpChg>
        <pc:grpChg chg="add del mod">
          <ac:chgData name="farouk abu hassanain" userId="319a4f4791f24b01" providerId="LiveId" clId="{4D40A78D-E7F1-4554-A4FF-7811B4970108}" dt="2020-04-07T15:12:00.418" v="804" actId="478"/>
          <ac:grpSpMkLst>
            <pc:docMk/>
            <pc:sldMk cId="583916612" sldId="752"/>
            <ac:grpSpMk id="135" creationId="{84E4F87B-5BA2-47D7-8539-3135E6EDF8EA}"/>
          </ac:grpSpMkLst>
        </pc:grpChg>
        <pc:graphicFrameChg chg="add del mod">
          <ac:chgData name="farouk abu hassanain" userId="319a4f4791f24b01" providerId="LiveId" clId="{4D40A78D-E7F1-4554-A4FF-7811B4970108}" dt="2020-04-07T15:16:41.055" v="1166" actId="478"/>
          <ac:graphicFrameMkLst>
            <pc:docMk/>
            <pc:sldMk cId="583916612" sldId="752"/>
            <ac:graphicFrameMk id="63" creationId="{9D6683C0-E2C7-4739-AB21-B8C290180AF3}"/>
          </ac:graphicFrameMkLst>
        </pc:graphicFrameChg>
      </pc:sldChg>
      <pc:sldChg chg="del">
        <pc:chgData name="farouk abu hassanain" userId="319a4f4791f24b01" providerId="LiveId" clId="{4D40A78D-E7F1-4554-A4FF-7811B4970108}" dt="2020-04-07T13:40:56.335" v="231" actId="47"/>
        <pc:sldMkLst>
          <pc:docMk/>
          <pc:sldMk cId="2478643058" sldId="752"/>
        </pc:sldMkLst>
      </pc:sldChg>
      <pc:sldChg chg="del">
        <pc:chgData name="farouk abu hassanain" userId="319a4f4791f24b01" providerId="LiveId" clId="{4D40A78D-E7F1-4554-A4FF-7811B4970108}" dt="2020-04-07T13:40:56.335" v="231" actId="47"/>
        <pc:sldMkLst>
          <pc:docMk/>
          <pc:sldMk cId="1492976353" sldId="753"/>
        </pc:sldMkLst>
      </pc:sldChg>
      <pc:sldChg chg="addSp delSp modSp add setBg">
        <pc:chgData name="farouk abu hassanain" userId="319a4f4791f24b01" providerId="LiveId" clId="{4D40A78D-E7F1-4554-A4FF-7811B4970108}" dt="2020-04-07T17:28:05.879" v="2819" actId="20577"/>
        <pc:sldMkLst>
          <pc:docMk/>
          <pc:sldMk cId="4268050409" sldId="753"/>
        </pc:sldMkLst>
        <pc:spChg chg="mod">
          <ac:chgData name="farouk abu hassanain" userId="319a4f4791f24b01" providerId="LiveId" clId="{4D40A78D-E7F1-4554-A4FF-7811B4970108}" dt="2020-04-07T17:28:05.879" v="2819" actId="20577"/>
          <ac:spMkLst>
            <pc:docMk/>
            <pc:sldMk cId="4268050409" sldId="753"/>
            <ac:spMk id="4" creationId="{63633AA5-FD60-4A4D-B3C2-0921970BA2DC}"/>
          </ac:spMkLst>
        </pc:spChg>
        <pc:spChg chg="add mod">
          <ac:chgData name="farouk abu hassanain" userId="319a4f4791f24b01" providerId="LiveId" clId="{4D40A78D-E7F1-4554-A4FF-7811B4970108}" dt="2020-04-07T15:40:40.227" v="2313" actId="207"/>
          <ac:spMkLst>
            <pc:docMk/>
            <pc:sldMk cId="4268050409" sldId="753"/>
            <ac:spMk id="31" creationId="{506E0B2B-EF2D-4305-8E32-6BD319C5C73E}"/>
          </ac:spMkLst>
        </pc:spChg>
        <pc:spChg chg="add mod">
          <ac:chgData name="farouk abu hassanain" userId="319a4f4791f24b01" providerId="LiveId" clId="{4D40A78D-E7F1-4554-A4FF-7811B4970108}" dt="2020-04-07T15:47:33.909" v="2394" actId="14100"/>
          <ac:spMkLst>
            <pc:docMk/>
            <pc:sldMk cId="4268050409" sldId="753"/>
            <ac:spMk id="32" creationId="{25774F7F-A6A2-4340-B40D-6DB551B33379}"/>
          </ac:spMkLst>
        </pc:spChg>
        <pc:spChg chg="mod topLvl">
          <ac:chgData name="farouk abu hassanain" userId="319a4f4791f24b01" providerId="LiveId" clId="{4D40A78D-E7F1-4554-A4FF-7811B4970108}" dt="2020-04-07T15:47:59.110" v="2399" actId="164"/>
          <ac:spMkLst>
            <pc:docMk/>
            <pc:sldMk cId="4268050409" sldId="753"/>
            <ac:spMk id="35" creationId="{C81509FA-6E7C-4DA5-82C6-DBE8E5B2DE5A}"/>
          </ac:spMkLst>
        </pc:spChg>
        <pc:spChg chg="mod topLvl">
          <ac:chgData name="farouk abu hassanain" userId="319a4f4791f24b01" providerId="LiveId" clId="{4D40A78D-E7F1-4554-A4FF-7811B4970108}" dt="2020-04-07T15:48:02.781" v="2400" actId="164"/>
          <ac:spMkLst>
            <pc:docMk/>
            <pc:sldMk cId="4268050409" sldId="753"/>
            <ac:spMk id="37" creationId="{35AFA68B-4229-4A76-95FD-E3B2378108AF}"/>
          </ac:spMkLst>
        </pc:spChg>
        <pc:spChg chg="mod topLvl">
          <ac:chgData name="farouk abu hassanain" userId="319a4f4791f24b01" providerId="LiveId" clId="{4D40A78D-E7F1-4554-A4FF-7811B4970108}" dt="2020-04-07T15:48:05.704" v="2401" actId="164"/>
          <ac:spMkLst>
            <pc:docMk/>
            <pc:sldMk cId="4268050409" sldId="753"/>
            <ac:spMk id="39" creationId="{EC1DEAC1-1C52-4A9A-9ECD-180AC29117D9}"/>
          </ac:spMkLst>
        </pc:spChg>
        <pc:spChg chg="mod topLvl">
          <ac:chgData name="farouk abu hassanain" userId="319a4f4791f24b01" providerId="LiveId" clId="{4D40A78D-E7F1-4554-A4FF-7811B4970108}" dt="2020-04-07T15:48:08.483" v="2402" actId="164"/>
          <ac:spMkLst>
            <pc:docMk/>
            <pc:sldMk cId="4268050409" sldId="753"/>
            <ac:spMk id="41" creationId="{A7A8061C-2727-4231-8979-F9DE53629A58}"/>
          </ac:spMkLst>
        </pc:spChg>
        <pc:spChg chg="mod topLvl">
          <ac:chgData name="farouk abu hassanain" userId="319a4f4791f24b01" providerId="LiveId" clId="{4D40A78D-E7F1-4554-A4FF-7811B4970108}" dt="2020-04-07T15:48:10.965" v="2403" actId="164"/>
          <ac:spMkLst>
            <pc:docMk/>
            <pc:sldMk cId="4268050409" sldId="753"/>
            <ac:spMk id="43" creationId="{1B945AB8-E8BC-41DB-93C7-3A78872E1BD6}"/>
          </ac:spMkLst>
        </pc:spChg>
        <pc:spChg chg="del">
          <ac:chgData name="farouk abu hassanain" userId="319a4f4791f24b01" providerId="LiveId" clId="{4D40A78D-E7F1-4554-A4FF-7811B4970108}" dt="2020-04-07T15:23:17.220" v="1360" actId="478"/>
          <ac:spMkLst>
            <pc:docMk/>
            <pc:sldMk cId="4268050409" sldId="753"/>
            <ac:spMk id="62" creationId="{A31E5F0D-4650-4A04-8B66-5EF89881559A}"/>
          </ac:spMkLst>
        </pc:spChg>
        <pc:spChg chg="add mod">
          <ac:chgData name="farouk abu hassanain" userId="319a4f4791f24b01" providerId="LiveId" clId="{4D40A78D-E7F1-4554-A4FF-7811B4970108}" dt="2020-04-07T15:48:34.579" v="2465" actId="1035"/>
          <ac:spMkLst>
            <pc:docMk/>
            <pc:sldMk cId="4268050409" sldId="753"/>
            <ac:spMk id="63" creationId="{29D7C357-441B-4E2D-85A4-55EDA81A4731}"/>
          </ac:spMkLst>
        </pc:spChg>
        <pc:spChg chg="add mod">
          <ac:chgData name="farouk abu hassanain" userId="319a4f4791f24b01" providerId="LiveId" clId="{4D40A78D-E7F1-4554-A4FF-7811B4970108}" dt="2020-04-07T15:47:30.069" v="2393" actId="122"/>
          <ac:spMkLst>
            <pc:docMk/>
            <pc:sldMk cId="4268050409" sldId="753"/>
            <ac:spMk id="64" creationId="{2C17EA0A-981F-496D-8AB5-ED49812615DA}"/>
          </ac:spMkLst>
        </pc:spChg>
        <pc:spChg chg="add mod">
          <ac:chgData name="farouk abu hassanain" userId="319a4f4791f24b01" providerId="LiveId" clId="{4D40A78D-E7F1-4554-A4FF-7811B4970108}" dt="2020-04-07T15:48:34.579" v="2465" actId="1035"/>
          <ac:spMkLst>
            <pc:docMk/>
            <pc:sldMk cId="4268050409" sldId="753"/>
            <ac:spMk id="65" creationId="{B57AE98C-2C24-406F-A75E-07B8DFB94DCD}"/>
          </ac:spMkLst>
        </pc:spChg>
        <pc:spChg chg="add mod">
          <ac:chgData name="farouk abu hassanain" userId="319a4f4791f24b01" providerId="LiveId" clId="{4D40A78D-E7F1-4554-A4FF-7811B4970108}" dt="2020-04-07T15:47:45.084" v="2397" actId="20577"/>
          <ac:spMkLst>
            <pc:docMk/>
            <pc:sldMk cId="4268050409" sldId="753"/>
            <ac:spMk id="66" creationId="{94D0376A-258C-4096-AEEA-CE6DB8BAA03B}"/>
          </ac:spMkLst>
        </pc:spChg>
        <pc:spChg chg="del">
          <ac:chgData name="farouk abu hassanain" userId="319a4f4791f24b01" providerId="LiveId" clId="{4D40A78D-E7F1-4554-A4FF-7811B4970108}" dt="2020-04-07T15:23:17.220" v="1360" actId="478"/>
          <ac:spMkLst>
            <pc:docMk/>
            <pc:sldMk cId="4268050409" sldId="753"/>
            <ac:spMk id="89" creationId="{4947F52F-27D7-4441-9DBB-CCFC94E1EAE9}"/>
          </ac:spMkLst>
        </pc:spChg>
        <pc:spChg chg="del">
          <ac:chgData name="farouk abu hassanain" userId="319a4f4791f24b01" providerId="LiveId" clId="{4D40A78D-E7F1-4554-A4FF-7811B4970108}" dt="2020-04-07T15:23:17.220" v="1360" actId="478"/>
          <ac:spMkLst>
            <pc:docMk/>
            <pc:sldMk cId="4268050409" sldId="753"/>
            <ac:spMk id="90" creationId="{0C04E170-5D85-4ADC-B3E0-30DEE17AC808}"/>
          </ac:spMkLst>
        </pc:spChg>
        <pc:spChg chg="del">
          <ac:chgData name="farouk abu hassanain" userId="319a4f4791f24b01" providerId="LiveId" clId="{4D40A78D-E7F1-4554-A4FF-7811B4970108}" dt="2020-04-07T15:23:17.220" v="1360" actId="478"/>
          <ac:spMkLst>
            <pc:docMk/>
            <pc:sldMk cId="4268050409" sldId="753"/>
            <ac:spMk id="99" creationId="{38B9049E-F5D3-4557-8FC6-31A3ABE63C50}"/>
          </ac:spMkLst>
        </pc:spChg>
        <pc:spChg chg="del">
          <ac:chgData name="farouk abu hassanain" userId="319a4f4791f24b01" providerId="LiveId" clId="{4D40A78D-E7F1-4554-A4FF-7811B4970108}" dt="2020-04-07T15:23:17.220" v="1360" actId="478"/>
          <ac:spMkLst>
            <pc:docMk/>
            <pc:sldMk cId="4268050409" sldId="753"/>
            <ac:spMk id="105" creationId="{5442353F-037C-49B6-8987-6392AEE37196}"/>
          </ac:spMkLst>
        </pc:spChg>
        <pc:spChg chg="del">
          <ac:chgData name="farouk abu hassanain" userId="319a4f4791f24b01" providerId="LiveId" clId="{4D40A78D-E7F1-4554-A4FF-7811B4970108}" dt="2020-04-07T15:23:17.220" v="1360" actId="478"/>
          <ac:spMkLst>
            <pc:docMk/>
            <pc:sldMk cId="4268050409" sldId="753"/>
            <ac:spMk id="139" creationId="{A4FA6086-F821-4EC5-9B69-E77BCAE53232}"/>
          </ac:spMkLst>
        </pc:spChg>
        <pc:spChg chg="del">
          <ac:chgData name="farouk abu hassanain" userId="319a4f4791f24b01" providerId="LiveId" clId="{4D40A78D-E7F1-4554-A4FF-7811B4970108}" dt="2020-04-07T15:23:17.220" v="1360" actId="478"/>
          <ac:spMkLst>
            <pc:docMk/>
            <pc:sldMk cId="4268050409" sldId="753"/>
            <ac:spMk id="140" creationId="{2CD35C9F-59A8-4778-9659-F2CEB8197FA6}"/>
          </ac:spMkLst>
        </pc:spChg>
        <pc:spChg chg="del">
          <ac:chgData name="farouk abu hassanain" userId="319a4f4791f24b01" providerId="LiveId" clId="{4D40A78D-E7F1-4554-A4FF-7811B4970108}" dt="2020-04-07T15:23:17.220" v="1360" actId="478"/>
          <ac:spMkLst>
            <pc:docMk/>
            <pc:sldMk cId="4268050409" sldId="753"/>
            <ac:spMk id="141" creationId="{951F51B4-2ED5-4B60-BB54-F1472085BAF1}"/>
          </ac:spMkLst>
        </pc:spChg>
        <pc:spChg chg="del">
          <ac:chgData name="farouk abu hassanain" userId="319a4f4791f24b01" providerId="LiveId" clId="{4D40A78D-E7F1-4554-A4FF-7811B4970108}" dt="2020-04-07T15:23:17.220" v="1360" actId="478"/>
          <ac:spMkLst>
            <pc:docMk/>
            <pc:sldMk cId="4268050409" sldId="753"/>
            <ac:spMk id="142" creationId="{61098E76-3F27-47F5-A772-277D80837AD7}"/>
          </ac:spMkLst>
        </pc:spChg>
        <pc:spChg chg="del">
          <ac:chgData name="farouk abu hassanain" userId="319a4f4791f24b01" providerId="LiveId" clId="{4D40A78D-E7F1-4554-A4FF-7811B4970108}" dt="2020-04-07T15:23:17.220" v="1360" actId="478"/>
          <ac:spMkLst>
            <pc:docMk/>
            <pc:sldMk cId="4268050409" sldId="753"/>
            <ac:spMk id="143" creationId="{01148524-1CAD-4D70-9F2C-37BE64AA752C}"/>
          </ac:spMkLst>
        </pc:spChg>
        <pc:spChg chg="del">
          <ac:chgData name="farouk abu hassanain" userId="319a4f4791f24b01" providerId="LiveId" clId="{4D40A78D-E7F1-4554-A4FF-7811B4970108}" dt="2020-04-07T15:23:17.220" v="1360" actId="478"/>
          <ac:spMkLst>
            <pc:docMk/>
            <pc:sldMk cId="4268050409" sldId="753"/>
            <ac:spMk id="144" creationId="{8D94FD5D-9416-416A-9B32-6FD6591C15AA}"/>
          </ac:spMkLst>
        </pc:spChg>
        <pc:spChg chg="del">
          <ac:chgData name="farouk abu hassanain" userId="319a4f4791f24b01" providerId="LiveId" clId="{4D40A78D-E7F1-4554-A4FF-7811B4970108}" dt="2020-04-07T15:23:17.220" v="1360" actId="478"/>
          <ac:spMkLst>
            <pc:docMk/>
            <pc:sldMk cId="4268050409" sldId="753"/>
            <ac:spMk id="145" creationId="{669BC41B-C59E-448C-8051-F532B16C24E4}"/>
          </ac:spMkLst>
        </pc:spChg>
        <pc:spChg chg="del">
          <ac:chgData name="farouk abu hassanain" userId="319a4f4791f24b01" providerId="LiveId" clId="{4D40A78D-E7F1-4554-A4FF-7811B4970108}" dt="2020-04-07T15:23:17.220" v="1360" actId="478"/>
          <ac:spMkLst>
            <pc:docMk/>
            <pc:sldMk cId="4268050409" sldId="753"/>
            <ac:spMk id="146" creationId="{C24F73A6-188D-4221-9F8A-57FFD3D02BA9}"/>
          </ac:spMkLst>
        </pc:spChg>
        <pc:spChg chg="del">
          <ac:chgData name="farouk abu hassanain" userId="319a4f4791f24b01" providerId="LiveId" clId="{4D40A78D-E7F1-4554-A4FF-7811B4970108}" dt="2020-04-07T15:23:17.220" v="1360" actId="478"/>
          <ac:spMkLst>
            <pc:docMk/>
            <pc:sldMk cId="4268050409" sldId="753"/>
            <ac:spMk id="147" creationId="{098D8083-310F-4F4B-A801-E04A2E70D318}"/>
          </ac:spMkLst>
        </pc:spChg>
        <pc:spChg chg="del">
          <ac:chgData name="farouk abu hassanain" userId="319a4f4791f24b01" providerId="LiveId" clId="{4D40A78D-E7F1-4554-A4FF-7811B4970108}" dt="2020-04-07T15:23:17.220" v="1360" actId="478"/>
          <ac:spMkLst>
            <pc:docMk/>
            <pc:sldMk cId="4268050409" sldId="753"/>
            <ac:spMk id="148" creationId="{0F3C2699-5438-49C9-8FF0-1A78E2658271}"/>
          </ac:spMkLst>
        </pc:spChg>
        <pc:spChg chg="del">
          <ac:chgData name="farouk abu hassanain" userId="319a4f4791f24b01" providerId="LiveId" clId="{4D40A78D-E7F1-4554-A4FF-7811B4970108}" dt="2020-04-07T15:23:17.220" v="1360" actId="478"/>
          <ac:spMkLst>
            <pc:docMk/>
            <pc:sldMk cId="4268050409" sldId="753"/>
            <ac:spMk id="149" creationId="{62ADED1B-234C-4F47-BC57-84C52D4C6EA2}"/>
          </ac:spMkLst>
        </pc:spChg>
        <pc:spChg chg="del">
          <ac:chgData name="farouk abu hassanain" userId="319a4f4791f24b01" providerId="LiveId" clId="{4D40A78D-E7F1-4554-A4FF-7811B4970108}" dt="2020-04-07T15:23:17.220" v="1360" actId="478"/>
          <ac:spMkLst>
            <pc:docMk/>
            <pc:sldMk cId="4268050409" sldId="753"/>
            <ac:spMk id="150" creationId="{33533AD2-3710-42B1-BE46-20295A362842}"/>
          </ac:spMkLst>
        </pc:spChg>
        <pc:spChg chg="del">
          <ac:chgData name="farouk abu hassanain" userId="319a4f4791f24b01" providerId="LiveId" clId="{4D40A78D-E7F1-4554-A4FF-7811B4970108}" dt="2020-04-07T15:23:17.220" v="1360" actId="478"/>
          <ac:spMkLst>
            <pc:docMk/>
            <pc:sldMk cId="4268050409" sldId="753"/>
            <ac:spMk id="152" creationId="{AFFD2D19-F68B-4E7C-B934-6E91D9C6DA76}"/>
          </ac:spMkLst>
        </pc:spChg>
        <pc:spChg chg="del">
          <ac:chgData name="farouk abu hassanain" userId="319a4f4791f24b01" providerId="LiveId" clId="{4D40A78D-E7F1-4554-A4FF-7811B4970108}" dt="2020-04-07T15:23:17.220" v="1360" actId="478"/>
          <ac:spMkLst>
            <pc:docMk/>
            <pc:sldMk cId="4268050409" sldId="753"/>
            <ac:spMk id="153" creationId="{121F439D-E3FD-4BD5-B3BE-985CE724FB5C}"/>
          </ac:spMkLst>
        </pc:spChg>
        <pc:spChg chg="del">
          <ac:chgData name="farouk abu hassanain" userId="319a4f4791f24b01" providerId="LiveId" clId="{4D40A78D-E7F1-4554-A4FF-7811B4970108}" dt="2020-04-07T15:23:17.220" v="1360" actId="478"/>
          <ac:spMkLst>
            <pc:docMk/>
            <pc:sldMk cId="4268050409" sldId="753"/>
            <ac:spMk id="154" creationId="{B242D0EF-ACDE-4D98-9AB8-56DA17C98A96}"/>
          </ac:spMkLst>
        </pc:spChg>
        <pc:grpChg chg="add mod">
          <ac:chgData name="farouk abu hassanain" userId="319a4f4791f24b01" providerId="LiveId" clId="{4D40A78D-E7F1-4554-A4FF-7811B4970108}" dt="2020-04-07T15:47:59.110" v="2399" actId="164"/>
          <ac:grpSpMkLst>
            <pc:docMk/>
            <pc:sldMk cId="4268050409" sldId="753"/>
            <ac:grpSpMk id="7" creationId="{5AFF8383-A24B-4731-B0EB-02CBC715AD30}"/>
          </ac:grpSpMkLst>
        </pc:grpChg>
        <pc:grpChg chg="add mod">
          <ac:chgData name="farouk abu hassanain" userId="319a4f4791f24b01" providerId="LiveId" clId="{4D40A78D-E7F1-4554-A4FF-7811B4970108}" dt="2020-04-07T15:48:34.579" v="2465" actId="1035"/>
          <ac:grpSpMkLst>
            <pc:docMk/>
            <pc:sldMk cId="4268050409" sldId="753"/>
            <ac:grpSpMk id="9" creationId="{F3380185-ED5D-4BDE-B021-4A2B21BEDACA}"/>
          </ac:grpSpMkLst>
        </pc:grpChg>
        <pc:grpChg chg="add mod">
          <ac:chgData name="farouk abu hassanain" userId="319a4f4791f24b01" providerId="LiveId" clId="{4D40A78D-E7F1-4554-A4FF-7811B4970108}" dt="2020-04-07T15:48:05.704" v="2401" actId="164"/>
          <ac:grpSpMkLst>
            <pc:docMk/>
            <pc:sldMk cId="4268050409" sldId="753"/>
            <ac:grpSpMk id="10" creationId="{64684A05-2DCA-4983-B996-2D0AA7B0962F}"/>
          </ac:grpSpMkLst>
        </pc:grpChg>
        <pc:grpChg chg="add mod">
          <ac:chgData name="farouk abu hassanain" userId="319a4f4791f24b01" providerId="LiveId" clId="{4D40A78D-E7F1-4554-A4FF-7811B4970108}" dt="2020-04-07T15:48:34.579" v="2465" actId="1035"/>
          <ac:grpSpMkLst>
            <pc:docMk/>
            <pc:sldMk cId="4268050409" sldId="753"/>
            <ac:grpSpMk id="11" creationId="{133F84C1-58B9-4E50-8395-AB4C62BEC37E}"/>
          </ac:grpSpMkLst>
        </pc:grpChg>
        <pc:grpChg chg="add mod">
          <ac:chgData name="farouk abu hassanain" userId="319a4f4791f24b01" providerId="LiveId" clId="{4D40A78D-E7F1-4554-A4FF-7811B4970108}" dt="2020-04-07T15:48:10.965" v="2403" actId="164"/>
          <ac:grpSpMkLst>
            <pc:docMk/>
            <pc:sldMk cId="4268050409" sldId="753"/>
            <ac:grpSpMk id="12" creationId="{B5EAD478-BC58-4C3F-B7D5-EF8A36C09CFE}"/>
          </ac:grpSpMkLst>
        </pc:grpChg>
        <pc:grpChg chg="add del mod">
          <ac:chgData name="farouk abu hassanain" userId="319a4f4791f24b01" providerId="LiveId" clId="{4D40A78D-E7F1-4554-A4FF-7811B4970108}" dt="2020-04-07T15:47:54.200" v="2398" actId="165"/>
          <ac:grpSpMkLst>
            <pc:docMk/>
            <pc:sldMk cId="4268050409" sldId="753"/>
            <ac:grpSpMk id="33" creationId="{ED0451B2-F7AF-4DDA-A037-BE35D0D80CFF}"/>
          </ac:grpSpMkLst>
        </pc:grpChg>
        <pc:grpChg chg="mod topLvl">
          <ac:chgData name="farouk abu hassanain" userId="319a4f4791f24b01" providerId="LiveId" clId="{4D40A78D-E7F1-4554-A4FF-7811B4970108}" dt="2020-04-07T15:47:59.110" v="2399" actId="164"/>
          <ac:grpSpMkLst>
            <pc:docMk/>
            <pc:sldMk cId="4268050409" sldId="753"/>
            <ac:grpSpMk id="34" creationId="{C1D12403-54A1-45DA-B0F8-7DF018E1494C}"/>
          </ac:grpSpMkLst>
        </pc:grpChg>
        <pc:grpChg chg="mod topLvl">
          <ac:chgData name="farouk abu hassanain" userId="319a4f4791f24b01" providerId="LiveId" clId="{4D40A78D-E7F1-4554-A4FF-7811B4970108}" dt="2020-04-07T15:48:34.579" v="2465" actId="1035"/>
          <ac:grpSpMkLst>
            <pc:docMk/>
            <pc:sldMk cId="4268050409" sldId="753"/>
            <ac:grpSpMk id="36" creationId="{37A1C79B-F8B3-4F07-9D6C-BA8CAE03D4CC}"/>
          </ac:grpSpMkLst>
        </pc:grpChg>
        <pc:grpChg chg="mod topLvl">
          <ac:chgData name="farouk abu hassanain" userId="319a4f4791f24b01" providerId="LiveId" clId="{4D40A78D-E7F1-4554-A4FF-7811B4970108}" dt="2020-04-07T15:48:05.704" v="2401" actId="164"/>
          <ac:grpSpMkLst>
            <pc:docMk/>
            <pc:sldMk cId="4268050409" sldId="753"/>
            <ac:grpSpMk id="38" creationId="{908914E7-BAC4-4778-9A54-ED2A265AB242}"/>
          </ac:grpSpMkLst>
        </pc:grpChg>
        <pc:grpChg chg="mod topLvl">
          <ac:chgData name="farouk abu hassanain" userId="319a4f4791f24b01" providerId="LiveId" clId="{4D40A78D-E7F1-4554-A4FF-7811B4970108}" dt="2020-04-07T15:48:34.579" v="2465" actId="1035"/>
          <ac:grpSpMkLst>
            <pc:docMk/>
            <pc:sldMk cId="4268050409" sldId="753"/>
            <ac:grpSpMk id="40" creationId="{78260555-22DE-4D4D-A4FF-5A6D87631D62}"/>
          </ac:grpSpMkLst>
        </pc:grpChg>
        <pc:grpChg chg="mod topLvl">
          <ac:chgData name="farouk abu hassanain" userId="319a4f4791f24b01" providerId="LiveId" clId="{4D40A78D-E7F1-4554-A4FF-7811B4970108}" dt="2020-04-07T15:48:10.965" v="2403" actId="164"/>
          <ac:grpSpMkLst>
            <pc:docMk/>
            <pc:sldMk cId="4268050409" sldId="753"/>
            <ac:grpSpMk id="42" creationId="{99B52933-205E-49D1-B7DD-F9C6F29BF106}"/>
          </ac:grpSpMkLst>
        </pc:grpChg>
      </pc:sldChg>
      <pc:sldChg chg="del">
        <pc:chgData name="farouk abu hassanain" userId="319a4f4791f24b01" providerId="LiveId" clId="{4D40A78D-E7F1-4554-A4FF-7811B4970108}" dt="2020-04-07T13:40:56.335" v="231" actId="47"/>
        <pc:sldMkLst>
          <pc:docMk/>
          <pc:sldMk cId="1663589756" sldId="754"/>
        </pc:sldMkLst>
      </pc:sldChg>
      <pc:sldChg chg="addSp delSp modSp add delAnim modAnim">
        <pc:chgData name="farouk abu hassanain" userId="319a4f4791f24b01" providerId="LiveId" clId="{4D40A78D-E7F1-4554-A4FF-7811B4970108}" dt="2020-04-07T17:30:42.314" v="2914"/>
        <pc:sldMkLst>
          <pc:docMk/>
          <pc:sldMk cId="1789778756" sldId="754"/>
        </pc:sldMkLst>
        <pc:spChg chg="mod">
          <ac:chgData name="farouk abu hassanain" userId="319a4f4791f24b01" providerId="LiveId" clId="{4D40A78D-E7F1-4554-A4FF-7811B4970108}" dt="2020-04-07T17:28:13.784" v="2821" actId="20577"/>
          <ac:spMkLst>
            <pc:docMk/>
            <pc:sldMk cId="1789778756" sldId="754"/>
            <ac:spMk id="4" creationId="{63633AA5-FD60-4A4D-B3C2-0921970BA2DC}"/>
          </ac:spMkLst>
        </pc:spChg>
        <pc:spChg chg="add del">
          <ac:chgData name="farouk abu hassanain" userId="319a4f4791f24b01" providerId="LiveId" clId="{4D40A78D-E7F1-4554-A4FF-7811B4970108}" dt="2020-04-07T15:49:45.307" v="2496" actId="478"/>
          <ac:spMkLst>
            <pc:docMk/>
            <pc:sldMk cId="1789778756" sldId="754"/>
            <ac:spMk id="31" creationId="{506E0B2B-EF2D-4305-8E32-6BD319C5C73E}"/>
          </ac:spMkLst>
        </pc:spChg>
        <pc:spChg chg="del">
          <ac:chgData name="farouk abu hassanain" userId="319a4f4791f24b01" providerId="LiveId" clId="{4D40A78D-E7F1-4554-A4FF-7811B4970108}" dt="2020-04-07T15:49:04.734" v="2470" actId="478"/>
          <ac:spMkLst>
            <pc:docMk/>
            <pc:sldMk cId="1789778756" sldId="754"/>
            <ac:spMk id="32" creationId="{25774F7F-A6A2-4340-B40D-6DB551B33379}"/>
          </ac:spMkLst>
        </pc:spChg>
        <pc:spChg chg="mod">
          <ac:chgData name="farouk abu hassanain" userId="319a4f4791f24b01" providerId="LiveId" clId="{4D40A78D-E7F1-4554-A4FF-7811B4970108}" dt="2020-04-07T15:49:40.001" v="2494" actId="20577"/>
          <ac:spMkLst>
            <pc:docMk/>
            <pc:sldMk cId="1789778756" sldId="754"/>
            <ac:spMk id="53" creationId="{16CED25A-3047-41B4-B1A4-3FF01A5BDB47}"/>
          </ac:spMkLst>
        </pc:spChg>
        <pc:spChg chg="add del mod">
          <ac:chgData name="farouk abu hassanain" userId="319a4f4791f24b01" providerId="LiveId" clId="{4D40A78D-E7F1-4554-A4FF-7811B4970108}" dt="2020-04-07T15:49:43.708" v="2495" actId="478"/>
          <ac:spMkLst>
            <pc:docMk/>
            <pc:sldMk cId="1789778756" sldId="754"/>
            <ac:spMk id="62" creationId="{71689483-A50A-441F-A36E-E0991AB36448}"/>
          </ac:spMkLst>
        </pc:spChg>
        <pc:spChg chg="del">
          <ac:chgData name="farouk abu hassanain" userId="319a4f4791f24b01" providerId="LiveId" clId="{4D40A78D-E7F1-4554-A4FF-7811B4970108}" dt="2020-04-07T15:49:04.734" v="2470" actId="478"/>
          <ac:spMkLst>
            <pc:docMk/>
            <pc:sldMk cId="1789778756" sldId="754"/>
            <ac:spMk id="63" creationId="{29D7C357-441B-4E2D-85A4-55EDA81A4731}"/>
          </ac:spMkLst>
        </pc:spChg>
        <pc:spChg chg="del">
          <ac:chgData name="farouk abu hassanain" userId="319a4f4791f24b01" providerId="LiveId" clId="{4D40A78D-E7F1-4554-A4FF-7811B4970108}" dt="2020-04-07T15:49:04.734" v="2470" actId="478"/>
          <ac:spMkLst>
            <pc:docMk/>
            <pc:sldMk cId="1789778756" sldId="754"/>
            <ac:spMk id="64" creationId="{2C17EA0A-981F-496D-8AB5-ED49812615DA}"/>
          </ac:spMkLst>
        </pc:spChg>
        <pc:spChg chg="del">
          <ac:chgData name="farouk abu hassanain" userId="319a4f4791f24b01" providerId="LiveId" clId="{4D40A78D-E7F1-4554-A4FF-7811B4970108}" dt="2020-04-07T15:49:04.734" v="2470" actId="478"/>
          <ac:spMkLst>
            <pc:docMk/>
            <pc:sldMk cId="1789778756" sldId="754"/>
            <ac:spMk id="65" creationId="{B57AE98C-2C24-406F-A75E-07B8DFB94DCD}"/>
          </ac:spMkLst>
        </pc:spChg>
        <pc:spChg chg="del">
          <ac:chgData name="farouk abu hassanain" userId="319a4f4791f24b01" providerId="LiveId" clId="{4D40A78D-E7F1-4554-A4FF-7811B4970108}" dt="2020-04-07T15:49:04.734" v="2470" actId="478"/>
          <ac:spMkLst>
            <pc:docMk/>
            <pc:sldMk cId="1789778756" sldId="754"/>
            <ac:spMk id="66" creationId="{94D0376A-258C-4096-AEEA-CE6DB8BAA03B}"/>
          </ac:spMkLst>
        </pc:spChg>
        <pc:spChg chg="add mod">
          <ac:chgData name="farouk abu hassanain" userId="319a4f4791f24b01" providerId="LiveId" clId="{4D40A78D-E7F1-4554-A4FF-7811B4970108}" dt="2020-04-07T16:22:46.429" v="2547" actId="1076"/>
          <ac:spMkLst>
            <pc:docMk/>
            <pc:sldMk cId="1789778756" sldId="754"/>
            <ac:spMk id="68" creationId="{8B75B0B2-468D-4F9E-BCCD-B19C057D953E}"/>
          </ac:spMkLst>
        </pc:spChg>
        <pc:spChg chg="add mod">
          <ac:chgData name="farouk abu hassanain" userId="319a4f4791f24b01" providerId="LiveId" clId="{4D40A78D-E7F1-4554-A4FF-7811B4970108}" dt="2020-04-07T16:22:46.429" v="2547" actId="1076"/>
          <ac:spMkLst>
            <pc:docMk/>
            <pc:sldMk cId="1789778756" sldId="754"/>
            <ac:spMk id="69" creationId="{8190DA42-1AFB-435A-9346-F7FBC97E31AE}"/>
          </ac:spMkLst>
        </pc:spChg>
        <pc:spChg chg="add mod">
          <ac:chgData name="farouk abu hassanain" userId="319a4f4791f24b01" providerId="LiveId" clId="{4D40A78D-E7F1-4554-A4FF-7811B4970108}" dt="2020-04-07T16:22:46.429" v="2547" actId="1076"/>
          <ac:spMkLst>
            <pc:docMk/>
            <pc:sldMk cId="1789778756" sldId="754"/>
            <ac:spMk id="70" creationId="{C0B4E091-57BE-4917-94CC-B1E80A0C8B8F}"/>
          </ac:spMkLst>
        </pc:spChg>
        <pc:spChg chg="add del mod">
          <ac:chgData name="farouk abu hassanain" userId="319a4f4791f24b01" providerId="LiveId" clId="{4D40A78D-E7F1-4554-A4FF-7811B4970108}" dt="2020-04-07T15:59:51.340" v="2502" actId="478"/>
          <ac:spMkLst>
            <pc:docMk/>
            <pc:sldMk cId="1789778756" sldId="754"/>
            <ac:spMk id="82" creationId="{F93BEF5C-6991-45B0-839D-38100A3B4ACB}"/>
          </ac:spMkLst>
        </pc:spChg>
        <pc:spChg chg="add del mod">
          <ac:chgData name="farouk abu hassanain" userId="319a4f4791f24b01" providerId="LiveId" clId="{4D40A78D-E7F1-4554-A4FF-7811B4970108}" dt="2020-04-07T15:59:51.340" v="2502" actId="478"/>
          <ac:spMkLst>
            <pc:docMk/>
            <pc:sldMk cId="1789778756" sldId="754"/>
            <ac:spMk id="83" creationId="{4FE66346-BDAD-4B26-9D28-8CF2C6B27896}"/>
          </ac:spMkLst>
        </pc:spChg>
        <pc:spChg chg="add del mod">
          <ac:chgData name="farouk abu hassanain" userId="319a4f4791f24b01" providerId="LiveId" clId="{4D40A78D-E7F1-4554-A4FF-7811B4970108}" dt="2020-04-07T15:59:51.340" v="2502" actId="478"/>
          <ac:spMkLst>
            <pc:docMk/>
            <pc:sldMk cId="1789778756" sldId="754"/>
            <ac:spMk id="84" creationId="{09F23617-6D93-4598-8162-6CF1BD3AAB2D}"/>
          </ac:spMkLst>
        </pc:spChg>
        <pc:spChg chg="add mod">
          <ac:chgData name="farouk abu hassanain" userId="319a4f4791f24b01" providerId="LiveId" clId="{4D40A78D-E7F1-4554-A4FF-7811B4970108}" dt="2020-04-07T16:22:46.429" v="2547" actId="1076"/>
          <ac:spMkLst>
            <pc:docMk/>
            <pc:sldMk cId="1789778756" sldId="754"/>
            <ac:spMk id="85" creationId="{B6E083DE-404E-42AC-A5F2-F6DC54CA6B6F}"/>
          </ac:spMkLst>
        </pc:spChg>
        <pc:spChg chg="add mod">
          <ac:chgData name="farouk abu hassanain" userId="319a4f4791f24b01" providerId="LiveId" clId="{4D40A78D-E7F1-4554-A4FF-7811B4970108}" dt="2020-04-07T16:22:46.429" v="2547" actId="1076"/>
          <ac:spMkLst>
            <pc:docMk/>
            <pc:sldMk cId="1789778756" sldId="754"/>
            <ac:spMk id="86" creationId="{D52EAB89-E992-4071-B0D5-FE8C1F85CA2C}"/>
          </ac:spMkLst>
        </pc:spChg>
        <pc:spChg chg="add mod">
          <ac:chgData name="farouk abu hassanain" userId="319a4f4791f24b01" providerId="LiveId" clId="{4D40A78D-E7F1-4554-A4FF-7811B4970108}" dt="2020-04-07T16:22:46.429" v="2547" actId="1076"/>
          <ac:spMkLst>
            <pc:docMk/>
            <pc:sldMk cId="1789778756" sldId="754"/>
            <ac:spMk id="87" creationId="{97D39391-45D6-4D9A-9EBF-AE971FCF0321}"/>
          </ac:spMkLst>
        </pc:spChg>
        <pc:grpChg chg="del">
          <ac:chgData name="farouk abu hassanain" userId="319a4f4791f24b01" providerId="LiveId" clId="{4D40A78D-E7F1-4554-A4FF-7811B4970108}" dt="2020-04-07T15:49:04.734" v="2470" actId="478"/>
          <ac:grpSpMkLst>
            <pc:docMk/>
            <pc:sldMk cId="1789778756" sldId="754"/>
            <ac:grpSpMk id="7" creationId="{5AFF8383-A24B-4731-B0EB-02CBC715AD30}"/>
          </ac:grpSpMkLst>
        </pc:grpChg>
        <pc:grpChg chg="del">
          <ac:chgData name="farouk abu hassanain" userId="319a4f4791f24b01" providerId="LiveId" clId="{4D40A78D-E7F1-4554-A4FF-7811B4970108}" dt="2020-04-07T15:49:04.734" v="2470" actId="478"/>
          <ac:grpSpMkLst>
            <pc:docMk/>
            <pc:sldMk cId="1789778756" sldId="754"/>
            <ac:grpSpMk id="9" creationId="{F3380185-ED5D-4BDE-B021-4A2B21BEDACA}"/>
          </ac:grpSpMkLst>
        </pc:grpChg>
        <pc:grpChg chg="del">
          <ac:chgData name="farouk abu hassanain" userId="319a4f4791f24b01" providerId="LiveId" clId="{4D40A78D-E7F1-4554-A4FF-7811B4970108}" dt="2020-04-07T15:49:04.734" v="2470" actId="478"/>
          <ac:grpSpMkLst>
            <pc:docMk/>
            <pc:sldMk cId="1789778756" sldId="754"/>
            <ac:grpSpMk id="10" creationId="{64684A05-2DCA-4983-B996-2D0AA7B0962F}"/>
          </ac:grpSpMkLst>
        </pc:grpChg>
        <pc:grpChg chg="del">
          <ac:chgData name="farouk abu hassanain" userId="319a4f4791f24b01" providerId="LiveId" clId="{4D40A78D-E7F1-4554-A4FF-7811B4970108}" dt="2020-04-07T15:49:04.734" v="2470" actId="478"/>
          <ac:grpSpMkLst>
            <pc:docMk/>
            <pc:sldMk cId="1789778756" sldId="754"/>
            <ac:grpSpMk id="11" creationId="{133F84C1-58B9-4E50-8395-AB4C62BEC37E}"/>
          </ac:grpSpMkLst>
        </pc:grpChg>
        <pc:grpChg chg="del">
          <ac:chgData name="farouk abu hassanain" userId="319a4f4791f24b01" providerId="LiveId" clId="{4D40A78D-E7F1-4554-A4FF-7811B4970108}" dt="2020-04-07T15:49:04.734" v="2470" actId="478"/>
          <ac:grpSpMkLst>
            <pc:docMk/>
            <pc:sldMk cId="1789778756" sldId="754"/>
            <ac:grpSpMk id="12" creationId="{B5EAD478-BC58-4C3F-B7D5-EF8A36C09CFE}"/>
          </ac:grpSpMkLst>
        </pc:grpChg>
        <pc:grpChg chg="add mod">
          <ac:chgData name="farouk abu hassanain" userId="319a4f4791f24b01" providerId="LiveId" clId="{4D40A78D-E7F1-4554-A4FF-7811B4970108}" dt="2020-04-07T16:22:46.429" v="2547" actId="1076"/>
          <ac:grpSpMkLst>
            <pc:docMk/>
            <pc:sldMk cId="1789778756" sldId="754"/>
            <ac:grpSpMk id="71" creationId="{10141D4F-5E10-4E4A-B285-AA2CB0627ED1}"/>
          </ac:grpSpMkLst>
        </pc:grpChg>
        <pc:grpChg chg="add mod">
          <ac:chgData name="farouk abu hassanain" userId="319a4f4791f24b01" providerId="LiveId" clId="{4D40A78D-E7F1-4554-A4FF-7811B4970108}" dt="2020-04-07T16:22:46.429" v="2547" actId="1076"/>
          <ac:grpSpMkLst>
            <pc:docMk/>
            <pc:sldMk cId="1789778756" sldId="754"/>
            <ac:grpSpMk id="75" creationId="{4ADD8194-E3AD-4297-A04D-3A2E586F1D83}"/>
          </ac:grpSpMkLst>
        </pc:grpChg>
        <pc:grpChg chg="add mod">
          <ac:chgData name="farouk abu hassanain" userId="319a4f4791f24b01" providerId="LiveId" clId="{4D40A78D-E7F1-4554-A4FF-7811B4970108}" dt="2020-04-07T16:22:46.429" v="2547" actId="1076"/>
          <ac:grpSpMkLst>
            <pc:docMk/>
            <pc:sldMk cId="1789778756" sldId="754"/>
            <ac:grpSpMk id="79" creationId="{B1A11326-5DCE-4BC7-A61D-DE97AD3FC1F4}"/>
          </ac:grpSpMkLst>
        </pc:grpChg>
        <pc:graphicFrameChg chg="add del mod">
          <ac:chgData name="farouk abu hassanain" userId="319a4f4791f24b01" providerId="LiveId" clId="{4D40A78D-E7F1-4554-A4FF-7811B4970108}" dt="2020-04-07T16:01:42.584" v="2546" actId="478"/>
          <ac:graphicFrameMkLst>
            <pc:docMk/>
            <pc:sldMk cId="1789778756" sldId="754"/>
            <ac:graphicFrameMk id="67" creationId="{61743A02-975E-43F7-96D7-117A0502FC2A}"/>
          </ac:graphicFrameMkLst>
        </pc:graphicFrameChg>
      </pc:sldChg>
      <pc:sldChg chg="addSp delSp modSp add modAnim">
        <pc:chgData name="farouk abu hassanain" userId="319a4f4791f24b01" providerId="LiveId" clId="{4D40A78D-E7F1-4554-A4FF-7811B4970108}" dt="2020-04-07T17:28:17.236" v="2823" actId="20577"/>
        <pc:sldMkLst>
          <pc:docMk/>
          <pc:sldMk cId="906568112" sldId="755"/>
        </pc:sldMkLst>
        <pc:spChg chg="mod">
          <ac:chgData name="farouk abu hassanain" userId="319a4f4791f24b01" providerId="LiveId" clId="{4D40A78D-E7F1-4554-A4FF-7811B4970108}" dt="2020-04-07T17:28:17.236" v="2823" actId="20577"/>
          <ac:spMkLst>
            <pc:docMk/>
            <pc:sldMk cId="906568112" sldId="755"/>
            <ac:spMk id="4" creationId="{63633AA5-FD60-4A4D-B3C2-0921970BA2DC}"/>
          </ac:spMkLst>
        </pc:spChg>
        <pc:spChg chg="add mod">
          <ac:chgData name="farouk abu hassanain" userId="319a4f4791f24b01" providerId="LiveId" clId="{4D40A78D-E7F1-4554-A4FF-7811B4970108}" dt="2020-04-07T16:57:04.099" v="2667" actId="553"/>
          <ac:spMkLst>
            <pc:docMk/>
            <pc:sldMk cId="906568112" sldId="755"/>
            <ac:spMk id="13" creationId="{26CCC9A0-353C-47A1-96A3-94479DF93305}"/>
          </ac:spMkLst>
        </pc:spChg>
        <pc:spChg chg="add mod">
          <ac:chgData name="farouk abu hassanain" userId="319a4f4791f24b01" providerId="LiveId" clId="{4D40A78D-E7F1-4554-A4FF-7811B4970108}" dt="2020-04-07T16:57:04.099" v="2667" actId="553"/>
          <ac:spMkLst>
            <pc:docMk/>
            <pc:sldMk cId="906568112" sldId="755"/>
            <ac:spMk id="14" creationId="{A089952A-C088-48DD-B818-79D7E16056A9}"/>
          </ac:spMkLst>
        </pc:spChg>
        <pc:spChg chg="add mod">
          <ac:chgData name="farouk abu hassanain" userId="319a4f4791f24b01" providerId="LiveId" clId="{4D40A78D-E7F1-4554-A4FF-7811B4970108}" dt="2020-04-07T16:57:04.099" v="2667" actId="553"/>
          <ac:spMkLst>
            <pc:docMk/>
            <pc:sldMk cId="906568112" sldId="755"/>
            <ac:spMk id="15" creationId="{5C4B3026-0F6E-4127-8996-B7FB654C13AC}"/>
          </ac:spMkLst>
        </pc:spChg>
        <pc:spChg chg="add mod">
          <ac:chgData name="farouk abu hassanain" userId="319a4f4791f24b01" providerId="LiveId" clId="{4D40A78D-E7F1-4554-A4FF-7811B4970108}" dt="2020-04-07T16:57:16.852" v="2670" actId="1076"/>
          <ac:spMkLst>
            <pc:docMk/>
            <pc:sldMk cId="906568112" sldId="755"/>
            <ac:spMk id="16" creationId="{EBA14E53-02EB-4D5A-B708-167C53A0F631}"/>
          </ac:spMkLst>
        </pc:spChg>
        <pc:spChg chg="add mod">
          <ac:chgData name="farouk abu hassanain" userId="319a4f4791f24b01" providerId="LiveId" clId="{4D40A78D-E7F1-4554-A4FF-7811B4970108}" dt="2020-04-07T16:57:16.852" v="2670" actId="1076"/>
          <ac:spMkLst>
            <pc:docMk/>
            <pc:sldMk cId="906568112" sldId="755"/>
            <ac:spMk id="17" creationId="{041D040C-55A4-4A8D-AD79-6A6144091EFD}"/>
          </ac:spMkLst>
        </pc:spChg>
        <pc:spChg chg="add mod">
          <ac:chgData name="farouk abu hassanain" userId="319a4f4791f24b01" providerId="LiveId" clId="{4D40A78D-E7F1-4554-A4FF-7811B4970108}" dt="2020-04-07T16:57:21.692" v="2678" actId="1036"/>
          <ac:spMkLst>
            <pc:docMk/>
            <pc:sldMk cId="906568112" sldId="755"/>
            <ac:spMk id="18" creationId="{4C5D3FAE-3F09-4631-896A-8C3674308C6D}"/>
          </ac:spMkLst>
        </pc:spChg>
        <pc:spChg chg="mod">
          <ac:chgData name="farouk abu hassanain" userId="319a4f4791f24b01" providerId="LiveId" clId="{4D40A78D-E7F1-4554-A4FF-7811B4970108}" dt="2020-04-07T16:34:29.111" v="2598" actId="404"/>
          <ac:spMkLst>
            <pc:docMk/>
            <pc:sldMk cId="906568112" sldId="755"/>
            <ac:spMk id="31" creationId="{506E0B2B-EF2D-4305-8E32-6BD319C5C73E}"/>
          </ac:spMkLst>
        </pc:spChg>
        <pc:spChg chg="del">
          <ac:chgData name="farouk abu hassanain" userId="319a4f4791f24b01" providerId="LiveId" clId="{4D40A78D-E7F1-4554-A4FF-7811B4970108}" dt="2020-04-07T15:49:11.020" v="2471" actId="478"/>
          <ac:spMkLst>
            <pc:docMk/>
            <pc:sldMk cId="906568112" sldId="755"/>
            <ac:spMk id="32" creationId="{25774F7F-A6A2-4340-B40D-6DB551B33379}"/>
          </ac:spMkLst>
        </pc:spChg>
        <pc:spChg chg="add del mod">
          <ac:chgData name="farouk abu hassanain" userId="319a4f4791f24b01" providerId="LiveId" clId="{4D40A78D-E7F1-4554-A4FF-7811B4970108}" dt="2020-04-07T16:28:54.095" v="2552" actId="478"/>
          <ac:spMkLst>
            <pc:docMk/>
            <pc:sldMk cId="906568112" sldId="755"/>
            <ac:spMk id="62" creationId="{79B2A3DB-DC51-42DF-B794-3BAA4E6D6618}"/>
          </ac:spMkLst>
        </pc:spChg>
        <pc:spChg chg="del">
          <ac:chgData name="farouk abu hassanain" userId="319a4f4791f24b01" providerId="LiveId" clId="{4D40A78D-E7F1-4554-A4FF-7811B4970108}" dt="2020-04-07T15:49:11.020" v="2471" actId="478"/>
          <ac:spMkLst>
            <pc:docMk/>
            <pc:sldMk cId="906568112" sldId="755"/>
            <ac:spMk id="63" creationId="{29D7C357-441B-4E2D-85A4-55EDA81A4731}"/>
          </ac:spMkLst>
        </pc:spChg>
        <pc:spChg chg="del">
          <ac:chgData name="farouk abu hassanain" userId="319a4f4791f24b01" providerId="LiveId" clId="{4D40A78D-E7F1-4554-A4FF-7811B4970108}" dt="2020-04-07T15:49:11.020" v="2471" actId="478"/>
          <ac:spMkLst>
            <pc:docMk/>
            <pc:sldMk cId="906568112" sldId="755"/>
            <ac:spMk id="64" creationId="{2C17EA0A-981F-496D-8AB5-ED49812615DA}"/>
          </ac:spMkLst>
        </pc:spChg>
        <pc:spChg chg="del">
          <ac:chgData name="farouk abu hassanain" userId="319a4f4791f24b01" providerId="LiveId" clId="{4D40A78D-E7F1-4554-A4FF-7811B4970108}" dt="2020-04-07T15:49:11.020" v="2471" actId="478"/>
          <ac:spMkLst>
            <pc:docMk/>
            <pc:sldMk cId="906568112" sldId="755"/>
            <ac:spMk id="65" creationId="{B57AE98C-2C24-406F-A75E-07B8DFB94DCD}"/>
          </ac:spMkLst>
        </pc:spChg>
        <pc:spChg chg="del">
          <ac:chgData name="farouk abu hassanain" userId="319a4f4791f24b01" providerId="LiveId" clId="{4D40A78D-E7F1-4554-A4FF-7811B4970108}" dt="2020-04-07T15:49:11.020" v="2471" actId="478"/>
          <ac:spMkLst>
            <pc:docMk/>
            <pc:sldMk cId="906568112" sldId="755"/>
            <ac:spMk id="66" creationId="{94D0376A-258C-4096-AEEA-CE6DB8BAA03B}"/>
          </ac:spMkLst>
        </pc:spChg>
        <pc:spChg chg="add mod topLvl">
          <ac:chgData name="farouk abu hassanain" userId="319a4f4791f24b01" providerId="LiveId" clId="{4D40A78D-E7F1-4554-A4FF-7811B4970108}" dt="2020-04-07T16:56:46.043" v="2664" actId="164"/>
          <ac:spMkLst>
            <pc:docMk/>
            <pc:sldMk cId="906568112" sldId="755"/>
            <ac:spMk id="68" creationId="{195CF84C-8E18-4091-8B1F-2FA409A90A3D}"/>
          </ac:spMkLst>
        </pc:spChg>
        <pc:spChg chg="mod topLvl">
          <ac:chgData name="farouk abu hassanain" userId="319a4f4791f24b01" providerId="LiveId" clId="{4D40A78D-E7F1-4554-A4FF-7811B4970108}" dt="2020-04-07T16:56:46.043" v="2664" actId="164"/>
          <ac:spMkLst>
            <pc:docMk/>
            <pc:sldMk cId="906568112" sldId="755"/>
            <ac:spMk id="70" creationId="{45491B7D-7A70-4167-8EF7-4ED0E6A41C87}"/>
          </ac:spMkLst>
        </pc:spChg>
        <pc:spChg chg="mod topLvl">
          <ac:chgData name="farouk abu hassanain" userId="319a4f4791f24b01" providerId="LiveId" clId="{4D40A78D-E7F1-4554-A4FF-7811B4970108}" dt="2020-04-07T16:56:46.043" v="2664" actId="164"/>
          <ac:spMkLst>
            <pc:docMk/>
            <pc:sldMk cId="906568112" sldId="755"/>
            <ac:spMk id="71" creationId="{13D41B38-11FD-47CF-A60A-830F5EFA61BC}"/>
          </ac:spMkLst>
        </pc:spChg>
        <pc:spChg chg="mod topLvl">
          <ac:chgData name="farouk abu hassanain" userId="319a4f4791f24b01" providerId="LiveId" clId="{4D40A78D-E7F1-4554-A4FF-7811B4970108}" dt="2020-04-07T16:56:46.043" v="2664" actId="164"/>
          <ac:spMkLst>
            <pc:docMk/>
            <pc:sldMk cId="906568112" sldId="755"/>
            <ac:spMk id="72" creationId="{2EBF66E5-82DC-441D-B119-6EA120204FE0}"/>
          </ac:spMkLst>
        </pc:spChg>
        <pc:spChg chg="mod topLvl">
          <ac:chgData name="farouk abu hassanain" userId="319a4f4791f24b01" providerId="LiveId" clId="{4D40A78D-E7F1-4554-A4FF-7811B4970108}" dt="2020-04-07T16:58:09.381" v="2690"/>
          <ac:spMkLst>
            <pc:docMk/>
            <pc:sldMk cId="906568112" sldId="755"/>
            <ac:spMk id="73" creationId="{6F3D0F5E-3659-4DF1-AC27-76E2DD44520E}"/>
          </ac:spMkLst>
        </pc:spChg>
        <pc:spChg chg="del">
          <ac:chgData name="farouk abu hassanain" userId="319a4f4791f24b01" providerId="LiveId" clId="{4D40A78D-E7F1-4554-A4FF-7811B4970108}" dt="2020-04-07T16:37:32.041" v="2626" actId="478"/>
          <ac:spMkLst>
            <pc:docMk/>
            <pc:sldMk cId="906568112" sldId="755"/>
            <ac:spMk id="75" creationId="{49530DC1-8338-4E3B-9846-FE81A5CB56E4}"/>
          </ac:spMkLst>
        </pc:spChg>
        <pc:spChg chg="del">
          <ac:chgData name="farouk abu hassanain" userId="319a4f4791f24b01" providerId="LiveId" clId="{4D40A78D-E7F1-4554-A4FF-7811B4970108}" dt="2020-04-07T16:37:49.614" v="2628" actId="478"/>
          <ac:spMkLst>
            <pc:docMk/>
            <pc:sldMk cId="906568112" sldId="755"/>
            <ac:spMk id="76" creationId="{D2D856A1-CBAF-4127-941C-C59119E7BF7F}"/>
          </ac:spMkLst>
        </pc:spChg>
        <pc:spChg chg="del mod topLvl">
          <ac:chgData name="farouk abu hassanain" userId="319a4f4791f24b01" providerId="LiveId" clId="{4D40A78D-E7F1-4554-A4FF-7811B4970108}" dt="2020-04-07T16:56:34.878" v="2663" actId="478"/>
          <ac:spMkLst>
            <pc:docMk/>
            <pc:sldMk cId="906568112" sldId="755"/>
            <ac:spMk id="77" creationId="{DDDC484D-B9FF-49F5-A50E-121EBF5CC4BA}"/>
          </ac:spMkLst>
        </pc:spChg>
        <pc:spChg chg="mod topLvl">
          <ac:chgData name="farouk abu hassanain" userId="319a4f4791f24b01" providerId="LiveId" clId="{4D40A78D-E7F1-4554-A4FF-7811B4970108}" dt="2020-04-07T16:56:46.043" v="2664" actId="164"/>
          <ac:spMkLst>
            <pc:docMk/>
            <pc:sldMk cId="906568112" sldId="755"/>
            <ac:spMk id="79" creationId="{AB85FF9F-C07B-4150-A8AD-036B9C93B764}"/>
          </ac:spMkLst>
        </pc:spChg>
        <pc:spChg chg="mod topLvl">
          <ac:chgData name="farouk abu hassanain" userId="319a4f4791f24b01" providerId="LiveId" clId="{4D40A78D-E7F1-4554-A4FF-7811B4970108}" dt="2020-04-07T16:56:46.043" v="2664" actId="164"/>
          <ac:spMkLst>
            <pc:docMk/>
            <pc:sldMk cId="906568112" sldId="755"/>
            <ac:spMk id="80" creationId="{E52F93AF-FC6A-4658-9BFA-C64102DE0187}"/>
          </ac:spMkLst>
        </pc:spChg>
        <pc:spChg chg="mod topLvl">
          <ac:chgData name="farouk abu hassanain" userId="319a4f4791f24b01" providerId="LiveId" clId="{4D40A78D-E7F1-4554-A4FF-7811B4970108}" dt="2020-04-07T16:56:46.043" v="2664" actId="164"/>
          <ac:spMkLst>
            <pc:docMk/>
            <pc:sldMk cId="906568112" sldId="755"/>
            <ac:spMk id="81" creationId="{06949F96-68CD-4034-9ECD-09861B00225C}"/>
          </ac:spMkLst>
        </pc:spChg>
        <pc:spChg chg="mod topLvl">
          <ac:chgData name="farouk abu hassanain" userId="319a4f4791f24b01" providerId="LiveId" clId="{4D40A78D-E7F1-4554-A4FF-7811B4970108}" dt="2020-04-07T16:58:02.959" v="2689"/>
          <ac:spMkLst>
            <pc:docMk/>
            <pc:sldMk cId="906568112" sldId="755"/>
            <ac:spMk id="82" creationId="{32015769-6487-4365-AB74-8E684DB8EE02}"/>
          </ac:spMkLst>
        </pc:spChg>
        <pc:spChg chg="mod topLvl">
          <ac:chgData name="farouk abu hassanain" userId="319a4f4791f24b01" providerId="LiveId" clId="{4D40A78D-E7F1-4554-A4FF-7811B4970108}" dt="2020-04-07T16:56:46.043" v="2664" actId="164"/>
          <ac:spMkLst>
            <pc:docMk/>
            <pc:sldMk cId="906568112" sldId="755"/>
            <ac:spMk id="92" creationId="{D372B9F2-F7DE-45CB-9B8F-3763ACA7F609}"/>
          </ac:spMkLst>
        </pc:spChg>
        <pc:spChg chg="mod topLvl">
          <ac:chgData name="farouk abu hassanain" userId="319a4f4791f24b01" providerId="LiveId" clId="{4D40A78D-E7F1-4554-A4FF-7811B4970108}" dt="2020-04-07T16:56:46.043" v="2664" actId="164"/>
          <ac:spMkLst>
            <pc:docMk/>
            <pc:sldMk cId="906568112" sldId="755"/>
            <ac:spMk id="93" creationId="{DE881C76-FBA4-4D34-ACF9-7030086CD5CB}"/>
          </ac:spMkLst>
        </pc:spChg>
        <pc:spChg chg="mod topLvl">
          <ac:chgData name="farouk abu hassanain" userId="319a4f4791f24b01" providerId="LiveId" clId="{4D40A78D-E7F1-4554-A4FF-7811B4970108}" dt="2020-04-07T16:56:46.043" v="2664" actId="164"/>
          <ac:spMkLst>
            <pc:docMk/>
            <pc:sldMk cId="906568112" sldId="755"/>
            <ac:spMk id="94" creationId="{C5D924E7-40D2-4A80-8E29-56EB0B53CB7E}"/>
          </ac:spMkLst>
        </pc:spChg>
        <pc:spChg chg="mod topLvl">
          <ac:chgData name="farouk abu hassanain" userId="319a4f4791f24b01" providerId="LiveId" clId="{4D40A78D-E7F1-4554-A4FF-7811B4970108}" dt="2020-04-07T16:58:09.381" v="2690"/>
          <ac:spMkLst>
            <pc:docMk/>
            <pc:sldMk cId="906568112" sldId="755"/>
            <ac:spMk id="95" creationId="{02389D5B-B43F-4654-9A07-51F6FCE92D2D}"/>
          </ac:spMkLst>
        </pc:spChg>
        <pc:spChg chg="mod topLvl">
          <ac:chgData name="farouk abu hassanain" userId="319a4f4791f24b01" providerId="LiveId" clId="{4D40A78D-E7F1-4554-A4FF-7811B4970108}" dt="2020-04-07T16:56:46.043" v="2664" actId="164"/>
          <ac:spMkLst>
            <pc:docMk/>
            <pc:sldMk cId="906568112" sldId="755"/>
            <ac:spMk id="100" creationId="{AB3B9FDF-EB90-4590-AADA-FB819798F604}"/>
          </ac:spMkLst>
        </pc:spChg>
        <pc:spChg chg="mod topLvl">
          <ac:chgData name="farouk abu hassanain" userId="319a4f4791f24b01" providerId="LiveId" clId="{4D40A78D-E7F1-4554-A4FF-7811B4970108}" dt="2020-04-07T16:56:46.043" v="2664" actId="164"/>
          <ac:spMkLst>
            <pc:docMk/>
            <pc:sldMk cId="906568112" sldId="755"/>
            <ac:spMk id="101" creationId="{05BB1EFB-B309-4F0A-B4C8-34B90134C689}"/>
          </ac:spMkLst>
        </pc:spChg>
        <pc:spChg chg="mod topLvl">
          <ac:chgData name="farouk abu hassanain" userId="319a4f4791f24b01" providerId="LiveId" clId="{4D40A78D-E7F1-4554-A4FF-7811B4970108}" dt="2020-04-07T16:56:46.043" v="2664" actId="164"/>
          <ac:spMkLst>
            <pc:docMk/>
            <pc:sldMk cId="906568112" sldId="755"/>
            <ac:spMk id="102" creationId="{F7368C19-A4B1-49CB-A102-E0EC0CBEAAEC}"/>
          </ac:spMkLst>
        </pc:spChg>
        <pc:spChg chg="mod topLvl">
          <ac:chgData name="farouk abu hassanain" userId="319a4f4791f24b01" providerId="LiveId" clId="{4D40A78D-E7F1-4554-A4FF-7811B4970108}" dt="2020-04-07T16:58:02.959" v="2689"/>
          <ac:spMkLst>
            <pc:docMk/>
            <pc:sldMk cId="906568112" sldId="755"/>
            <ac:spMk id="103" creationId="{30EE4735-15C7-4608-88E3-CF214946F0E0}"/>
          </ac:spMkLst>
        </pc:spChg>
        <pc:spChg chg="mod topLvl">
          <ac:chgData name="farouk abu hassanain" userId="319a4f4791f24b01" providerId="LiveId" clId="{4D40A78D-E7F1-4554-A4FF-7811B4970108}" dt="2020-04-07T16:56:46.043" v="2664" actId="164"/>
          <ac:spMkLst>
            <pc:docMk/>
            <pc:sldMk cId="906568112" sldId="755"/>
            <ac:spMk id="111" creationId="{8F2A4CEC-D22B-4C9B-B5D3-49869A66903F}"/>
          </ac:spMkLst>
        </pc:spChg>
        <pc:spChg chg="mod topLvl">
          <ac:chgData name="farouk abu hassanain" userId="319a4f4791f24b01" providerId="LiveId" clId="{4D40A78D-E7F1-4554-A4FF-7811B4970108}" dt="2020-04-07T16:56:46.043" v="2664" actId="164"/>
          <ac:spMkLst>
            <pc:docMk/>
            <pc:sldMk cId="906568112" sldId="755"/>
            <ac:spMk id="112" creationId="{EEAF96A2-479C-4472-B5CF-35AA6D5AA7B0}"/>
          </ac:spMkLst>
        </pc:spChg>
        <pc:spChg chg="mod topLvl">
          <ac:chgData name="farouk abu hassanain" userId="319a4f4791f24b01" providerId="LiveId" clId="{4D40A78D-E7F1-4554-A4FF-7811B4970108}" dt="2020-04-07T16:56:46.043" v="2664" actId="164"/>
          <ac:spMkLst>
            <pc:docMk/>
            <pc:sldMk cId="906568112" sldId="755"/>
            <ac:spMk id="113" creationId="{AF69EADF-674D-4BC7-9FC4-B59ACF10B0CB}"/>
          </ac:spMkLst>
        </pc:spChg>
        <pc:spChg chg="mod topLvl">
          <ac:chgData name="farouk abu hassanain" userId="319a4f4791f24b01" providerId="LiveId" clId="{4D40A78D-E7F1-4554-A4FF-7811B4970108}" dt="2020-04-07T16:58:09.381" v="2690"/>
          <ac:spMkLst>
            <pc:docMk/>
            <pc:sldMk cId="906568112" sldId="755"/>
            <ac:spMk id="114" creationId="{DA723E4C-F2FB-48C3-A469-D8A9CEEB700B}"/>
          </ac:spMkLst>
        </pc:spChg>
        <pc:spChg chg="mod topLvl">
          <ac:chgData name="farouk abu hassanain" userId="319a4f4791f24b01" providerId="LiveId" clId="{4D40A78D-E7F1-4554-A4FF-7811B4970108}" dt="2020-04-07T16:56:46.043" v="2664" actId="164"/>
          <ac:spMkLst>
            <pc:docMk/>
            <pc:sldMk cId="906568112" sldId="755"/>
            <ac:spMk id="119" creationId="{6C4E2AE1-D29F-4623-BB5E-3F6A3170F11F}"/>
          </ac:spMkLst>
        </pc:spChg>
        <pc:spChg chg="mod topLvl">
          <ac:chgData name="farouk abu hassanain" userId="319a4f4791f24b01" providerId="LiveId" clId="{4D40A78D-E7F1-4554-A4FF-7811B4970108}" dt="2020-04-07T16:56:46.043" v="2664" actId="164"/>
          <ac:spMkLst>
            <pc:docMk/>
            <pc:sldMk cId="906568112" sldId="755"/>
            <ac:spMk id="120" creationId="{DAC7B9C6-CA03-4DD5-8273-1BC2F7E22E0C}"/>
          </ac:spMkLst>
        </pc:spChg>
        <pc:spChg chg="mod topLvl">
          <ac:chgData name="farouk abu hassanain" userId="319a4f4791f24b01" providerId="LiveId" clId="{4D40A78D-E7F1-4554-A4FF-7811B4970108}" dt="2020-04-07T16:56:46.043" v="2664" actId="164"/>
          <ac:spMkLst>
            <pc:docMk/>
            <pc:sldMk cId="906568112" sldId="755"/>
            <ac:spMk id="121" creationId="{54EB737A-D32A-4961-816F-A26175620948}"/>
          </ac:spMkLst>
        </pc:spChg>
        <pc:spChg chg="mod topLvl">
          <ac:chgData name="farouk abu hassanain" userId="319a4f4791f24b01" providerId="LiveId" clId="{4D40A78D-E7F1-4554-A4FF-7811B4970108}" dt="2020-04-07T16:58:02.959" v="2689"/>
          <ac:spMkLst>
            <pc:docMk/>
            <pc:sldMk cId="906568112" sldId="755"/>
            <ac:spMk id="122" creationId="{537509C3-0135-4810-9CC0-006A4D46C4EB}"/>
          </ac:spMkLst>
        </pc:spChg>
        <pc:spChg chg="add del mod">
          <ac:chgData name="farouk abu hassanain" userId="319a4f4791f24b01" providerId="LiveId" clId="{4D40A78D-E7F1-4554-A4FF-7811B4970108}" dt="2020-04-07T16:32:18.593" v="2568" actId="21"/>
          <ac:spMkLst>
            <pc:docMk/>
            <pc:sldMk cId="906568112" sldId="755"/>
            <ac:spMk id="152" creationId="{1716C84B-2F76-4BFB-8705-A5CE5D374960}"/>
          </ac:spMkLst>
        </pc:spChg>
        <pc:spChg chg="add del mod">
          <ac:chgData name="farouk abu hassanain" userId="319a4f4791f24b01" providerId="LiveId" clId="{4D40A78D-E7F1-4554-A4FF-7811B4970108}" dt="2020-04-07T16:32:18.593" v="2568" actId="21"/>
          <ac:spMkLst>
            <pc:docMk/>
            <pc:sldMk cId="906568112" sldId="755"/>
            <ac:spMk id="153" creationId="{88DA6EC9-51E8-4B86-BF2C-74CF21380CBA}"/>
          </ac:spMkLst>
        </pc:spChg>
        <pc:spChg chg="add del mod">
          <ac:chgData name="farouk abu hassanain" userId="319a4f4791f24b01" providerId="LiveId" clId="{4D40A78D-E7F1-4554-A4FF-7811B4970108}" dt="2020-04-07T16:32:18.593" v="2568" actId="21"/>
          <ac:spMkLst>
            <pc:docMk/>
            <pc:sldMk cId="906568112" sldId="755"/>
            <ac:spMk id="154" creationId="{69F3348A-C3EF-40A2-A32E-EE9FEBACF559}"/>
          </ac:spMkLst>
        </pc:spChg>
        <pc:grpChg chg="del">
          <ac:chgData name="farouk abu hassanain" userId="319a4f4791f24b01" providerId="LiveId" clId="{4D40A78D-E7F1-4554-A4FF-7811B4970108}" dt="2020-04-07T15:49:11.020" v="2471" actId="478"/>
          <ac:grpSpMkLst>
            <pc:docMk/>
            <pc:sldMk cId="906568112" sldId="755"/>
            <ac:grpSpMk id="7" creationId="{5AFF8383-A24B-4731-B0EB-02CBC715AD30}"/>
          </ac:grpSpMkLst>
        </pc:grpChg>
        <pc:grpChg chg="del">
          <ac:chgData name="farouk abu hassanain" userId="319a4f4791f24b01" providerId="LiveId" clId="{4D40A78D-E7F1-4554-A4FF-7811B4970108}" dt="2020-04-07T15:49:11.020" v="2471" actId="478"/>
          <ac:grpSpMkLst>
            <pc:docMk/>
            <pc:sldMk cId="906568112" sldId="755"/>
            <ac:grpSpMk id="9" creationId="{F3380185-ED5D-4BDE-B021-4A2B21BEDACA}"/>
          </ac:grpSpMkLst>
        </pc:grpChg>
        <pc:grpChg chg="del">
          <ac:chgData name="farouk abu hassanain" userId="319a4f4791f24b01" providerId="LiveId" clId="{4D40A78D-E7F1-4554-A4FF-7811B4970108}" dt="2020-04-07T15:49:11.020" v="2471" actId="478"/>
          <ac:grpSpMkLst>
            <pc:docMk/>
            <pc:sldMk cId="906568112" sldId="755"/>
            <ac:grpSpMk id="10" creationId="{64684A05-2DCA-4983-B996-2D0AA7B0962F}"/>
          </ac:grpSpMkLst>
        </pc:grpChg>
        <pc:grpChg chg="del">
          <ac:chgData name="farouk abu hassanain" userId="319a4f4791f24b01" providerId="LiveId" clId="{4D40A78D-E7F1-4554-A4FF-7811B4970108}" dt="2020-04-07T15:49:11.020" v="2471" actId="478"/>
          <ac:grpSpMkLst>
            <pc:docMk/>
            <pc:sldMk cId="906568112" sldId="755"/>
            <ac:grpSpMk id="11" creationId="{133F84C1-58B9-4E50-8395-AB4C62BEC37E}"/>
          </ac:grpSpMkLst>
        </pc:grpChg>
        <pc:grpChg chg="del">
          <ac:chgData name="farouk abu hassanain" userId="319a4f4791f24b01" providerId="LiveId" clId="{4D40A78D-E7F1-4554-A4FF-7811B4970108}" dt="2020-04-07T15:49:11.020" v="2471" actId="478"/>
          <ac:grpSpMkLst>
            <pc:docMk/>
            <pc:sldMk cId="906568112" sldId="755"/>
            <ac:grpSpMk id="12" creationId="{B5EAD478-BC58-4C3F-B7D5-EF8A36C09CFE}"/>
          </ac:grpSpMkLst>
        </pc:grpChg>
        <pc:grpChg chg="add del mod">
          <ac:chgData name="farouk abu hassanain" userId="319a4f4791f24b01" providerId="LiveId" clId="{4D40A78D-E7F1-4554-A4FF-7811B4970108}" dt="2020-04-07T16:37:36.830" v="2627" actId="165"/>
          <ac:grpSpMkLst>
            <pc:docMk/>
            <pc:sldMk cId="906568112" sldId="755"/>
            <ac:grpSpMk id="19" creationId="{B2DE235A-3FF8-47A7-8FAF-07A007BC993F}"/>
          </ac:grpSpMkLst>
        </pc:grpChg>
        <pc:grpChg chg="add mod">
          <ac:chgData name="farouk abu hassanain" userId="319a4f4791f24b01" providerId="LiveId" clId="{4D40A78D-E7F1-4554-A4FF-7811B4970108}" dt="2020-04-07T16:57:51.284" v="2686" actId="1076"/>
          <ac:grpSpMkLst>
            <pc:docMk/>
            <pc:sldMk cId="906568112" sldId="755"/>
            <ac:grpSpMk id="20" creationId="{897C3154-108A-4279-9EE1-4D9F421D56F0}"/>
          </ac:grpSpMkLst>
        </pc:grpChg>
        <pc:grpChg chg="add del mod topLvl">
          <ac:chgData name="farouk abu hassanain" userId="319a4f4791f24b01" providerId="LiveId" clId="{4D40A78D-E7F1-4554-A4FF-7811B4970108}" dt="2020-04-07T16:56:30.189" v="2662" actId="165"/>
          <ac:grpSpMkLst>
            <pc:docMk/>
            <pc:sldMk cId="906568112" sldId="755"/>
            <ac:grpSpMk id="69" creationId="{FA8BAF97-F3CC-48B1-961E-D46293CA9401}"/>
          </ac:grpSpMkLst>
        </pc:grpChg>
        <pc:grpChg chg="del mod">
          <ac:chgData name="farouk abu hassanain" userId="319a4f4791f24b01" providerId="LiveId" clId="{4D40A78D-E7F1-4554-A4FF-7811B4970108}" dt="2020-04-07T16:37:49.614" v="2628" actId="478"/>
          <ac:grpSpMkLst>
            <pc:docMk/>
            <pc:sldMk cId="906568112" sldId="755"/>
            <ac:grpSpMk id="74" creationId="{53C631BD-1008-4011-8D30-95409C105B3F}"/>
          </ac:grpSpMkLst>
        </pc:grpChg>
        <pc:grpChg chg="add del mod topLvl">
          <ac:chgData name="farouk abu hassanain" userId="319a4f4791f24b01" providerId="LiveId" clId="{4D40A78D-E7F1-4554-A4FF-7811B4970108}" dt="2020-04-07T16:39:27.836" v="2629" actId="165"/>
          <ac:grpSpMkLst>
            <pc:docMk/>
            <pc:sldMk cId="906568112" sldId="755"/>
            <ac:grpSpMk id="78" creationId="{C74C6BB1-69CD-4D60-AD5C-BAA29BC755DB}"/>
          </ac:grpSpMkLst>
        </pc:grpChg>
        <pc:grpChg chg="del mod topLvl">
          <ac:chgData name="farouk abu hassanain" userId="319a4f4791f24b01" providerId="LiveId" clId="{4D40A78D-E7F1-4554-A4FF-7811B4970108}" dt="2020-04-07T16:39:31.401" v="2630" actId="478"/>
          <ac:grpSpMkLst>
            <pc:docMk/>
            <pc:sldMk cId="906568112" sldId="755"/>
            <ac:grpSpMk id="83" creationId="{89B7E740-35C2-4B3A-89A3-83B789475806}"/>
          </ac:grpSpMkLst>
        </pc:grpChg>
        <pc:grpChg chg="add del mod topLvl">
          <ac:chgData name="farouk abu hassanain" userId="319a4f4791f24b01" providerId="LiveId" clId="{4D40A78D-E7F1-4554-A4FF-7811B4970108}" dt="2020-04-07T16:52:31.898" v="2631" actId="165"/>
          <ac:grpSpMkLst>
            <pc:docMk/>
            <pc:sldMk cId="906568112" sldId="755"/>
            <ac:grpSpMk id="91" creationId="{FAB840F9-B3E3-4964-9980-672F1820A165}"/>
          </ac:grpSpMkLst>
        </pc:grpChg>
        <pc:grpChg chg="del mod topLvl">
          <ac:chgData name="farouk abu hassanain" userId="319a4f4791f24b01" providerId="LiveId" clId="{4D40A78D-E7F1-4554-A4FF-7811B4970108}" dt="2020-04-07T16:52:34.372" v="2632" actId="478"/>
          <ac:grpSpMkLst>
            <pc:docMk/>
            <pc:sldMk cId="906568112" sldId="755"/>
            <ac:grpSpMk id="96" creationId="{BF860A2D-6C6E-4212-BFA8-7AF07C701C79}"/>
          </ac:grpSpMkLst>
        </pc:grpChg>
        <pc:grpChg chg="add del mod topLvl">
          <ac:chgData name="farouk abu hassanain" userId="319a4f4791f24b01" providerId="LiveId" clId="{4D40A78D-E7F1-4554-A4FF-7811B4970108}" dt="2020-04-07T16:52:38.665" v="2633" actId="165"/>
          <ac:grpSpMkLst>
            <pc:docMk/>
            <pc:sldMk cId="906568112" sldId="755"/>
            <ac:grpSpMk id="99" creationId="{097F5220-1782-4353-AA31-6AB56FA19351}"/>
          </ac:grpSpMkLst>
        </pc:grpChg>
        <pc:grpChg chg="del mod topLvl">
          <ac:chgData name="farouk abu hassanain" userId="319a4f4791f24b01" providerId="LiveId" clId="{4D40A78D-E7F1-4554-A4FF-7811B4970108}" dt="2020-04-07T16:52:40.380" v="2634" actId="478"/>
          <ac:grpSpMkLst>
            <pc:docMk/>
            <pc:sldMk cId="906568112" sldId="755"/>
            <ac:grpSpMk id="104" creationId="{4316ECCA-DBA4-46F5-96F8-456B78BF39D0}"/>
          </ac:grpSpMkLst>
        </pc:grpChg>
        <pc:grpChg chg="add del mod topLvl">
          <ac:chgData name="farouk abu hassanain" userId="319a4f4791f24b01" providerId="LiveId" clId="{4D40A78D-E7F1-4554-A4FF-7811B4970108}" dt="2020-04-07T16:52:43.526" v="2635" actId="165"/>
          <ac:grpSpMkLst>
            <pc:docMk/>
            <pc:sldMk cId="906568112" sldId="755"/>
            <ac:grpSpMk id="110" creationId="{B0A3D7A1-52C3-4E60-B962-96E41F7D7F66}"/>
          </ac:grpSpMkLst>
        </pc:grpChg>
        <pc:grpChg chg="del mod topLvl">
          <ac:chgData name="farouk abu hassanain" userId="319a4f4791f24b01" providerId="LiveId" clId="{4D40A78D-E7F1-4554-A4FF-7811B4970108}" dt="2020-04-07T16:52:45.407" v="2636" actId="478"/>
          <ac:grpSpMkLst>
            <pc:docMk/>
            <pc:sldMk cId="906568112" sldId="755"/>
            <ac:grpSpMk id="115" creationId="{24BC2505-44B1-4B6D-9314-27B80D7DE50F}"/>
          </ac:grpSpMkLst>
        </pc:grpChg>
        <pc:grpChg chg="add del mod topLvl">
          <ac:chgData name="farouk abu hassanain" userId="319a4f4791f24b01" providerId="LiveId" clId="{4D40A78D-E7F1-4554-A4FF-7811B4970108}" dt="2020-04-07T16:52:50.508" v="2637" actId="165"/>
          <ac:grpSpMkLst>
            <pc:docMk/>
            <pc:sldMk cId="906568112" sldId="755"/>
            <ac:grpSpMk id="118" creationId="{75A2E94F-0BEE-4C15-AE72-E64328CCF389}"/>
          </ac:grpSpMkLst>
        </pc:grpChg>
        <pc:grpChg chg="del mod topLvl">
          <ac:chgData name="farouk abu hassanain" userId="319a4f4791f24b01" providerId="LiveId" clId="{4D40A78D-E7F1-4554-A4FF-7811B4970108}" dt="2020-04-07T16:52:52.106" v="2638" actId="478"/>
          <ac:grpSpMkLst>
            <pc:docMk/>
            <pc:sldMk cId="906568112" sldId="755"/>
            <ac:grpSpMk id="123" creationId="{CB89DF09-B1D6-49BF-AC9B-4D04988F7C87}"/>
          </ac:grpSpMkLst>
        </pc:grpChg>
        <pc:grpChg chg="add del mod">
          <ac:chgData name="farouk abu hassanain" userId="319a4f4791f24b01" providerId="LiveId" clId="{4D40A78D-E7F1-4554-A4FF-7811B4970108}" dt="2020-04-07T16:32:18.593" v="2568" actId="21"/>
          <ac:grpSpMkLst>
            <pc:docMk/>
            <pc:sldMk cId="906568112" sldId="755"/>
            <ac:grpSpMk id="129" creationId="{62D3FB0D-BDB0-4705-BC9C-CE8F1578232A}"/>
          </ac:grpSpMkLst>
        </pc:grpChg>
        <pc:graphicFrameChg chg="add del mod">
          <ac:chgData name="farouk abu hassanain" userId="319a4f4791f24b01" providerId="LiveId" clId="{4D40A78D-E7F1-4554-A4FF-7811B4970108}" dt="2020-04-07T16:34:07.642" v="2594" actId="478"/>
          <ac:graphicFrameMkLst>
            <pc:docMk/>
            <pc:sldMk cId="906568112" sldId="755"/>
            <ac:graphicFrameMk id="67" creationId="{F50FB64C-4D1C-43AD-8BAD-C9BD5EE7ED6D}"/>
          </ac:graphicFrameMkLst>
        </pc:graphicFrameChg>
      </pc:sldChg>
      <pc:sldChg chg="del">
        <pc:chgData name="farouk abu hassanain" userId="319a4f4791f24b01" providerId="LiveId" clId="{4D40A78D-E7F1-4554-A4FF-7811B4970108}" dt="2020-04-07T13:40:56.335" v="231" actId="47"/>
        <pc:sldMkLst>
          <pc:docMk/>
          <pc:sldMk cId="3663278887" sldId="755"/>
        </pc:sldMkLst>
      </pc:sldChg>
      <pc:sldChg chg="del">
        <pc:chgData name="farouk abu hassanain" userId="319a4f4791f24b01" providerId="LiveId" clId="{4D40A78D-E7F1-4554-A4FF-7811B4970108}" dt="2020-04-07T13:40:56.335" v="231" actId="47"/>
        <pc:sldMkLst>
          <pc:docMk/>
          <pc:sldMk cId="2853293946" sldId="756"/>
        </pc:sldMkLst>
      </pc:sldChg>
      <pc:sldChg chg="addSp delSp modSp add delAnim modAnim">
        <pc:chgData name="farouk abu hassanain" userId="319a4f4791f24b01" providerId="LiveId" clId="{4D40A78D-E7F1-4554-A4FF-7811B4970108}" dt="2020-04-07T17:30:48.542" v="2915"/>
        <pc:sldMkLst>
          <pc:docMk/>
          <pc:sldMk cId="4230943858" sldId="756"/>
        </pc:sldMkLst>
        <pc:spChg chg="mod">
          <ac:chgData name="farouk abu hassanain" userId="319a4f4791f24b01" providerId="LiveId" clId="{4D40A78D-E7F1-4554-A4FF-7811B4970108}" dt="2020-04-07T17:28:21.388" v="2825" actId="20577"/>
          <ac:spMkLst>
            <pc:docMk/>
            <pc:sldMk cId="4230943858" sldId="756"/>
            <ac:spMk id="4" creationId="{63633AA5-FD60-4A4D-B3C2-0921970BA2DC}"/>
          </ac:spMkLst>
        </pc:spChg>
        <pc:spChg chg="del">
          <ac:chgData name="farouk abu hassanain" userId="319a4f4791f24b01" providerId="LiveId" clId="{4D40A78D-E7F1-4554-A4FF-7811B4970108}" dt="2020-04-07T17:01:26.664" v="2695" actId="478"/>
          <ac:spMkLst>
            <pc:docMk/>
            <pc:sldMk cId="4230943858" sldId="756"/>
            <ac:spMk id="31" creationId="{506E0B2B-EF2D-4305-8E32-6BD319C5C73E}"/>
          </ac:spMkLst>
        </pc:spChg>
        <pc:spChg chg="del">
          <ac:chgData name="farouk abu hassanain" userId="319a4f4791f24b01" providerId="LiveId" clId="{4D40A78D-E7F1-4554-A4FF-7811B4970108}" dt="2020-04-07T15:49:14.099" v="2472" actId="478"/>
          <ac:spMkLst>
            <pc:docMk/>
            <pc:sldMk cId="4230943858" sldId="756"/>
            <ac:spMk id="32" creationId="{25774F7F-A6A2-4340-B40D-6DB551B33379}"/>
          </ac:spMkLst>
        </pc:spChg>
        <pc:spChg chg="mod">
          <ac:chgData name="farouk abu hassanain" userId="319a4f4791f24b01" providerId="LiveId" clId="{4D40A78D-E7F1-4554-A4FF-7811B4970108}" dt="2020-04-07T16:29:13.937" v="2554"/>
          <ac:spMkLst>
            <pc:docMk/>
            <pc:sldMk cId="4230943858" sldId="756"/>
            <ac:spMk id="53" creationId="{16CED25A-3047-41B4-B1A4-3FF01A5BDB47}"/>
          </ac:spMkLst>
        </pc:spChg>
        <pc:spChg chg="add mod">
          <ac:chgData name="farouk abu hassanain" userId="319a4f4791f24b01" providerId="LiveId" clId="{4D40A78D-E7F1-4554-A4FF-7811B4970108}" dt="2020-04-07T17:29:24.921" v="2872" actId="1076"/>
          <ac:spMkLst>
            <pc:docMk/>
            <pc:sldMk cId="4230943858" sldId="756"/>
            <ac:spMk id="62" creationId="{EB7D6E24-3B06-45C5-A852-212E29561696}"/>
          </ac:spMkLst>
        </pc:spChg>
        <pc:spChg chg="del">
          <ac:chgData name="farouk abu hassanain" userId="319a4f4791f24b01" providerId="LiveId" clId="{4D40A78D-E7F1-4554-A4FF-7811B4970108}" dt="2020-04-07T15:49:14.099" v="2472" actId="478"/>
          <ac:spMkLst>
            <pc:docMk/>
            <pc:sldMk cId="4230943858" sldId="756"/>
            <ac:spMk id="63" creationId="{29D7C357-441B-4E2D-85A4-55EDA81A4731}"/>
          </ac:spMkLst>
        </pc:spChg>
        <pc:spChg chg="del">
          <ac:chgData name="farouk abu hassanain" userId="319a4f4791f24b01" providerId="LiveId" clId="{4D40A78D-E7F1-4554-A4FF-7811B4970108}" dt="2020-04-07T15:49:14.099" v="2472" actId="478"/>
          <ac:spMkLst>
            <pc:docMk/>
            <pc:sldMk cId="4230943858" sldId="756"/>
            <ac:spMk id="64" creationId="{2C17EA0A-981F-496D-8AB5-ED49812615DA}"/>
          </ac:spMkLst>
        </pc:spChg>
        <pc:spChg chg="del">
          <ac:chgData name="farouk abu hassanain" userId="319a4f4791f24b01" providerId="LiveId" clId="{4D40A78D-E7F1-4554-A4FF-7811B4970108}" dt="2020-04-07T15:49:14.099" v="2472" actId="478"/>
          <ac:spMkLst>
            <pc:docMk/>
            <pc:sldMk cId="4230943858" sldId="756"/>
            <ac:spMk id="65" creationId="{B57AE98C-2C24-406F-A75E-07B8DFB94DCD}"/>
          </ac:spMkLst>
        </pc:spChg>
        <pc:spChg chg="del">
          <ac:chgData name="farouk abu hassanain" userId="319a4f4791f24b01" providerId="LiveId" clId="{4D40A78D-E7F1-4554-A4FF-7811B4970108}" dt="2020-04-07T15:49:14.099" v="2472" actId="478"/>
          <ac:spMkLst>
            <pc:docMk/>
            <pc:sldMk cId="4230943858" sldId="756"/>
            <ac:spMk id="66" creationId="{94D0376A-258C-4096-AEEA-CE6DB8BAA03B}"/>
          </ac:spMkLst>
        </pc:spChg>
        <pc:spChg chg="add mod">
          <ac:chgData name="farouk abu hassanain" userId="319a4f4791f24b01" providerId="LiveId" clId="{4D40A78D-E7F1-4554-A4FF-7811B4970108}" dt="2020-04-07T16:32:28.132" v="2573" actId="164"/>
          <ac:spMkLst>
            <pc:docMk/>
            <pc:sldMk cId="4230943858" sldId="756"/>
            <ac:spMk id="90" creationId="{298AEE2F-9B4F-426E-998B-FBA409753ED5}"/>
          </ac:spMkLst>
        </pc:spChg>
        <pc:spChg chg="add mod">
          <ac:chgData name="farouk abu hassanain" userId="319a4f4791f24b01" providerId="LiveId" clId="{4D40A78D-E7F1-4554-A4FF-7811B4970108}" dt="2020-04-07T16:32:28.132" v="2573" actId="164"/>
          <ac:spMkLst>
            <pc:docMk/>
            <pc:sldMk cId="4230943858" sldId="756"/>
            <ac:spMk id="91" creationId="{AC55502E-2CD0-4767-BF31-432EB131E491}"/>
          </ac:spMkLst>
        </pc:spChg>
        <pc:spChg chg="add mod">
          <ac:chgData name="farouk abu hassanain" userId="319a4f4791f24b01" providerId="LiveId" clId="{4D40A78D-E7F1-4554-A4FF-7811B4970108}" dt="2020-04-07T16:32:28.132" v="2573" actId="164"/>
          <ac:spMkLst>
            <pc:docMk/>
            <pc:sldMk cId="4230943858" sldId="756"/>
            <ac:spMk id="92" creationId="{77CD7456-04A9-49F2-97B2-6AADA15C08A9}"/>
          </ac:spMkLst>
        </pc:spChg>
        <pc:spChg chg="add del mod">
          <ac:chgData name="farouk abu hassanain" userId="319a4f4791f24b01" providerId="LiveId" clId="{4D40A78D-E7F1-4554-A4FF-7811B4970108}" dt="2020-04-07T16:32:23.904" v="2572" actId="478"/>
          <ac:spMkLst>
            <pc:docMk/>
            <pc:sldMk cId="4230943858" sldId="756"/>
            <ac:spMk id="116" creationId="{575AA62B-12DE-4A9F-A860-0F47736AF06C}"/>
          </ac:spMkLst>
        </pc:spChg>
        <pc:spChg chg="add del mod">
          <ac:chgData name="farouk abu hassanain" userId="319a4f4791f24b01" providerId="LiveId" clId="{4D40A78D-E7F1-4554-A4FF-7811B4970108}" dt="2020-04-07T16:32:23.904" v="2572" actId="478"/>
          <ac:spMkLst>
            <pc:docMk/>
            <pc:sldMk cId="4230943858" sldId="756"/>
            <ac:spMk id="117" creationId="{D2CDED46-08BD-4EAB-8A94-97EF89724851}"/>
          </ac:spMkLst>
        </pc:spChg>
        <pc:spChg chg="add del mod">
          <ac:chgData name="farouk abu hassanain" userId="319a4f4791f24b01" providerId="LiveId" clId="{4D40A78D-E7F1-4554-A4FF-7811B4970108}" dt="2020-04-07T16:32:23.904" v="2572" actId="478"/>
          <ac:spMkLst>
            <pc:docMk/>
            <pc:sldMk cId="4230943858" sldId="756"/>
            <ac:spMk id="118" creationId="{98C6CFF7-3AF7-43AA-AA35-593BD50D501A}"/>
          </ac:spMkLst>
        </pc:spChg>
        <pc:spChg chg="add">
          <ac:chgData name="farouk abu hassanain" userId="319a4f4791f24b01" providerId="LiveId" clId="{4D40A78D-E7F1-4554-A4FF-7811B4970108}" dt="2020-04-07T17:01:30.405" v="2697"/>
          <ac:spMkLst>
            <pc:docMk/>
            <pc:sldMk cId="4230943858" sldId="756"/>
            <ac:spMk id="123" creationId="{A4F406DD-2F0A-48BF-AC7F-A36C4A98691E}"/>
          </ac:spMkLst>
        </pc:spChg>
        <pc:spChg chg="add">
          <ac:chgData name="farouk abu hassanain" userId="319a4f4791f24b01" providerId="LiveId" clId="{4D40A78D-E7F1-4554-A4FF-7811B4970108}" dt="2020-04-07T17:01:30.405" v="2697"/>
          <ac:spMkLst>
            <pc:docMk/>
            <pc:sldMk cId="4230943858" sldId="756"/>
            <ac:spMk id="124" creationId="{68A7E616-0751-4748-B22A-75E7D8EF4C6D}"/>
          </ac:spMkLst>
        </pc:spChg>
        <pc:spChg chg="add">
          <ac:chgData name="farouk abu hassanain" userId="319a4f4791f24b01" providerId="LiveId" clId="{4D40A78D-E7F1-4554-A4FF-7811B4970108}" dt="2020-04-07T17:01:30.405" v="2697"/>
          <ac:spMkLst>
            <pc:docMk/>
            <pc:sldMk cId="4230943858" sldId="756"/>
            <ac:spMk id="125" creationId="{A4F2E833-A870-4AAC-95D2-CBB375828BD4}"/>
          </ac:spMkLst>
        </pc:spChg>
        <pc:spChg chg="add">
          <ac:chgData name="farouk abu hassanain" userId="319a4f4791f24b01" providerId="LiveId" clId="{4D40A78D-E7F1-4554-A4FF-7811B4970108}" dt="2020-04-07T17:01:30.405" v="2697"/>
          <ac:spMkLst>
            <pc:docMk/>
            <pc:sldMk cId="4230943858" sldId="756"/>
            <ac:spMk id="126" creationId="{C443B8A2-6048-4F84-A632-AE6B76D98FC8}"/>
          </ac:spMkLst>
        </pc:spChg>
        <pc:spChg chg="add mod">
          <ac:chgData name="farouk abu hassanain" userId="319a4f4791f24b01" providerId="LiveId" clId="{4D40A78D-E7F1-4554-A4FF-7811B4970108}" dt="2020-04-07T17:29:05.180" v="2870" actId="207"/>
          <ac:spMkLst>
            <pc:docMk/>
            <pc:sldMk cId="4230943858" sldId="756"/>
            <ac:spMk id="127" creationId="{E8CEC045-CB19-4C72-A043-AE86C168DACF}"/>
          </ac:spMkLst>
        </pc:spChg>
        <pc:spChg chg="add mod">
          <ac:chgData name="farouk abu hassanain" userId="319a4f4791f24b01" providerId="LiveId" clId="{4D40A78D-E7F1-4554-A4FF-7811B4970108}" dt="2020-04-07T17:07:52.567" v="2749" actId="207"/>
          <ac:spMkLst>
            <pc:docMk/>
            <pc:sldMk cId="4230943858" sldId="756"/>
            <ac:spMk id="128" creationId="{3CCFADAD-9B2B-4EAA-81E2-CF9B3FDFD68C}"/>
          </ac:spMkLst>
        </pc:spChg>
        <pc:spChg chg="add del">
          <ac:chgData name="farouk abu hassanain" userId="319a4f4791f24b01" providerId="LiveId" clId="{4D40A78D-E7F1-4554-A4FF-7811B4970108}" dt="2020-04-07T17:07:24.664" v="2720" actId="478"/>
          <ac:spMkLst>
            <pc:docMk/>
            <pc:sldMk cId="4230943858" sldId="756"/>
            <ac:spMk id="141" creationId="{09B3B765-2E47-40E1-896E-E6B7F6A72ECC}"/>
          </ac:spMkLst>
        </pc:spChg>
        <pc:spChg chg="add del">
          <ac:chgData name="farouk abu hassanain" userId="319a4f4791f24b01" providerId="LiveId" clId="{4D40A78D-E7F1-4554-A4FF-7811B4970108}" dt="2020-04-07T17:07:24.664" v="2720" actId="478"/>
          <ac:spMkLst>
            <pc:docMk/>
            <pc:sldMk cId="4230943858" sldId="756"/>
            <ac:spMk id="142" creationId="{88E8BCA4-806E-478F-BC80-FB2D1D874B45}"/>
          </ac:spMkLst>
        </pc:spChg>
        <pc:spChg chg="add del">
          <ac:chgData name="farouk abu hassanain" userId="319a4f4791f24b01" providerId="LiveId" clId="{4D40A78D-E7F1-4554-A4FF-7811B4970108}" dt="2020-04-07T17:07:24.664" v="2720" actId="478"/>
          <ac:spMkLst>
            <pc:docMk/>
            <pc:sldMk cId="4230943858" sldId="756"/>
            <ac:spMk id="143" creationId="{BDB0AFE2-B15E-4334-940E-53D9A3EE698E}"/>
          </ac:spMkLst>
        </pc:spChg>
        <pc:spChg chg="add del">
          <ac:chgData name="farouk abu hassanain" userId="319a4f4791f24b01" providerId="LiveId" clId="{4D40A78D-E7F1-4554-A4FF-7811B4970108}" dt="2020-04-07T17:07:24.664" v="2720" actId="478"/>
          <ac:spMkLst>
            <pc:docMk/>
            <pc:sldMk cId="4230943858" sldId="756"/>
            <ac:spMk id="144" creationId="{AE30DA88-EFF2-4CF8-AC63-684829D8ECD5}"/>
          </ac:spMkLst>
        </pc:spChg>
        <pc:spChg chg="add del">
          <ac:chgData name="farouk abu hassanain" userId="319a4f4791f24b01" providerId="LiveId" clId="{4D40A78D-E7F1-4554-A4FF-7811B4970108}" dt="2020-04-07T17:07:24.664" v="2720" actId="478"/>
          <ac:spMkLst>
            <pc:docMk/>
            <pc:sldMk cId="4230943858" sldId="756"/>
            <ac:spMk id="145" creationId="{F413D68D-B67C-4D23-96E0-161374C4052F}"/>
          </ac:spMkLst>
        </pc:spChg>
        <pc:spChg chg="add del">
          <ac:chgData name="farouk abu hassanain" userId="319a4f4791f24b01" providerId="LiveId" clId="{4D40A78D-E7F1-4554-A4FF-7811B4970108}" dt="2020-04-07T17:07:24.664" v="2720" actId="478"/>
          <ac:spMkLst>
            <pc:docMk/>
            <pc:sldMk cId="4230943858" sldId="756"/>
            <ac:spMk id="146" creationId="{39A0643B-1009-4711-89B6-0D533B489DAA}"/>
          </ac:spMkLst>
        </pc:spChg>
        <pc:spChg chg="add del">
          <ac:chgData name="farouk abu hassanain" userId="319a4f4791f24b01" providerId="LiveId" clId="{4D40A78D-E7F1-4554-A4FF-7811B4970108}" dt="2020-04-07T17:07:24.664" v="2720" actId="478"/>
          <ac:spMkLst>
            <pc:docMk/>
            <pc:sldMk cId="4230943858" sldId="756"/>
            <ac:spMk id="147" creationId="{FB8B31C4-8A63-4B6A-9D6B-FEE1EC1C3C2A}"/>
          </ac:spMkLst>
        </pc:spChg>
        <pc:spChg chg="add del">
          <ac:chgData name="farouk abu hassanain" userId="319a4f4791f24b01" providerId="LiveId" clId="{4D40A78D-E7F1-4554-A4FF-7811B4970108}" dt="2020-04-07T17:07:24.664" v="2720" actId="478"/>
          <ac:spMkLst>
            <pc:docMk/>
            <pc:sldMk cId="4230943858" sldId="756"/>
            <ac:spMk id="148" creationId="{A3265BCA-CD2E-4FA8-997A-CB1FA1C42D5A}"/>
          </ac:spMkLst>
        </pc:spChg>
        <pc:spChg chg="del">
          <ac:chgData name="farouk abu hassanain" userId="319a4f4791f24b01" providerId="LiveId" clId="{4D40A78D-E7F1-4554-A4FF-7811B4970108}" dt="2020-04-07T17:05:23.455" v="2705" actId="478"/>
          <ac:spMkLst>
            <pc:docMk/>
            <pc:sldMk cId="4230943858" sldId="756"/>
            <ac:spMk id="157" creationId="{C306437E-8113-464C-ADD9-6CDBF814C79D}"/>
          </ac:spMkLst>
        </pc:spChg>
        <pc:spChg chg="del mod">
          <ac:chgData name="farouk abu hassanain" userId="319a4f4791f24b01" providerId="LiveId" clId="{4D40A78D-E7F1-4554-A4FF-7811B4970108}" dt="2020-04-07T17:05:25.221" v="2706" actId="478"/>
          <ac:spMkLst>
            <pc:docMk/>
            <pc:sldMk cId="4230943858" sldId="756"/>
            <ac:spMk id="158" creationId="{9368C388-5F1E-4B6A-B14A-3DB56146751F}"/>
          </ac:spMkLst>
        </pc:spChg>
        <pc:spChg chg="mod">
          <ac:chgData name="farouk abu hassanain" userId="319a4f4791f24b01" providerId="LiveId" clId="{4D40A78D-E7F1-4554-A4FF-7811B4970108}" dt="2020-04-07T17:06:44.505" v="2712" actId="948"/>
          <ac:spMkLst>
            <pc:docMk/>
            <pc:sldMk cId="4230943858" sldId="756"/>
            <ac:spMk id="166" creationId="{BFF3EC2D-464F-4B2D-9ED5-45E11C5AA796}"/>
          </ac:spMkLst>
        </pc:spChg>
        <pc:spChg chg="mod">
          <ac:chgData name="farouk abu hassanain" userId="319a4f4791f24b01" providerId="LiveId" clId="{4D40A78D-E7F1-4554-A4FF-7811B4970108}" dt="2020-04-07T17:08:18.861" v="2751" actId="208"/>
          <ac:spMkLst>
            <pc:docMk/>
            <pc:sldMk cId="4230943858" sldId="756"/>
            <ac:spMk id="167" creationId="{DBA0D6A0-3BA0-47A9-A07D-0A263FAB1973}"/>
          </ac:spMkLst>
        </pc:spChg>
        <pc:spChg chg="add mod">
          <ac:chgData name="farouk abu hassanain" userId="319a4f4791f24b01" providerId="LiveId" clId="{4D40A78D-E7F1-4554-A4FF-7811B4970108}" dt="2020-04-07T17:27:45.911" v="2816" actId="1076"/>
          <ac:spMkLst>
            <pc:docMk/>
            <pc:sldMk cId="4230943858" sldId="756"/>
            <ac:spMk id="168" creationId="{2DD32542-12EF-4017-A0CB-E35875A08893}"/>
          </ac:spMkLst>
        </pc:spChg>
        <pc:spChg chg="add mod">
          <ac:chgData name="farouk abu hassanain" userId="319a4f4791f24b01" providerId="LiveId" clId="{4D40A78D-E7F1-4554-A4FF-7811B4970108}" dt="2020-04-07T17:29:21.612" v="2871" actId="1076"/>
          <ac:spMkLst>
            <pc:docMk/>
            <pc:sldMk cId="4230943858" sldId="756"/>
            <ac:spMk id="169" creationId="{211EDB14-C138-4342-87EA-7E98F64A9DFB}"/>
          </ac:spMkLst>
        </pc:spChg>
        <pc:spChg chg="add mod">
          <ac:chgData name="farouk abu hassanain" userId="319a4f4791f24b01" providerId="LiveId" clId="{4D40A78D-E7F1-4554-A4FF-7811B4970108}" dt="2020-04-07T17:29:27.932" v="2873" actId="1076"/>
          <ac:spMkLst>
            <pc:docMk/>
            <pc:sldMk cId="4230943858" sldId="756"/>
            <ac:spMk id="170" creationId="{95A32480-1E5D-4AF4-B064-24037E011F47}"/>
          </ac:spMkLst>
        </pc:spChg>
        <pc:spChg chg="add mod">
          <ac:chgData name="farouk abu hassanain" userId="319a4f4791f24b01" providerId="LiveId" clId="{4D40A78D-E7F1-4554-A4FF-7811B4970108}" dt="2020-04-07T17:29:31.041" v="2874" actId="1076"/>
          <ac:spMkLst>
            <pc:docMk/>
            <pc:sldMk cId="4230943858" sldId="756"/>
            <ac:spMk id="171" creationId="{5D41F841-6D41-4489-8E9E-69EA9007396C}"/>
          </ac:spMkLst>
        </pc:spChg>
        <pc:spChg chg="add mod">
          <ac:chgData name="farouk abu hassanain" userId="319a4f4791f24b01" providerId="LiveId" clId="{4D40A78D-E7F1-4554-A4FF-7811B4970108}" dt="2020-04-07T17:18:00.454" v="2786" actId="403"/>
          <ac:spMkLst>
            <pc:docMk/>
            <pc:sldMk cId="4230943858" sldId="756"/>
            <ac:spMk id="172" creationId="{CDA304A2-27AA-4F86-803D-25D1674190EC}"/>
          </ac:spMkLst>
        </pc:spChg>
        <pc:spChg chg="add mod">
          <ac:chgData name="farouk abu hassanain" userId="319a4f4791f24b01" providerId="LiveId" clId="{4D40A78D-E7F1-4554-A4FF-7811B4970108}" dt="2020-04-07T17:18:41.774" v="2799" actId="1076"/>
          <ac:spMkLst>
            <pc:docMk/>
            <pc:sldMk cId="4230943858" sldId="756"/>
            <ac:spMk id="173" creationId="{109BEC36-FC75-4B21-BB8C-3D0E17AB0DD0}"/>
          </ac:spMkLst>
        </pc:spChg>
        <pc:spChg chg="add mod">
          <ac:chgData name="farouk abu hassanain" userId="319a4f4791f24b01" providerId="LiveId" clId="{4D40A78D-E7F1-4554-A4FF-7811B4970108}" dt="2020-04-07T17:18:45.346" v="2800" actId="1076"/>
          <ac:spMkLst>
            <pc:docMk/>
            <pc:sldMk cId="4230943858" sldId="756"/>
            <ac:spMk id="174" creationId="{D568E5B2-918D-4157-B6EA-3A565CCFA960}"/>
          </ac:spMkLst>
        </pc:spChg>
        <pc:spChg chg="add mod">
          <ac:chgData name="farouk abu hassanain" userId="319a4f4791f24b01" providerId="LiveId" clId="{4D40A78D-E7F1-4554-A4FF-7811B4970108}" dt="2020-04-07T17:18:54.495" v="2802" actId="1076"/>
          <ac:spMkLst>
            <pc:docMk/>
            <pc:sldMk cId="4230943858" sldId="756"/>
            <ac:spMk id="175" creationId="{B42ED420-A518-4848-9A8C-F9E5DDEA5C54}"/>
          </ac:spMkLst>
        </pc:spChg>
        <pc:spChg chg="add mod">
          <ac:chgData name="farouk abu hassanain" userId="319a4f4791f24b01" providerId="LiveId" clId="{4D40A78D-E7F1-4554-A4FF-7811B4970108}" dt="2020-04-07T17:18:49.574" v="2801" actId="1076"/>
          <ac:spMkLst>
            <pc:docMk/>
            <pc:sldMk cId="4230943858" sldId="756"/>
            <ac:spMk id="176" creationId="{E425F586-DF1E-4B1F-BCA3-08687149E0CC}"/>
          </ac:spMkLst>
        </pc:spChg>
        <pc:grpChg chg="del">
          <ac:chgData name="farouk abu hassanain" userId="319a4f4791f24b01" providerId="LiveId" clId="{4D40A78D-E7F1-4554-A4FF-7811B4970108}" dt="2020-04-07T15:49:14.099" v="2472" actId="478"/>
          <ac:grpSpMkLst>
            <pc:docMk/>
            <pc:sldMk cId="4230943858" sldId="756"/>
            <ac:grpSpMk id="7" creationId="{5AFF8383-A24B-4731-B0EB-02CBC715AD30}"/>
          </ac:grpSpMkLst>
        </pc:grpChg>
        <pc:grpChg chg="del">
          <ac:chgData name="farouk abu hassanain" userId="319a4f4791f24b01" providerId="LiveId" clId="{4D40A78D-E7F1-4554-A4FF-7811B4970108}" dt="2020-04-07T15:49:14.099" v="2472" actId="478"/>
          <ac:grpSpMkLst>
            <pc:docMk/>
            <pc:sldMk cId="4230943858" sldId="756"/>
            <ac:grpSpMk id="9" creationId="{F3380185-ED5D-4BDE-B021-4A2B21BEDACA}"/>
          </ac:grpSpMkLst>
        </pc:grpChg>
        <pc:grpChg chg="del">
          <ac:chgData name="farouk abu hassanain" userId="319a4f4791f24b01" providerId="LiveId" clId="{4D40A78D-E7F1-4554-A4FF-7811B4970108}" dt="2020-04-07T15:49:14.099" v="2472" actId="478"/>
          <ac:grpSpMkLst>
            <pc:docMk/>
            <pc:sldMk cId="4230943858" sldId="756"/>
            <ac:grpSpMk id="10" creationId="{64684A05-2DCA-4983-B996-2D0AA7B0962F}"/>
          </ac:grpSpMkLst>
        </pc:grpChg>
        <pc:grpChg chg="del">
          <ac:chgData name="farouk abu hassanain" userId="319a4f4791f24b01" providerId="LiveId" clId="{4D40A78D-E7F1-4554-A4FF-7811B4970108}" dt="2020-04-07T15:49:14.099" v="2472" actId="478"/>
          <ac:grpSpMkLst>
            <pc:docMk/>
            <pc:sldMk cId="4230943858" sldId="756"/>
            <ac:grpSpMk id="11" creationId="{133F84C1-58B9-4E50-8395-AB4C62BEC37E}"/>
          </ac:grpSpMkLst>
        </pc:grpChg>
        <pc:grpChg chg="del">
          <ac:chgData name="farouk abu hassanain" userId="319a4f4791f24b01" providerId="LiveId" clId="{4D40A78D-E7F1-4554-A4FF-7811B4970108}" dt="2020-04-07T15:49:14.099" v="2472" actId="478"/>
          <ac:grpSpMkLst>
            <pc:docMk/>
            <pc:sldMk cId="4230943858" sldId="756"/>
            <ac:grpSpMk id="12" creationId="{B5EAD478-BC58-4C3F-B7D5-EF8A36C09CFE}"/>
          </ac:grpSpMkLst>
        </pc:grpChg>
        <pc:grpChg chg="add mod">
          <ac:chgData name="farouk abu hassanain" userId="319a4f4791f24b01" providerId="LiveId" clId="{4D40A78D-E7F1-4554-A4FF-7811B4970108}" dt="2020-04-07T17:01:42.115" v="2700" actId="1076"/>
          <ac:grpSpMkLst>
            <pc:docMk/>
            <pc:sldMk cId="4230943858" sldId="756"/>
            <ac:grpSpMk id="13" creationId="{EB5A6B17-22A1-4292-8621-6D3D07735696}"/>
          </ac:grpSpMkLst>
        </pc:grpChg>
        <pc:grpChg chg="add mod">
          <ac:chgData name="farouk abu hassanain" userId="319a4f4791f24b01" providerId="LiveId" clId="{4D40A78D-E7F1-4554-A4FF-7811B4970108}" dt="2020-04-07T17:01:42.115" v="2700" actId="1076"/>
          <ac:grpSpMkLst>
            <pc:docMk/>
            <pc:sldMk cId="4230943858" sldId="756"/>
            <ac:grpSpMk id="67" creationId="{7526E1F0-A53E-459B-B89A-A1BD3D25D06B}"/>
          </ac:grpSpMkLst>
        </pc:grpChg>
        <pc:grpChg chg="add del mod">
          <ac:chgData name="farouk abu hassanain" userId="319a4f4791f24b01" providerId="LiveId" clId="{4D40A78D-E7F1-4554-A4FF-7811B4970108}" dt="2020-04-07T16:32:23.904" v="2572" actId="478"/>
          <ac:grpSpMkLst>
            <pc:docMk/>
            <pc:sldMk cId="4230943858" sldId="756"/>
            <ac:grpSpMk id="93" creationId="{FDF0219B-4FC4-467A-8BC5-0C80AB90248C}"/>
          </ac:grpSpMkLst>
        </pc:grpChg>
        <pc:grpChg chg="add">
          <ac:chgData name="farouk abu hassanain" userId="319a4f4791f24b01" providerId="LiveId" clId="{4D40A78D-E7F1-4554-A4FF-7811B4970108}" dt="2020-04-07T17:01:30.405" v="2697"/>
          <ac:grpSpMkLst>
            <pc:docMk/>
            <pc:sldMk cId="4230943858" sldId="756"/>
            <ac:grpSpMk id="119" creationId="{1308E593-88A0-4BA5-A477-B0016E80EEAC}"/>
          </ac:grpSpMkLst>
        </pc:grpChg>
        <pc:grpChg chg="add mod">
          <ac:chgData name="farouk abu hassanain" userId="319a4f4791f24b01" providerId="LiveId" clId="{4D40A78D-E7F1-4554-A4FF-7811B4970108}" dt="2020-04-07T17:07:10.959" v="2718" actId="1076"/>
          <ac:grpSpMkLst>
            <pc:docMk/>
            <pc:sldMk cId="4230943858" sldId="756"/>
            <ac:grpSpMk id="129" creationId="{834FBC57-8E0A-4A3E-BF39-0AC817E11132}"/>
          </ac:grpSpMkLst>
        </pc:grpChg>
        <pc:grpChg chg="add mod">
          <ac:chgData name="farouk abu hassanain" userId="319a4f4791f24b01" providerId="LiveId" clId="{4D40A78D-E7F1-4554-A4FF-7811B4970108}" dt="2020-04-07T17:07:04.935" v="2717" actId="1076"/>
          <ac:grpSpMkLst>
            <pc:docMk/>
            <pc:sldMk cId="4230943858" sldId="756"/>
            <ac:grpSpMk id="132" creationId="{C9C74D13-7DA2-4D03-A5BB-1C6ABD6B61CF}"/>
          </ac:grpSpMkLst>
        </pc:grpChg>
        <pc:grpChg chg="add mod">
          <ac:chgData name="farouk abu hassanain" userId="319a4f4791f24b01" providerId="LiveId" clId="{4D40A78D-E7F1-4554-A4FF-7811B4970108}" dt="2020-04-07T17:07:13.906" v="2719" actId="1076"/>
          <ac:grpSpMkLst>
            <pc:docMk/>
            <pc:sldMk cId="4230943858" sldId="756"/>
            <ac:grpSpMk id="135" creationId="{7E184A8F-3714-426D-BC08-3D145D761CCC}"/>
          </ac:grpSpMkLst>
        </pc:grpChg>
        <pc:grpChg chg="add mod">
          <ac:chgData name="farouk abu hassanain" userId="319a4f4791f24b01" providerId="LiveId" clId="{4D40A78D-E7F1-4554-A4FF-7811B4970108}" dt="2020-04-07T17:06:59.471" v="2715" actId="1076"/>
          <ac:grpSpMkLst>
            <pc:docMk/>
            <pc:sldMk cId="4230943858" sldId="756"/>
            <ac:grpSpMk id="138" creationId="{C7E53CFA-CA7E-4E74-8C1F-BFEB24CADEF2}"/>
          </ac:grpSpMkLst>
        </pc:grpChg>
        <pc:grpChg chg="add del">
          <ac:chgData name="farouk abu hassanain" userId="319a4f4791f24b01" providerId="LiveId" clId="{4D40A78D-E7F1-4554-A4FF-7811B4970108}" dt="2020-04-07T17:05:15.195" v="2703" actId="478"/>
          <ac:grpSpMkLst>
            <pc:docMk/>
            <pc:sldMk cId="4230943858" sldId="756"/>
            <ac:grpSpMk id="149" creationId="{060C0A53-D2DE-48D5-9793-8E73B6F89E62}"/>
          </ac:grpSpMkLst>
        </pc:grpChg>
        <pc:grpChg chg="add del mod">
          <ac:chgData name="farouk abu hassanain" userId="319a4f4791f24b01" providerId="LiveId" clId="{4D40A78D-E7F1-4554-A4FF-7811B4970108}" dt="2020-04-07T17:05:23.455" v="2705" actId="478"/>
          <ac:grpSpMkLst>
            <pc:docMk/>
            <pc:sldMk cId="4230943858" sldId="756"/>
            <ac:grpSpMk id="156" creationId="{6E18EBFD-EA3A-4D40-B640-E14976589B56}"/>
          </ac:grpSpMkLst>
        </pc:grpChg>
        <pc:grpChg chg="add del">
          <ac:chgData name="farouk abu hassanain" userId="319a4f4791f24b01" providerId="LiveId" clId="{4D40A78D-E7F1-4554-A4FF-7811B4970108}" dt="2020-04-07T17:05:12.775" v="2702" actId="478"/>
          <ac:grpSpMkLst>
            <pc:docMk/>
            <pc:sldMk cId="4230943858" sldId="756"/>
            <ac:grpSpMk id="159" creationId="{998C23D5-CAAB-4D30-BC9B-41BDB53E194E}"/>
          </ac:grpSpMkLst>
        </pc:grpChg>
        <pc:grpChg chg="add del">
          <ac:chgData name="farouk abu hassanain" userId="319a4f4791f24b01" providerId="LiveId" clId="{4D40A78D-E7F1-4554-A4FF-7811B4970108}" dt="2020-04-07T17:05:17.070" v="2704" actId="478"/>
          <ac:grpSpMkLst>
            <pc:docMk/>
            <pc:sldMk cId="4230943858" sldId="756"/>
            <ac:grpSpMk id="162" creationId="{9E4A69EE-AE4E-4461-A163-7E1377BA3C09}"/>
          </ac:grpSpMkLst>
        </pc:grpChg>
        <pc:grpChg chg="add mod">
          <ac:chgData name="farouk abu hassanain" userId="319a4f4791f24b01" providerId="LiveId" clId="{4D40A78D-E7F1-4554-A4FF-7811B4970108}" dt="2020-04-07T17:07:01.939" v="2716" actId="1076"/>
          <ac:grpSpMkLst>
            <pc:docMk/>
            <pc:sldMk cId="4230943858" sldId="756"/>
            <ac:grpSpMk id="165" creationId="{E72B248C-989A-4F75-A1E8-35FFB3C04E5F}"/>
          </ac:grpSpMkLst>
        </pc:grpChg>
      </pc:sldChg>
      <pc:sldChg chg="del">
        <pc:chgData name="farouk abu hassanain" userId="319a4f4791f24b01" providerId="LiveId" clId="{4D40A78D-E7F1-4554-A4FF-7811B4970108}" dt="2020-04-07T13:40:56.335" v="231" actId="47"/>
        <pc:sldMkLst>
          <pc:docMk/>
          <pc:sldMk cId="1845247652" sldId="757"/>
        </pc:sldMkLst>
      </pc:sldChg>
      <pc:sldMasterChg chg="delSldLayout">
        <pc:chgData name="farouk abu hassanain" userId="319a4f4791f24b01" providerId="LiveId" clId="{4D40A78D-E7F1-4554-A4FF-7811B4970108}" dt="2020-04-07T16:29:28.996" v="2556" actId="47"/>
        <pc:sldMasterMkLst>
          <pc:docMk/>
          <pc:sldMasterMk cId="0" sldId="2147483648"/>
        </pc:sldMasterMkLst>
        <pc:sldLayoutChg chg="del">
          <pc:chgData name="farouk abu hassanain" userId="319a4f4791f24b01" providerId="LiveId" clId="{4D40A78D-E7F1-4554-A4FF-7811B4970108}" dt="2020-04-07T16:29:28.996" v="2556" actId="47"/>
          <pc:sldLayoutMkLst>
            <pc:docMk/>
            <pc:sldMasterMk cId="0" sldId="2147483648"/>
            <pc:sldLayoutMk cId="2329624184" sldId="2147484625"/>
          </pc:sldLayoutMkLst>
        </pc:sldLayoutChg>
      </pc:sldMasterChg>
    </pc:docChg>
  </pc:docChgLst>
  <pc:docChgLst>
    <pc:chgData name="farouk abu hassanain" userId="319a4f4791f24b01" providerId="LiveId" clId="{88F81DCA-CFD6-44AF-9011-1C2CC4F46807}"/>
    <pc:docChg chg="undo custSel addSld delSld modSld modMainMaster">
      <pc:chgData name="farouk abu hassanain" userId="319a4f4791f24b01" providerId="LiveId" clId="{88F81DCA-CFD6-44AF-9011-1C2CC4F46807}" dt="2020-04-07T19:29:11.585" v="1722" actId="47"/>
      <pc:docMkLst>
        <pc:docMk/>
      </pc:docMkLst>
      <pc:sldChg chg="add del">
        <pc:chgData name="farouk abu hassanain" userId="319a4f4791f24b01" providerId="LiveId" clId="{88F81DCA-CFD6-44AF-9011-1C2CC4F46807}" dt="2020-04-07T17:54:26.525" v="332" actId="47"/>
        <pc:sldMkLst>
          <pc:docMk/>
          <pc:sldMk cId="1151206162" sldId="256"/>
        </pc:sldMkLst>
      </pc:sldChg>
      <pc:sldChg chg="add del">
        <pc:chgData name="farouk abu hassanain" userId="319a4f4791f24b01" providerId="LiveId" clId="{88F81DCA-CFD6-44AF-9011-1C2CC4F46807}" dt="2020-04-07T18:01:51.353" v="582" actId="47"/>
        <pc:sldMkLst>
          <pc:docMk/>
          <pc:sldMk cId="2261531502" sldId="257"/>
        </pc:sldMkLst>
      </pc:sldChg>
      <pc:sldChg chg="add del">
        <pc:chgData name="farouk abu hassanain" userId="319a4f4791f24b01" providerId="LiveId" clId="{88F81DCA-CFD6-44AF-9011-1C2CC4F46807}" dt="2020-04-07T18:53:48.112" v="977" actId="47"/>
        <pc:sldMkLst>
          <pc:docMk/>
          <pc:sldMk cId="990392393" sldId="258"/>
        </pc:sldMkLst>
      </pc:sldChg>
      <pc:sldChg chg="add del">
        <pc:chgData name="farouk abu hassanain" userId="319a4f4791f24b01" providerId="LiveId" clId="{88F81DCA-CFD6-44AF-9011-1C2CC4F46807}" dt="2020-04-07T19:06:53.307" v="1070" actId="47"/>
        <pc:sldMkLst>
          <pc:docMk/>
          <pc:sldMk cId="3944521102" sldId="259"/>
        </pc:sldMkLst>
      </pc:sldChg>
      <pc:sldChg chg="addSp delSp modSp add del">
        <pc:chgData name="farouk abu hassanain" userId="319a4f4791f24b01" providerId="LiveId" clId="{88F81DCA-CFD6-44AF-9011-1C2CC4F46807}" dt="2020-04-07T19:20:41.375" v="1434" actId="47"/>
        <pc:sldMkLst>
          <pc:docMk/>
          <pc:sldMk cId="4101998553" sldId="260"/>
        </pc:sldMkLst>
        <pc:spChg chg="del">
          <ac:chgData name="farouk abu hassanain" userId="319a4f4791f24b01" providerId="LiveId" clId="{88F81DCA-CFD6-44AF-9011-1C2CC4F46807}" dt="2020-04-07T19:18:57.448" v="1380" actId="21"/>
          <ac:spMkLst>
            <pc:docMk/>
            <pc:sldMk cId="4101998553" sldId="260"/>
            <ac:spMk id="3" creationId="{00000000-0000-0000-0000-000000000000}"/>
          </ac:spMkLst>
        </pc:spChg>
        <pc:spChg chg="del">
          <ac:chgData name="farouk abu hassanain" userId="319a4f4791f24b01" providerId="LiveId" clId="{88F81DCA-CFD6-44AF-9011-1C2CC4F46807}" dt="2020-04-07T19:18:57.448" v="1380" actId="21"/>
          <ac:spMkLst>
            <pc:docMk/>
            <pc:sldMk cId="4101998553" sldId="260"/>
            <ac:spMk id="6" creationId="{00000000-0000-0000-0000-000000000000}"/>
          </ac:spMkLst>
        </pc:spChg>
        <pc:spChg chg="add mod">
          <ac:chgData name="farouk abu hassanain" userId="319a4f4791f24b01" providerId="LiveId" clId="{88F81DCA-CFD6-44AF-9011-1C2CC4F46807}" dt="2020-04-07T19:18:57.448" v="1380" actId="21"/>
          <ac:spMkLst>
            <pc:docMk/>
            <pc:sldMk cId="4101998553" sldId="260"/>
            <ac:spMk id="7" creationId="{6159F7D1-B0DE-4ECE-9993-C9E8CD354CB4}"/>
          </ac:spMkLst>
        </pc:spChg>
      </pc:sldChg>
      <pc:sldChg chg="addSp delSp modSp add del">
        <pc:chgData name="farouk abu hassanain" userId="319a4f4791f24b01" providerId="LiveId" clId="{88F81DCA-CFD6-44AF-9011-1C2CC4F46807}" dt="2020-04-07T19:29:11.585" v="1722" actId="47"/>
        <pc:sldMkLst>
          <pc:docMk/>
          <pc:sldMk cId="3543032321" sldId="261"/>
        </pc:sldMkLst>
        <pc:spChg chg="del">
          <ac:chgData name="farouk abu hassanain" userId="319a4f4791f24b01" providerId="LiveId" clId="{88F81DCA-CFD6-44AF-9011-1C2CC4F46807}" dt="2020-04-07T19:21:09.099" v="1438" actId="21"/>
          <ac:spMkLst>
            <pc:docMk/>
            <pc:sldMk cId="3543032321" sldId="261"/>
            <ac:spMk id="2" creationId="{00000000-0000-0000-0000-000000000000}"/>
          </ac:spMkLst>
        </pc:spChg>
        <pc:spChg chg="add mod">
          <ac:chgData name="farouk abu hassanain" userId="319a4f4791f24b01" providerId="LiveId" clId="{88F81DCA-CFD6-44AF-9011-1C2CC4F46807}" dt="2020-04-07T19:21:09.099" v="1438" actId="21"/>
          <ac:spMkLst>
            <pc:docMk/>
            <pc:sldMk cId="3543032321" sldId="261"/>
            <ac:spMk id="3" creationId="{0D9C21B8-DE27-4482-BE7E-480CA6F9DAC5}"/>
          </ac:spMkLst>
        </pc:spChg>
        <pc:graphicFrameChg chg="del">
          <ac:chgData name="farouk abu hassanain" userId="319a4f4791f24b01" providerId="LiveId" clId="{88F81DCA-CFD6-44AF-9011-1C2CC4F46807}" dt="2020-04-07T19:21:09.099" v="1438" actId="21"/>
          <ac:graphicFrameMkLst>
            <pc:docMk/>
            <pc:sldMk cId="3543032321" sldId="261"/>
            <ac:graphicFrameMk id="8" creationId="{00000000-0000-0000-0000-000000000000}"/>
          </ac:graphicFrameMkLst>
        </pc:graphicFrameChg>
      </pc:sldChg>
      <pc:sldChg chg="add">
        <pc:chgData name="farouk abu hassanain" userId="319a4f4791f24b01" providerId="LiveId" clId="{88F81DCA-CFD6-44AF-9011-1C2CC4F46807}" dt="2020-04-07T17:39:11.923" v="30"/>
        <pc:sldMkLst>
          <pc:docMk/>
          <pc:sldMk cId="1491375377" sldId="262"/>
        </pc:sldMkLst>
      </pc:sldChg>
      <pc:sldChg chg="add">
        <pc:chgData name="farouk abu hassanain" userId="319a4f4791f24b01" providerId="LiveId" clId="{88F81DCA-CFD6-44AF-9011-1C2CC4F46807}" dt="2020-04-07T17:39:11.923" v="30"/>
        <pc:sldMkLst>
          <pc:docMk/>
          <pc:sldMk cId="2051151516" sldId="263"/>
        </pc:sldMkLst>
      </pc:sldChg>
      <pc:sldChg chg="add">
        <pc:chgData name="farouk abu hassanain" userId="319a4f4791f24b01" providerId="LiveId" clId="{88F81DCA-CFD6-44AF-9011-1C2CC4F46807}" dt="2020-04-07T17:39:11.923" v="30"/>
        <pc:sldMkLst>
          <pc:docMk/>
          <pc:sldMk cId="2998621988" sldId="264"/>
        </pc:sldMkLst>
      </pc:sldChg>
      <pc:sldChg chg="add">
        <pc:chgData name="farouk abu hassanain" userId="319a4f4791f24b01" providerId="LiveId" clId="{88F81DCA-CFD6-44AF-9011-1C2CC4F46807}" dt="2020-04-07T17:39:11.923" v="30"/>
        <pc:sldMkLst>
          <pc:docMk/>
          <pc:sldMk cId="1726201645" sldId="265"/>
        </pc:sldMkLst>
      </pc:sldChg>
      <pc:sldChg chg="add">
        <pc:chgData name="farouk abu hassanain" userId="319a4f4791f24b01" providerId="LiveId" clId="{88F81DCA-CFD6-44AF-9011-1C2CC4F46807}" dt="2020-04-07T17:39:11.923" v="30"/>
        <pc:sldMkLst>
          <pc:docMk/>
          <pc:sldMk cId="635548617" sldId="266"/>
        </pc:sldMkLst>
      </pc:sldChg>
      <pc:sldChg chg="add">
        <pc:chgData name="farouk abu hassanain" userId="319a4f4791f24b01" providerId="LiveId" clId="{88F81DCA-CFD6-44AF-9011-1C2CC4F46807}" dt="2020-04-07T17:39:11.923" v="30"/>
        <pc:sldMkLst>
          <pc:docMk/>
          <pc:sldMk cId="3551148763" sldId="267"/>
        </pc:sldMkLst>
      </pc:sldChg>
      <pc:sldChg chg="add">
        <pc:chgData name="farouk abu hassanain" userId="319a4f4791f24b01" providerId="LiveId" clId="{88F81DCA-CFD6-44AF-9011-1C2CC4F46807}" dt="2020-04-07T17:39:11.923" v="30"/>
        <pc:sldMkLst>
          <pc:docMk/>
          <pc:sldMk cId="3398212784" sldId="268"/>
        </pc:sldMkLst>
      </pc:sldChg>
      <pc:sldChg chg="add">
        <pc:chgData name="farouk abu hassanain" userId="319a4f4791f24b01" providerId="LiveId" clId="{88F81DCA-CFD6-44AF-9011-1C2CC4F46807}" dt="2020-04-07T17:39:11.923" v="30"/>
        <pc:sldMkLst>
          <pc:docMk/>
          <pc:sldMk cId="2005323040" sldId="269"/>
        </pc:sldMkLst>
      </pc:sldChg>
      <pc:sldChg chg="add">
        <pc:chgData name="farouk abu hassanain" userId="319a4f4791f24b01" providerId="LiveId" clId="{88F81DCA-CFD6-44AF-9011-1C2CC4F46807}" dt="2020-04-07T17:39:11.923" v="30"/>
        <pc:sldMkLst>
          <pc:docMk/>
          <pc:sldMk cId="2709121622" sldId="270"/>
        </pc:sldMkLst>
      </pc:sldChg>
      <pc:sldChg chg="add">
        <pc:chgData name="farouk abu hassanain" userId="319a4f4791f24b01" providerId="LiveId" clId="{88F81DCA-CFD6-44AF-9011-1C2CC4F46807}" dt="2020-04-07T17:39:11.923" v="30"/>
        <pc:sldMkLst>
          <pc:docMk/>
          <pc:sldMk cId="736575166" sldId="271"/>
        </pc:sldMkLst>
      </pc:sldChg>
      <pc:sldChg chg="add">
        <pc:chgData name="farouk abu hassanain" userId="319a4f4791f24b01" providerId="LiveId" clId="{88F81DCA-CFD6-44AF-9011-1C2CC4F46807}" dt="2020-04-07T17:39:11.923" v="30"/>
        <pc:sldMkLst>
          <pc:docMk/>
          <pc:sldMk cId="979704648" sldId="272"/>
        </pc:sldMkLst>
      </pc:sldChg>
      <pc:sldChg chg="add">
        <pc:chgData name="farouk abu hassanain" userId="319a4f4791f24b01" providerId="LiveId" clId="{88F81DCA-CFD6-44AF-9011-1C2CC4F46807}" dt="2020-04-07T17:39:11.923" v="30"/>
        <pc:sldMkLst>
          <pc:docMk/>
          <pc:sldMk cId="3813702995" sldId="273"/>
        </pc:sldMkLst>
      </pc:sldChg>
      <pc:sldChg chg="addSp delSp modSp setBg">
        <pc:chgData name="farouk abu hassanain" userId="319a4f4791f24b01" providerId="LiveId" clId="{88F81DCA-CFD6-44AF-9011-1C2CC4F46807}" dt="2020-04-07T17:57:51.923" v="522"/>
        <pc:sldMkLst>
          <pc:docMk/>
          <pc:sldMk cId="3960331076" sldId="747"/>
        </pc:sldMkLst>
        <pc:spChg chg="mod">
          <ac:chgData name="farouk abu hassanain" userId="319a4f4791f24b01" providerId="LiveId" clId="{88F81DCA-CFD6-44AF-9011-1C2CC4F46807}" dt="2020-04-07T17:37:00.050" v="19" actId="164"/>
          <ac:spMkLst>
            <pc:docMk/>
            <pc:sldMk cId="3960331076" sldId="747"/>
            <ac:spMk id="2" creationId="{FA05293B-D236-4D7D-852B-28CCA7AA4413}"/>
          </ac:spMkLst>
        </pc:spChg>
        <pc:spChg chg="mod topLvl">
          <ac:chgData name="farouk abu hassanain" userId="319a4f4791f24b01" providerId="LiveId" clId="{88F81DCA-CFD6-44AF-9011-1C2CC4F46807}" dt="2020-04-07T17:37:00.050" v="19" actId="164"/>
          <ac:spMkLst>
            <pc:docMk/>
            <pc:sldMk cId="3960331076" sldId="747"/>
            <ac:spMk id="22" creationId="{476D82A8-0FD3-4561-B6B8-E77957EE5C22}"/>
          </ac:spMkLst>
        </pc:spChg>
        <pc:spChg chg="mod">
          <ac:chgData name="farouk abu hassanain" userId="319a4f4791f24b01" providerId="LiveId" clId="{88F81DCA-CFD6-44AF-9011-1C2CC4F46807}" dt="2020-04-07T17:35:32.654" v="0" actId="207"/>
          <ac:spMkLst>
            <pc:docMk/>
            <pc:sldMk cId="3960331076" sldId="747"/>
            <ac:spMk id="23" creationId="{822F490A-FA75-4642-9737-85FF60DB45E1}"/>
          </ac:spMkLst>
        </pc:spChg>
        <pc:spChg chg="mod topLvl">
          <ac:chgData name="farouk abu hassanain" userId="319a4f4791f24b01" providerId="LiveId" clId="{88F81DCA-CFD6-44AF-9011-1C2CC4F46807}" dt="2020-04-07T17:37:00.050" v="19" actId="164"/>
          <ac:spMkLst>
            <pc:docMk/>
            <pc:sldMk cId="3960331076" sldId="747"/>
            <ac:spMk id="25" creationId="{B1A7F0F3-5470-4B76-A157-0127D692FB77}"/>
          </ac:spMkLst>
        </pc:spChg>
        <pc:spChg chg="mod">
          <ac:chgData name="farouk abu hassanain" userId="319a4f4791f24b01" providerId="LiveId" clId="{88F81DCA-CFD6-44AF-9011-1C2CC4F46807}" dt="2020-04-07T17:37:07.525" v="20" actId="207"/>
          <ac:spMkLst>
            <pc:docMk/>
            <pc:sldMk cId="3960331076" sldId="747"/>
            <ac:spMk id="26" creationId="{41241BE9-941D-454F-B325-EDAE396927EB}"/>
          </ac:spMkLst>
        </pc:spChg>
        <pc:spChg chg="mod topLvl">
          <ac:chgData name="farouk abu hassanain" userId="319a4f4791f24b01" providerId="LiveId" clId="{88F81DCA-CFD6-44AF-9011-1C2CC4F46807}" dt="2020-04-07T17:37:00.050" v="19" actId="164"/>
          <ac:spMkLst>
            <pc:docMk/>
            <pc:sldMk cId="3960331076" sldId="747"/>
            <ac:spMk id="35" creationId="{81781816-24C4-4537-ABA4-D260B7B0EB98}"/>
          </ac:spMkLst>
        </pc:spChg>
        <pc:spChg chg="mod topLvl">
          <ac:chgData name="farouk abu hassanain" userId="319a4f4791f24b01" providerId="LiveId" clId="{88F81DCA-CFD6-44AF-9011-1C2CC4F46807}" dt="2020-04-07T17:37:00.050" v="19" actId="164"/>
          <ac:spMkLst>
            <pc:docMk/>
            <pc:sldMk cId="3960331076" sldId="747"/>
            <ac:spMk id="36" creationId="{90F83D54-2AAD-4DEC-998B-1412F5F4DB47}"/>
          </ac:spMkLst>
        </pc:spChg>
        <pc:grpChg chg="del">
          <ac:chgData name="farouk abu hassanain" userId="319a4f4791f24b01" providerId="LiveId" clId="{88F81DCA-CFD6-44AF-9011-1C2CC4F46807}" dt="2020-04-07T17:35:43.322" v="1" actId="165"/>
          <ac:grpSpMkLst>
            <pc:docMk/>
            <pc:sldMk cId="3960331076" sldId="747"/>
            <ac:grpSpMk id="3" creationId="{27F4780A-B1E1-49E5-8BD0-423608B06B00}"/>
          </ac:grpSpMkLst>
        </pc:grpChg>
        <pc:grpChg chg="add mod">
          <ac:chgData name="farouk abu hassanain" userId="319a4f4791f24b01" providerId="LiveId" clId="{88F81DCA-CFD6-44AF-9011-1C2CC4F46807}" dt="2020-04-07T17:37:00.050" v="19" actId="164"/>
          <ac:grpSpMkLst>
            <pc:docMk/>
            <pc:sldMk cId="3960331076" sldId="747"/>
            <ac:grpSpMk id="4" creationId="{F338C976-8413-4425-9C77-3E3E464FECAF}"/>
          </ac:grpSpMkLst>
        </pc:grpChg>
        <pc:picChg chg="mod">
          <ac:chgData name="farouk abu hassanain" userId="319a4f4791f24b01" providerId="LiveId" clId="{88F81DCA-CFD6-44AF-9011-1C2CC4F46807}" dt="2020-04-07T17:37:11.544" v="21" actId="1076"/>
          <ac:picMkLst>
            <pc:docMk/>
            <pc:sldMk cId="3960331076" sldId="747"/>
            <ac:picMk id="27" creationId="{4529B755-3F7A-4C84-B311-3105F8025380}"/>
          </ac:picMkLst>
        </pc:picChg>
      </pc:sldChg>
      <pc:sldChg chg="addSp delSp modSp setBg">
        <pc:chgData name="farouk abu hassanain" userId="319a4f4791f24b01" providerId="LiveId" clId="{88F81DCA-CFD6-44AF-9011-1C2CC4F46807}" dt="2020-04-07T18:35:14.559" v="802" actId="207"/>
        <pc:sldMkLst>
          <pc:docMk/>
          <pc:sldMk cId="1217957963" sldId="748"/>
        </pc:sldMkLst>
        <pc:spChg chg="mod">
          <ac:chgData name="farouk abu hassanain" userId="319a4f4791f24b01" providerId="LiveId" clId="{88F81DCA-CFD6-44AF-9011-1C2CC4F46807}" dt="2020-04-07T17:59:03.243" v="532" actId="164"/>
          <ac:spMkLst>
            <pc:docMk/>
            <pc:sldMk cId="1217957963" sldId="748"/>
            <ac:spMk id="3" creationId="{350F52EB-5F3C-4C0E-ABAA-46AC3111FF86}"/>
          </ac:spMkLst>
        </pc:spChg>
        <pc:spChg chg="mod">
          <ac:chgData name="farouk abu hassanain" userId="319a4f4791f24b01" providerId="LiveId" clId="{88F81DCA-CFD6-44AF-9011-1C2CC4F46807}" dt="2020-04-07T17:59:03.243" v="532" actId="164"/>
          <ac:spMkLst>
            <pc:docMk/>
            <pc:sldMk cId="1217957963" sldId="748"/>
            <ac:spMk id="4" creationId="{63633AA5-FD60-4A4D-B3C2-0921970BA2DC}"/>
          </ac:spMkLst>
        </pc:spChg>
        <pc:spChg chg="mod">
          <ac:chgData name="farouk abu hassanain" userId="319a4f4791f24b01" providerId="LiveId" clId="{88F81DCA-CFD6-44AF-9011-1C2CC4F46807}" dt="2020-04-07T17:56:02.501" v="389" actId="207"/>
          <ac:spMkLst>
            <pc:docMk/>
            <pc:sldMk cId="1217957963" sldId="748"/>
            <ac:spMk id="5" creationId="{98AC0D06-26D1-435D-BF82-E0BD759FFDFE}"/>
          </ac:spMkLst>
        </pc:spChg>
        <pc:spChg chg="add del mod">
          <ac:chgData name="farouk abu hassanain" userId="319a4f4791f24b01" providerId="LiveId" clId="{88F81DCA-CFD6-44AF-9011-1C2CC4F46807}" dt="2020-04-07T17:59:09.674" v="533" actId="478"/>
          <ac:spMkLst>
            <pc:docMk/>
            <pc:sldMk cId="1217957963" sldId="748"/>
            <ac:spMk id="7" creationId="{4FFD13DA-C367-48C0-9F04-652603C5F1E1}"/>
          </ac:spMkLst>
        </pc:spChg>
        <pc:spChg chg="del">
          <ac:chgData name="farouk abu hassanain" userId="319a4f4791f24b01" providerId="LiveId" clId="{88F81DCA-CFD6-44AF-9011-1C2CC4F46807}" dt="2020-04-07T17:59:16.601" v="536" actId="478"/>
          <ac:spMkLst>
            <pc:docMk/>
            <pc:sldMk cId="1217957963" sldId="748"/>
            <ac:spMk id="29" creationId="{E4E5B95B-F048-40C4-A0B6-4692BE59450F}"/>
          </ac:spMkLst>
        </pc:spChg>
        <pc:spChg chg="mod">
          <ac:chgData name="farouk abu hassanain" userId="319a4f4791f24b01" providerId="LiveId" clId="{88F81DCA-CFD6-44AF-9011-1C2CC4F46807}" dt="2020-04-07T17:59:33.854" v="539" actId="14100"/>
          <ac:spMkLst>
            <pc:docMk/>
            <pc:sldMk cId="1217957963" sldId="748"/>
            <ac:spMk id="31" creationId="{0A5B3764-090B-490A-8802-04A0CAC77F70}"/>
          </ac:spMkLst>
        </pc:spChg>
        <pc:spChg chg="mod">
          <ac:chgData name="farouk abu hassanain" userId="319a4f4791f24b01" providerId="LiveId" clId="{88F81DCA-CFD6-44AF-9011-1C2CC4F46807}" dt="2020-04-07T17:59:43.412" v="541" actId="403"/>
          <ac:spMkLst>
            <pc:docMk/>
            <pc:sldMk cId="1217957963" sldId="748"/>
            <ac:spMk id="32" creationId="{7B24EA59-FB1A-4D3E-B502-29E2A8AD2EF5}"/>
          </ac:spMkLst>
        </pc:spChg>
        <pc:spChg chg="mod">
          <ac:chgData name="farouk abu hassanain" userId="319a4f4791f24b01" providerId="LiveId" clId="{88F81DCA-CFD6-44AF-9011-1C2CC4F46807}" dt="2020-04-07T17:54:59.811" v="387" actId="20577"/>
          <ac:spMkLst>
            <pc:docMk/>
            <pc:sldMk cId="1217957963" sldId="748"/>
            <ac:spMk id="33" creationId="{301731D2-B20A-4E85-97CB-2F35109A1734}"/>
          </ac:spMkLst>
        </pc:spChg>
        <pc:spChg chg="del">
          <ac:chgData name="farouk abu hassanain" userId="319a4f4791f24b01" providerId="LiveId" clId="{88F81DCA-CFD6-44AF-9011-1C2CC4F46807}" dt="2020-04-07T17:59:14.927" v="535" actId="478"/>
          <ac:spMkLst>
            <pc:docMk/>
            <pc:sldMk cId="1217957963" sldId="748"/>
            <ac:spMk id="35" creationId="{617E68D0-D386-42F3-A802-99A6E2489079}"/>
          </ac:spMkLst>
        </pc:spChg>
        <pc:spChg chg="mod">
          <ac:chgData name="farouk abu hassanain" userId="319a4f4791f24b01" providerId="LiveId" clId="{88F81DCA-CFD6-44AF-9011-1C2CC4F46807}" dt="2020-04-07T17:37:20.665" v="22" actId="207"/>
          <ac:spMkLst>
            <pc:docMk/>
            <pc:sldMk cId="1217957963" sldId="748"/>
            <ac:spMk id="45" creationId="{25C99A01-6374-4748-84EE-7669935C0AE0}"/>
          </ac:spMkLst>
        </pc:spChg>
        <pc:spChg chg="mod">
          <ac:chgData name="farouk abu hassanain" userId="319a4f4791f24b01" providerId="LiveId" clId="{88F81DCA-CFD6-44AF-9011-1C2CC4F46807}" dt="2020-04-07T18:35:14.559" v="802" actId="207"/>
          <ac:spMkLst>
            <pc:docMk/>
            <pc:sldMk cId="1217957963" sldId="748"/>
            <ac:spMk id="52" creationId="{330428CD-5232-45F6-9B9E-3509327A06C8}"/>
          </ac:spMkLst>
        </pc:spChg>
        <pc:spChg chg="mod">
          <ac:chgData name="farouk abu hassanain" userId="319a4f4791f24b01" providerId="LiveId" clId="{88F81DCA-CFD6-44AF-9011-1C2CC4F46807}" dt="2020-04-07T17:37:27.762" v="29" actId="20577"/>
          <ac:spMkLst>
            <pc:docMk/>
            <pc:sldMk cId="1217957963" sldId="748"/>
            <ac:spMk id="53" creationId="{16CED25A-3047-41B4-B1A4-3FF01A5BDB47}"/>
          </ac:spMkLst>
        </pc:spChg>
        <pc:spChg chg="mod">
          <ac:chgData name="farouk abu hassanain" userId="319a4f4791f24b01" providerId="LiveId" clId="{88F81DCA-CFD6-44AF-9011-1C2CC4F46807}" dt="2020-04-07T17:52:48.181" v="330" actId="1076"/>
          <ac:spMkLst>
            <pc:docMk/>
            <pc:sldMk cId="1217957963" sldId="748"/>
            <ac:spMk id="54" creationId="{1AE121A2-6027-4BA0-9FC5-9DC1B8132FDA}"/>
          </ac:spMkLst>
        </pc:spChg>
        <pc:spChg chg="del">
          <ac:chgData name="farouk abu hassanain" userId="319a4f4791f24b01" providerId="LiveId" clId="{88F81DCA-CFD6-44AF-9011-1C2CC4F46807}" dt="2020-04-07T17:59:12.778" v="534" actId="478"/>
          <ac:spMkLst>
            <pc:docMk/>
            <pc:sldMk cId="1217957963" sldId="748"/>
            <ac:spMk id="57" creationId="{52298173-DF46-427A-A9D5-C9F5051410D1}"/>
          </ac:spMkLst>
        </pc:spChg>
        <pc:grpChg chg="mod">
          <ac:chgData name="farouk abu hassanain" userId="319a4f4791f24b01" providerId="LiveId" clId="{88F81DCA-CFD6-44AF-9011-1C2CC4F46807}" dt="2020-04-07T17:56:08.597" v="391" actId="1038"/>
          <ac:grpSpMkLst>
            <pc:docMk/>
            <pc:sldMk cId="1217957963" sldId="748"/>
            <ac:grpSpMk id="6" creationId="{44FE5257-7CA8-42A2-916D-759EE97631F4}"/>
          </ac:grpSpMkLst>
        </pc:grpChg>
        <pc:grpChg chg="add mod">
          <ac:chgData name="farouk abu hassanain" userId="319a4f4791f24b01" providerId="LiveId" clId="{88F81DCA-CFD6-44AF-9011-1C2CC4F46807}" dt="2020-04-07T17:59:03.243" v="532" actId="164"/>
          <ac:grpSpMkLst>
            <pc:docMk/>
            <pc:sldMk cId="1217957963" sldId="748"/>
            <ac:grpSpMk id="9" creationId="{F1E3FDC0-EEFD-4BB8-BCCD-E45AFA274175}"/>
          </ac:grpSpMkLst>
        </pc:grpChg>
        <pc:grpChg chg="mod">
          <ac:chgData name="farouk abu hassanain" userId="319a4f4791f24b01" providerId="LiveId" clId="{88F81DCA-CFD6-44AF-9011-1C2CC4F46807}" dt="2020-04-07T18:00:38.518" v="544" actId="1076"/>
          <ac:grpSpMkLst>
            <pc:docMk/>
            <pc:sldMk cId="1217957963" sldId="748"/>
            <ac:grpSpMk id="24" creationId="{B190750F-0F87-4710-BFAC-977DC5EA9B74}"/>
          </ac:grpSpMkLst>
        </pc:grpChg>
        <pc:cxnChg chg="mod">
          <ac:chgData name="farouk abu hassanain" userId="319a4f4791f24b01" providerId="LiveId" clId="{88F81DCA-CFD6-44AF-9011-1C2CC4F46807}" dt="2020-04-07T17:56:15.318" v="395" actId="1038"/>
          <ac:cxnSpMkLst>
            <pc:docMk/>
            <pc:sldMk cId="1217957963" sldId="748"/>
            <ac:cxnSpMk id="8" creationId="{E075A894-F888-4C98-B7FC-83D1F0F6742E}"/>
          </ac:cxnSpMkLst>
        </pc:cxnChg>
      </pc:sldChg>
      <pc:sldChg chg="addSp delSp modSp add modAnim">
        <pc:chgData name="farouk abu hassanain" userId="319a4f4791f24b01" providerId="LiveId" clId="{88F81DCA-CFD6-44AF-9011-1C2CC4F46807}" dt="2020-04-07T19:07:14.355" v="1072" actId="403"/>
        <pc:sldMkLst>
          <pc:docMk/>
          <pc:sldMk cId="1375095986" sldId="749"/>
        </pc:sldMkLst>
        <pc:spChg chg="mod">
          <ac:chgData name="farouk abu hassanain" userId="319a4f4791f24b01" providerId="LiveId" clId="{88F81DCA-CFD6-44AF-9011-1C2CC4F46807}" dt="2020-04-07T18:01:31.929" v="580" actId="20577"/>
          <ac:spMkLst>
            <pc:docMk/>
            <pc:sldMk cId="1375095986" sldId="749"/>
            <ac:spMk id="4" creationId="{63633AA5-FD60-4A4D-B3C2-0921970BA2DC}"/>
          </ac:spMkLst>
        </pc:spChg>
        <pc:spChg chg="add mod">
          <ac:chgData name="farouk abu hassanain" userId="319a4f4791f24b01" providerId="LiveId" clId="{88F81DCA-CFD6-44AF-9011-1C2CC4F46807}" dt="2020-04-07T19:07:14.355" v="1072" actId="403"/>
          <ac:spMkLst>
            <pc:docMk/>
            <pc:sldMk cId="1375095986" sldId="749"/>
            <ac:spMk id="7" creationId="{5C5D26A2-F217-42A4-8295-5A0E92D70FAD}"/>
          </ac:spMkLst>
        </pc:spChg>
        <pc:spChg chg="add mod topLvl">
          <ac:chgData name="farouk abu hassanain" userId="319a4f4791f24b01" providerId="LiveId" clId="{88F81DCA-CFD6-44AF-9011-1C2CC4F46807}" dt="2020-04-07T18:52:56.700" v="969" actId="12789"/>
          <ac:spMkLst>
            <pc:docMk/>
            <pc:sldMk cId="1375095986" sldId="749"/>
            <ac:spMk id="10" creationId="{A4BA046A-2E66-4884-9328-C225DB8D0BE7}"/>
          </ac:spMkLst>
        </pc:spChg>
        <pc:spChg chg="add mod">
          <ac:chgData name="farouk abu hassanain" userId="319a4f4791f24b01" providerId="LiveId" clId="{88F81DCA-CFD6-44AF-9011-1C2CC4F46807}" dt="2020-04-07T18:45:41.045" v="888" actId="164"/>
          <ac:spMkLst>
            <pc:docMk/>
            <pc:sldMk cId="1375095986" sldId="749"/>
            <ac:spMk id="11" creationId="{C4BF42C4-3559-493B-87F3-2A6765648578}"/>
          </ac:spMkLst>
        </pc:spChg>
        <pc:spChg chg="add mod">
          <ac:chgData name="farouk abu hassanain" userId="319a4f4791f24b01" providerId="LiveId" clId="{88F81DCA-CFD6-44AF-9011-1C2CC4F46807}" dt="2020-04-07T18:45:41.045" v="888" actId="164"/>
          <ac:spMkLst>
            <pc:docMk/>
            <pc:sldMk cId="1375095986" sldId="749"/>
            <ac:spMk id="12" creationId="{A3879E57-2BB4-401D-8787-62BAF36459F5}"/>
          </ac:spMkLst>
        </pc:spChg>
        <pc:spChg chg="add mod">
          <ac:chgData name="farouk abu hassanain" userId="319a4f4791f24b01" providerId="LiveId" clId="{88F81DCA-CFD6-44AF-9011-1C2CC4F46807}" dt="2020-04-07T18:45:41.045" v="888" actId="164"/>
          <ac:spMkLst>
            <pc:docMk/>
            <pc:sldMk cId="1375095986" sldId="749"/>
            <ac:spMk id="13" creationId="{76E9172A-8A75-4D68-8408-F7457DB10ABB}"/>
          </ac:spMkLst>
        </pc:spChg>
        <pc:spChg chg="add mod">
          <ac:chgData name="farouk abu hassanain" userId="319a4f4791f24b01" providerId="LiveId" clId="{88F81DCA-CFD6-44AF-9011-1C2CC4F46807}" dt="2020-04-07T18:45:41.045" v="888" actId="164"/>
          <ac:spMkLst>
            <pc:docMk/>
            <pc:sldMk cId="1375095986" sldId="749"/>
            <ac:spMk id="14" creationId="{43049082-9D6D-47A8-A1F7-4BDB6FA84489}"/>
          </ac:spMkLst>
        </pc:spChg>
        <pc:spChg chg="add mod">
          <ac:chgData name="farouk abu hassanain" userId="319a4f4791f24b01" providerId="LiveId" clId="{88F81DCA-CFD6-44AF-9011-1C2CC4F46807}" dt="2020-04-07T18:45:41.045" v="888" actId="164"/>
          <ac:spMkLst>
            <pc:docMk/>
            <pc:sldMk cId="1375095986" sldId="749"/>
            <ac:spMk id="15" creationId="{265D0DAE-B41A-48BF-92B2-B3CC79CEC3DC}"/>
          </ac:spMkLst>
        </pc:spChg>
        <pc:spChg chg="add mod">
          <ac:chgData name="farouk abu hassanain" userId="319a4f4791f24b01" providerId="LiveId" clId="{88F81DCA-CFD6-44AF-9011-1C2CC4F46807}" dt="2020-04-07T18:50:25.233" v="943" actId="1076"/>
          <ac:spMkLst>
            <pc:docMk/>
            <pc:sldMk cId="1375095986" sldId="749"/>
            <ac:spMk id="25" creationId="{C60E16D4-9A35-4B20-AAA3-A4DED507CA61}"/>
          </ac:spMkLst>
        </pc:spChg>
        <pc:spChg chg="add mod">
          <ac:chgData name="farouk abu hassanain" userId="319a4f4791f24b01" providerId="LiveId" clId="{88F81DCA-CFD6-44AF-9011-1C2CC4F46807}" dt="2020-04-07T18:50:39.613" v="947" actId="1076"/>
          <ac:spMkLst>
            <pc:docMk/>
            <pc:sldMk cId="1375095986" sldId="749"/>
            <ac:spMk id="29" creationId="{03674BFB-A094-4440-B55A-21D453161218}"/>
          </ac:spMkLst>
        </pc:spChg>
        <pc:spChg chg="add del mod">
          <ac:chgData name="farouk abu hassanain" userId="319a4f4791f24b01" providerId="LiveId" clId="{88F81DCA-CFD6-44AF-9011-1C2CC4F46807}" dt="2020-04-07T18:44:24.705" v="856" actId="478"/>
          <ac:spMkLst>
            <pc:docMk/>
            <pc:sldMk cId="1375095986" sldId="749"/>
            <ac:spMk id="30" creationId="{1ED6EA0B-C514-4567-9866-1F36DEFB8403}"/>
          </ac:spMkLst>
        </pc:spChg>
        <pc:spChg chg="mod">
          <ac:chgData name="farouk abu hassanain" userId="319a4f4791f24b01" providerId="LiveId" clId="{88F81DCA-CFD6-44AF-9011-1C2CC4F46807}" dt="2020-04-07T18:35:19.711" v="803" actId="207"/>
          <ac:spMkLst>
            <pc:docMk/>
            <pc:sldMk cId="1375095986" sldId="749"/>
            <ac:spMk id="52" creationId="{330428CD-5232-45F6-9B9E-3509327A06C8}"/>
          </ac:spMkLst>
        </pc:spChg>
        <pc:spChg chg="mod">
          <ac:chgData name="farouk abu hassanain" userId="319a4f4791f24b01" providerId="LiveId" clId="{88F81DCA-CFD6-44AF-9011-1C2CC4F46807}" dt="2020-04-07T18:01:19.591" v="578" actId="1037"/>
          <ac:spMkLst>
            <pc:docMk/>
            <pc:sldMk cId="1375095986" sldId="749"/>
            <ac:spMk id="53" creationId="{16CED25A-3047-41B4-B1A4-3FF01A5BDB47}"/>
          </ac:spMkLst>
        </pc:spChg>
        <pc:spChg chg="del">
          <ac:chgData name="farouk abu hassanain" userId="319a4f4791f24b01" providerId="LiveId" clId="{88F81DCA-CFD6-44AF-9011-1C2CC4F46807}" dt="2020-04-07T18:01:45.664" v="581" actId="478"/>
          <ac:spMkLst>
            <pc:docMk/>
            <pc:sldMk cId="1375095986" sldId="749"/>
            <ac:spMk id="54" creationId="{1AE121A2-6027-4BA0-9FC5-9DC1B8132FDA}"/>
          </ac:spMkLst>
        </pc:spChg>
        <pc:spChg chg="mod">
          <ac:chgData name="farouk abu hassanain" userId="319a4f4791f24b01" providerId="LiveId" clId="{88F81DCA-CFD6-44AF-9011-1C2CC4F46807}" dt="2020-04-07T18:53:02.920" v="970" actId="6549"/>
          <ac:spMkLst>
            <pc:docMk/>
            <pc:sldMk cId="1375095986" sldId="749"/>
            <ac:spMk id="81" creationId="{D174F4DF-A30F-42AF-8B90-39987E3D3319}"/>
          </ac:spMkLst>
        </pc:spChg>
        <pc:spChg chg="add mod topLvl">
          <ac:chgData name="farouk abu hassanain" userId="319a4f4791f24b01" providerId="LiveId" clId="{88F81DCA-CFD6-44AF-9011-1C2CC4F46807}" dt="2020-04-07T18:52:56.700" v="969" actId="12789"/>
          <ac:spMkLst>
            <pc:docMk/>
            <pc:sldMk cId="1375095986" sldId="749"/>
            <ac:spMk id="87" creationId="{961AB034-2CAF-4C6F-8531-F9FF9AA8EA7B}"/>
          </ac:spMkLst>
        </pc:spChg>
        <pc:spChg chg="del mod topLvl">
          <ac:chgData name="farouk abu hassanain" userId="319a4f4791f24b01" providerId="LiveId" clId="{88F81DCA-CFD6-44AF-9011-1C2CC4F46807}" dt="2020-04-07T18:53:10.230" v="971" actId="478"/>
          <ac:spMkLst>
            <pc:docMk/>
            <pc:sldMk cId="1375095986" sldId="749"/>
            <ac:spMk id="89" creationId="{923D0239-7219-4CEB-BA02-E1F307CB67AF}"/>
          </ac:spMkLst>
        </pc:spChg>
        <pc:spChg chg="del mod topLvl">
          <ac:chgData name="farouk abu hassanain" userId="319a4f4791f24b01" providerId="LiveId" clId="{88F81DCA-CFD6-44AF-9011-1C2CC4F46807}" dt="2020-04-07T18:47:35.496" v="907" actId="478"/>
          <ac:spMkLst>
            <pc:docMk/>
            <pc:sldMk cId="1375095986" sldId="749"/>
            <ac:spMk id="90" creationId="{4B955F27-2BD9-475E-9F71-0570F30A6CA1}"/>
          </ac:spMkLst>
        </pc:spChg>
        <pc:spChg chg="del mod topLvl">
          <ac:chgData name="farouk abu hassanain" userId="319a4f4791f24b01" providerId="LiveId" clId="{88F81DCA-CFD6-44AF-9011-1C2CC4F46807}" dt="2020-04-07T18:47:35.496" v="907" actId="478"/>
          <ac:spMkLst>
            <pc:docMk/>
            <pc:sldMk cId="1375095986" sldId="749"/>
            <ac:spMk id="91" creationId="{35F91235-1D81-4029-82E8-608C89BA4044}"/>
          </ac:spMkLst>
        </pc:spChg>
        <pc:spChg chg="del mod topLvl">
          <ac:chgData name="farouk abu hassanain" userId="319a4f4791f24b01" providerId="LiveId" clId="{88F81DCA-CFD6-44AF-9011-1C2CC4F46807}" dt="2020-04-07T18:47:35.496" v="907" actId="478"/>
          <ac:spMkLst>
            <pc:docMk/>
            <pc:sldMk cId="1375095986" sldId="749"/>
            <ac:spMk id="92" creationId="{7726ECEE-3E51-4F09-A131-5D2B68B073A0}"/>
          </ac:spMkLst>
        </pc:spChg>
        <pc:spChg chg="del mod topLvl">
          <ac:chgData name="farouk abu hassanain" userId="319a4f4791f24b01" providerId="LiveId" clId="{88F81DCA-CFD6-44AF-9011-1C2CC4F46807}" dt="2020-04-07T18:47:35.496" v="907" actId="478"/>
          <ac:spMkLst>
            <pc:docMk/>
            <pc:sldMk cId="1375095986" sldId="749"/>
            <ac:spMk id="93" creationId="{3D250FEE-2A73-46C7-8096-4F8E757265F8}"/>
          </ac:spMkLst>
        </pc:spChg>
        <pc:spChg chg="del mod topLvl">
          <ac:chgData name="farouk abu hassanain" userId="319a4f4791f24b01" providerId="LiveId" clId="{88F81DCA-CFD6-44AF-9011-1C2CC4F46807}" dt="2020-04-07T18:47:35.496" v="907" actId="478"/>
          <ac:spMkLst>
            <pc:docMk/>
            <pc:sldMk cId="1375095986" sldId="749"/>
            <ac:spMk id="94" creationId="{55067FEB-FF00-46E0-A76A-E9F08264FED4}"/>
          </ac:spMkLst>
        </pc:spChg>
        <pc:spChg chg="del mod topLvl">
          <ac:chgData name="farouk abu hassanain" userId="319a4f4791f24b01" providerId="LiveId" clId="{88F81DCA-CFD6-44AF-9011-1C2CC4F46807}" dt="2020-04-07T18:47:35.496" v="907" actId="478"/>
          <ac:spMkLst>
            <pc:docMk/>
            <pc:sldMk cId="1375095986" sldId="749"/>
            <ac:spMk id="95" creationId="{C868EEAF-9F01-4A82-98D5-64CB14FA99BD}"/>
          </ac:spMkLst>
        </pc:spChg>
        <pc:spChg chg="del mod topLvl">
          <ac:chgData name="farouk abu hassanain" userId="319a4f4791f24b01" providerId="LiveId" clId="{88F81DCA-CFD6-44AF-9011-1C2CC4F46807}" dt="2020-04-07T18:47:35.496" v="907" actId="478"/>
          <ac:spMkLst>
            <pc:docMk/>
            <pc:sldMk cId="1375095986" sldId="749"/>
            <ac:spMk id="96" creationId="{C22B4DF9-AB1A-45FF-AE4F-791226FB0B79}"/>
          </ac:spMkLst>
        </pc:spChg>
        <pc:spChg chg="mod ord topLvl">
          <ac:chgData name="farouk abu hassanain" userId="319a4f4791f24b01" providerId="LiveId" clId="{88F81DCA-CFD6-44AF-9011-1C2CC4F46807}" dt="2020-04-07T18:48:39.935" v="925" actId="1076"/>
          <ac:spMkLst>
            <pc:docMk/>
            <pc:sldMk cId="1375095986" sldId="749"/>
            <ac:spMk id="98" creationId="{E8769F12-197C-4B28-AE24-354207AA071F}"/>
          </ac:spMkLst>
        </pc:spChg>
        <pc:spChg chg="del mod topLvl">
          <ac:chgData name="farouk abu hassanain" userId="319a4f4791f24b01" providerId="LiveId" clId="{88F81DCA-CFD6-44AF-9011-1C2CC4F46807}" dt="2020-04-07T18:47:35.496" v="907" actId="478"/>
          <ac:spMkLst>
            <pc:docMk/>
            <pc:sldMk cId="1375095986" sldId="749"/>
            <ac:spMk id="99" creationId="{C413FD09-55E6-4183-8BB1-85F25F1D7B11}"/>
          </ac:spMkLst>
        </pc:spChg>
        <pc:spChg chg="del mod topLvl">
          <ac:chgData name="farouk abu hassanain" userId="319a4f4791f24b01" providerId="LiveId" clId="{88F81DCA-CFD6-44AF-9011-1C2CC4F46807}" dt="2020-04-07T18:47:35.496" v="907" actId="478"/>
          <ac:spMkLst>
            <pc:docMk/>
            <pc:sldMk cId="1375095986" sldId="749"/>
            <ac:spMk id="100" creationId="{71EADC3C-57C1-448D-BD32-E14CAE259B5C}"/>
          </ac:spMkLst>
        </pc:spChg>
        <pc:spChg chg="del mod topLvl">
          <ac:chgData name="farouk abu hassanain" userId="319a4f4791f24b01" providerId="LiveId" clId="{88F81DCA-CFD6-44AF-9011-1C2CC4F46807}" dt="2020-04-07T18:47:35.496" v="907" actId="478"/>
          <ac:spMkLst>
            <pc:docMk/>
            <pc:sldMk cId="1375095986" sldId="749"/>
            <ac:spMk id="101" creationId="{744D8A69-4DCC-4F8B-A9B1-6B7F1AEAFE8C}"/>
          </ac:spMkLst>
        </pc:spChg>
        <pc:spChg chg="del mod topLvl">
          <ac:chgData name="farouk abu hassanain" userId="319a4f4791f24b01" providerId="LiveId" clId="{88F81DCA-CFD6-44AF-9011-1C2CC4F46807}" dt="2020-04-07T18:47:35.496" v="907" actId="478"/>
          <ac:spMkLst>
            <pc:docMk/>
            <pc:sldMk cId="1375095986" sldId="749"/>
            <ac:spMk id="102" creationId="{2204A488-87E9-4EFE-8A7D-EE5A396EB2D9}"/>
          </ac:spMkLst>
        </pc:spChg>
        <pc:spChg chg="del mod topLvl">
          <ac:chgData name="farouk abu hassanain" userId="319a4f4791f24b01" providerId="LiveId" clId="{88F81DCA-CFD6-44AF-9011-1C2CC4F46807}" dt="2020-04-07T18:47:35.496" v="907" actId="478"/>
          <ac:spMkLst>
            <pc:docMk/>
            <pc:sldMk cId="1375095986" sldId="749"/>
            <ac:spMk id="103" creationId="{A7536A28-C0BF-468F-B840-54BA9EB31EBD}"/>
          </ac:spMkLst>
        </pc:spChg>
        <pc:spChg chg="del mod topLvl">
          <ac:chgData name="farouk abu hassanain" userId="319a4f4791f24b01" providerId="LiveId" clId="{88F81DCA-CFD6-44AF-9011-1C2CC4F46807}" dt="2020-04-07T18:47:35.496" v="907" actId="478"/>
          <ac:spMkLst>
            <pc:docMk/>
            <pc:sldMk cId="1375095986" sldId="749"/>
            <ac:spMk id="104" creationId="{2A3A5533-30CE-479F-9AAA-E6B03D4A84FB}"/>
          </ac:spMkLst>
        </pc:spChg>
        <pc:spChg chg="del mod topLvl">
          <ac:chgData name="farouk abu hassanain" userId="319a4f4791f24b01" providerId="LiveId" clId="{88F81DCA-CFD6-44AF-9011-1C2CC4F46807}" dt="2020-04-07T18:47:35.496" v="907" actId="478"/>
          <ac:spMkLst>
            <pc:docMk/>
            <pc:sldMk cId="1375095986" sldId="749"/>
            <ac:spMk id="105" creationId="{FC8F2FE1-D834-4A84-A463-C4BE942ABE81}"/>
          </ac:spMkLst>
        </pc:spChg>
        <pc:spChg chg="del mod topLvl">
          <ac:chgData name="farouk abu hassanain" userId="319a4f4791f24b01" providerId="LiveId" clId="{88F81DCA-CFD6-44AF-9011-1C2CC4F46807}" dt="2020-04-07T18:47:35.496" v="907" actId="478"/>
          <ac:spMkLst>
            <pc:docMk/>
            <pc:sldMk cId="1375095986" sldId="749"/>
            <ac:spMk id="106" creationId="{900B9BD0-216A-49FC-AC63-3488D99AB97F}"/>
          </ac:spMkLst>
        </pc:spChg>
        <pc:spChg chg="add mod ord">
          <ac:chgData name="farouk abu hassanain" userId="319a4f4791f24b01" providerId="LiveId" clId="{88F81DCA-CFD6-44AF-9011-1C2CC4F46807}" dt="2020-04-07T18:48:35.568" v="923" actId="167"/>
          <ac:spMkLst>
            <pc:docMk/>
            <pc:sldMk cId="1375095986" sldId="749"/>
            <ac:spMk id="107" creationId="{FDA74F74-BCA2-4C7B-9648-D2150011EDCF}"/>
          </ac:spMkLst>
        </pc:spChg>
        <pc:grpChg chg="add mod ord">
          <ac:chgData name="farouk abu hassanain" userId="319a4f4791f24b01" providerId="LiveId" clId="{88F81DCA-CFD6-44AF-9011-1C2CC4F46807}" dt="2020-04-07T18:46:45.444" v="899" actId="166"/>
          <ac:grpSpMkLst>
            <pc:docMk/>
            <pc:sldMk cId="1375095986" sldId="749"/>
            <ac:grpSpMk id="16" creationId="{CF521452-C9DB-49E4-85E3-F294004AF169}"/>
          </ac:grpSpMkLst>
        </pc:grpChg>
        <pc:grpChg chg="add del mod">
          <ac:chgData name="farouk abu hassanain" userId="319a4f4791f24b01" providerId="LiveId" clId="{88F81DCA-CFD6-44AF-9011-1C2CC4F46807}" dt="2020-04-07T18:52:42.175" v="966" actId="165"/>
          <ac:grpSpMkLst>
            <pc:docMk/>
            <pc:sldMk cId="1375095986" sldId="749"/>
            <ac:grpSpMk id="17" creationId="{43DA0648-680E-491A-9AE0-D1E19B786DBB}"/>
          </ac:grpSpMkLst>
        </pc:grpChg>
        <pc:grpChg chg="add del mod">
          <ac:chgData name="farouk abu hassanain" userId="319a4f4791f24b01" providerId="LiveId" clId="{88F81DCA-CFD6-44AF-9011-1C2CC4F46807}" dt="2020-04-07T18:47:23.111" v="904" actId="165"/>
          <ac:grpSpMkLst>
            <pc:docMk/>
            <pc:sldMk cId="1375095986" sldId="749"/>
            <ac:grpSpMk id="18" creationId="{E9C30BBF-2FC4-48A8-9FA7-02D1AA58EE17}"/>
          </ac:grpSpMkLst>
        </pc:grpChg>
        <pc:grpChg chg="del">
          <ac:chgData name="farouk abu hassanain" userId="319a4f4791f24b01" providerId="LiveId" clId="{88F81DCA-CFD6-44AF-9011-1C2CC4F46807}" dt="2020-04-07T18:00:57.814" v="546" actId="478"/>
          <ac:grpSpMkLst>
            <pc:docMk/>
            <pc:sldMk cId="1375095986" sldId="749"/>
            <ac:grpSpMk id="24" creationId="{B190750F-0F87-4710-BFAC-977DC5EA9B74}"/>
          </ac:grpSpMkLst>
        </pc:grpChg>
        <pc:grpChg chg="add mod">
          <ac:chgData name="farouk abu hassanain" userId="319a4f4791f24b01" providerId="LiveId" clId="{88F81DCA-CFD6-44AF-9011-1C2CC4F46807}" dt="2020-04-07T18:45:41.045" v="888" actId="164"/>
          <ac:grpSpMkLst>
            <pc:docMk/>
            <pc:sldMk cId="1375095986" sldId="749"/>
            <ac:grpSpMk id="35" creationId="{21EAC10B-7801-4D98-B057-A21D6025CC8E}"/>
          </ac:grpSpMkLst>
        </pc:grpChg>
        <pc:grpChg chg="add del mod topLvl">
          <ac:chgData name="farouk abu hassanain" userId="319a4f4791f24b01" providerId="LiveId" clId="{88F81DCA-CFD6-44AF-9011-1C2CC4F46807}" dt="2020-04-07T18:47:27.838" v="905" actId="165"/>
          <ac:grpSpMkLst>
            <pc:docMk/>
            <pc:sldMk cId="1375095986" sldId="749"/>
            <ac:grpSpMk id="88" creationId="{C81AFA74-4FA0-4092-AA52-EE46A9E8519E}"/>
          </ac:grpSpMkLst>
        </pc:grpChg>
        <pc:grpChg chg="add del mod topLvl">
          <ac:chgData name="farouk abu hassanain" userId="319a4f4791f24b01" providerId="LiveId" clId="{88F81DCA-CFD6-44AF-9011-1C2CC4F46807}" dt="2020-04-07T18:47:31.268" v="906" actId="165"/>
          <ac:grpSpMkLst>
            <pc:docMk/>
            <pc:sldMk cId="1375095986" sldId="749"/>
            <ac:grpSpMk id="97" creationId="{6F31DE67-F28F-4F1B-9BD6-955C746A4D90}"/>
          </ac:grpSpMkLst>
        </pc:grpChg>
      </pc:sldChg>
      <pc:sldChg chg="del">
        <pc:chgData name="farouk abu hassanain" userId="319a4f4791f24b01" providerId="LiveId" clId="{88F81DCA-CFD6-44AF-9011-1C2CC4F46807}" dt="2020-04-07T17:39:30.102" v="32" actId="47"/>
        <pc:sldMkLst>
          <pc:docMk/>
          <pc:sldMk cId="3314668798" sldId="749"/>
        </pc:sldMkLst>
      </pc:sldChg>
      <pc:sldChg chg="del">
        <pc:chgData name="farouk abu hassanain" userId="319a4f4791f24b01" providerId="LiveId" clId="{88F81DCA-CFD6-44AF-9011-1C2CC4F46807}" dt="2020-04-07T17:39:28.308" v="31" actId="47"/>
        <pc:sldMkLst>
          <pc:docMk/>
          <pc:sldMk cId="607749139" sldId="750"/>
        </pc:sldMkLst>
      </pc:sldChg>
      <pc:sldChg chg="addSp delSp modSp add">
        <pc:chgData name="farouk abu hassanain" userId="319a4f4791f24b01" providerId="LiveId" clId="{88F81DCA-CFD6-44AF-9011-1C2CC4F46807}" dt="2020-04-07T19:18:27.999" v="1374" actId="21"/>
        <pc:sldMkLst>
          <pc:docMk/>
          <pc:sldMk cId="3395436358" sldId="750"/>
        </pc:sldMkLst>
        <pc:spChg chg="mod">
          <ac:chgData name="farouk abu hassanain" userId="319a4f4791f24b01" providerId="LiveId" clId="{88F81DCA-CFD6-44AF-9011-1C2CC4F46807}" dt="2020-04-07T18:53:25.774" v="974" actId="20577"/>
          <ac:spMkLst>
            <pc:docMk/>
            <pc:sldMk cId="3395436358" sldId="750"/>
            <ac:spMk id="4" creationId="{63633AA5-FD60-4A4D-B3C2-0921970BA2DC}"/>
          </ac:spMkLst>
        </pc:spChg>
        <pc:spChg chg="mod">
          <ac:chgData name="farouk abu hassanain" userId="319a4f4791f24b01" providerId="LiveId" clId="{88F81DCA-CFD6-44AF-9011-1C2CC4F46807}" dt="2020-04-07T19:17:53.142" v="1347" actId="207"/>
          <ac:spMkLst>
            <pc:docMk/>
            <pc:sldMk cId="3395436358" sldId="750"/>
            <ac:spMk id="7" creationId="{5C5D26A2-F217-42A4-8295-5A0E92D70FAD}"/>
          </ac:spMkLst>
        </pc:spChg>
        <pc:spChg chg="del">
          <ac:chgData name="farouk abu hassanain" userId="319a4f4791f24b01" providerId="LiveId" clId="{88F81DCA-CFD6-44AF-9011-1C2CC4F46807}" dt="2020-04-07T18:53:37.105" v="975" actId="478"/>
          <ac:spMkLst>
            <pc:docMk/>
            <pc:sldMk cId="3395436358" sldId="750"/>
            <ac:spMk id="10" creationId="{A4BA046A-2E66-4884-9328-C225DB8D0BE7}"/>
          </ac:spMkLst>
        </pc:spChg>
        <pc:spChg chg="del">
          <ac:chgData name="farouk abu hassanain" userId="319a4f4791f24b01" providerId="LiveId" clId="{88F81DCA-CFD6-44AF-9011-1C2CC4F46807}" dt="2020-04-07T18:53:37.105" v="975" actId="478"/>
          <ac:spMkLst>
            <pc:docMk/>
            <pc:sldMk cId="3395436358" sldId="750"/>
            <ac:spMk id="25" creationId="{C60E16D4-9A35-4B20-AAA3-A4DED507CA61}"/>
          </ac:spMkLst>
        </pc:spChg>
        <pc:spChg chg="del">
          <ac:chgData name="farouk abu hassanain" userId="319a4f4791f24b01" providerId="LiveId" clId="{88F81DCA-CFD6-44AF-9011-1C2CC4F46807}" dt="2020-04-07T18:53:41.158" v="976" actId="478"/>
          <ac:spMkLst>
            <pc:docMk/>
            <pc:sldMk cId="3395436358" sldId="750"/>
            <ac:spMk id="29" creationId="{03674BFB-A094-4440-B55A-21D453161218}"/>
          </ac:spMkLst>
        </pc:spChg>
        <pc:spChg chg="del">
          <ac:chgData name="farouk abu hassanain" userId="319a4f4791f24b01" providerId="LiveId" clId="{88F81DCA-CFD6-44AF-9011-1C2CC4F46807}" dt="2020-04-07T18:53:37.105" v="975" actId="478"/>
          <ac:spMkLst>
            <pc:docMk/>
            <pc:sldMk cId="3395436358" sldId="750"/>
            <ac:spMk id="87" creationId="{961AB034-2CAF-4C6F-8531-F9FF9AA8EA7B}"/>
          </ac:spMkLst>
        </pc:spChg>
        <pc:spChg chg="add mod">
          <ac:chgData name="farouk abu hassanain" userId="319a4f4791f24b01" providerId="LiveId" clId="{88F81DCA-CFD6-44AF-9011-1C2CC4F46807}" dt="2020-04-07T19:18:21.713" v="1372" actId="1076"/>
          <ac:spMkLst>
            <pc:docMk/>
            <pc:sldMk cId="3395436358" sldId="750"/>
            <ac:spMk id="88" creationId="{6763A0BB-D1AF-4A28-BF78-B0C2ACFA0AA0}"/>
          </ac:spMkLst>
        </pc:spChg>
        <pc:spChg chg="add mod">
          <ac:chgData name="farouk abu hassanain" userId="319a4f4791f24b01" providerId="LiveId" clId="{88F81DCA-CFD6-44AF-9011-1C2CC4F46807}" dt="2020-04-07T19:16:44.856" v="1259" actId="1036"/>
          <ac:spMkLst>
            <pc:docMk/>
            <pc:sldMk cId="3395436358" sldId="750"/>
            <ac:spMk id="89" creationId="{3C1777A5-582C-40AC-BF78-8BDF19A680C4}"/>
          </ac:spMkLst>
        </pc:spChg>
        <pc:spChg chg="del">
          <ac:chgData name="farouk abu hassanain" userId="319a4f4791f24b01" providerId="LiveId" clId="{88F81DCA-CFD6-44AF-9011-1C2CC4F46807}" dt="2020-04-07T18:53:37.105" v="975" actId="478"/>
          <ac:spMkLst>
            <pc:docMk/>
            <pc:sldMk cId="3395436358" sldId="750"/>
            <ac:spMk id="98" creationId="{E8769F12-197C-4B28-AE24-354207AA071F}"/>
          </ac:spMkLst>
        </pc:spChg>
        <pc:spChg chg="del">
          <ac:chgData name="farouk abu hassanain" userId="319a4f4791f24b01" providerId="LiveId" clId="{88F81DCA-CFD6-44AF-9011-1C2CC4F46807}" dt="2020-04-07T18:53:41.158" v="976" actId="478"/>
          <ac:spMkLst>
            <pc:docMk/>
            <pc:sldMk cId="3395436358" sldId="750"/>
            <ac:spMk id="107" creationId="{FDA74F74-BCA2-4C7B-9648-D2150011EDCF}"/>
          </ac:spMkLst>
        </pc:spChg>
        <pc:spChg chg="add mod">
          <ac:chgData name="farouk abu hassanain" userId="319a4f4791f24b01" providerId="LiveId" clId="{88F81DCA-CFD6-44AF-9011-1C2CC4F46807}" dt="2020-04-07T19:16:13.167" v="1188" actId="465"/>
          <ac:spMkLst>
            <pc:docMk/>
            <pc:sldMk cId="3395436358" sldId="750"/>
            <ac:spMk id="128" creationId="{79CBA214-9D65-4AA4-BF03-9725C48D4BFF}"/>
          </ac:spMkLst>
        </pc:spChg>
        <pc:spChg chg="add mod">
          <ac:chgData name="farouk abu hassanain" userId="319a4f4791f24b01" providerId="LiveId" clId="{88F81DCA-CFD6-44AF-9011-1C2CC4F46807}" dt="2020-04-07T19:16:13.167" v="1188" actId="465"/>
          <ac:spMkLst>
            <pc:docMk/>
            <pc:sldMk cId="3395436358" sldId="750"/>
            <ac:spMk id="129" creationId="{98539D8C-0C63-4DFE-96D2-52A538292454}"/>
          </ac:spMkLst>
        </pc:spChg>
        <pc:spChg chg="add mod">
          <ac:chgData name="farouk abu hassanain" userId="319a4f4791f24b01" providerId="LiveId" clId="{88F81DCA-CFD6-44AF-9011-1C2CC4F46807}" dt="2020-04-07T19:16:13.167" v="1188" actId="465"/>
          <ac:spMkLst>
            <pc:docMk/>
            <pc:sldMk cId="3395436358" sldId="750"/>
            <ac:spMk id="130" creationId="{AFEE454B-3ADF-4337-80B4-4B9BBF2A9FAF}"/>
          </ac:spMkLst>
        </pc:spChg>
        <pc:spChg chg="add mod">
          <ac:chgData name="farouk abu hassanain" userId="319a4f4791f24b01" providerId="LiveId" clId="{88F81DCA-CFD6-44AF-9011-1C2CC4F46807}" dt="2020-04-07T19:16:13.167" v="1188" actId="465"/>
          <ac:spMkLst>
            <pc:docMk/>
            <pc:sldMk cId="3395436358" sldId="750"/>
            <ac:spMk id="131" creationId="{0B024EDE-7CF2-4BB5-9D3A-0D09FD0C393D}"/>
          </ac:spMkLst>
        </pc:spChg>
        <pc:spChg chg="add mod">
          <ac:chgData name="farouk abu hassanain" userId="319a4f4791f24b01" providerId="LiveId" clId="{88F81DCA-CFD6-44AF-9011-1C2CC4F46807}" dt="2020-04-07T19:02:37.267" v="1022" actId="164"/>
          <ac:spMkLst>
            <pc:docMk/>
            <pc:sldMk cId="3395436358" sldId="750"/>
            <ac:spMk id="132" creationId="{26196FC1-DAF8-4BB1-B2B2-52951F572E56}"/>
          </ac:spMkLst>
        </pc:spChg>
        <pc:spChg chg="add mod">
          <ac:chgData name="farouk abu hassanain" userId="319a4f4791f24b01" providerId="LiveId" clId="{88F81DCA-CFD6-44AF-9011-1C2CC4F46807}" dt="2020-04-07T19:02:37.267" v="1022" actId="164"/>
          <ac:spMkLst>
            <pc:docMk/>
            <pc:sldMk cId="3395436358" sldId="750"/>
            <ac:spMk id="133" creationId="{DC0FCD60-BFB2-4A8B-9C21-F83AEB610E95}"/>
          </ac:spMkLst>
        </pc:spChg>
        <pc:spChg chg="add mod">
          <ac:chgData name="farouk abu hassanain" userId="319a4f4791f24b01" providerId="LiveId" clId="{88F81DCA-CFD6-44AF-9011-1C2CC4F46807}" dt="2020-04-07T19:02:37.267" v="1022" actId="164"/>
          <ac:spMkLst>
            <pc:docMk/>
            <pc:sldMk cId="3395436358" sldId="750"/>
            <ac:spMk id="134" creationId="{91AA65F6-D198-47D7-95FB-B39AF975E8AF}"/>
          </ac:spMkLst>
        </pc:spChg>
        <pc:spChg chg="add mod">
          <ac:chgData name="farouk abu hassanain" userId="319a4f4791f24b01" providerId="LiveId" clId="{88F81DCA-CFD6-44AF-9011-1C2CC4F46807}" dt="2020-04-07T19:02:37.267" v="1022" actId="164"/>
          <ac:spMkLst>
            <pc:docMk/>
            <pc:sldMk cId="3395436358" sldId="750"/>
            <ac:spMk id="135" creationId="{369B48AC-0772-45C2-8310-ACFE3489E97A}"/>
          </ac:spMkLst>
        </pc:spChg>
        <pc:spChg chg="add mod">
          <ac:chgData name="farouk abu hassanain" userId="319a4f4791f24b01" providerId="LiveId" clId="{88F81DCA-CFD6-44AF-9011-1C2CC4F46807}" dt="2020-04-07T19:02:37.267" v="1022" actId="164"/>
          <ac:spMkLst>
            <pc:docMk/>
            <pc:sldMk cId="3395436358" sldId="750"/>
            <ac:spMk id="136" creationId="{A5EC64F8-92E7-4091-BD74-874251E6182A}"/>
          </ac:spMkLst>
        </pc:spChg>
        <pc:spChg chg="add mod">
          <ac:chgData name="farouk abu hassanain" userId="319a4f4791f24b01" providerId="LiveId" clId="{88F81DCA-CFD6-44AF-9011-1C2CC4F46807}" dt="2020-04-07T19:02:37.267" v="1022" actId="164"/>
          <ac:spMkLst>
            <pc:docMk/>
            <pc:sldMk cId="3395436358" sldId="750"/>
            <ac:spMk id="137" creationId="{F1FFAA96-65B5-41F2-8D65-367F991B0548}"/>
          </ac:spMkLst>
        </pc:spChg>
        <pc:spChg chg="add mod">
          <ac:chgData name="farouk abu hassanain" userId="319a4f4791f24b01" providerId="LiveId" clId="{88F81DCA-CFD6-44AF-9011-1C2CC4F46807}" dt="2020-04-07T19:02:37.267" v="1022" actId="164"/>
          <ac:spMkLst>
            <pc:docMk/>
            <pc:sldMk cId="3395436358" sldId="750"/>
            <ac:spMk id="138" creationId="{24FB5275-368F-49D3-9CEF-7F90A0126FB4}"/>
          </ac:spMkLst>
        </pc:spChg>
        <pc:spChg chg="add mod">
          <ac:chgData name="farouk abu hassanain" userId="319a4f4791f24b01" providerId="LiveId" clId="{88F81DCA-CFD6-44AF-9011-1C2CC4F46807}" dt="2020-04-07T19:02:37.267" v="1022" actId="164"/>
          <ac:spMkLst>
            <pc:docMk/>
            <pc:sldMk cId="3395436358" sldId="750"/>
            <ac:spMk id="139" creationId="{EA0A75D5-0CA8-4AA9-B303-80B61253DDC7}"/>
          </ac:spMkLst>
        </pc:spChg>
        <pc:spChg chg="add mod">
          <ac:chgData name="farouk abu hassanain" userId="319a4f4791f24b01" providerId="LiveId" clId="{88F81DCA-CFD6-44AF-9011-1C2CC4F46807}" dt="2020-04-07T19:02:37.267" v="1022" actId="164"/>
          <ac:spMkLst>
            <pc:docMk/>
            <pc:sldMk cId="3395436358" sldId="750"/>
            <ac:spMk id="140" creationId="{A6C82294-D9FC-4FC7-B8DE-A75A495707A9}"/>
          </ac:spMkLst>
        </pc:spChg>
        <pc:spChg chg="add mod">
          <ac:chgData name="farouk abu hassanain" userId="319a4f4791f24b01" providerId="LiveId" clId="{88F81DCA-CFD6-44AF-9011-1C2CC4F46807}" dt="2020-04-07T19:12:58.186" v="1113" actId="1035"/>
          <ac:spMkLst>
            <pc:docMk/>
            <pc:sldMk cId="3395436358" sldId="750"/>
            <ac:spMk id="141" creationId="{28524B8D-F216-4FB1-9235-22D523D747C8}"/>
          </ac:spMkLst>
        </pc:spChg>
        <pc:spChg chg="add mod">
          <ac:chgData name="farouk abu hassanain" userId="319a4f4791f24b01" providerId="LiveId" clId="{88F81DCA-CFD6-44AF-9011-1C2CC4F46807}" dt="2020-04-07T19:16:33.920" v="1207" actId="1036"/>
          <ac:spMkLst>
            <pc:docMk/>
            <pc:sldMk cId="3395436358" sldId="750"/>
            <ac:spMk id="142" creationId="{A9979A81-D3A6-4999-8161-AB81EB5938B7}"/>
          </ac:spMkLst>
        </pc:spChg>
        <pc:spChg chg="add mod">
          <ac:chgData name="farouk abu hassanain" userId="319a4f4791f24b01" providerId="LiveId" clId="{88F81DCA-CFD6-44AF-9011-1C2CC4F46807}" dt="2020-04-07T19:16:39.298" v="1230" actId="1036"/>
          <ac:spMkLst>
            <pc:docMk/>
            <pc:sldMk cId="3395436358" sldId="750"/>
            <ac:spMk id="143" creationId="{E70F7278-558A-4AE9-B2BF-3CB77BC18E0F}"/>
          </ac:spMkLst>
        </pc:spChg>
        <pc:spChg chg="add del mod">
          <ac:chgData name="farouk abu hassanain" userId="319a4f4791f24b01" providerId="LiveId" clId="{88F81DCA-CFD6-44AF-9011-1C2CC4F46807}" dt="2020-04-07T19:17:16.670" v="1306" actId="478"/>
          <ac:spMkLst>
            <pc:docMk/>
            <pc:sldMk cId="3395436358" sldId="750"/>
            <ac:spMk id="144" creationId="{A0347143-8FF6-4702-9C8F-F0DC26BB5852}"/>
          </ac:spMkLst>
        </pc:spChg>
        <pc:spChg chg="add mod">
          <ac:chgData name="farouk abu hassanain" userId="319a4f4791f24b01" providerId="LiveId" clId="{88F81DCA-CFD6-44AF-9011-1C2CC4F46807}" dt="2020-04-07T19:18:04.500" v="1371" actId="207"/>
          <ac:spMkLst>
            <pc:docMk/>
            <pc:sldMk cId="3395436358" sldId="750"/>
            <ac:spMk id="145" creationId="{9F31AFBA-6CAF-45C7-B22E-567A4962106C}"/>
          </ac:spMkLst>
        </pc:spChg>
        <pc:grpChg chg="del">
          <ac:chgData name="farouk abu hassanain" userId="319a4f4791f24b01" providerId="LiveId" clId="{88F81DCA-CFD6-44AF-9011-1C2CC4F46807}" dt="2020-04-07T18:53:37.105" v="975" actId="478"/>
          <ac:grpSpMkLst>
            <pc:docMk/>
            <pc:sldMk cId="3395436358" sldId="750"/>
            <ac:grpSpMk id="16" creationId="{CF521452-C9DB-49E4-85E3-F294004AF169}"/>
          </ac:grpSpMkLst>
        </pc:grpChg>
        <pc:grpChg chg="add del mod">
          <ac:chgData name="farouk abu hassanain" userId="319a4f4791f24b01" providerId="LiveId" clId="{88F81DCA-CFD6-44AF-9011-1C2CC4F46807}" dt="2020-04-07T19:18:27.999" v="1374" actId="21"/>
          <ac:grpSpMkLst>
            <pc:docMk/>
            <pc:sldMk cId="3395436358" sldId="750"/>
            <ac:grpSpMk id="17" creationId="{D6BBD3AE-F696-435D-B507-F18CFF017E80}"/>
          </ac:grpSpMkLst>
        </pc:grpChg>
        <pc:grpChg chg="add mod">
          <ac:chgData name="farouk abu hassanain" userId="319a4f4791f24b01" providerId="LiveId" clId="{88F81DCA-CFD6-44AF-9011-1C2CC4F46807}" dt="2020-04-07T19:13:06.359" v="1116" actId="1076"/>
          <ac:grpSpMkLst>
            <pc:docMk/>
            <pc:sldMk cId="3395436358" sldId="750"/>
            <ac:grpSpMk id="90" creationId="{97719F8F-BC2B-4075-B6E6-49550C51B327}"/>
          </ac:grpSpMkLst>
        </pc:grpChg>
        <pc:grpChg chg="mod">
          <ac:chgData name="farouk abu hassanain" userId="319a4f4791f24b01" providerId="LiveId" clId="{88F81DCA-CFD6-44AF-9011-1C2CC4F46807}" dt="2020-04-07T19:13:06.359" v="1116" actId="1076"/>
          <ac:grpSpMkLst>
            <pc:docMk/>
            <pc:sldMk cId="3395436358" sldId="750"/>
            <ac:grpSpMk id="100" creationId="{8253A1F9-0772-4056-9223-4C3E50317C8F}"/>
          </ac:grpSpMkLst>
        </pc:grpChg>
      </pc:sldChg>
      <pc:sldChg chg="addSp delSp modSp add">
        <pc:chgData name="farouk abu hassanain" userId="319a4f4791f24b01" providerId="LiveId" clId="{88F81DCA-CFD6-44AF-9011-1C2CC4F46807}" dt="2020-04-07T19:20:38.980" v="1433" actId="21"/>
        <pc:sldMkLst>
          <pc:docMk/>
          <pc:sldMk cId="242700331" sldId="751"/>
        </pc:sldMkLst>
        <pc:spChg chg="mod">
          <ac:chgData name="farouk abu hassanain" userId="319a4f4791f24b01" providerId="LiveId" clId="{88F81DCA-CFD6-44AF-9011-1C2CC4F46807}" dt="2020-04-07T19:19:07.639" v="1390" actId="20577"/>
          <ac:spMkLst>
            <pc:docMk/>
            <pc:sldMk cId="242700331" sldId="751"/>
            <ac:spMk id="7" creationId="{5C5D26A2-F217-42A4-8295-5A0E92D70FAD}"/>
          </ac:spMkLst>
        </pc:spChg>
        <pc:spChg chg="add mod">
          <ac:chgData name="farouk abu hassanain" userId="319a4f4791f24b01" providerId="LiveId" clId="{88F81DCA-CFD6-44AF-9011-1C2CC4F46807}" dt="2020-04-07T19:20:33.771" v="1432" actId="113"/>
          <ac:spMkLst>
            <pc:docMk/>
            <pc:sldMk cId="242700331" sldId="751"/>
            <ac:spMk id="69" creationId="{145FBA37-198F-46D2-9C12-906AB15250F1}"/>
          </ac:spMkLst>
        </pc:spChg>
        <pc:spChg chg="add mod">
          <ac:chgData name="farouk abu hassanain" userId="319a4f4791f24b01" providerId="LiveId" clId="{88F81DCA-CFD6-44AF-9011-1C2CC4F46807}" dt="2020-04-07T19:20:21.008" v="1425" actId="113"/>
          <ac:spMkLst>
            <pc:docMk/>
            <pc:sldMk cId="242700331" sldId="751"/>
            <ac:spMk id="70" creationId="{545815BF-5EA9-43DD-87A5-57FFE6FBF9F8}"/>
          </ac:spMkLst>
        </pc:spChg>
        <pc:spChg chg="add mod">
          <ac:chgData name="farouk abu hassanain" userId="319a4f4791f24b01" providerId="LiveId" clId="{88F81DCA-CFD6-44AF-9011-1C2CC4F46807}" dt="2020-04-07T19:19:15.738" v="1399" actId="20577"/>
          <ac:spMkLst>
            <pc:docMk/>
            <pc:sldMk cId="242700331" sldId="751"/>
            <ac:spMk id="71" creationId="{C81030AF-1678-4719-891E-C6C87A528BB6}"/>
          </ac:spMkLst>
        </pc:spChg>
        <pc:spChg chg="del">
          <ac:chgData name="farouk abu hassanain" userId="319a4f4791f24b01" providerId="LiveId" clId="{88F81DCA-CFD6-44AF-9011-1C2CC4F46807}" dt="2020-04-07T19:18:41.247" v="1377" actId="478"/>
          <ac:spMkLst>
            <pc:docMk/>
            <pc:sldMk cId="242700331" sldId="751"/>
            <ac:spMk id="88" creationId="{6763A0BB-D1AF-4A28-BF78-B0C2ACFA0AA0}"/>
          </ac:spMkLst>
        </pc:spChg>
        <pc:spChg chg="del">
          <ac:chgData name="farouk abu hassanain" userId="319a4f4791f24b01" providerId="LiveId" clId="{88F81DCA-CFD6-44AF-9011-1C2CC4F46807}" dt="2020-04-07T19:18:39.385" v="1376" actId="478"/>
          <ac:spMkLst>
            <pc:docMk/>
            <pc:sldMk cId="242700331" sldId="751"/>
            <ac:spMk id="89" creationId="{3C1777A5-582C-40AC-BF78-8BDF19A680C4}"/>
          </ac:spMkLst>
        </pc:spChg>
        <pc:spChg chg="del">
          <ac:chgData name="farouk abu hassanain" userId="319a4f4791f24b01" providerId="LiveId" clId="{88F81DCA-CFD6-44AF-9011-1C2CC4F46807}" dt="2020-04-07T19:18:39.385" v="1376" actId="478"/>
          <ac:spMkLst>
            <pc:docMk/>
            <pc:sldMk cId="242700331" sldId="751"/>
            <ac:spMk id="128" creationId="{79CBA214-9D65-4AA4-BF03-9725C48D4BFF}"/>
          </ac:spMkLst>
        </pc:spChg>
        <pc:spChg chg="del">
          <ac:chgData name="farouk abu hassanain" userId="319a4f4791f24b01" providerId="LiveId" clId="{88F81DCA-CFD6-44AF-9011-1C2CC4F46807}" dt="2020-04-07T19:18:39.385" v="1376" actId="478"/>
          <ac:spMkLst>
            <pc:docMk/>
            <pc:sldMk cId="242700331" sldId="751"/>
            <ac:spMk id="129" creationId="{98539D8C-0C63-4DFE-96D2-52A538292454}"/>
          </ac:spMkLst>
        </pc:spChg>
        <pc:spChg chg="del">
          <ac:chgData name="farouk abu hassanain" userId="319a4f4791f24b01" providerId="LiveId" clId="{88F81DCA-CFD6-44AF-9011-1C2CC4F46807}" dt="2020-04-07T19:18:39.385" v="1376" actId="478"/>
          <ac:spMkLst>
            <pc:docMk/>
            <pc:sldMk cId="242700331" sldId="751"/>
            <ac:spMk id="130" creationId="{AFEE454B-3ADF-4337-80B4-4B9BBF2A9FAF}"/>
          </ac:spMkLst>
        </pc:spChg>
        <pc:spChg chg="del">
          <ac:chgData name="farouk abu hassanain" userId="319a4f4791f24b01" providerId="LiveId" clId="{88F81DCA-CFD6-44AF-9011-1C2CC4F46807}" dt="2020-04-07T19:18:39.385" v="1376" actId="478"/>
          <ac:spMkLst>
            <pc:docMk/>
            <pc:sldMk cId="242700331" sldId="751"/>
            <ac:spMk id="131" creationId="{0B024EDE-7CF2-4BB5-9D3A-0D09FD0C393D}"/>
          </ac:spMkLst>
        </pc:spChg>
        <pc:spChg chg="del">
          <ac:chgData name="farouk abu hassanain" userId="319a4f4791f24b01" providerId="LiveId" clId="{88F81DCA-CFD6-44AF-9011-1C2CC4F46807}" dt="2020-04-07T19:18:39.385" v="1376" actId="478"/>
          <ac:spMkLst>
            <pc:docMk/>
            <pc:sldMk cId="242700331" sldId="751"/>
            <ac:spMk id="141" creationId="{28524B8D-F216-4FB1-9235-22D523D747C8}"/>
          </ac:spMkLst>
        </pc:spChg>
        <pc:spChg chg="del">
          <ac:chgData name="farouk abu hassanain" userId="319a4f4791f24b01" providerId="LiveId" clId="{88F81DCA-CFD6-44AF-9011-1C2CC4F46807}" dt="2020-04-07T19:18:39.385" v="1376" actId="478"/>
          <ac:spMkLst>
            <pc:docMk/>
            <pc:sldMk cId="242700331" sldId="751"/>
            <ac:spMk id="142" creationId="{A9979A81-D3A6-4999-8161-AB81EB5938B7}"/>
          </ac:spMkLst>
        </pc:spChg>
        <pc:spChg chg="del">
          <ac:chgData name="farouk abu hassanain" userId="319a4f4791f24b01" providerId="LiveId" clId="{88F81DCA-CFD6-44AF-9011-1C2CC4F46807}" dt="2020-04-07T19:18:39.385" v="1376" actId="478"/>
          <ac:spMkLst>
            <pc:docMk/>
            <pc:sldMk cId="242700331" sldId="751"/>
            <ac:spMk id="143" creationId="{E70F7278-558A-4AE9-B2BF-3CB77BC18E0F}"/>
          </ac:spMkLst>
        </pc:spChg>
        <pc:spChg chg="del">
          <ac:chgData name="farouk abu hassanain" userId="319a4f4791f24b01" providerId="LiveId" clId="{88F81DCA-CFD6-44AF-9011-1C2CC4F46807}" dt="2020-04-07T19:18:39.385" v="1376" actId="478"/>
          <ac:spMkLst>
            <pc:docMk/>
            <pc:sldMk cId="242700331" sldId="751"/>
            <ac:spMk id="145" creationId="{9F31AFBA-6CAF-45C7-B22E-567A4962106C}"/>
          </ac:spMkLst>
        </pc:spChg>
        <pc:grpChg chg="add del mod">
          <ac:chgData name="farouk abu hassanain" userId="319a4f4791f24b01" providerId="LiveId" clId="{88F81DCA-CFD6-44AF-9011-1C2CC4F46807}" dt="2020-04-07T19:20:38.980" v="1433" actId="21"/>
          <ac:grpSpMkLst>
            <pc:docMk/>
            <pc:sldMk cId="242700331" sldId="751"/>
            <ac:grpSpMk id="59" creationId="{CE36B920-1095-44D4-AF0B-151551455D76}"/>
          </ac:grpSpMkLst>
        </pc:grpChg>
        <pc:grpChg chg="del">
          <ac:chgData name="farouk abu hassanain" userId="319a4f4791f24b01" providerId="LiveId" clId="{88F81DCA-CFD6-44AF-9011-1C2CC4F46807}" dt="2020-04-07T19:18:39.385" v="1376" actId="478"/>
          <ac:grpSpMkLst>
            <pc:docMk/>
            <pc:sldMk cId="242700331" sldId="751"/>
            <ac:grpSpMk id="90" creationId="{97719F8F-BC2B-4075-B6E6-49550C51B327}"/>
          </ac:grpSpMkLst>
        </pc:grpChg>
      </pc:sldChg>
      <pc:sldChg chg="del">
        <pc:chgData name="farouk abu hassanain" userId="319a4f4791f24b01" providerId="LiveId" clId="{88F81DCA-CFD6-44AF-9011-1C2CC4F46807}" dt="2020-04-07T17:39:28.308" v="31" actId="47"/>
        <pc:sldMkLst>
          <pc:docMk/>
          <pc:sldMk cId="1540148091" sldId="751"/>
        </pc:sldMkLst>
      </pc:sldChg>
      <pc:sldChg chg="del">
        <pc:chgData name="farouk abu hassanain" userId="319a4f4791f24b01" providerId="LiveId" clId="{88F81DCA-CFD6-44AF-9011-1C2CC4F46807}" dt="2020-04-07T17:39:28.308" v="31" actId="47"/>
        <pc:sldMkLst>
          <pc:docMk/>
          <pc:sldMk cId="583916612" sldId="752"/>
        </pc:sldMkLst>
      </pc:sldChg>
      <pc:sldChg chg="addSp delSp modSp add">
        <pc:chgData name="farouk abu hassanain" userId="319a4f4791f24b01" providerId="LiveId" clId="{88F81DCA-CFD6-44AF-9011-1C2CC4F46807}" dt="2020-04-07T19:29:07.213" v="1721" actId="21"/>
        <pc:sldMkLst>
          <pc:docMk/>
          <pc:sldMk cId="1382845762" sldId="752"/>
        </pc:sldMkLst>
        <pc:spChg chg="mod">
          <ac:chgData name="farouk abu hassanain" userId="319a4f4791f24b01" providerId="LiveId" clId="{88F81DCA-CFD6-44AF-9011-1C2CC4F46807}" dt="2020-04-07T19:21:38.979" v="1481" actId="14100"/>
          <ac:spMkLst>
            <pc:docMk/>
            <pc:sldMk cId="1382845762" sldId="752"/>
            <ac:spMk id="7" creationId="{5C5D26A2-F217-42A4-8295-5A0E92D70FAD}"/>
          </ac:spMkLst>
        </pc:spChg>
        <pc:spChg chg="add mod">
          <ac:chgData name="farouk abu hassanain" userId="319a4f4791f24b01" providerId="LiveId" clId="{88F81DCA-CFD6-44AF-9011-1C2CC4F46807}" dt="2020-04-07T19:28:54.460" v="1719" actId="1036"/>
          <ac:spMkLst>
            <pc:docMk/>
            <pc:sldMk cId="1382845762" sldId="752"/>
            <ac:spMk id="10" creationId="{BA8E1833-45BB-44DC-95A5-26F0AF2457AE}"/>
          </ac:spMkLst>
        </pc:spChg>
        <pc:spChg chg="add mod">
          <ac:chgData name="farouk abu hassanain" userId="319a4f4791f24b01" providerId="LiveId" clId="{88F81DCA-CFD6-44AF-9011-1C2CC4F46807}" dt="2020-04-07T19:28:54.460" v="1719" actId="1036"/>
          <ac:spMkLst>
            <pc:docMk/>
            <pc:sldMk cId="1382845762" sldId="752"/>
            <ac:spMk id="11" creationId="{50FDF9D8-3ACA-4915-A55F-B443846C2F5C}"/>
          </ac:spMkLst>
        </pc:spChg>
        <pc:spChg chg="add del mod">
          <ac:chgData name="farouk abu hassanain" userId="319a4f4791f24b01" providerId="LiveId" clId="{88F81DCA-CFD6-44AF-9011-1C2CC4F46807}" dt="2020-04-07T19:21:31.041" v="1478" actId="478"/>
          <ac:spMkLst>
            <pc:docMk/>
            <pc:sldMk cId="1382845762" sldId="752"/>
            <ac:spMk id="26" creationId="{C8E6910A-132D-4F75-8745-1FAAB8C3EABD}"/>
          </ac:spMkLst>
        </pc:spChg>
        <pc:spChg chg="add del mod">
          <ac:chgData name="farouk abu hassanain" userId="319a4f4791f24b01" providerId="LiveId" clId="{88F81DCA-CFD6-44AF-9011-1C2CC4F46807}" dt="2020-04-07T19:23:12.147" v="1508" actId="478"/>
          <ac:spMkLst>
            <pc:docMk/>
            <pc:sldMk cId="1382845762" sldId="752"/>
            <ac:spMk id="28" creationId="{4D3565FE-6ED6-4BBB-8606-5DE6D787257E}"/>
          </ac:spMkLst>
        </pc:spChg>
        <pc:spChg chg="add mod">
          <ac:chgData name="farouk abu hassanain" userId="319a4f4791f24b01" providerId="LiveId" clId="{88F81DCA-CFD6-44AF-9011-1C2CC4F46807}" dt="2020-04-07T19:28:47.403" v="1707" actId="14100"/>
          <ac:spMkLst>
            <pc:docMk/>
            <pc:sldMk cId="1382845762" sldId="752"/>
            <ac:spMk id="29" creationId="{453DAE12-F788-40FD-BBC2-4958A1D989F4}"/>
          </ac:spMkLst>
        </pc:spChg>
        <pc:spChg chg="add mod">
          <ac:chgData name="farouk abu hassanain" userId="319a4f4791f24b01" providerId="LiveId" clId="{88F81DCA-CFD6-44AF-9011-1C2CC4F46807}" dt="2020-04-07T19:28:47.403" v="1707" actId="14100"/>
          <ac:spMkLst>
            <pc:docMk/>
            <pc:sldMk cId="1382845762" sldId="752"/>
            <ac:spMk id="30" creationId="{0049723C-AE26-433B-A132-A416F4F51B3E}"/>
          </ac:spMkLst>
        </pc:spChg>
        <pc:spChg chg="add mod">
          <ac:chgData name="farouk abu hassanain" userId="319a4f4791f24b01" providerId="LiveId" clId="{88F81DCA-CFD6-44AF-9011-1C2CC4F46807}" dt="2020-04-07T19:28:47.403" v="1707" actId="14100"/>
          <ac:spMkLst>
            <pc:docMk/>
            <pc:sldMk cId="1382845762" sldId="752"/>
            <ac:spMk id="31" creationId="{F4D87B0F-4E62-44DC-91FF-6A993E1340E9}"/>
          </ac:spMkLst>
        </pc:spChg>
        <pc:spChg chg="add mod">
          <ac:chgData name="farouk abu hassanain" userId="319a4f4791f24b01" providerId="LiveId" clId="{88F81DCA-CFD6-44AF-9011-1C2CC4F46807}" dt="2020-04-07T19:28:54.460" v="1719" actId="1036"/>
          <ac:spMkLst>
            <pc:docMk/>
            <pc:sldMk cId="1382845762" sldId="752"/>
            <ac:spMk id="34" creationId="{7425B967-1ED7-4C73-9419-FDEA7933A95C}"/>
          </ac:spMkLst>
        </pc:spChg>
        <pc:spChg chg="add mod">
          <ac:chgData name="farouk abu hassanain" userId="319a4f4791f24b01" providerId="LiveId" clId="{88F81DCA-CFD6-44AF-9011-1C2CC4F46807}" dt="2020-04-07T19:26:34.479" v="1658" actId="1076"/>
          <ac:spMkLst>
            <pc:docMk/>
            <pc:sldMk cId="1382845762" sldId="752"/>
            <ac:spMk id="35" creationId="{634CEFEB-93B9-490E-A325-35E255EFE1F2}"/>
          </ac:spMkLst>
        </pc:spChg>
        <pc:spChg chg="add mod">
          <ac:chgData name="farouk abu hassanain" userId="319a4f4791f24b01" providerId="LiveId" clId="{88F81DCA-CFD6-44AF-9011-1C2CC4F46807}" dt="2020-04-07T19:25:30.419" v="1610" actId="14100"/>
          <ac:spMkLst>
            <pc:docMk/>
            <pc:sldMk cId="1382845762" sldId="752"/>
            <ac:spMk id="36" creationId="{BBBB973F-4C46-4727-9615-58126262159F}"/>
          </ac:spMkLst>
        </pc:spChg>
        <pc:spChg chg="add mod">
          <ac:chgData name="farouk abu hassanain" userId="319a4f4791f24b01" providerId="LiveId" clId="{88F81DCA-CFD6-44AF-9011-1C2CC4F46807}" dt="2020-04-07T19:26:11.212" v="1650" actId="1076"/>
          <ac:spMkLst>
            <pc:docMk/>
            <pc:sldMk cId="1382845762" sldId="752"/>
            <ac:spMk id="37" creationId="{AC708AED-E42E-47AC-8403-53C27D79D6BB}"/>
          </ac:spMkLst>
        </pc:spChg>
        <pc:spChg chg="add mod">
          <ac:chgData name="farouk abu hassanain" userId="319a4f4791f24b01" providerId="LiveId" clId="{88F81DCA-CFD6-44AF-9011-1C2CC4F46807}" dt="2020-04-07T19:27:24.155" v="1680" actId="1038"/>
          <ac:spMkLst>
            <pc:docMk/>
            <pc:sldMk cId="1382845762" sldId="752"/>
            <ac:spMk id="38" creationId="{1CE12BE2-19FB-44E2-AF2E-36C089241C62}"/>
          </ac:spMkLst>
        </pc:spChg>
        <pc:spChg chg="add mod">
          <ac:chgData name="farouk abu hassanain" userId="319a4f4791f24b01" providerId="LiveId" clId="{88F81DCA-CFD6-44AF-9011-1C2CC4F46807}" dt="2020-04-07T19:27:24.155" v="1680" actId="1038"/>
          <ac:spMkLst>
            <pc:docMk/>
            <pc:sldMk cId="1382845762" sldId="752"/>
            <ac:spMk id="39" creationId="{9EFE0722-4AB2-42B1-9269-7761A37D9671}"/>
          </ac:spMkLst>
        </pc:spChg>
        <pc:spChg chg="add mod">
          <ac:chgData name="farouk abu hassanain" userId="319a4f4791f24b01" providerId="LiveId" clId="{88F81DCA-CFD6-44AF-9011-1C2CC4F46807}" dt="2020-04-07T19:27:24.155" v="1680" actId="1038"/>
          <ac:spMkLst>
            <pc:docMk/>
            <pc:sldMk cId="1382845762" sldId="752"/>
            <ac:spMk id="40" creationId="{6C824F0E-4E20-43BD-AD0B-F78A9B4EF551}"/>
          </ac:spMkLst>
        </pc:spChg>
        <pc:spChg chg="del">
          <ac:chgData name="farouk abu hassanain" userId="319a4f4791f24b01" providerId="LiveId" clId="{88F81DCA-CFD6-44AF-9011-1C2CC4F46807}" dt="2020-04-07T19:20:49.096" v="1436" actId="478"/>
          <ac:spMkLst>
            <pc:docMk/>
            <pc:sldMk cId="1382845762" sldId="752"/>
            <ac:spMk id="69" creationId="{145FBA37-198F-46D2-9C12-906AB15250F1}"/>
          </ac:spMkLst>
        </pc:spChg>
        <pc:spChg chg="del">
          <ac:chgData name="farouk abu hassanain" userId="319a4f4791f24b01" providerId="LiveId" clId="{88F81DCA-CFD6-44AF-9011-1C2CC4F46807}" dt="2020-04-07T19:20:49.096" v="1436" actId="478"/>
          <ac:spMkLst>
            <pc:docMk/>
            <pc:sldMk cId="1382845762" sldId="752"/>
            <ac:spMk id="70" creationId="{545815BF-5EA9-43DD-87A5-57FFE6FBF9F8}"/>
          </ac:spMkLst>
        </pc:spChg>
        <pc:spChg chg="del">
          <ac:chgData name="farouk abu hassanain" userId="319a4f4791f24b01" providerId="LiveId" clId="{88F81DCA-CFD6-44AF-9011-1C2CC4F46807}" dt="2020-04-07T19:20:49.096" v="1436" actId="478"/>
          <ac:spMkLst>
            <pc:docMk/>
            <pc:sldMk cId="1382845762" sldId="752"/>
            <ac:spMk id="71" creationId="{C81030AF-1678-4719-891E-C6C87A528BB6}"/>
          </ac:spMkLst>
        </pc:spChg>
        <pc:grpChg chg="add del">
          <ac:chgData name="farouk abu hassanain" userId="319a4f4791f24b01" providerId="LiveId" clId="{88F81DCA-CFD6-44AF-9011-1C2CC4F46807}" dt="2020-04-07T19:29:07.213" v="1721" actId="21"/>
          <ac:grpSpMkLst>
            <pc:docMk/>
            <pc:sldMk cId="1382845762" sldId="752"/>
            <ac:grpSpMk id="16" creationId="{2BC03896-3EF6-4D6B-8A7C-71CC9515DDEA}"/>
          </ac:grpSpMkLst>
        </pc:grpChg>
        <pc:graphicFrameChg chg="add del mod">
          <ac:chgData name="farouk abu hassanain" userId="319a4f4791f24b01" providerId="LiveId" clId="{88F81DCA-CFD6-44AF-9011-1C2CC4F46807}" dt="2020-04-07T19:29:03.983" v="1720" actId="478"/>
          <ac:graphicFrameMkLst>
            <pc:docMk/>
            <pc:sldMk cId="1382845762" sldId="752"/>
            <ac:graphicFrameMk id="27" creationId="{127A3EC8-D443-4D7C-BB56-F41D1F126E8E}"/>
          </ac:graphicFrameMkLst>
        </pc:graphicFrameChg>
      </pc:sldChg>
      <pc:sldChg chg="del">
        <pc:chgData name="farouk abu hassanain" userId="319a4f4791f24b01" providerId="LiveId" clId="{88F81DCA-CFD6-44AF-9011-1C2CC4F46807}" dt="2020-04-07T17:39:28.308" v="31" actId="47"/>
        <pc:sldMkLst>
          <pc:docMk/>
          <pc:sldMk cId="4268050409" sldId="753"/>
        </pc:sldMkLst>
      </pc:sldChg>
      <pc:sldChg chg="del">
        <pc:chgData name="farouk abu hassanain" userId="319a4f4791f24b01" providerId="LiveId" clId="{88F81DCA-CFD6-44AF-9011-1C2CC4F46807}" dt="2020-04-07T17:39:28.308" v="31" actId="47"/>
        <pc:sldMkLst>
          <pc:docMk/>
          <pc:sldMk cId="1789778756" sldId="754"/>
        </pc:sldMkLst>
      </pc:sldChg>
      <pc:sldChg chg="del">
        <pc:chgData name="farouk abu hassanain" userId="319a4f4791f24b01" providerId="LiveId" clId="{88F81DCA-CFD6-44AF-9011-1C2CC4F46807}" dt="2020-04-07T17:39:28.308" v="31" actId="47"/>
        <pc:sldMkLst>
          <pc:docMk/>
          <pc:sldMk cId="906568112" sldId="755"/>
        </pc:sldMkLst>
      </pc:sldChg>
      <pc:sldChg chg="del">
        <pc:chgData name="farouk abu hassanain" userId="319a4f4791f24b01" providerId="LiveId" clId="{88F81DCA-CFD6-44AF-9011-1C2CC4F46807}" dt="2020-04-07T17:39:28.308" v="31" actId="47"/>
        <pc:sldMkLst>
          <pc:docMk/>
          <pc:sldMk cId="4230943858" sldId="756"/>
        </pc:sldMkLst>
      </pc:sldChg>
      <pc:sldMasterChg chg="setBg modSldLayout">
        <pc:chgData name="farouk abu hassanain" userId="319a4f4791f24b01" providerId="LiveId" clId="{88F81DCA-CFD6-44AF-9011-1C2CC4F46807}" dt="2020-04-07T17:57:51.923" v="522"/>
        <pc:sldMasterMkLst>
          <pc:docMk/>
          <pc:sldMasterMk cId="0" sldId="2147483648"/>
        </pc:sldMasterMkLst>
        <pc:sldLayoutChg chg="setBg">
          <pc:chgData name="farouk abu hassanain" userId="319a4f4791f24b01" providerId="LiveId" clId="{88F81DCA-CFD6-44AF-9011-1C2CC4F46807}" dt="2020-04-07T17:57:51.923" v="522"/>
          <pc:sldLayoutMkLst>
            <pc:docMk/>
            <pc:sldMasterMk cId="0" sldId="2147483648"/>
            <pc:sldLayoutMk cId="4239460930" sldId="2147484583"/>
          </pc:sldLayoutMkLst>
        </pc:sldLayoutChg>
        <pc:sldLayoutChg chg="setBg">
          <pc:chgData name="farouk abu hassanain" userId="319a4f4791f24b01" providerId="LiveId" clId="{88F81DCA-CFD6-44AF-9011-1C2CC4F46807}" dt="2020-04-07T17:57:51.923" v="522"/>
          <pc:sldLayoutMkLst>
            <pc:docMk/>
            <pc:sldMasterMk cId="0" sldId="2147483648"/>
            <pc:sldLayoutMk cId="3217882456" sldId="2147484584"/>
          </pc:sldLayoutMkLst>
        </pc:sldLayoutChg>
        <pc:sldLayoutChg chg="setBg">
          <pc:chgData name="farouk abu hassanain" userId="319a4f4791f24b01" providerId="LiveId" clId="{88F81DCA-CFD6-44AF-9011-1C2CC4F46807}" dt="2020-04-07T17:57:51.923" v="522"/>
          <pc:sldLayoutMkLst>
            <pc:docMk/>
            <pc:sldMasterMk cId="0" sldId="2147483648"/>
            <pc:sldLayoutMk cId="4031402251" sldId="2147484585"/>
          </pc:sldLayoutMkLst>
        </pc:sldLayoutChg>
        <pc:sldLayoutChg chg="setBg">
          <pc:chgData name="farouk abu hassanain" userId="319a4f4791f24b01" providerId="LiveId" clId="{88F81DCA-CFD6-44AF-9011-1C2CC4F46807}" dt="2020-04-07T17:57:51.923" v="522"/>
          <pc:sldLayoutMkLst>
            <pc:docMk/>
            <pc:sldMasterMk cId="0" sldId="2147483648"/>
            <pc:sldLayoutMk cId="1550069820" sldId="2147484586"/>
          </pc:sldLayoutMkLst>
        </pc:sldLayoutChg>
        <pc:sldLayoutChg chg="setBg">
          <pc:chgData name="farouk abu hassanain" userId="319a4f4791f24b01" providerId="LiveId" clId="{88F81DCA-CFD6-44AF-9011-1C2CC4F46807}" dt="2020-04-07T17:57:51.923" v="522"/>
          <pc:sldLayoutMkLst>
            <pc:docMk/>
            <pc:sldMasterMk cId="0" sldId="2147483648"/>
            <pc:sldLayoutMk cId="2734946766" sldId="2147484587"/>
          </pc:sldLayoutMkLst>
        </pc:sldLayoutChg>
        <pc:sldLayoutChg chg="setBg">
          <pc:chgData name="farouk abu hassanain" userId="319a4f4791f24b01" providerId="LiveId" clId="{88F81DCA-CFD6-44AF-9011-1C2CC4F46807}" dt="2020-04-07T17:57:51.923" v="522"/>
          <pc:sldLayoutMkLst>
            <pc:docMk/>
            <pc:sldMasterMk cId="0" sldId="2147483648"/>
            <pc:sldLayoutMk cId="107904052" sldId="2147484588"/>
          </pc:sldLayoutMkLst>
        </pc:sldLayoutChg>
        <pc:sldLayoutChg chg="setBg">
          <pc:chgData name="farouk abu hassanain" userId="319a4f4791f24b01" providerId="LiveId" clId="{88F81DCA-CFD6-44AF-9011-1C2CC4F46807}" dt="2020-04-07T17:57:51.923" v="522"/>
          <pc:sldLayoutMkLst>
            <pc:docMk/>
            <pc:sldMasterMk cId="0" sldId="2147483648"/>
            <pc:sldLayoutMk cId="2803958123" sldId="2147484589"/>
          </pc:sldLayoutMkLst>
        </pc:sldLayoutChg>
        <pc:sldLayoutChg chg="setBg">
          <pc:chgData name="farouk abu hassanain" userId="319a4f4791f24b01" providerId="LiveId" clId="{88F81DCA-CFD6-44AF-9011-1C2CC4F46807}" dt="2020-04-07T17:57:51.923" v="522"/>
          <pc:sldLayoutMkLst>
            <pc:docMk/>
            <pc:sldMasterMk cId="0" sldId="2147483648"/>
            <pc:sldLayoutMk cId="2214231948" sldId="2147484590"/>
          </pc:sldLayoutMkLst>
        </pc:sldLayoutChg>
        <pc:sldLayoutChg chg="setBg">
          <pc:chgData name="farouk abu hassanain" userId="319a4f4791f24b01" providerId="LiveId" clId="{88F81DCA-CFD6-44AF-9011-1C2CC4F46807}" dt="2020-04-07T17:57:51.923" v="522"/>
          <pc:sldLayoutMkLst>
            <pc:docMk/>
            <pc:sldMasterMk cId="0" sldId="2147483648"/>
            <pc:sldLayoutMk cId="3772976750" sldId="2147484591"/>
          </pc:sldLayoutMkLst>
        </pc:sldLayoutChg>
        <pc:sldLayoutChg chg="setBg">
          <pc:chgData name="farouk abu hassanain" userId="319a4f4791f24b01" providerId="LiveId" clId="{88F81DCA-CFD6-44AF-9011-1C2CC4F46807}" dt="2020-04-07T17:57:51.923" v="522"/>
          <pc:sldLayoutMkLst>
            <pc:docMk/>
            <pc:sldMasterMk cId="0" sldId="2147483648"/>
            <pc:sldLayoutMk cId="1729153522" sldId="2147484592"/>
          </pc:sldLayoutMkLst>
        </pc:sldLayoutChg>
        <pc:sldLayoutChg chg="setBg">
          <pc:chgData name="farouk abu hassanain" userId="319a4f4791f24b01" providerId="LiveId" clId="{88F81DCA-CFD6-44AF-9011-1C2CC4F46807}" dt="2020-04-07T17:57:51.923" v="522"/>
          <pc:sldLayoutMkLst>
            <pc:docMk/>
            <pc:sldMasterMk cId="0" sldId="2147483648"/>
            <pc:sldLayoutMk cId="3448691414" sldId="2147484593"/>
          </pc:sldLayoutMkLst>
        </pc:sldLayoutChg>
        <pc:sldLayoutChg chg="setBg">
          <pc:chgData name="farouk abu hassanain" userId="319a4f4791f24b01" providerId="LiveId" clId="{88F81DCA-CFD6-44AF-9011-1C2CC4F46807}" dt="2020-04-07T17:57:51.923" v="522"/>
          <pc:sldLayoutMkLst>
            <pc:docMk/>
            <pc:sldMasterMk cId="0" sldId="2147483648"/>
            <pc:sldLayoutMk cId="1835734736" sldId="2147484594"/>
          </pc:sldLayoutMkLst>
        </pc:sldLayoutChg>
        <pc:sldLayoutChg chg="setBg">
          <pc:chgData name="farouk abu hassanain" userId="319a4f4791f24b01" providerId="LiveId" clId="{88F81DCA-CFD6-44AF-9011-1C2CC4F46807}" dt="2020-04-07T17:57:51.923" v="522"/>
          <pc:sldLayoutMkLst>
            <pc:docMk/>
            <pc:sldMasterMk cId="0" sldId="2147483648"/>
            <pc:sldLayoutMk cId="2006601582" sldId="2147484595"/>
          </pc:sldLayoutMkLst>
        </pc:sldLayoutChg>
        <pc:sldLayoutChg chg="setBg">
          <pc:chgData name="farouk abu hassanain" userId="319a4f4791f24b01" providerId="LiveId" clId="{88F81DCA-CFD6-44AF-9011-1C2CC4F46807}" dt="2020-04-07T17:57:51.923" v="522"/>
          <pc:sldLayoutMkLst>
            <pc:docMk/>
            <pc:sldMasterMk cId="0" sldId="2147483648"/>
            <pc:sldLayoutMk cId="1110765406" sldId="2147484596"/>
          </pc:sldLayoutMkLst>
        </pc:sldLayoutChg>
        <pc:sldLayoutChg chg="setBg">
          <pc:chgData name="farouk abu hassanain" userId="319a4f4791f24b01" providerId="LiveId" clId="{88F81DCA-CFD6-44AF-9011-1C2CC4F46807}" dt="2020-04-07T17:57:51.923" v="522"/>
          <pc:sldLayoutMkLst>
            <pc:docMk/>
            <pc:sldMasterMk cId="0" sldId="2147483648"/>
            <pc:sldLayoutMk cId="150981582" sldId="2147484597"/>
          </pc:sldLayoutMkLst>
        </pc:sldLayoutChg>
        <pc:sldLayoutChg chg="setBg">
          <pc:chgData name="farouk abu hassanain" userId="319a4f4791f24b01" providerId="LiveId" clId="{88F81DCA-CFD6-44AF-9011-1C2CC4F46807}" dt="2020-04-07T17:57:51.923" v="522"/>
          <pc:sldLayoutMkLst>
            <pc:docMk/>
            <pc:sldMasterMk cId="0" sldId="2147483648"/>
            <pc:sldLayoutMk cId="62152868" sldId="2147484598"/>
          </pc:sldLayoutMkLst>
        </pc:sldLayoutChg>
        <pc:sldLayoutChg chg="setBg">
          <pc:chgData name="farouk abu hassanain" userId="319a4f4791f24b01" providerId="LiveId" clId="{88F81DCA-CFD6-44AF-9011-1C2CC4F46807}" dt="2020-04-07T17:57:51.923" v="522"/>
          <pc:sldLayoutMkLst>
            <pc:docMk/>
            <pc:sldMasterMk cId="0" sldId="2147483648"/>
            <pc:sldLayoutMk cId="1967361350" sldId="2147484599"/>
          </pc:sldLayoutMkLst>
        </pc:sldLayoutChg>
        <pc:sldLayoutChg chg="setBg">
          <pc:chgData name="farouk abu hassanain" userId="319a4f4791f24b01" providerId="LiveId" clId="{88F81DCA-CFD6-44AF-9011-1C2CC4F46807}" dt="2020-04-07T17:57:51.923" v="522"/>
          <pc:sldLayoutMkLst>
            <pc:docMk/>
            <pc:sldMasterMk cId="0" sldId="2147483648"/>
            <pc:sldLayoutMk cId="1366098753" sldId="2147484600"/>
          </pc:sldLayoutMkLst>
        </pc:sldLayoutChg>
        <pc:sldLayoutChg chg="setBg">
          <pc:chgData name="farouk abu hassanain" userId="319a4f4791f24b01" providerId="LiveId" clId="{88F81DCA-CFD6-44AF-9011-1C2CC4F46807}" dt="2020-04-07T17:57:51.923" v="522"/>
          <pc:sldLayoutMkLst>
            <pc:docMk/>
            <pc:sldMasterMk cId="0" sldId="2147483648"/>
            <pc:sldLayoutMk cId="3516444898" sldId="2147484601"/>
          </pc:sldLayoutMkLst>
        </pc:sldLayoutChg>
        <pc:sldLayoutChg chg="setBg">
          <pc:chgData name="farouk abu hassanain" userId="319a4f4791f24b01" providerId="LiveId" clId="{88F81DCA-CFD6-44AF-9011-1C2CC4F46807}" dt="2020-04-07T17:57:51.923" v="522"/>
          <pc:sldLayoutMkLst>
            <pc:docMk/>
            <pc:sldMasterMk cId="0" sldId="2147483648"/>
            <pc:sldLayoutMk cId="2870400702" sldId="2147484602"/>
          </pc:sldLayoutMkLst>
        </pc:sldLayoutChg>
        <pc:sldLayoutChg chg="setBg">
          <pc:chgData name="farouk abu hassanain" userId="319a4f4791f24b01" providerId="LiveId" clId="{88F81DCA-CFD6-44AF-9011-1C2CC4F46807}" dt="2020-04-07T17:57:51.923" v="522"/>
          <pc:sldLayoutMkLst>
            <pc:docMk/>
            <pc:sldMasterMk cId="0" sldId="2147483648"/>
            <pc:sldLayoutMk cId="2156385566" sldId="2147484603"/>
          </pc:sldLayoutMkLst>
        </pc:sldLayoutChg>
        <pc:sldLayoutChg chg="setBg">
          <pc:chgData name="farouk abu hassanain" userId="319a4f4791f24b01" providerId="LiveId" clId="{88F81DCA-CFD6-44AF-9011-1C2CC4F46807}" dt="2020-04-07T17:57:51.923" v="522"/>
          <pc:sldLayoutMkLst>
            <pc:docMk/>
            <pc:sldMasterMk cId="0" sldId="2147483648"/>
            <pc:sldLayoutMk cId="3279795029" sldId="2147484604"/>
          </pc:sldLayoutMkLst>
        </pc:sldLayoutChg>
        <pc:sldLayoutChg chg="setBg">
          <pc:chgData name="farouk abu hassanain" userId="319a4f4791f24b01" providerId="LiveId" clId="{88F81DCA-CFD6-44AF-9011-1C2CC4F46807}" dt="2020-04-07T17:57:51.923" v="522"/>
          <pc:sldLayoutMkLst>
            <pc:docMk/>
            <pc:sldMasterMk cId="0" sldId="2147483648"/>
            <pc:sldLayoutMk cId="3928703638" sldId="2147484605"/>
          </pc:sldLayoutMkLst>
        </pc:sldLayoutChg>
        <pc:sldLayoutChg chg="setBg">
          <pc:chgData name="farouk abu hassanain" userId="319a4f4791f24b01" providerId="LiveId" clId="{88F81DCA-CFD6-44AF-9011-1C2CC4F46807}" dt="2020-04-07T17:57:51.923" v="522"/>
          <pc:sldLayoutMkLst>
            <pc:docMk/>
            <pc:sldMasterMk cId="0" sldId="2147483648"/>
            <pc:sldLayoutMk cId="319489919" sldId="2147484606"/>
          </pc:sldLayoutMkLst>
        </pc:sldLayoutChg>
        <pc:sldLayoutChg chg="setBg">
          <pc:chgData name="farouk abu hassanain" userId="319a4f4791f24b01" providerId="LiveId" clId="{88F81DCA-CFD6-44AF-9011-1C2CC4F46807}" dt="2020-04-07T17:57:51.923" v="522"/>
          <pc:sldLayoutMkLst>
            <pc:docMk/>
            <pc:sldMasterMk cId="0" sldId="2147483648"/>
            <pc:sldLayoutMk cId="913712504" sldId="2147484607"/>
          </pc:sldLayoutMkLst>
        </pc:sldLayoutChg>
        <pc:sldLayoutChg chg="setBg">
          <pc:chgData name="farouk abu hassanain" userId="319a4f4791f24b01" providerId="LiveId" clId="{88F81DCA-CFD6-44AF-9011-1C2CC4F46807}" dt="2020-04-07T17:57:51.923" v="522"/>
          <pc:sldLayoutMkLst>
            <pc:docMk/>
            <pc:sldMasterMk cId="0" sldId="2147483648"/>
            <pc:sldLayoutMk cId="3491987511" sldId="2147484608"/>
          </pc:sldLayoutMkLst>
        </pc:sldLayoutChg>
        <pc:sldLayoutChg chg="setBg">
          <pc:chgData name="farouk abu hassanain" userId="319a4f4791f24b01" providerId="LiveId" clId="{88F81DCA-CFD6-44AF-9011-1C2CC4F46807}" dt="2020-04-07T17:57:51.923" v="522"/>
          <pc:sldLayoutMkLst>
            <pc:docMk/>
            <pc:sldMasterMk cId="0" sldId="2147483648"/>
            <pc:sldLayoutMk cId="4178023540" sldId="2147484609"/>
          </pc:sldLayoutMkLst>
        </pc:sldLayoutChg>
        <pc:sldLayoutChg chg="setBg">
          <pc:chgData name="farouk abu hassanain" userId="319a4f4791f24b01" providerId="LiveId" clId="{88F81DCA-CFD6-44AF-9011-1C2CC4F46807}" dt="2020-04-07T17:57:51.923" v="522"/>
          <pc:sldLayoutMkLst>
            <pc:docMk/>
            <pc:sldMasterMk cId="0" sldId="2147483648"/>
            <pc:sldLayoutMk cId="125934014" sldId="2147484610"/>
          </pc:sldLayoutMkLst>
        </pc:sldLayoutChg>
        <pc:sldLayoutChg chg="setBg">
          <pc:chgData name="farouk abu hassanain" userId="319a4f4791f24b01" providerId="LiveId" clId="{88F81DCA-CFD6-44AF-9011-1C2CC4F46807}" dt="2020-04-07T17:57:51.923" v="522"/>
          <pc:sldLayoutMkLst>
            <pc:docMk/>
            <pc:sldMasterMk cId="0" sldId="2147483648"/>
            <pc:sldLayoutMk cId="3430914097" sldId="2147484611"/>
          </pc:sldLayoutMkLst>
        </pc:sldLayoutChg>
        <pc:sldLayoutChg chg="setBg">
          <pc:chgData name="farouk abu hassanain" userId="319a4f4791f24b01" providerId="LiveId" clId="{88F81DCA-CFD6-44AF-9011-1C2CC4F46807}" dt="2020-04-07T17:57:51.923" v="522"/>
          <pc:sldLayoutMkLst>
            <pc:docMk/>
            <pc:sldMasterMk cId="0" sldId="2147483648"/>
            <pc:sldLayoutMk cId="502281212" sldId="2147484612"/>
          </pc:sldLayoutMkLst>
        </pc:sldLayoutChg>
        <pc:sldLayoutChg chg="setBg">
          <pc:chgData name="farouk abu hassanain" userId="319a4f4791f24b01" providerId="LiveId" clId="{88F81DCA-CFD6-44AF-9011-1C2CC4F46807}" dt="2020-04-07T17:57:51.923" v="522"/>
          <pc:sldLayoutMkLst>
            <pc:docMk/>
            <pc:sldMasterMk cId="0" sldId="2147483648"/>
            <pc:sldLayoutMk cId="4245409014" sldId="2147484613"/>
          </pc:sldLayoutMkLst>
        </pc:sldLayoutChg>
        <pc:sldLayoutChg chg="setBg">
          <pc:chgData name="farouk abu hassanain" userId="319a4f4791f24b01" providerId="LiveId" clId="{88F81DCA-CFD6-44AF-9011-1C2CC4F46807}" dt="2020-04-07T17:57:51.923" v="522"/>
          <pc:sldLayoutMkLst>
            <pc:docMk/>
            <pc:sldMasterMk cId="0" sldId="2147483648"/>
            <pc:sldLayoutMk cId="2769301136" sldId="2147484614"/>
          </pc:sldLayoutMkLst>
        </pc:sldLayoutChg>
        <pc:sldLayoutChg chg="setBg">
          <pc:chgData name="farouk abu hassanain" userId="319a4f4791f24b01" providerId="LiveId" clId="{88F81DCA-CFD6-44AF-9011-1C2CC4F46807}" dt="2020-04-07T17:57:51.923" v="522"/>
          <pc:sldLayoutMkLst>
            <pc:docMk/>
            <pc:sldMasterMk cId="0" sldId="2147483648"/>
            <pc:sldLayoutMk cId="525072594" sldId="2147484615"/>
          </pc:sldLayoutMkLst>
        </pc:sldLayoutChg>
        <pc:sldLayoutChg chg="setBg">
          <pc:chgData name="farouk abu hassanain" userId="319a4f4791f24b01" providerId="LiveId" clId="{88F81DCA-CFD6-44AF-9011-1C2CC4F46807}" dt="2020-04-07T17:57:51.923" v="522"/>
          <pc:sldLayoutMkLst>
            <pc:docMk/>
            <pc:sldMasterMk cId="0" sldId="2147483648"/>
            <pc:sldLayoutMk cId="825076702" sldId="2147484616"/>
          </pc:sldLayoutMkLst>
        </pc:sldLayoutChg>
        <pc:sldLayoutChg chg="setBg">
          <pc:chgData name="farouk abu hassanain" userId="319a4f4791f24b01" providerId="LiveId" clId="{88F81DCA-CFD6-44AF-9011-1C2CC4F46807}" dt="2020-04-07T17:57:51.923" v="522"/>
          <pc:sldLayoutMkLst>
            <pc:docMk/>
            <pc:sldMasterMk cId="0" sldId="2147483648"/>
            <pc:sldLayoutMk cId="3639592199" sldId="2147484617"/>
          </pc:sldLayoutMkLst>
        </pc:sldLayoutChg>
        <pc:sldLayoutChg chg="setBg">
          <pc:chgData name="farouk abu hassanain" userId="319a4f4791f24b01" providerId="LiveId" clId="{88F81DCA-CFD6-44AF-9011-1C2CC4F46807}" dt="2020-04-07T17:57:51.923" v="522"/>
          <pc:sldLayoutMkLst>
            <pc:docMk/>
            <pc:sldMasterMk cId="0" sldId="2147483648"/>
            <pc:sldLayoutMk cId="155699403" sldId="2147484618"/>
          </pc:sldLayoutMkLst>
        </pc:sldLayoutChg>
        <pc:sldLayoutChg chg="setBg">
          <pc:chgData name="farouk abu hassanain" userId="319a4f4791f24b01" providerId="LiveId" clId="{88F81DCA-CFD6-44AF-9011-1C2CC4F46807}" dt="2020-04-07T17:57:51.923" v="522"/>
          <pc:sldLayoutMkLst>
            <pc:docMk/>
            <pc:sldMasterMk cId="0" sldId="2147483648"/>
            <pc:sldLayoutMk cId="4104609746" sldId="2147484619"/>
          </pc:sldLayoutMkLst>
        </pc:sldLayoutChg>
        <pc:sldLayoutChg chg="setBg">
          <pc:chgData name="farouk abu hassanain" userId="319a4f4791f24b01" providerId="LiveId" clId="{88F81DCA-CFD6-44AF-9011-1C2CC4F46807}" dt="2020-04-07T17:57:51.923" v="522"/>
          <pc:sldLayoutMkLst>
            <pc:docMk/>
            <pc:sldMasterMk cId="0" sldId="2147483648"/>
            <pc:sldLayoutMk cId="4043922144" sldId="2147484620"/>
          </pc:sldLayoutMkLst>
        </pc:sldLayoutChg>
        <pc:sldLayoutChg chg="setBg">
          <pc:chgData name="farouk abu hassanain" userId="319a4f4791f24b01" providerId="LiveId" clId="{88F81DCA-CFD6-44AF-9011-1C2CC4F46807}" dt="2020-04-07T17:57:51.923" v="522"/>
          <pc:sldLayoutMkLst>
            <pc:docMk/>
            <pc:sldMasterMk cId="0" sldId="2147483648"/>
            <pc:sldLayoutMk cId="3517436552" sldId="2147484621"/>
          </pc:sldLayoutMkLst>
        </pc:sldLayoutChg>
        <pc:sldLayoutChg chg="setBg">
          <pc:chgData name="farouk abu hassanain" userId="319a4f4791f24b01" providerId="LiveId" clId="{88F81DCA-CFD6-44AF-9011-1C2CC4F46807}" dt="2020-04-07T17:57:51.923" v="522"/>
          <pc:sldLayoutMkLst>
            <pc:docMk/>
            <pc:sldMasterMk cId="0" sldId="2147483648"/>
            <pc:sldLayoutMk cId="969735342" sldId="2147484624"/>
          </pc:sldLayoutMkLst>
        </pc:sldLayoutChg>
        <pc:sldLayoutChg chg="setBg">
          <pc:chgData name="farouk abu hassanain" userId="319a4f4791f24b01" providerId="LiveId" clId="{88F81DCA-CFD6-44AF-9011-1C2CC4F46807}" dt="2020-04-07T17:57:51.923" v="522"/>
          <pc:sldLayoutMkLst>
            <pc:docMk/>
            <pc:sldMasterMk cId="0" sldId="2147483648"/>
            <pc:sldLayoutMk cId="2870084188" sldId="2147484625"/>
          </pc:sldLayoutMkLst>
        </pc:sldLayoutChg>
      </pc:sldMasterChg>
    </pc:docChg>
  </pc:docChgLst>
  <pc:docChgLst>
    <pc:chgData name="farouk abu hassanain" userId="319a4f4791f24b01" providerId="LiveId" clId="{E23FB23A-F9DE-4565-9A0F-DCC5E0E65A02}"/>
    <pc:docChg chg="undo custSel addSld delSld modSld modMainMaster">
      <pc:chgData name="farouk abu hassanain" userId="319a4f4791f24b01" providerId="LiveId" clId="{E23FB23A-F9DE-4565-9A0F-DCC5E0E65A02}" dt="2020-04-13T21:26:32.566" v="274" actId="20577"/>
      <pc:docMkLst>
        <pc:docMk/>
      </pc:docMkLst>
      <pc:sldChg chg="modSp add del">
        <pc:chgData name="farouk abu hassanain" userId="319a4f4791f24b01" providerId="LiveId" clId="{E23FB23A-F9DE-4565-9A0F-DCC5E0E65A02}" dt="2020-04-13T21:17:34.421" v="70" actId="47"/>
        <pc:sldMkLst>
          <pc:docMk/>
          <pc:sldMk cId="3676458766" sldId="258"/>
        </pc:sldMkLst>
        <pc:spChg chg="mod">
          <ac:chgData name="farouk abu hassanain" userId="319a4f4791f24b01" providerId="LiveId" clId="{E23FB23A-F9DE-4565-9A0F-DCC5E0E65A02}" dt="2020-04-13T21:16:50.862" v="57" actId="13926"/>
          <ac:spMkLst>
            <pc:docMk/>
            <pc:sldMk cId="3676458766" sldId="258"/>
            <ac:spMk id="2" creationId="{00000000-0000-0000-0000-000000000000}"/>
          </ac:spMkLst>
        </pc:spChg>
      </pc:sldChg>
      <pc:sldChg chg="add">
        <pc:chgData name="farouk abu hassanain" userId="319a4f4791f24b01" providerId="LiveId" clId="{E23FB23A-F9DE-4565-9A0F-DCC5E0E65A02}" dt="2020-04-13T21:16:20.842" v="53"/>
        <pc:sldMkLst>
          <pc:docMk/>
          <pc:sldMk cId="634437853" sldId="259"/>
        </pc:sldMkLst>
      </pc:sldChg>
      <pc:sldChg chg="add">
        <pc:chgData name="farouk abu hassanain" userId="319a4f4791f24b01" providerId="LiveId" clId="{E23FB23A-F9DE-4565-9A0F-DCC5E0E65A02}" dt="2020-04-13T21:16:20.842" v="53"/>
        <pc:sldMkLst>
          <pc:docMk/>
          <pc:sldMk cId="180886465" sldId="260"/>
        </pc:sldMkLst>
      </pc:sldChg>
      <pc:sldChg chg="add">
        <pc:chgData name="farouk abu hassanain" userId="319a4f4791f24b01" providerId="LiveId" clId="{E23FB23A-F9DE-4565-9A0F-DCC5E0E65A02}" dt="2020-04-13T21:16:20.842" v="53"/>
        <pc:sldMkLst>
          <pc:docMk/>
          <pc:sldMk cId="3409657176" sldId="261"/>
        </pc:sldMkLst>
      </pc:sldChg>
      <pc:sldChg chg="add">
        <pc:chgData name="farouk abu hassanain" userId="319a4f4791f24b01" providerId="LiveId" clId="{E23FB23A-F9DE-4565-9A0F-DCC5E0E65A02}" dt="2020-04-13T21:16:20.842" v="53"/>
        <pc:sldMkLst>
          <pc:docMk/>
          <pc:sldMk cId="1277631613" sldId="262"/>
        </pc:sldMkLst>
      </pc:sldChg>
      <pc:sldChg chg="add">
        <pc:chgData name="farouk abu hassanain" userId="319a4f4791f24b01" providerId="LiveId" clId="{E23FB23A-F9DE-4565-9A0F-DCC5E0E65A02}" dt="2020-04-13T21:16:20.842" v="53"/>
        <pc:sldMkLst>
          <pc:docMk/>
          <pc:sldMk cId="848549267" sldId="263"/>
        </pc:sldMkLst>
      </pc:sldChg>
      <pc:sldChg chg="add">
        <pc:chgData name="farouk abu hassanain" userId="319a4f4791f24b01" providerId="LiveId" clId="{E23FB23A-F9DE-4565-9A0F-DCC5E0E65A02}" dt="2020-04-13T21:16:20.842" v="53"/>
        <pc:sldMkLst>
          <pc:docMk/>
          <pc:sldMk cId="2383699051" sldId="264"/>
        </pc:sldMkLst>
      </pc:sldChg>
      <pc:sldChg chg="add">
        <pc:chgData name="farouk abu hassanain" userId="319a4f4791f24b01" providerId="LiveId" clId="{E23FB23A-F9DE-4565-9A0F-DCC5E0E65A02}" dt="2020-04-13T21:16:20.842" v="53"/>
        <pc:sldMkLst>
          <pc:docMk/>
          <pc:sldMk cId="1290505941" sldId="265"/>
        </pc:sldMkLst>
      </pc:sldChg>
      <pc:sldChg chg="add">
        <pc:chgData name="farouk abu hassanain" userId="319a4f4791f24b01" providerId="LiveId" clId="{E23FB23A-F9DE-4565-9A0F-DCC5E0E65A02}" dt="2020-04-13T21:16:20.842" v="53"/>
        <pc:sldMkLst>
          <pc:docMk/>
          <pc:sldMk cId="3854432238" sldId="266"/>
        </pc:sldMkLst>
      </pc:sldChg>
      <pc:sldChg chg="add">
        <pc:chgData name="farouk abu hassanain" userId="319a4f4791f24b01" providerId="LiveId" clId="{E23FB23A-F9DE-4565-9A0F-DCC5E0E65A02}" dt="2020-04-13T21:16:20.842" v="53"/>
        <pc:sldMkLst>
          <pc:docMk/>
          <pc:sldMk cId="181740306" sldId="267"/>
        </pc:sldMkLst>
      </pc:sldChg>
      <pc:sldChg chg="modSp setBg">
        <pc:chgData name="farouk abu hassanain" userId="319a4f4791f24b01" providerId="LiveId" clId="{E23FB23A-F9DE-4565-9A0F-DCC5E0E65A02}" dt="2020-04-13T21:13:23.966" v="27"/>
        <pc:sldMkLst>
          <pc:docMk/>
          <pc:sldMk cId="3960331076" sldId="747"/>
        </pc:sldMkLst>
        <pc:spChg chg="mod">
          <ac:chgData name="farouk abu hassanain" userId="319a4f4791f24b01" providerId="LiveId" clId="{E23FB23A-F9DE-4565-9A0F-DCC5E0E65A02}" dt="2020-04-13T21:08:10" v="1" actId="207"/>
          <ac:spMkLst>
            <pc:docMk/>
            <pc:sldMk cId="3960331076" sldId="747"/>
            <ac:spMk id="22" creationId="{476D82A8-0FD3-4561-B6B8-E77957EE5C22}"/>
          </ac:spMkLst>
        </pc:spChg>
        <pc:spChg chg="mod">
          <ac:chgData name="farouk abu hassanain" userId="319a4f4791f24b01" providerId="LiveId" clId="{E23FB23A-F9DE-4565-9A0F-DCC5E0E65A02}" dt="2020-04-13T21:08:01.437" v="0" actId="207"/>
          <ac:spMkLst>
            <pc:docMk/>
            <pc:sldMk cId="3960331076" sldId="747"/>
            <ac:spMk id="23" creationId="{822F490A-FA75-4642-9737-85FF60DB45E1}"/>
          </ac:spMkLst>
        </pc:spChg>
        <pc:spChg chg="mod">
          <ac:chgData name="farouk abu hassanain" userId="319a4f4791f24b01" providerId="LiveId" clId="{E23FB23A-F9DE-4565-9A0F-DCC5E0E65A02}" dt="2020-04-13T21:08:55.304" v="2" actId="207"/>
          <ac:spMkLst>
            <pc:docMk/>
            <pc:sldMk cId="3960331076" sldId="747"/>
            <ac:spMk id="26" creationId="{41241BE9-941D-454F-B325-EDAE396927EB}"/>
          </ac:spMkLst>
        </pc:spChg>
        <pc:spChg chg="mod">
          <ac:chgData name="farouk abu hassanain" userId="319a4f4791f24b01" providerId="LiveId" clId="{E23FB23A-F9DE-4565-9A0F-DCC5E0E65A02}" dt="2020-04-13T21:08:10" v="1" actId="207"/>
          <ac:spMkLst>
            <pc:docMk/>
            <pc:sldMk cId="3960331076" sldId="747"/>
            <ac:spMk id="36" creationId="{90F83D54-2AAD-4DEC-998B-1412F5F4DB47}"/>
          </ac:spMkLst>
        </pc:spChg>
      </pc:sldChg>
      <pc:sldChg chg="addSp delSp modSp">
        <pc:chgData name="farouk abu hassanain" userId="319a4f4791f24b01" providerId="LiveId" clId="{E23FB23A-F9DE-4565-9A0F-DCC5E0E65A02}" dt="2020-04-13T21:15:56.769" v="51" actId="1076"/>
        <pc:sldMkLst>
          <pc:docMk/>
          <pc:sldMk cId="1217957963" sldId="748"/>
        </pc:sldMkLst>
        <pc:spChg chg="add mod">
          <ac:chgData name="farouk abu hassanain" userId="319a4f4791f24b01" providerId="LiveId" clId="{E23FB23A-F9DE-4565-9A0F-DCC5E0E65A02}" dt="2020-04-13T21:15:26.184" v="49" actId="164"/>
          <ac:spMkLst>
            <pc:docMk/>
            <pc:sldMk cId="1217957963" sldId="748"/>
            <ac:spMk id="3" creationId="{888EE2CD-AE9D-43B5-B863-60EB78D3406A}"/>
          </ac:spMkLst>
        </pc:spChg>
        <pc:spChg chg="mod">
          <ac:chgData name="farouk abu hassanain" userId="319a4f4791f24b01" providerId="LiveId" clId="{E23FB23A-F9DE-4565-9A0F-DCC5E0E65A02}" dt="2020-04-13T21:10:24.929" v="10" actId="1076"/>
          <ac:spMkLst>
            <pc:docMk/>
            <pc:sldMk cId="1217957963" sldId="748"/>
            <ac:spMk id="4" creationId="{63633AA5-FD60-4A4D-B3C2-0921970BA2DC}"/>
          </ac:spMkLst>
        </pc:spChg>
        <pc:spChg chg="mod">
          <ac:chgData name="farouk abu hassanain" userId="319a4f4791f24b01" providerId="LiveId" clId="{E23FB23A-F9DE-4565-9A0F-DCC5E0E65A02}" dt="2020-04-13T21:09:33.691" v="5" actId="207"/>
          <ac:spMkLst>
            <pc:docMk/>
            <pc:sldMk cId="1217957963" sldId="748"/>
            <ac:spMk id="5" creationId="{98AC0D06-26D1-435D-BF82-E0BD759FFDFE}"/>
          </ac:spMkLst>
        </pc:spChg>
        <pc:spChg chg="add mod">
          <ac:chgData name="farouk abu hassanain" userId="319a4f4791f24b01" providerId="LiveId" clId="{E23FB23A-F9DE-4565-9A0F-DCC5E0E65A02}" dt="2020-04-13T21:15:26.184" v="49" actId="164"/>
          <ac:spMkLst>
            <pc:docMk/>
            <pc:sldMk cId="1217957963" sldId="748"/>
            <ac:spMk id="7" creationId="{B9874039-6592-4AE1-8FF9-411A34E160FD}"/>
          </ac:spMkLst>
        </pc:spChg>
        <pc:spChg chg="del">
          <ac:chgData name="farouk abu hassanain" userId="319a4f4791f24b01" providerId="LiveId" clId="{E23FB23A-F9DE-4565-9A0F-DCC5E0E65A02}" dt="2020-04-13T21:12:39.733" v="18" actId="478"/>
          <ac:spMkLst>
            <pc:docMk/>
            <pc:sldMk cId="1217957963" sldId="748"/>
            <ac:spMk id="9" creationId="{8233330B-3BB9-4924-A0A0-65200D06E19B}"/>
          </ac:spMkLst>
        </pc:spChg>
        <pc:spChg chg="del">
          <ac:chgData name="farouk abu hassanain" userId="319a4f4791f24b01" providerId="LiveId" clId="{E23FB23A-F9DE-4565-9A0F-DCC5E0E65A02}" dt="2020-04-13T21:12:39.733" v="18" actId="478"/>
          <ac:spMkLst>
            <pc:docMk/>
            <pc:sldMk cId="1217957963" sldId="748"/>
            <ac:spMk id="10" creationId="{15122EB7-23CD-4FD5-A722-B04D016E8751}"/>
          </ac:spMkLst>
        </pc:spChg>
        <pc:spChg chg="del">
          <ac:chgData name="farouk abu hassanain" userId="319a4f4791f24b01" providerId="LiveId" clId="{E23FB23A-F9DE-4565-9A0F-DCC5E0E65A02}" dt="2020-04-13T21:12:39.733" v="18" actId="478"/>
          <ac:spMkLst>
            <pc:docMk/>
            <pc:sldMk cId="1217957963" sldId="748"/>
            <ac:spMk id="11" creationId="{DA764B43-44F2-43DE-AD63-CC50DB8AE113}"/>
          </ac:spMkLst>
        </pc:spChg>
        <pc:spChg chg="add mod">
          <ac:chgData name="farouk abu hassanain" userId="319a4f4791f24b01" providerId="LiveId" clId="{E23FB23A-F9DE-4565-9A0F-DCC5E0E65A02}" dt="2020-04-13T21:15:26.184" v="49" actId="164"/>
          <ac:spMkLst>
            <pc:docMk/>
            <pc:sldMk cId="1217957963" sldId="748"/>
            <ac:spMk id="12" creationId="{788B05E6-A791-419B-99A3-1A38C35C4757}"/>
          </ac:spMkLst>
        </pc:spChg>
        <pc:spChg chg="del">
          <ac:chgData name="farouk abu hassanain" userId="319a4f4791f24b01" providerId="LiveId" clId="{E23FB23A-F9DE-4565-9A0F-DCC5E0E65A02}" dt="2020-04-13T21:12:39.733" v="18" actId="478"/>
          <ac:spMkLst>
            <pc:docMk/>
            <pc:sldMk cId="1217957963" sldId="748"/>
            <ac:spMk id="17" creationId="{630F80DA-43A9-455C-AE31-A807CF8A2927}"/>
          </ac:spMkLst>
        </pc:spChg>
        <pc:spChg chg="mod">
          <ac:chgData name="farouk abu hassanain" userId="319a4f4791f24b01" providerId="LiveId" clId="{E23FB23A-F9DE-4565-9A0F-DCC5E0E65A02}" dt="2020-04-13T21:09:21.885" v="3" actId="207"/>
          <ac:spMkLst>
            <pc:docMk/>
            <pc:sldMk cId="1217957963" sldId="748"/>
            <ac:spMk id="45" creationId="{25C99A01-6374-4748-84EE-7669935C0AE0}"/>
          </ac:spMkLst>
        </pc:spChg>
        <pc:spChg chg="del">
          <ac:chgData name="farouk abu hassanain" userId="319a4f4791f24b01" providerId="LiveId" clId="{E23FB23A-F9DE-4565-9A0F-DCC5E0E65A02}" dt="2020-04-13T21:12:35.842" v="17" actId="478"/>
          <ac:spMkLst>
            <pc:docMk/>
            <pc:sldMk cId="1217957963" sldId="748"/>
            <ac:spMk id="46" creationId="{68B16D38-AB7F-4DD3-96AC-293F533D84A8}"/>
          </ac:spMkLst>
        </pc:spChg>
        <pc:spChg chg="mod">
          <ac:chgData name="farouk abu hassanain" userId="319a4f4791f24b01" providerId="LiveId" clId="{E23FB23A-F9DE-4565-9A0F-DCC5E0E65A02}" dt="2020-04-13T21:11:23.821" v="16" actId="1076"/>
          <ac:spMkLst>
            <pc:docMk/>
            <pc:sldMk cId="1217957963" sldId="748"/>
            <ac:spMk id="54" creationId="{1AE121A2-6027-4BA0-9FC5-9DC1B8132FDA}"/>
          </ac:spMkLst>
        </pc:spChg>
        <pc:spChg chg="del">
          <ac:chgData name="farouk abu hassanain" userId="319a4f4791f24b01" providerId="LiveId" clId="{E23FB23A-F9DE-4565-9A0F-DCC5E0E65A02}" dt="2020-04-13T21:15:15.162" v="46" actId="478"/>
          <ac:spMkLst>
            <pc:docMk/>
            <pc:sldMk cId="1217957963" sldId="748"/>
            <ac:spMk id="78" creationId="{930796FD-D686-47DF-98A4-8C9E6C40910C}"/>
          </ac:spMkLst>
        </pc:spChg>
        <pc:spChg chg="del">
          <ac:chgData name="farouk abu hassanain" userId="319a4f4791f24b01" providerId="LiveId" clId="{E23FB23A-F9DE-4565-9A0F-DCC5E0E65A02}" dt="2020-04-13T21:15:15.162" v="46" actId="478"/>
          <ac:spMkLst>
            <pc:docMk/>
            <pc:sldMk cId="1217957963" sldId="748"/>
            <ac:spMk id="79" creationId="{90F8796F-9DD4-44E4-A91D-7ADB43564CB5}"/>
          </ac:spMkLst>
        </pc:spChg>
        <pc:spChg chg="del">
          <ac:chgData name="farouk abu hassanain" userId="319a4f4791f24b01" providerId="LiveId" clId="{E23FB23A-F9DE-4565-9A0F-DCC5E0E65A02}" dt="2020-04-13T21:15:18.072" v="47" actId="478"/>
          <ac:spMkLst>
            <pc:docMk/>
            <pc:sldMk cId="1217957963" sldId="748"/>
            <ac:spMk id="80" creationId="{ECD5D867-001F-42F1-94D0-E3080934148F}"/>
          </ac:spMkLst>
        </pc:spChg>
        <pc:spChg chg="del">
          <ac:chgData name="farouk abu hassanain" userId="319a4f4791f24b01" providerId="LiveId" clId="{E23FB23A-F9DE-4565-9A0F-DCC5E0E65A02}" dt="2020-04-13T21:15:15.162" v="46" actId="478"/>
          <ac:spMkLst>
            <pc:docMk/>
            <pc:sldMk cId="1217957963" sldId="748"/>
            <ac:spMk id="81" creationId="{0DB1BD58-F757-4771-B0D5-87810F700878}"/>
          </ac:spMkLst>
        </pc:spChg>
        <pc:spChg chg="del">
          <ac:chgData name="farouk abu hassanain" userId="319a4f4791f24b01" providerId="LiveId" clId="{E23FB23A-F9DE-4565-9A0F-DCC5E0E65A02}" dt="2020-04-13T21:15:21.040" v="48" actId="478"/>
          <ac:spMkLst>
            <pc:docMk/>
            <pc:sldMk cId="1217957963" sldId="748"/>
            <ac:spMk id="85" creationId="{9888549D-CE4D-46E5-93E1-91C3CD369991}"/>
          </ac:spMkLst>
        </pc:spChg>
        <pc:spChg chg="del">
          <ac:chgData name="farouk abu hassanain" userId="319a4f4791f24b01" providerId="LiveId" clId="{E23FB23A-F9DE-4565-9A0F-DCC5E0E65A02}" dt="2020-04-13T21:12:57.365" v="22" actId="478"/>
          <ac:spMkLst>
            <pc:docMk/>
            <pc:sldMk cId="1217957963" sldId="748"/>
            <ac:spMk id="106" creationId="{8C1083C4-152A-443E-88D6-F8308C08F90C}"/>
          </ac:spMkLst>
        </pc:spChg>
        <pc:spChg chg="del">
          <ac:chgData name="farouk abu hassanain" userId="319a4f4791f24b01" providerId="LiveId" clId="{E23FB23A-F9DE-4565-9A0F-DCC5E0E65A02}" dt="2020-04-13T21:12:59.499" v="23" actId="478"/>
          <ac:spMkLst>
            <pc:docMk/>
            <pc:sldMk cId="1217957963" sldId="748"/>
            <ac:spMk id="107" creationId="{873CB767-8A6C-46C4-A2F6-859B34E8BBBD}"/>
          </ac:spMkLst>
        </pc:spChg>
        <pc:spChg chg="mod">
          <ac:chgData name="farouk abu hassanain" userId="319a4f4791f24b01" providerId="LiveId" clId="{E23FB23A-F9DE-4565-9A0F-DCC5E0E65A02}" dt="2020-04-13T21:10:18.238" v="9" actId="208"/>
          <ac:spMkLst>
            <pc:docMk/>
            <pc:sldMk cId="1217957963" sldId="748"/>
            <ac:spMk id="108" creationId="{1E119305-CD2C-43DC-8E59-1A3B2C854C95}"/>
          </ac:spMkLst>
        </pc:spChg>
        <pc:spChg chg="del">
          <ac:chgData name="farouk abu hassanain" userId="319a4f4791f24b01" providerId="LiveId" clId="{E23FB23A-F9DE-4565-9A0F-DCC5E0E65A02}" dt="2020-04-13T21:13:01.365" v="24" actId="478"/>
          <ac:spMkLst>
            <pc:docMk/>
            <pc:sldMk cId="1217957963" sldId="748"/>
            <ac:spMk id="109" creationId="{05A597A2-4A2D-4E4D-8A87-385A821621B5}"/>
          </ac:spMkLst>
        </pc:spChg>
        <pc:spChg chg="del">
          <ac:chgData name="farouk abu hassanain" userId="319a4f4791f24b01" providerId="LiveId" clId="{E23FB23A-F9DE-4565-9A0F-DCC5E0E65A02}" dt="2020-04-13T21:13:03.587" v="25" actId="478"/>
          <ac:spMkLst>
            <pc:docMk/>
            <pc:sldMk cId="1217957963" sldId="748"/>
            <ac:spMk id="110" creationId="{F7B9AEDD-61AB-4A3A-A51C-EFB976E98655}"/>
          </ac:spMkLst>
        </pc:spChg>
        <pc:grpChg chg="mod">
          <ac:chgData name="farouk abu hassanain" userId="319a4f4791f24b01" providerId="LiveId" clId="{E23FB23A-F9DE-4565-9A0F-DCC5E0E65A02}" dt="2020-04-13T21:09:26.193" v="4" actId="207"/>
          <ac:grpSpMkLst>
            <pc:docMk/>
            <pc:sldMk cId="1217957963" sldId="748"/>
            <ac:grpSpMk id="6" creationId="{44FE5257-7CA8-42A2-916D-759EE97631F4}"/>
          </ac:grpSpMkLst>
        </pc:grpChg>
        <pc:grpChg chg="add mod">
          <ac:chgData name="farouk abu hassanain" userId="319a4f4791f24b01" providerId="LiveId" clId="{E23FB23A-F9DE-4565-9A0F-DCC5E0E65A02}" dt="2020-04-13T21:15:56.769" v="51" actId="1076"/>
          <ac:grpSpMkLst>
            <pc:docMk/>
            <pc:sldMk cId="1217957963" sldId="748"/>
            <ac:grpSpMk id="13" creationId="{6D5B00D2-F86F-4A02-8F40-3B0B21543612}"/>
          </ac:grpSpMkLst>
        </pc:grpChg>
        <pc:grpChg chg="mod">
          <ac:chgData name="farouk abu hassanain" userId="319a4f4791f24b01" providerId="LiveId" clId="{E23FB23A-F9DE-4565-9A0F-DCC5E0E65A02}" dt="2020-04-13T21:10:14.002" v="8" actId="207"/>
          <ac:grpSpMkLst>
            <pc:docMk/>
            <pc:sldMk cId="1217957963" sldId="748"/>
            <ac:grpSpMk id="18" creationId="{AF7C2CF3-435A-4C69-8D1D-569D1185B81B}"/>
          </ac:grpSpMkLst>
        </pc:grpChg>
        <pc:grpChg chg="del">
          <ac:chgData name="farouk abu hassanain" userId="319a4f4791f24b01" providerId="LiveId" clId="{E23FB23A-F9DE-4565-9A0F-DCC5E0E65A02}" dt="2020-04-13T21:12:35.842" v="17" actId="478"/>
          <ac:grpSpMkLst>
            <pc:docMk/>
            <pc:sldMk cId="1217957963" sldId="748"/>
            <ac:grpSpMk id="47" creationId="{E142609F-B180-409C-A637-19A9B48ADCF5}"/>
          </ac:grpSpMkLst>
        </pc:grpChg>
        <pc:grpChg chg="add mod">
          <ac:chgData name="farouk abu hassanain" userId="319a4f4791f24b01" providerId="LiveId" clId="{E23FB23A-F9DE-4565-9A0F-DCC5E0E65A02}" dt="2020-04-13T21:15:26.184" v="49" actId="164"/>
          <ac:grpSpMkLst>
            <pc:docMk/>
            <pc:sldMk cId="1217957963" sldId="748"/>
            <ac:grpSpMk id="63" creationId="{60171E5B-6E4E-4DBC-9630-DEB328F77398}"/>
          </ac:grpSpMkLst>
        </pc:grpChg>
        <pc:cxnChg chg="mod">
          <ac:chgData name="farouk abu hassanain" userId="319a4f4791f24b01" providerId="LiveId" clId="{E23FB23A-F9DE-4565-9A0F-DCC5E0E65A02}" dt="2020-04-13T21:09:39.866" v="6" actId="208"/>
          <ac:cxnSpMkLst>
            <pc:docMk/>
            <pc:sldMk cId="1217957963" sldId="748"/>
            <ac:cxnSpMk id="8" creationId="{E075A894-F888-4C98-B7FC-83D1F0F6742E}"/>
          </ac:cxnSpMkLst>
        </pc:cxnChg>
      </pc:sldChg>
      <pc:sldChg chg="addSp delSp modSp add">
        <pc:chgData name="farouk abu hassanain" userId="319a4f4791f24b01" providerId="LiveId" clId="{E23FB23A-F9DE-4565-9A0F-DCC5E0E65A02}" dt="2020-04-13T21:26:32.566" v="274" actId="20577"/>
        <pc:sldMkLst>
          <pc:docMk/>
          <pc:sldMk cId="1391375263" sldId="749"/>
        </pc:sldMkLst>
        <pc:spChg chg="mod">
          <ac:chgData name="farouk abu hassanain" userId="319a4f4791f24b01" providerId="LiveId" clId="{E23FB23A-F9DE-4565-9A0F-DCC5E0E65A02}" dt="2020-04-13T21:26:32.566" v="274" actId="20577"/>
          <ac:spMkLst>
            <pc:docMk/>
            <pc:sldMk cId="1391375263" sldId="749"/>
            <ac:spMk id="4" creationId="{63633AA5-FD60-4A4D-B3C2-0921970BA2DC}"/>
          </ac:spMkLst>
        </pc:spChg>
        <pc:spChg chg="add mod ord">
          <ac:chgData name="farouk abu hassanain" userId="319a4f4791f24b01" providerId="LiveId" clId="{E23FB23A-F9DE-4565-9A0F-DCC5E0E65A02}" dt="2020-04-13T21:19:06.605" v="209" actId="6549"/>
          <ac:spMkLst>
            <pc:docMk/>
            <pc:sldMk cId="1391375263" sldId="749"/>
            <ac:spMk id="9" creationId="{A4D40E26-9605-40AC-9A39-4FCD803F9F52}"/>
          </ac:spMkLst>
        </pc:spChg>
        <pc:spChg chg="add mod">
          <ac:chgData name="farouk abu hassanain" userId="319a4f4791f24b01" providerId="LiveId" clId="{E23FB23A-F9DE-4565-9A0F-DCC5E0E65A02}" dt="2020-04-13T21:24:16.856" v="249" actId="1076"/>
          <ac:spMkLst>
            <pc:docMk/>
            <pc:sldMk cId="1391375263" sldId="749"/>
            <ac:spMk id="10" creationId="{37C5DBEA-AE28-47F1-9685-4FEE72DC3F42}"/>
          </ac:spMkLst>
        </pc:spChg>
        <pc:spChg chg="add mod">
          <ac:chgData name="farouk abu hassanain" userId="319a4f4791f24b01" providerId="LiveId" clId="{E23FB23A-F9DE-4565-9A0F-DCC5E0E65A02}" dt="2020-04-13T21:24:13.381" v="248" actId="1076"/>
          <ac:spMkLst>
            <pc:docMk/>
            <pc:sldMk cId="1391375263" sldId="749"/>
            <ac:spMk id="11" creationId="{CE7139EA-FCF2-4E13-9A59-41AEC1437045}"/>
          </ac:spMkLst>
        </pc:spChg>
        <pc:spChg chg="add mod">
          <ac:chgData name="farouk abu hassanain" userId="319a4f4791f24b01" providerId="LiveId" clId="{E23FB23A-F9DE-4565-9A0F-DCC5E0E65A02}" dt="2020-04-13T21:24:10.290" v="247" actId="1076"/>
          <ac:spMkLst>
            <pc:docMk/>
            <pc:sldMk cId="1391375263" sldId="749"/>
            <ac:spMk id="14" creationId="{AD9ED135-94CB-4C2C-9543-F8943A49A2BB}"/>
          </ac:spMkLst>
        </pc:spChg>
        <pc:spChg chg="add mod">
          <ac:chgData name="farouk abu hassanain" userId="319a4f4791f24b01" providerId="LiveId" clId="{E23FB23A-F9DE-4565-9A0F-DCC5E0E65A02}" dt="2020-04-13T21:24:06.057" v="246" actId="1076"/>
          <ac:spMkLst>
            <pc:docMk/>
            <pc:sldMk cId="1391375263" sldId="749"/>
            <ac:spMk id="15" creationId="{4995EC5E-414A-473A-9696-1BAABCB1521C}"/>
          </ac:spMkLst>
        </pc:spChg>
        <pc:spChg chg="add mod">
          <ac:chgData name="farouk abu hassanain" userId="319a4f4791f24b01" providerId="LiveId" clId="{E23FB23A-F9DE-4565-9A0F-DCC5E0E65A02}" dt="2020-04-13T21:23:14.500" v="228" actId="21"/>
          <ac:spMkLst>
            <pc:docMk/>
            <pc:sldMk cId="1391375263" sldId="749"/>
            <ac:spMk id="33" creationId="{DE159829-914B-4E60-A72E-EBD1485BB05D}"/>
          </ac:spMkLst>
        </pc:spChg>
        <pc:spChg chg="mod">
          <ac:chgData name="farouk abu hassanain" userId="319a4f4791f24b01" providerId="LiveId" clId="{E23FB23A-F9DE-4565-9A0F-DCC5E0E65A02}" dt="2020-04-13T21:26:00.663" v="268" actId="20577"/>
          <ac:spMkLst>
            <pc:docMk/>
            <pc:sldMk cId="1391375263" sldId="749"/>
            <ac:spMk id="40" creationId="{2D44126B-3A02-4D2A-AD39-F77280A8C7D8}"/>
          </ac:spMkLst>
        </pc:spChg>
        <pc:spChg chg="mod">
          <ac:chgData name="farouk abu hassanain" userId="319a4f4791f24b01" providerId="LiveId" clId="{E23FB23A-F9DE-4565-9A0F-DCC5E0E65A02}" dt="2020-04-13T21:26:05.203" v="270" actId="20577"/>
          <ac:spMkLst>
            <pc:docMk/>
            <pc:sldMk cId="1391375263" sldId="749"/>
            <ac:spMk id="41" creationId="{83ED182A-A7B1-4589-89F6-AA4DFB2A915F}"/>
          </ac:spMkLst>
        </pc:spChg>
        <pc:spChg chg="mod">
          <ac:chgData name="farouk abu hassanain" userId="319a4f4791f24b01" providerId="LiveId" clId="{E23FB23A-F9DE-4565-9A0F-DCC5E0E65A02}" dt="2020-04-13T21:24:41.778" v="258" actId="20577"/>
          <ac:spMkLst>
            <pc:docMk/>
            <pc:sldMk cId="1391375263" sldId="749"/>
            <ac:spMk id="42" creationId="{D4583D9B-1695-46A3-B18A-E6F7834CF26C}"/>
          </ac:spMkLst>
        </pc:spChg>
        <pc:spChg chg="mod">
          <ac:chgData name="farouk abu hassanain" userId="319a4f4791f24b01" providerId="LiveId" clId="{E23FB23A-F9DE-4565-9A0F-DCC5E0E65A02}" dt="2020-04-13T21:24:35.969" v="256" actId="20577"/>
          <ac:spMkLst>
            <pc:docMk/>
            <pc:sldMk cId="1391375263" sldId="749"/>
            <ac:spMk id="43" creationId="{708CA23D-5648-4D61-9604-DE549810E655}"/>
          </ac:spMkLst>
        </pc:spChg>
        <pc:spChg chg="mod">
          <ac:chgData name="farouk abu hassanain" userId="319a4f4791f24b01" providerId="LiveId" clId="{E23FB23A-F9DE-4565-9A0F-DCC5E0E65A02}" dt="2020-04-13T21:19:53.834" v="213" actId="948"/>
          <ac:spMkLst>
            <pc:docMk/>
            <pc:sldMk cId="1391375263" sldId="749"/>
            <ac:spMk id="44" creationId="{C53FD3EB-719D-43D3-83D8-64AC5BCE5D4D}"/>
          </ac:spMkLst>
        </pc:spChg>
        <pc:spChg chg="mod">
          <ac:chgData name="farouk abu hassanain" userId="319a4f4791f24b01" providerId="LiveId" clId="{E23FB23A-F9DE-4565-9A0F-DCC5E0E65A02}" dt="2020-04-13T21:19:53.834" v="213" actId="948"/>
          <ac:spMkLst>
            <pc:docMk/>
            <pc:sldMk cId="1391375263" sldId="749"/>
            <ac:spMk id="46" creationId="{731BE87B-17A0-4AB5-94D5-35DAFEA70D3A}"/>
          </ac:spMkLst>
        </pc:spChg>
        <pc:spChg chg="mod">
          <ac:chgData name="farouk abu hassanain" userId="319a4f4791f24b01" providerId="LiveId" clId="{E23FB23A-F9DE-4565-9A0F-DCC5E0E65A02}" dt="2020-04-13T21:19:53.834" v="213" actId="948"/>
          <ac:spMkLst>
            <pc:docMk/>
            <pc:sldMk cId="1391375263" sldId="749"/>
            <ac:spMk id="47" creationId="{879A80D2-F4A4-4659-AF15-1DD09F6C7B05}"/>
          </ac:spMkLst>
        </pc:spChg>
        <pc:spChg chg="mod">
          <ac:chgData name="farouk abu hassanain" userId="319a4f4791f24b01" providerId="LiveId" clId="{E23FB23A-F9DE-4565-9A0F-DCC5E0E65A02}" dt="2020-04-13T21:19:53.834" v="213" actId="948"/>
          <ac:spMkLst>
            <pc:docMk/>
            <pc:sldMk cId="1391375263" sldId="749"/>
            <ac:spMk id="48" creationId="{796DD525-EC5E-4885-BDFA-B3B2804C6494}"/>
          </ac:spMkLst>
        </pc:spChg>
        <pc:spChg chg="mod">
          <ac:chgData name="farouk abu hassanain" userId="319a4f4791f24b01" providerId="LiveId" clId="{E23FB23A-F9DE-4565-9A0F-DCC5E0E65A02}" dt="2020-04-13T21:19:53.834" v="213" actId="948"/>
          <ac:spMkLst>
            <pc:docMk/>
            <pc:sldMk cId="1391375263" sldId="749"/>
            <ac:spMk id="49" creationId="{95E73ED9-E544-47CA-A549-AEE4F67A534E}"/>
          </ac:spMkLst>
        </pc:spChg>
        <pc:spChg chg="mod">
          <ac:chgData name="farouk abu hassanain" userId="319a4f4791f24b01" providerId="LiveId" clId="{E23FB23A-F9DE-4565-9A0F-DCC5E0E65A02}" dt="2020-04-13T21:19:53.834" v="213" actId="948"/>
          <ac:spMkLst>
            <pc:docMk/>
            <pc:sldMk cId="1391375263" sldId="749"/>
            <ac:spMk id="50" creationId="{7F9F2859-F3F7-4385-8A65-35368D735001}"/>
          </ac:spMkLst>
        </pc:spChg>
        <pc:spChg chg="mod">
          <ac:chgData name="farouk abu hassanain" userId="319a4f4791f24b01" providerId="LiveId" clId="{E23FB23A-F9DE-4565-9A0F-DCC5E0E65A02}" dt="2020-04-13T21:19:53.834" v="213" actId="948"/>
          <ac:spMkLst>
            <pc:docMk/>
            <pc:sldMk cId="1391375263" sldId="749"/>
            <ac:spMk id="51" creationId="{EADD0B17-7EE3-4025-8419-DF29968D765F}"/>
          </ac:spMkLst>
        </pc:spChg>
        <pc:spChg chg="mod">
          <ac:chgData name="farouk abu hassanain" userId="319a4f4791f24b01" providerId="LiveId" clId="{E23FB23A-F9DE-4565-9A0F-DCC5E0E65A02}" dt="2020-04-13T21:17:17.485" v="66" actId="1076"/>
          <ac:spMkLst>
            <pc:docMk/>
            <pc:sldMk cId="1391375263" sldId="749"/>
            <ac:spMk id="53" creationId="{16CED25A-3047-41B4-B1A4-3FF01A5BDB47}"/>
          </ac:spMkLst>
        </pc:spChg>
        <pc:spChg chg="del">
          <ac:chgData name="farouk abu hassanain" userId="319a4f4791f24b01" providerId="LiveId" clId="{E23FB23A-F9DE-4565-9A0F-DCC5E0E65A02}" dt="2020-04-13T21:16:43.289" v="55" actId="478"/>
          <ac:spMkLst>
            <pc:docMk/>
            <pc:sldMk cId="1391375263" sldId="749"/>
            <ac:spMk id="54" creationId="{1AE121A2-6027-4BA0-9FC5-9DC1B8132FDA}"/>
          </ac:spMkLst>
        </pc:spChg>
        <pc:spChg chg="mod">
          <ac:chgData name="farouk abu hassanain" userId="319a4f4791f24b01" providerId="LiveId" clId="{E23FB23A-F9DE-4565-9A0F-DCC5E0E65A02}" dt="2020-04-13T21:19:53.834" v="213" actId="948"/>
          <ac:spMkLst>
            <pc:docMk/>
            <pc:sldMk cId="1391375263" sldId="749"/>
            <ac:spMk id="55" creationId="{62FE7DBC-9043-4881-8E93-3F667D953C92}"/>
          </ac:spMkLst>
        </pc:spChg>
        <pc:spChg chg="mod">
          <ac:chgData name="farouk abu hassanain" userId="319a4f4791f24b01" providerId="LiveId" clId="{E23FB23A-F9DE-4565-9A0F-DCC5E0E65A02}" dt="2020-04-13T21:19:53.834" v="213" actId="948"/>
          <ac:spMkLst>
            <pc:docMk/>
            <pc:sldMk cId="1391375263" sldId="749"/>
            <ac:spMk id="56" creationId="{D5D00669-A539-478C-9541-ABC36F54E3F3}"/>
          </ac:spMkLst>
        </pc:spChg>
        <pc:spChg chg="mod">
          <ac:chgData name="farouk abu hassanain" userId="319a4f4791f24b01" providerId="LiveId" clId="{E23FB23A-F9DE-4565-9A0F-DCC5E0E65A02}" dt="2020-04-13T21:19:53.834" v="213" actId="948"/>
          <ac:spMkLst>
            <pc:docMk/>
            <pc:sldMk cId="1391375263" sldId="749"/>
            <ac:spMk id="57" creationId="{98D883AB-829F-467B-90BE-F2A59098D6A6}"/>
          </ac:spMkLst>
        </pc:spChg>
        <pc:spChg chg="mod">
          <ac:chgData name="farouk abu hassanain" userId="319a4f4791f24b01" providerId="LiveId" clId="{E23FB23A-F9DE-4565-9A0F-DCC5E0E65A02}" dt="2020-04-13T21:19:53.834" v="213" actId="948"/>
          <ac:spMkLst>
            <pc:docMk/>
            <pc:sldMk cId="1391375263" sldId="749"/>
            <ac:spMk id="58" creationId="{47DE5052-A850-446A-8D3D-2ED481C2E786}"/>
          </ac:spMkLst>
        </pc:spChg>
        <pc:spChg chg="mod">
          <ac:chgData name="farouk abu hassanain" userId="319a4f4791f24b01" providerId="LiveId" clId="{E23FB23A-F9DE-4565-9A0F-DCC5E0E65A02}" dt="2020-04-13T21:19:53.834" v="213" actId="948"/>
          <ac:spMkLst>
            <pc:docMk/>
            <pc:sldMk cId="1391375263" sldId="749"/>
            <ac:spMk id="59" creationId="{9C7C1014-3086-45A6-AF00-DB72990A3433}"/>
          </ac:spMkLst>
        </pc:spChg>
        <pc:grpChg chg="mod">
          <ac:chgData name="farouk abu hassanain" userId="319a4f4791f24b01" providerId="LiveId" clId="{E23FB23A-F9DE-4565-9A0F-DCC5E0E65A02}" dt="2020-04-13T21:17:14.935" v="65" actId="1076"/>
          <ac:grpSpMkLst>
            <pc:docMk/>
            <pc:sldMk cId="1391375263" sldId="749"/>
            <ac:grpSpMk id="6" creationId="{44FE5257-7CA8-42A2-916D-759EE97631F4}"/>
          </ac:grpSpMkLst>
        </pc:grpChg>
        <pc:grpChg chg="del">
          <ac:chgData name="farouk abu hassanain" userId="319a4f4791f24b01" providerId="LiveId" clId="{E23FB23A-F9DE-4565-9A0F-DCC5E0E65A02}" dt="2020-04-13T21:16:41.388" v="54" actId="478"/>
          <ac:grpSpMkLst>
            <pc:docMk/>
            <pc:sldMk cId="1391375263" sldId="749"/>
            <ac:grpSpMk id="13" creationId="{6D5B00D2-F86F-4A02-8F40-3B0B21543612}"/>
          </ac:grpSpMkLst>
        </pc:grpChg>
        <pc:grpChg chg="add mod">
          <ac:chgData name="farouk abu hassanain" userId="319a4f4791f24b01" providerId="LiveId" clId="{E23FB23A-F9DE-4565-9A0F-DCC5E0E65A02}" dt="2020-04-13T21:26:23.636" v="272" actId="14100"/>
          <ac:grpSpMkLst>
            <pc:docMk/>
            <pc:sldMk cId="1391375263" sldId="749"/>
            <ac:grpSpMk id="35" creationId="{0124723B-CF16-45FF-B708-B9056C7EB249}"/>
          </ac:grpSpMkLst>
        </pc:grpChg>
      </pc:sldChg>
      <pc:sldChg chg="del">
        <pc:chgData name="farouk abu hassanain" userId="319a4f4791f24b01" providerId="LiveId" clId="{E23FB23A-F9DE-4565-9A0F-DCC5E0E65A02}" dt="2020-04-13T21:10:46.963" v="11" actId="47"/>
        <pc:sldMkLst>
          <pc:docMk/>
          <pc:sldMk cId="4140124702" sldId="749"/>
        </pc:sldMkLst>
      </pc:sldChg>
      <pc:sldChg chg="del">
        <pc:chgData name="farouk abu hassanain" userId="319a4f4791f24b01" providerId="LiveId" clId="{E23FB23A-F9DE-4565-9A0F-DCC5E0E65A02}" dt="2020-04-13T21:10:46.963" v="11" actId="47"/>
        <pc:sldMkLst>
          <pc:docMk/>
          <pc:sldMk cId="2464664066" sldId="750"/>
        </pc:sldMkLst>
      </pc:sldChg>
      <pc:sldChg chg="del">
        <pc:chgData name="farouk abu hassanain" userId="319a4f4791f24b01" providerId="LiveId" clId="{E23FB23A-F9DE-4565-9A0F-DCC5E0E65A02}" dt="2020-04-13T21:10:46.963" v="11" actId="47"/>
        <pc:sldMkLst>
          <pc:docMk/>
          <pc:sldMk cId="2174692696" sldId="751"/>
        </pc:sldMkLst>
      </pc:sldChg>
      <pc:sldChg chg="del">
        <pc:chgData name="farouk abu hassanain" userId="319a4f4791f24b01" providerId="LiveId" clId="{E23FB23A-F9DE-4565-9A0F-DCC5E0E65A02}" dt="2020-04-13T21:10:46.963" v="11" actId="47"/>
        <pc:sldMkLst>
          <pc:docMk/>
          <pc:sldMk cId="2049754084" sldId="752"/>
        </pc:sldMkLst>
      </pc:sldChg>
      <pc:sldChg chg="del">
        <pc:chgData name="farouk abu hassanain" userId="319a4f4791f24b01" providerId="LiveId" clId="{E23FB23A-F9DE-4565-9A0F-DCC5E0E65A02}" dt="2020-04-13T21:10:46.963" v="11" actId="47"/>
        <pc:sldMkLst>
          <pc:docMk/>
          <pc:sldMk cId="4156084133" sldId="753"/>
        </pc:sldMkLst>
      </pc:sldChg>
      <pc:sldChg chg="del">
        <pc:chgData name="farouk abu hassanain" userId="319a4f4791f24b01" providerId="LiveId" clId="{E23FB23A-F9DE-4565-9A0F-DCC5E0E65A02}" dt="2020-04-13T21:10:46.963" v="11" actId="47"/>
        <pc:sldMkLst>
          <pc:docMk/>
          <pc:sldMk cId="2067131646" sldId="754"/>
        </pc:sldMkLst>
      </pc:sldChg>
      <pc:sldChg chg="del">
        <pc:chgData name="farouk abu hassanain" userId="319a4f4791f24b01" providerId="LiveId" clId="{E23FB23A-F9DE-4565-9A0F-DCC5E0E65A02}" dt="2020-04-13T21:10:46.963" v="11" actId="47"/>
        <pc:sldMkLst>
          <pc:docMk/>
          <pc:sldMk cId="3113932690" sldId="755"/>
        </pc:sldMkLst>
      </pc:sldChg>
      <pc:sldChg chg="del">
        <pc:chgData name="farouk abu hassanain" userId="319a4f4791f24b01" providerId="LiveId" clId="{E23FB23A-F9DE-4565-9A0F-DCC5E0E65A02}" dt="2020-04-13T21:10:46.963" v="11" actId="47"/>
        <pc:sldMkLst>
          <pc:docMk/>
          <pc:sldMk cId="2822735662" sldId="756"/>
        </pc:sldMkLst>
      </pc:sldChg>
      <pc:sldMasterChg chg="setBg modSldLayout">
        <pc:chgData name="farouk abu hassanain" userId="319a4f4791f24b01" providerId="LiveId" clId="{E23FB23A-F9DE-4565-9A0F-DCC5E0E65A02}" dt="2020-04-13T21:13:23.966" v="27"/>
        <pc:sldMasterMkLst>
          <pc:docMk/>
          <pc:sldMasterMk cId="0" sldId="2147483648"/>
        </pc:sldMasterMkLst>
        <pc:sldLayoutChg chg="setBg">
          <pc:chgData name="farouk abu hassanain" userId="319a4f4791f24b01" providerId="LiveId" clId="{E23FB23A-F9DE-4565-9A0F-DCC5E0E65A02}" dt="2020-04-13T21:13:23.966" v="27"/>
          <pc:sldLayoutMkLst>
            <pc:docMk/>
            <pc:sldMasterMk cId="0" sldId="2147483648"/>
            <pc:sldLayoutMk cId="4239460930" sldId="2147484583"/>
          </pc:sldLayoutMkLst>
        </pc:sldLayoutChg>
        <pc:sldLayoutChg chg="setBg">
          <pc:chgData name="farouk abu hassanain" userId="319a4f4791f24b01" providerId="LiveId" clId="{E23FB23A-F9DE-4565-9A0F-DCC5E0E65A02}" dt="2020-04-13T21:13:23.966" v="27"/>
          <pc:sldLayoutMkLst>
            <pc:docMk/>
            <pc:sldMasterMk cId="0" sldId="2147483648"/>
            <pc:sldLayoutMk cId="3217882456" sldId="2147484584"/>
          </pc:sldLayoutMkLst>
        </pc:sldLayoutChg>
        <pc:sldLayoutChg chg="setBg">
          <pc:chgData name="farouk abu hassanain" userId="319a4f4791f24b01" providerId="LiveId" clId="{E23FB23A-F9DE-4565-9A0F-DCC5E0E65A02}" dt="2020-04-13T21:13:23.966" v="27"/>
          <pc:sldLayoutMkLst>
            <pc:docMk/>
            <pc:sldMasterMk cId="0" sldId="2147483648"/>
            <pc:sldLayoutMk cId="4031402251" sldId="2147484585"/>
          </pc:sldLayoutMkLst>
        </pc:sldLayoutChg>
        <pc:sldLayoutChg chg="setBg">
          <pc:chgData name="farouk abu hassanain" userId="319a4f4791f24b01" providerId="LiveId" clId="{E23FB23A-F9DE-4565-9A0F-DCC5E0E65A02}" dt="2020-04-13T21:13:23.966" v="27"/>
          <pc:sldLayoutMkLst>
            <pc:docMk/>
            <pc:sldMasterMk cId="0" sldId="2147483648"/>
            <pc:sldLayoutMk cId="1550069820" sldId="2147484586"/>
          </pc:sldLayoutMkLst>
        </pc:sldLayoutChg>
        <pc:sldLayoutChg chg="setBg">
          <pc:chgData name="farouk abu hassanain" userId="319a4f4791f24b01" providerId="LiveId" clId="{E23FB23A-F9DE-4565-9A0F-DCC5E0E65A02}" dt="2020-04-13T21:13:23.966" v="27"/>
          <pc:sldLayoutMkLst>
            <pc:docMk/>
            <pc:sldMasterMk cId="0" sldId="2147483648"/>
            <pc:sldLayoutMk cId="2734946766" sldId="2147484587"/>
          </pc:sldLayoutMkLst>
        </pc:sldLayoutChg>
        <pc:sldLayoutChg chg="setBg">
          <pc:chgData name="farouk abu hassanain" userId="319a4f4791f24b01" providerId="LiveId" clId="{E23FB23A-F9DE-4565-9A0F-DCC5E0E65A02}" dt="2020-04-13T21:13:23.966" v="27"/>
          <pc:sldLayoutMkLst>
            <pc:docMk/>
            <pc:sldMasterMk cId="0" sldId="2147483648"/>
            <pc:sldLayoutMk cId="107904052" sldId="2147484588"/>
          </pc:sldLayoutMkLst>
        </pc:sldLayoutChg>
        <pc:sldLayoutChg chg="setBg">
          <pc:chgData name="farouk abu hassanain" userId="319a4f4791f24b01" providerId="LiveId" clId="{E23FB23A-F9DE-4565-9A0F-DCC5E0E65A02}" dt="2020-04-13T21:13:23.966" v="27"/>
          <pc:sldLayoutMkLst>
            <pc:docMk/>
            <pc:sldMasterMk cId="0" sldId="2147483648"/>
            <pc:sldLayoutMk cId="2803958123" sldId="2147484589"/>
          </pc:sldLayoutMkLst>
        </pc:sldLayoutChg>
        <pc:sldLayoutChg chg="setBg">
          <pc:chgData name="farouk abu hassanain" userId="319a4f4791f24b01" providerId="LiveId" clId="{E23FB23A-F9DE-4565-9A0F-DCC5E0E65A02}" dt="2020-04-13T21:13:23.966" v="27"/>
          <pc:sldLayoutMkLst>
            <pc:docMk/>
            <pc:sldMasterMk cId="0" sldId="2147483648"/>
            <pc:sldLayoutMk cId="2214231948" sldId="2147484590"/>
          </pc:sldLayoutMkLst>
        </pc:sldLayoutChg>
        <pc:sldLayoutChg chg="setBg">
          <pc:chgData name="farouk abu hassanain" userId="319a4f4791f24b01" providerId="LiveId" clId="{E23FB23A-F9DE-4565-9A0F-DCC5E0E65A02}" dt="2020-04-13T21:13:23.966" v="27"/>
          <pc:sldLayoutMkLst>
            <pc:docMk/>
            <pc:sldMasterMk cId="0" sldId="2147483648"/>
            <pc:sldLayoutMk cId="3772976750" sldId="2147484591"/>
          </pc:sldLayoutMkLst>
        </pc:sldLayoutChg>
        <pc:sldLayoutChg chg="setBg">
          <pc:chgData name="farouk abu hassanain" userId="319a4f4791f24b01" providerId="LiveId" clId="{E23FB23A-F9DE-4565-9A0F-DCC5E0E65A02}" dt="2020-04-13T21:13:23.966" v="27"/>
          <pc:sldLayoutMkLst>
            <pc:docMk/>
            <pc:sldMasterMk cId="0" sldId="2147483648"/>
            <pc:sldLayoutMk cId="1729153522" sldId="2147484592"/>
          </pc:sldLayoutMkLst>
        </pc:sldLayoutChg>
        <pc:sldLayoutChg chg="setBg">
          <pc:chgData name="farouk abu hassanain" userId="319a4f4791f24b01" providerId="LiveId" clId="{E23FB23A-F9DE-4565-9A0F-DCC5E0E65A02}" dt="2020-04-13T21:13:23.966" v="27"/>
          <pc:sldLayoutMkLst>
            <pc:docMk/>
            <pc:sldMasterMk cId="0" sldId="2147483648"/>
            <pc:sldLayoutMk cId="3448691414" sldId="2147484593"/>
          </pc:sldLayoutMkLst>
        </pc:sldLayoutChg>
        <pc:sldLayoutChg chg="setBg">
          <pc:chgData name="farouk abu hassanain" userId="319a4f4791f24b01" providerId="LiveId" clId="{E23FB23A-F9DE-4565-9A0F-DCC5E0E65A02}" dt="2020-04-13T21:13:23.966" v="27"/>
          <pc:sldLayoutMkLst>
            <pc:docMk/>
            <pc:sldMasterMk cId="0" sldId="2147483648"/>
            <pc:sldLayoutMk cId="1835734736" sldId="2147484594"/>
          </pc:sldLayoutMkLst>
        </pc:sldLayoutChg>
        <pc:sldLayoutChg chg="setBg">
          <pc:chgData name="farouk abu hassanain" userId="319a4f4791f24b01" providerId="LiveId" clId="{E23FB23A-F9DE-4565-9A0F-DCC5E0E65A02}" dt="2020-04-13T21:13:23.966" v="27"/>
          <pc:sldLayoutMkLst>
            <pc:docMk/>
            <pc:sldMasterMk cId="0" sldId="2147483648"/>
            <pc:sldLayoutMk cId="2006601582" sldId="2147484595"/>
          </pc:sldLayoutMkLst>
        </pc:sldLayoutChg>
        <pc:sldLayoutChg chg="setBg">
          <pc:chgData name="farouk abu hassanain" userId="319a4f4791f24b01" providerId="LiveId" clId="{E23FB23A-F9DE-4565-9A0F-DCC5E0E65A02}" dt="2020-04-13T21:13:23.966" v="27"/>
          <pc:sldLayoutMkLst>
            <pc:docMk/>
            <pc:sldMasterMk cId="0" sldId="2147483648"/>
            <pc:sldLayoutMk cId="1110765406" sldId="2147484596"/>
          </pc:sldLayoutMkLst>
        </pc:sldLayoutChg>
        <pc:sldLayoutChg chg="setBg">
          <pc:chgData name="farouk abu hassanain" userId="319a4f4791f24b01" providerId="LiveId" clId="{E23FB23A-F9DE-4565-9A0F-DCC5E0E65A02}" dt="2020-04-13T21:13:23.966" v="27"/>
          <pc:sldLayoutMkLst>
            <pc:docMk/>
            <pc:sldMasterMk cId="0" sldId="2147483648"/>
            <pc:sldLayoutMk cId="150981582" sldId="2147484597"/>
          </pc:sldLayoutMkLst>
        </pc:sldLayoutChg>
        <pc:sldLayoutChg chg="setBg">
          <pc:chgData name="farouk abu hassanain" userId="319a4f4791f24b01" providerId="LiveId" clId="{E23FB23A-F9DE-4565-9A0F-DCC5E0E65A02}" dt="2020-04-13T21:13:23.966" v="27"/>
          <pc:sldLayoutMkLst>
            <pc:docMk/>
            <pc:sldMasterMk cId="0" sldId="2147483648"/>
            <pc:sldLayoutMk cId="62152868" sldId="2147484598"/>
          </pc:sldLayoutMkLst>
        </pc:sldLayoutChg>
        <pc:sldLayoutChg chg="setBg">
          <pc:chgData name="farouk abu hassanain" userId="319a4f4791f24b01" providerId="LiveId" clId="{E23FB23A-F9DE-4565-9A0F-DCC5E0E65A02}" dt="2020-04-13T21:13:23.966" v="27"/>
          <pc:sldLayoutMkLst>
            <pc:docMk/>
            <pc:sldMasterMk cId="0" sldId="2147483648"/>
            <pc:sldLayoutMk cId="1967361350" sldId="2147484599"/>
          </pc:sldLayoutMkLst>
        </pc:sldLayoutChg>
        <pc:sldLayoutChg chg="setBg">
          <pc:chgData name="farouk abu hassanain" userId="319a4f4791f24b01" providerId="LiveId" clId="{E23FB23A-F9DE-4565-9A0F-DCC5E0E65A02}" dt="2020-04-13T21:13:23.966" v="27"/>
          <pc:sldLayoutMkLst>
            <pc:docMk/>
            <pc:sldMasterMk cId="0" sldId="2147483648"/>
            <pc:sldLayoutMk cId="1366098753" sldId="2147484600"/>
          </pc:sldLayoutMkLst>
        </pc:sldLayoutChg>
        <pc:sldLayoutChg chg="setBg">
          <pc:chgData name="farouk abu hassanain" userId="319a4f4791f24b01" providerId="LiveId" clId="{E23FB23A-F9DE-4565-9A0F-DCC5E0E65A02}" dt="2020-04-13T21:13:23.966" v="27"/>
          <pc:sldLayoutMkLst>
            <pc:docMk/>
            <pc:sldMasterMk cId="0" sldId="2147483648"/>
            <pc:sldLayoutMk cId="3516444898" sldId="2147484601"/>
          </pc:sldLayoutMkLst>
        </pc:sldLayoutChg>
        <pc:sldLayoutChg chg="setBg">
          <pc:chgData name="farouk abu hassanain" userId="319a4f4791f24b01" providerId="LiveId" clId="{E23FB23A-F9DE-4565-9A0F-DCC5E0E65A02}" dt="2020-04-13T21:13:23.966" v="27"/>
          <pc:sldLayoutMkLst>
            <pc:docMk/>
            <pc:sldMasterMk cId="0" sldId="2147483648"/>
            <pc:sldLayoutMk cId="2870400702" sldId="2147484602"/>
          </pc:sldLayoutMkLst>
        </pc:sldLayoutChg>
        <pc:sldLayoutChg chg="setBg">
          <pc:chgData name="farouk abu hassanain" userId="319a4f4791f24b01" providerId="LiveId" clId="{E23FB23A-F9DE-4565-9A0F-DCC5E0E65A02}" dt="2020-04-13T21:13:23.966" v="27"/>
          <pc:sldLayoutMkLst>
            <pc:docMk/>
            <pc:sldMasterMk cId="0" sldId="2147483648"/>
            <pc:sldLayoutMk cId="2156385566" sldId="2147484603"/>
          </pc:sldLayoutMkLst>
        </pc:sldLayoutChg>
        <pc:sldLayoutChg chg="setBg">
          <pc:chgData name="farouk abu hassanain" userId="319a4f4791f24b01" providerId="LiveId" clId="{E23FB23A-F9DE-4565-9A0F-DCC5E0E65A02}" dt="2020-04-13T21:13:23.966" v="27"/>
          <pc:sldLayoutMkLst>
            <pc:docMk/>
            <pc:sldMasterMk cId="0" sldId="2147483648"/>
            <pc:sldLayoutMk cId="3279795029" sldId="2147484604"/>
          </pc:sldLayoutMkLst>
        </pc:sldLayoutChg>
        <pc:sldLayoutChg chg="setBg">
          <pc:chgData name="farouk abu hassanain" userId="319a4f4791f24b01" providerId="LiveId" clId="{E23FB23A-F9DE-4565-9A0F-DCC5E0E65A02}" dt="2020-04-13T21:13:23.966" v="27"/>
          <pc:sldLayoutMkLst>
            <pc:docMk/>
            <pc:sldMasterMk cId="0" sldId="2147483648"/>
            <pc:sldLayoutMk cId="3928703638" sldId="2147484605"/>
          </pc:sldLayoutMkLst>
        </pc:sldLayoutChg>
        <pc:sldLayoutChg chg="setBg">
          <pc:chgData name="farouk abu hassanain" userId="319a4f4791f24b01" providerId="LiveId" clId="{E23FB23A-F9DE-4565-9A0F-DCC5E0E65A02}" dt="2020-04-13T21:13:23.966" v="27"/>
          <pc:sldLayoutMkLst>
            <pc:docMk/>
            <pc:sldMasterMk cId="0" sldId="2147483648"/>
            <pc:sldLayoutMk cId="319489919" sldId="2147484606"/>
          </pc:sldLayoutMkLst>
        </pc:sldLayoutChg>
        <pc:sldLayoutChg chg="setBg">
          <pc:chgData name="farouk abu hassanain" userId="319a4f4791f24b01" providerId="LiveId" clId="{E23FB23A-F9DE-4565-9A0F-DCC5E0E65A02}" dt="2020-04-13T21:13:23.966" v="27"/>
          <pc:sldLayoutMkLst>
            <pc:docMk/>
            <pc:sldMasterMk cId="0" sldId="2147483648"/>
            <pc:sldLayoutMk cId="913712504" sldId="2147484607"/>
          </pc:sldLayoutMkLst>
        </pc:sldLayoutChg>
        <pc:sldLayoutChg chg="setBg">
          <pc:chgData name="farouk abu hassanain" userId="319a4f4791f24b01" providerId="LiveId" clId="{E23FB23A-F9DE-4565-9A0F-DCC5E0E65A02}" dt="2020-04-13T21:13:23.966" v="27"/>
          <pc:sldLayoutMkLst>
            <pc:docMk/>
            <pc:sldMasterMk cId="0" sldId="2147483648"/>
            <pc:sldLayoutMk cId="3491987511" sldId="2147484608"/>
          </pc:sldLayoutMkLst>
        </pc:sldLayoutChg>
        <pc:sldLayoutChg chg="setBg">
          <pc:chgData name="farouk abu hassanain" userId="319a4f4791f24b01" providerId="LiveId" clId="{E23FB23A-F9DE-4565-9A0F-DCC5E0E65A02}" dt="2020-04-13T21:13:23.966" v="27"/>
          <pc:sldLayoutMkLst>
            <pc:docMk/>
            <pc:sldMasterMk cId="0" sldId="2147483648"/>
            <pc:sldLayoutMk cId="4178023540" sldId="2147484609"/>
          </pc:sldLayoutMkLst>
        </pc:sldLayoutChg>
        <pc:sldLayoutChg chg="setBg">
          <pc:chgData name="farouk abu hassanain" userId="319a4f4791f24b01" providerId="LiveId" clId="{E23FB23A-F9DE-4565-9A0F-DCC5E0E65A02}" dt="2020-04-13T21:13:23.966" v="27"/>
          <pc:sldLayoutMkLst>
            <pc:docMk/>
            <pc:sldMasterMk cId="0" sldId="2147483648"/>
            <pc:sldLayoutMk cId="125934014" sldId="2147484610"/>
          </pc:sldLayoutMkLst>
        </pc:sldLayoutChg>
        <pc:sldLayoutChg chg="setBg">
          <pc:chgData name="farouk abu hassanain" userId="319a4f4791f24b01" providerId="LiveId" clId="{E23FB23A-F9DE-4565-9A0F-DCC5E0E65A02}" dt="2020-04-13T21:13:23.966" v="27"/>
          <pc:sldLayoutMkLst>
            <pc:docMk/>
            <pc:sldMasterMk cId="0" sldId="2147483648"/>
            <pc:sldLayoutMk cId="3430914097" sldId="2147484611"/>
          </pc:sldLayoutMkLst>
        </pc:sldLayoutChg>
        <pc:sldLayoutChg chg="setBg">
          <pc:chgData name="farouk abu hassanain" userId="319a4f4791f24b01" providerId="LiveId" clId="{E23FB23A-F9DE-4565-9A0F-DCC5E0E65A02}" dt="2020-04-13T21:13:23.966" v="27"/>
          <pc:sldLayoutMkLst>
            <pc:docMk/>
            <pc:sldMasterMk cId="0" sldId="2147483648"/>
            <pc:sldLayoutMk cId="502281212" sldId="2147484612"/>
          </pc:sldLayoutMkLst>
        </pc:sldLayoutChg>
        <pc:sldLayoutChg chg="setBg">
          <pc:chgData name="farouk abu hassanain" userId="319a4f4791f24b01" providerId="LiveId" clId="{E23FB23A-F9DE-4565-9A0F-DCC5E0E65A02}" dt="2020-04-13T21:13:23.966" v="27"/>
          <pc:sldLayoutMkLst>
            <pc:docMk/>
            <pc:sldMasterMk cId="0" sldId="2147483648"/>
            <pc:sldLayoutMk cId="4245409014" sldId="2147484613"/>
          </pc:sldLayoutMkLst>
        </pc:sldLayoutChg>
        <pc:sldLayoutChg chg="setBg">
          <pc:chgData name="farouk abu hassanain" userId="319a4f4791f24b01" providerId="LiveId" clId="{E23FB23A-F9DE-4565-9A0F-DCC5E0E65A02}" dt="2020-04-13T21:13:23.966" v="27"/>
          <pc:sldLayoutMkLst>
            <pc:docMk/>
            <pc:sldMasterMk cId="0" sldId="2147483648"/>
            <pc:sldLayoutMk cId="2769301136" sldId="2147484614"/>
          </pc:sldLayoutMkLst>
        </pc:sldLayoutChg>
        <pc:sldLayoutChg chg="setBg">
          <pc:chgData name="farouk abu hassanain" userId="319a4f4791f24b01" providerId="LiveId" clId="{E23FB23A-F9DE-4565-9A0F-DCC5E0E65A02}" dt="2020-04-13T21:13:23.966" v="27"/>
          <pc:sldLayoutMkLst>
            <pc:docMk/>
            <pc:sldMasterMk cId="0" sldId="2147483648"/>
            <pc:sldLayoutMk cId="525072594" sldId="2147484615"/>
          </pc:sldLayoutMkLst>
        </pc:sldLayoutChg>
        <pc:sldLayoutChg chg="setBg">
          <pc:chgData name="farouk abu hassanain" userId="319a4f4791f24b01" providerId="LiveId" clId="{E23FB23A-F9DE-4565-9A0F-DCC5E0E65A02}" dt="2020-04-13T21:13:23.966" v="27"/>
          <pc:sldLayoutMkLst>
            <pc:docMk/>
            <pc:sldMasterMk cId="0" sldId="2147483648"/>
            <pc:sldLayoutMk cId="825076702" sldId="2147484616"/>
          </pc:sldLayoutMkLst>
        </pc:sldLayoutChg>
        <pc:sldLayoutChg chg="setBg">
          <pc:chgData name="farouk abu hassanain" userId="319a4f4791f24b01" providerId="LiveId" clId="{E23FB23A-F9DE-4565-9A0F-DCC5E0E65A02}" dt="2020-04-13T21:13:23.966" v="27"/>
          <pc:sldLayoutMkLst>
            <pc:docMk/>
            <pc:sldMasterMk cId="0" sldId="2147483648"/>
            <pc:sldLayoutMk cId="3639592199" sldId="2147484617"/>
          </pc:sldLayoutMkLst>
        </pc:sldLayoutChg>
        <pc:sldLayoutChg chg="setBg">
          <pc:chgData name="farouk abu hassanain" userId="319a4f4791f24b01" providerId="LiveId" clId="{E23FB23A-F9DE-4565-9A0F-DCC5E0E65A02}" dt="2020-04-13T21:13:23.966" v="27"/>
          <pc:sldLayoutMkLst>
            <pc:docMk/>
            <pc:sldMasterMk cId="0" sldId="2147483648"/>
            <pc:sldLayoutMk cId="155699403" sldId="2147484618"/>
          </pc:sldLayoutMkLst>
        </pc:sldLayoutChg>
        <pc:sldLayoutChg chg="setBg">
          <pc:chgData name="farouk abu hassanain" userId="319a4f4791f24b01" providerId="LiveId" clId="{E23FB23A-F9DE-4565-9A0F-DCC5E0E65A02}" dt="2020-04-13T21:13:23.966" v="27"/>
          <pc:sldLayoutMkLst>
            <pc:docMk/>
            <pc:sldMasterMk cId="0" sldId="2147483648"/>
            <pc:sldLayoutMk cId="4104609746" sldId="2147484619"/>
          </pc:sldLayoutMkLst>
        </pc:sldLayoutChg>
        <pc:sldLayoutChg chg="setBg">
          <pc:chgData name="farouk abu hassanain" userId="319a4f4791f24b01" providerId="LiveId" clId="{E23FB23A-F9DE-4565-9A0F-DCC5E0E65A02}" dt="2020-04-13T21:13:23.966" v="27"/>
          <pc:sldLayoutMkLst>
            <pc:docMk/>
            <pc:sldMasterMk cId="0" sldId="2147483648"/>
            <pc:sldLayoutMk cId="4043922144" sldId="2147484620"/>
          </pc:sldLayoutMkLst>
        </pc:sldLayoutChg>
        <pc:sldLayoutChg chg="setBg">
          <pc:chgData name="farouk abu hassanain" userId="319a4f4791f24b01" providerId="LiveId" clId="{E23FB23A-F9DE-4565-9A0F-DCC5E0E65A02}" dt="2020-04-13T21:13:23.966" v="27"/>
          <pc:sldLayoutMkLst>
            <pc:docMk/>
            <pc:sldMasterMk cId="0" sldId="2147483648"/>
            <pc:sldLayoutMk cId="3517436552" sldId="2147484621"/>
          </pc:sldLayoutMkLst>
        </pc:sldLayoutChg>
        <pc:sldLayoutChg chg="setBg">
          <pc:chgData name="farouk abu hassanain" userId="319a4f4791f24b01" providerId="LiveId" clId="{E23FB23A-F9DE-4565-9A0F-DCC5E0E65A02}" dt="2020-04-13T21:13:23.966" v="27"/>
          <pc:sldLayoutMkLst>
            <pc:docMk/>
            <pc:sldMasterMk cId="0" sldId="2147483648"/>
            <pc:sldLayoutMk cId="969735342" sldId="2147484624"/>
          </pc:sldLayoutMkLst>
        </pc:sldLayoutChg>
      </pc:sldMasterChg>
    </pc:docChg>
  </pc:docChgLst>
  <pc:docChgLst>
    <pc:chgData name="farouk abu hassanain" userId="319a4f4791f24b01" providerId="LiveId" clId="{DAC70C65-84DA-483B-A75A-288DD5F83CE1}"/>
    <pc:docChg chg="custSel delSld modSld">
      <pc:chgData name="farouk abu hassanain" userId="319a4f4791f24b01" providerId="LiveId" clId="{DAC70C65-84DA-483B-A75A-288DD5F83CE1}" dt="2020-04-07T13:06:31.007" v="20" actId="478"/>
      <pc:docMkLst>
        <pc:docMk/>
      </pc:docMkLst>
      <pc:sldChg chg="del">
        <pc:chgData name="farouk abu hassanain" userId="319a4f4791f24b01" providerId="LiveId" clId="{DAC70C65-84DA-483B-A75A-288DD5F83CE1}" dt="2020-04-07T13:05:08.802" v="0" actId="47"/>
        <pc:sldMkLst>
          <pc:docMk/>
          <pc:sldMk cId="447835101" sldId="675"/>
        </pc:sldMkLst>
      </pc:sldChg>
      <pc:sldChg chg="del">
        <pc:chgData name="farouk abu hassanain" userId="319a4f4791f24b01" providerId="LiveId" clId="{DAC70C65-84DA-483B-A75A-288DD5F83CE1}" dt="2020-04-07T13:05:08.802" v="0" actId="47"/>
        <pc:sldMkLst>
          <pc:docMk/>
          <pc:sldMk cId="3515673097" sldId="738"/>
        </pc:sldMkLst>
      </pc:sldChg>
      <pc:sldChg chg="del">
        <pc:chgData name="farouk abu hassanain" userId="319a4f4791f24b01" providerId="LiveId" clId="{DAC70C65-84DA-483B-A75A-288DD5F83CE1}" dt="2020-04-07T13:05:08.802" v="0" actId="47"/>
        <pc:sldMkLst>
          <pc:docMk/>
          <pc:sldMk cId="1963005515" sldId="739"/>
        </pc:sldMkLst>
      </pc:sldChg>
      <pc:sldChg chg="del">
        <pc:chgData name="farouk abu hassanain" userId="319a4f4791f24b01" providerId="LiveId" clId="{DAC70C65-84DA-483B-A75A-288DD5F83CE1}" dt="2020-04-07T13:05:08.802" v="0" actId="47"/>
        <pc:sldMkLst>
          <pc:docMk/>
          <pc:sldMk cId="2641954015" sldId="740"/>
        </pc:sldMkLst>
      </pc:sldChg>
      <pc:sldChg chg="del">
        <pc:chgData name="farouk abu hassanain" userId="319a4f4791f24b01" providerId="LiveId" clId="{DAC70C65-84DA-483B-A75A-288DD5F83CE1}" dt="2020-04-07T13:05:08.802" v="0" actId="47"/>
        <pc:sldMkLst>
          <pc:docMk/>
          <pc:sldMk cId="4197779072" sldId="741"/>
        </pc:sldMkLst>
      </pc:sldChg>
      <pc:sldChg chg="del">
        <pc:chgData name="farouk abu hassanain" userId="319a4f4791f24b01" providerId="LiveId" clId="{DAC70C65-84DA-483B-A75A-288DD5F83CE1}" dt="2020-04-07T13:05:08.802" v="0" actId="47"/>
        <pc:sldMkLst>
          <pc:docMk/>
          <pc:sldMk cId="1542063919" sldId="742"/>
        </pc:sldMkLst>
      </pc:sldChg>
      <pc:sldChg chg="del">
        <pc:chgData name="farouk abu hassanain" userId="319a4f4791f24b01" providerId="LiveId" clId="{DAC70C65-84DA-483B-A75A-288DD5F83CE1}" dt="2020-04-07T13:05:08.802" v="0" actId="47"/>
        <pc:sldMkLst>
          <pc:docMk/>
          <pc:sldMk cId="1125617846" sldId="743"/>
        </pc:sldMkLst>
      </pc:sldChg>
      <pc:sldChg chg="del">
        <pc:chgData name="farouk abu hassanain" userId="319a4f4791f24b01" providerId="LiveId" clId="{DAC70C65-84DA-483B-A75A-288DD5F83CE1}" dt="2020-04-07T13:05:08.802" v="0" actId="47"/>
        <pc:sldMkLst>
          <pc:docMk/>
          <pc:sldMk cId="819332142" sldId="744"/>
        </pc:sldMkLst>
      </pc:sldChg>
      <pc:sldChg chg="del">
        <pc:chgData name="farouk abu hassanain" userId="319a4f4791f24b01" providerId="LiveId" clId="{DAC70C65-84DA-483B-A75A-288DD5F83CE1}" dt="2020-04-07T13:05:08.802" v="0" actId="47"/>
        <pc:sldMkLst>
          <pc:docMk/>
          <pc:sldMk cId="3104027225" sldId="745"/>
        </pc:sldMkLst>
      </pc:sldChg>
      <pc:sldChg chg="del">
        <pc:chgData name="farouk abu hassanain" userId="319a4f4791f24b01" providerId="LiveId" clId="{DAC70C65-84DA-483B-A75A-288DD5F83CE1}" dt="2020-04-07T13:05:08.802" v="0" actId="47"/>
        <pc:sldMkLst>
          <pc:docMk/>
          <pc:sldMk cId="419389130" sldId="746"/>
        </pc:sldMkLst>
      </pc:sldChg>
      <pc:sldChg chg="delSp">
        <pc:chgData name="farouk abu hassanain" userId="319a4f4791f24b01" providerId="LiveId" clId="{DAC70C65-84DA-483B-A75A-288DD5F83CE1}" dt="2020-04-07T13:05:42.464" v="4" actId="478"/>
        <pc:sldMkLst>
          <pc:docMk/>
          <pc:sldMk cId="1217957963" sldId="748"/>
        </pc:sldMkLst>
        <pc:spChg chg="del">
          <ac:chgData name="farouk abu hassanain" userId="319a4f4791f24b01" providerId="LiveId" clId="{DAC70C65-84DA-483B-A75A-288DD5F83CE1}" dt="2020-04-07T13:05:39.057" v="3" actId="478"/>
          <ac:spMkLst>
            <pc:docMk/>
            <pc:sldMk cId="1217957963" sldId="748"/>
            <ac:spMk id="22" creationId="{476D82A8-0FD3-4561-B6B8-E77957EE5C22}"/>
          </ac:spMkLst>
        </pc:spChg>
        <pc:spChg chg="del">
          <ac:chgData name="farouk abu hassanain" userId="319a4f4791f24b01" providerId="LiveId" clId="{DAC70C65-84DA-483B-A75A-288DD5F83CE1}" dt="2020-04-07T13:05:42.464" v="4" actId="478"/>
          <ac:spMkLst>
            <pc:docMk/>
            <pc:sldMk cId="1217957963" sldId="748"/>
            <ac:spMk id="23" creationId="{822F490A-FA75-4642-9737-85FF60DB45E1}"/>
          </ac:spMkLst>
        </pc:spChg>
        <pc:spChg chg="del">
          <ac:chgData name="farouk abu hassanain" userId="319a4f4791f24b01" providerId="LiveId" clId="{DAC70C65-84DA-483B-A75A-288DD5F83CE1}" dt="2020-04-07T13:05:39.057" v="3" actId="478"/>
          <ac:spMkLst>
            <pc:docMk/>
            <pc:sldMk cId="1217957963" sldId="748"/>
            <ac:spMk id="25" creationId="{B1A7F0F3-5470-4B76-A157-0127D692FB77}"/>
          </ac:spMkLst>
        </pc:spChg>
        <pc:spChg chg="del">
          <ac:chgData name="farouk abu hassanain" userId="319a4f4791f24b01" providerId="LiveId" clId="{DAC70C65-84DA-483B-A75A-288DD5F83CE1}" dt="2020-04-07T13:05:42.464" v="4" actId="478"/>
          <ac:spMkLst>
            <pc:docMk/>
            <pc:sldMk cId="1217957963" sldId="748"/>
            <ac:spMk id="39" creationId="{80F37CE3-CADB-43C0-A349-E3E3FA5A8EB6}"/>
          </ac:spMkLst>
        </pc:spChg>
        <pc:spChg chg="del">
          <ac:chgData name="farouk abu hassanain" userId="319a4f4791f24b01" providerId="LiveId" clId="{DAC70C65-84DA-483B-A75A-288DD5F83CE1}" dt="2020-04-07T13:05:42.464" v="4" actId="478"/>
          <ac:spMkLst>
            <pc:docMk/>
            <pc:sldMk cId="1217957963" sldId="748"/>
            <ac:spMk id="40" creationId="{E1389945-E9B2-475B-954A-34428C0E036A}"/>
          </ac:spMkLst>
        </pc:spChg>
        <pc:spChg chg="del">
          <ac:chgData name="farouk abu hassanain" userId="319a4f4791f24b01" providerId="LiveId" clId="{DAC70C65-84DA-483B-A75A-288DD5F83CE1}" dt="2020-04-07T13:05:42.464" v="4" actId="478"/>
          <ac:spMkLst>
            <pc:docMk/>
            <pc:sldMk cId="1217957963" sldId="748"/>
            <ac:spMk id="41" creationId="{421F76C5-3640-411C-84E4-0D668EBD6152}"/>
          </ac:spMkLst>
        </pc:spChg>
        <pc:spChg chg="del">
          <ac:chgData name="farouk abu hassanain" userId="319a4f4791f24b01" providerId="LiveId" clId="{DAC70C65-84DA-483B-A75A-288DD5F83CE1}" dt="2020-04-07T13:05:42.464" v="4" actId="478"/>
          <ac:spMkLst>
            <pc:docMk/>
            <pc:sldMk cId="1217957963" sldId="748"/>
            <ac:spMk id="42" creationId="{9A0D677B-1436-4D91-9E05-CB86AB10AC9B}"/>
          </ac:spMkLst>
        </pc:spChg>
        <pc:spChg chg="del">
          <ac:chgData name="farouk abu hassanain" userId="319a4f4791f24b01" providerId="LiveId" clId="{DAC70C65-84DA-483B-A75A-288DD5F83CE1}" dt="2020-04-07T13:05:42.464" v="4" actId="478"/>
          <ac:spMkLst>
            <pc:docMk/>
            <pc:sldMk cId="1217957963" sldId="748"/>
            <ac:spMk id="43" creationId="{9FBCD433-52BA-485F-9542-14F68C4F374E}"/>
          </ac:spMkLst>
        </pc:spChg>
        <pc:spChg chg="del">
          <ac:chgData name="farouk abu hassanain" userId="319a4f4791f24b01" providerId="LiveId" clId="{DAC70C65-84DA-483B-A75A-288DD5F83CE1}" dt="2020-04-07T13:05:42.464" v="4" actId="478"/>
          <ac:spMkLst>
            <pc:docMk/>
            <pc:sldMk cId="1217957963" sldId="748"/>
            <ac:spMk id="44" creationId="{1F0B75A7-8192-4ECB-AD05-78FC3F989461}"/>
          </ac:spMkLst>
        </pc:spChg>
        <pc:spChg chg="del">
          <ac:chgData name="farouk abu hassanain" userId="319a4f4791f24b01" providerId="LiveId" clId="{DAC70C65-84DA-483B-A75A-288DD5F83CE1}" dt="2020-04-07T13:05:42.464" v="4" actId="478"/>
          <ac:spMkLst>
            <pc:docMk/>
            <pc:sldMk cId="1217957963" sldId="748"/>
            <ac:spMk id="46" creationId="{2E5DEF4D-6884-43A3-888E-DDC28D02EF9C}"/>
          </ac:spMkLst>
        </pc:spChg>
        <pc:spChg chg="del">
          <ac:chgData name="farouk abu hassanain" userId="319a4f4791f24b01" providerId="LiveId" clId="{DAC70C65-84DA-483B-A75A-288DD5F83CE1}" dt="2020-04-07T13:05:42.464" v="4" actId="478"/>
          <ac:spMkLst>
            <pc:docMk/>
            <pc:sldMk cId="1217957963" sldId="748"/>
            <ac:spMk id="47" creationId="{7512B9D0-DF4A-41C2-9961-364105E46F13}"/>
          </ac:spMkLst>
        </pc:spChg>
        <pc:spChg chg="del">
          <ac:chgData name="farouk abu hassanain" userId="319a4f4791f24b01" providerId="LiveId" clId="{DAC70C65-84DA-483B-A75A-288DD5F83CE1}" dt="2020-04-07T13:05:42.464" v="4" actId="478"/>
          <ac:spMkLst>
            <pc:docMk/>
            <pc:sldMk cId="1217957963" sldId="748"/>
            <ac:spMk id="48" creationId="{61DE5597-991B-49D9-A760-CB0046B57525}"/>
          </ac:spMkLst>
        </pc:spChg>
        <pc:spChg chg="del">
          <ac:chgData name="farouk abu hassanain" userId="319a4f4791f24b01" providerId="LiveId" clId="{DAC70C65-84DA-483B-A75A-288DD5F83CE1}" dt="2020-04-07T13:05:42.464" v="4" actId="478"/>
          <ac:spMkLst>
            <pc:docMk/>
            <pc:sldMk cId="1217957963" sldId="748"/>
            <ac:spMk id="49" creationId="{DF500EA4-8A55-4A62-9F3B-AC47B9A8D35B}"/>
          </ac:spMkLst>
        </pc:spChg>
        <pc:spChg chg="del">
          <ac:chgData name="farouk abu hassanain" userId="319a4f4791f24b01" providerId="LiveId" clId="{DAC70C65-84DA-483B-A75A-288DD5F83CE1}" dt="2020-04-07T13:05:42.464" v="4" actId="478"/>
          <ac:spMkLst>
            <pc:docMk/>
            <pc:sldMk cId="1217957963" sldId="748"/>
            <ac:spMk id="50" creationId="{02B7D88C-61C3-47FF-A596-517A69300221}"/>
          </ac:spMkLst>
        </pc:spChg>
        <pc:spChg chg="del">
          <ac:chgData name="farouk abu hassanain" userId="319a4f4791f24b01" providerId="LiveId" clId="{DAC70C65-84DA-483B-A75A-288DD5F83CE1}" dt="2020-04-07T13:05:42.464" v="4" actId="478"/>
          <ac:spMkLst>
            <pc:docMk/>
            <pc:sldMk cId="1217957963" sldId="748"/>
            <ac:spMk id="51" creationId="{CB52545B-9758-4B64-8695-1156494B8DDF}"/>
          </ac:spMkLst>
        </pc:spChg>
      </pc:sldChg>
      <pc:sldChg chg="del">
        <pc:chgData name="farouk abu hassanain" userId="319a4f4791f24b01" providerId="LiveId" clId="{DAC70C65-84DA-483B-A75A-288DD5F83CE1}" dt="2020-04-07T13:05:08.802" v="0" actId="47"/>
        <pc:sldMkLst>
          <pc:docMk/>
          <pc:sldMk cId="3981773059" sldId="749"/>
        </pc:sldMkLst>
      </pc:sldChg>
      <pc:sldChg chg="delSp">
        <pc:chgData name="farouk abu hassanain" userId="319a4f4791f24b01" providerId="LiveId" clId="{DAC70C65-84DA-483B-A75A-288DD5F83CE1}" dt="2020-04-07T13:05:48.253" v="6" actId="478"/>
        <pc:sldMkLst>
          <pc:docMk/>
          <pc:sldMk cId="3328923742" sldId="750"/>
        </pc:sldMkLst>
        <pc:spChg chg="del">
          <ac:chgData name="farouk abu hassanain" userId="319a4f4791f24b01" providerId="LiveId" clId="{DAC70C65-84DA-483B-A75A-288DD5F83CE1}" dt="2020-04-07T13:05:45.551" v="5" actId="478"/>
          <ac:spMkLst>
            <pc:docMk/>
            <pc:sldMk cId="3328923742" sldId="750"/>
            <ac:spMk id="22" creationId="{476D82A8-0FD3-4561-B6B8-E77957EE5C22}"/>
          </ac:spMkLst>
        </pc:spChg>
        <pc:spChg chg="del">
          <ac:chgData name="farouk abu hassanain" userId="319a4f4791f24b01" providerId="LiveId" clId="{DAC70C65-84DA-483B-A75A-288DD5F83CE1}" dt="2020-04-07T13:05:48.253" v="6" actId="478"/>
          <ac:spMkLst>
            <pc:docMk/>
            <pc:sldMk cId="3328923742" sldId="750"/>
            <ac:spMk id="23" creationId="{822F490A-FA75-4642-9737-85FF60DB45E1}"/>
          </ac:spMkLst>
        </pc:spChg>
        <pc:spChg chg="del">
          <ac:chgData name="farouk abu hassanain" userId="319a4f4791f24b01" providerId="LiveId" clId="{DAC70C65-84DA-483B-A75A-288DD5F83CE1}" dt="2020-04-07T13:05:45.551" v="5" actId="478"/>
          <ac:spMkLst>
            <pc:docMk/>
            <pc:sldMk cId="3328923742" sldId="750"/>
            <ac:spMk id="25" creationId="{B1A7F0F3-5470-4B76-A157-0127D692FB77}"/>
          </ac:spMkLst>
        </pc:spChg>
        <pc:spChg chg="del">
          <ac:chgData name="farouk abu hassanain" userId="319a4f4791f24b01" providerId="LiveId" clId="{DAC70C65-84DA-483B-A75A-288DD5F83CE1}" dt="2020-04-07T13:05:48.253" v="6" actId="478"/>
          <ac:spMkLst>
            <pc:docMk/>
            <pc:sldMk cId="3328923742" sldId="750"/>
            <ac:spMk id="39" creationId="{80F37CE3-CADB-43C0-A349-E3E3FA5A8EB6}"/>
          </ac:spMkLst>
        </pc:spChg>
        <pc:spChg chg="del">
          <ac:chgData name="farouk abu hassanain" userId="319a4f4791f24b01" providerId="LiveId" clId="{DAC70C65-84DA-483B-A75A-288DD5F83CE1}" dt="2020-04-07T13:05:48.253" v="6" actId="478"/>
          <ac:spMkLst>
            <pc:docMk/>
            <pc:sldMk cId="3328923742" sldId="750"/>
            <ac:spMk id="40" creationId="{E1389945-E9B2-475B-954A-34428C0E036A}"/>
          </ac:spMkLst>
        </pc:spChg>
        <pc:spChg chg="del">
          <ac:chgData name="farouk abu hassanain" userId="319a4f4791f24b01" providerId="LiveId" clId="{DAC70C65-84DA-483B-A75A-288DD5F83CE1}" dt="2020-04-07T13:05:48.253" v="6" actId="478"/>
          <ac:spMkLst>
            <pc:docMk/>
            <pc:sldMk cId="3328923742" sldId="750"/>
            <ac:spMk id="41" creationId="{421F76C5-3640-411C-84E4-0D668EBD6152}"/>
          </ac:spMkLst>
        </pc:spChg>
        <pc:spChg chg="del">
          <ac:chgData name="farouk abu hassanain" userId="319a4f4791f24b01" providerId="LiveId" clId="{DAC70C65-84DA-483B-A75A-288DD5F83CE1}" dt="2020-04-07T13:05:48.253" v="6" actId="478"/>
          <ac:spMkLst>
            <pc:docMk/>
            <pc:sldMk cId="3328923742" sldId="750"/>
            <ac:spMk id="42" creationId="{9A0D677B-1436-4D91-9E05-CB86AB10AC9B}"/>
          </ac:spMkLst>
        </pc:spChg>
        <pc:spChg chg="del">
          <ac:chgData name="farouk abu hassanain" userId="319a4f4791f24b01" providerId="LiveId" clId="{DAC70C65-84DA-483B-A75A-288DD5F83CE1}" dt="2020-04-07T13:05:48.253" v="6" actId="478"/>
          <ac:spMkLst>
            <pc:docMk/>
            <pc:sldMk cId="3328923742" sldId="750"/>
            <ac:spMk id="43" creationId="{9FBCD433-52BA-485F-9542-14F68C4F374E}"/>
          </ac:spMkLst>
        </pc:spChg>
        <pc:spChg chg="del">
          <ac:chgData name="farouk abu hassanain" userId="319a4f4791f24b01" providerId="LiveId" clId="{DAC70C65-84DA-483B-A75A-288DD5F83CE1}" dt="2020-04-07T13:05:48.253" v="6" actId="478"/>
          <ac:spMkLst>
            <pc:docMk/>
            <pc:sldMk cId="3328923742" sldId="750"/>
            <ac:spMk id="44" creationId="{1F0B75A7-8192-4ECB-AD05-78FC3F989461}"/>
          </ac:spMkLst>
        </pc:spChg>
        <pc:spChg chg="del">
          <ac:chgData name="farouk abu hassanain" userId="319a4f4791f24b01" providerId="LiveId" clId="{DAC70C65-84DA-483B-A75A-288DD5F83CE1}" dt="2020-04-07T13:05:48.253" v="6" actId="478"/>
          <ac:spMkLst>
            <pc:docMk/>
            <pc:sldMk cId="3328923742" sldId="750"/>
            <ac:spMk id="46" creationId="{2E5DEF4D-6884-43A3-888E-DDC28D02EF9C}"/>
          </ac:spMkLst>
        </pc:spChg>
        <pc:spChg chg="del">
          <ac:chgData name="farouk abu hassanain" userId="319a4f4791f24b01" providerId="LiveId" clId="{DAC70C65-84DA-483B-A75A-288DD5F83CE1}" dt="2020-04-07T13:05:48.253" v="6" actId="478"/>
          <ac:spMkLst>
            <pc:docMk/>
            <pc:sldMk cId="3328923742" sldId="750"/>
            <ac:spMk id="47" creationId="{7512B9D0-DF4A-41C2-9961-364105E46F13}"/>
          </ac:spMkLst>
        </pc:spChg>
        <pc:spChg chg="del">
          <ac:chgData name="farouk abu hassanain" userId="319a4f4791f24b01" providerId="LiveId" clId="{DAC70C65-84DA-483B-A75A-288DD5F83CE1}" dt="2020-04-07T13:05:48.253" v="6" actId="478"/>
          <ac:spMkLst>
            <pc:docMk/>
            <pc:sldMk cId="3328923742" sldId="750"/>
            <ac:spMk id="48" creationId="{61DE5597-991B-49D9-A760-CB0046B57525}"/>
          </ac:spMkLst>
        </pc:spChg>
        <pc:spChg chg="del">
          <ac:chgData name="farouk abu hassanain" userId="319a4f4791f24b01" providerId="LiveId" clId="{DAC70C65-84DA-483B-A75A-288DD5F83CE1}" dt="2020-04-07T13:05:48.253" v="6" actId="478"/>
          <ac:spMkLst>
            <pc:docMk/>
            <pc:sldMk cId="3328923742" sldId="750"/>
            <ac:spMk id="49" creationId="{DF500EA4-8A55-4A62-9F3B-AC47B9A8D35B}"/>
          </ac:spMkLst>
        </pc:spChg>
        <pc:spChg chg="del">
          <ac:chgData name="farouk abu hassanain" userId="319a4f4791f24b01" providerId="LiveId" clId="{DAC70C65-84DA-483B-A75A-288DD5F83CE1}" dt="2020-04-07T13:05:48.253" v="6" actId="478"/>
          <ac:spMkLst>
            <pc:docMk/>
            <pc:sldMk cId="3328923742" sldId="750"/>
            <ac:spMk id="50" creationId="{02B7D88C-61C3-47FF-A596-517A69300221}"/>
          </ac:spMkLst>
        </pc:spChg>
        <pc:spChg chg="del">
          <ac:chgData name="farouk abu hassanain" userId="319a4f4791f24b01" providerId="LiveId" clId="{DAC70C65-84DA-483B-A75A-288DD5F83CE1}" dt="2020-04-07T13:05:48.253" v="6" actId="478"/>
          <ac:spMkLst>
            <pc:docMk/>
            <pc:sldMk cId="3328923742" sldId="750"/>
            <ac:spMk id="51" creationId="{CB52545B-9758-4B64-8695-1156494B8DDF}"/>
          </ac:spMkLst>
        </pc:spChg>
      </pc:sldChg>
      <pc:sldChg chg="delSp">
        <pc:chgData name="farouk abu hassanain" userId="319a4f4791f24b01" providerId="LiveId" clId="{DAC70C65-84DA-483B-A75A-288DD5F83CE1}" dt="2020-04-07T13:05:54.795" v="8" actId="478"/>
        <pc:sldMkLst>
          <pc:docMk/>
          <pc:sldMk cId="1815803684" sldId="751"/>
        </pc:sldMkLst>
        <pc:spChg chg="del">
          <ac:chgData name="farouk abu hassanain" userId="319a4f4791f24b01" providerId="LiveId" clId="{DAC70C65-84DA-483B-A75A-288DD5F83CE1}" dt="2020-04-07T13:05:54.795" v="8" actId="478"/>
          <ac:spMkLst>
            <pc:docMk/>
            <pc:sldMk cId="1815803684" sldId="751"/>
            <ac:spMk id="22" creationId="{476D82A8-0FD3-4561-B6B8-E77957EE5C22}"/>
          </ac:spMkLst>
        </pc:spChg>
        <pc:spChg chg="del">
          <ac:chgData name="farouk abu hassanain" userId="319a4f4791f24b01" providerId="LiveId" clId="{DAC70C65-84DA-483B-A75A-288DD5F83CE1}" dt="2020-04-07T13:05:52.201" v="7" actId="478"/>
          <ac:spMkLst>
            <pc:docMk/>
            <pc:sldMk cId="1815803684" sldId="751"/>
            <ac:spMk id="23" creationId="{822F490A-FA75-4642-9737-85FF60DB45E1}"/>
          </ac:spMkLst>
        </pc:spChg>
        <pc:spChg chg="del">
          <ac:chgData name="farouk abu hassanain" userId="319a4f4791f24b01" providerId="LiveId" clId="{DAC70C65-84DA-483B-A75A-288DD5F83CE1}" dt="2020-04-07T13:05:54.795" v="8" actId="478"/>
          <ac:spMkLst>
            <pc:docMk/>
            <pc:sldMk cId="1815803684" sldId="751"/>
            <ac:spMk id="25" creationId="{B1A7F0F3-5470-4B76-A157-0127D692FB77}"/>
          </ac:spMkLst>
        </pc:spChg>
        <pc:spChg chg="del">
          <ac:chgData name="farouk abu hassanain" userId="319a4f4791f24b01" providerId="LiveId" clId="{DAC70C65-84DA-483B-A75A-288DD5F83CE1}" dt="2020-04-07T13:05:52.201" v="7" actId="478"/>
          <ac:spMkLst>
            <pc:docMk/>
            <pc:sldMk cId="1815803684" sldId="751"/>
            <ac:spMk id="39" creationId="{80F37CE3-CADB-43C0-A349-E3E3FA5A8EB6}"/>
          </ac:spMkLst>
        </pc:spChg>
        <pc:spChg chg="del">
          <ac:chgData name="farouk abu hassanain" userId="319a4f4791f24b01" providerId="LiveId" clId="{DAC70C65-84DA-483B-A75A-288DD5F83CE1}" dt="2020-04-07T13:05:52.201" v="7" actId="478"/>
          <ac:spMkLst>
            <pc:docMk/>
            <pc:sldMk cId="1815803684" sldId="751"/>
            <ac:spMk id="40" creationId="{E1389945-E9B2-475B-954A-34428C0E036A}"/>
          </ac:spMkLst>
        </pc:spChg>
        <pc:spChg chg="del">
          <ac:chgData name="farouk abu hassanain" userId="319a4f4791f24b01" providerId="LiveId" clId="{DAC70C65-84DA-483B-A75A-288DD5F83CE1}" dt="2020-04-07T13:05:52.201" v="7" actId="478"/>
          <ac:spMkLst>
            <pc:docMk/>
            <pc:sldMk cId="1815803684" sldId="751"/>
            <ac:spMk id="41" creationId="{421F76C5-3640-411C-84E4-0D668EBD6152}"/>
          </ac:spMkLst>
        </pc:spChg>
        <pc:spChg chg="del">
          <ac:chgData name="farouk abu hassanain" userId="319a4f4791f24b01" providerId="LiveId" clId="{DAC70C65-84DA-483B-A75A-288DD5F83CE1}" dt="2020-04-07T13:05:52.201" v="7" actId="478"/>
          <ac:spMkLst>
            <pc:docMk/>
            <pc:sldMk cId="1815803684" sldId="751"/>
            <ac:spMk id="42" creationId="{9A0D677B-1436-4D91-9E05-CB86AB10AC9B}"/>
          </ac:spMkLst>
        </pc:spChg>
        <pc:spChg chg="del">
          <ac:chgData name="farouk abu hassanain" userId="319a4f4791f24b01" providerId="LiveId" clId="{DAC70C65-84DA-483B-A75A-288DD5F83CE1}" dt="2020-04-07T13:05:52.201" v="7" actId="478"/>
          <ac:spMkLst>
            <pc:docMk/>
            <pc:sldMk cId="1815803684" sldId="751"/>
            <ac:spMk id="43" creationId="{9FBCD433-52BA-485F-9542-14F68C4F374E}"/>
          </ac:spMkLst>
        </pc:spChg>
        <pc:spChg chg="del">
          <ac:chgData name="farouk abu hassanain" userId="319a4f4791f24b01" providerId="LiveId" clId="{DAC70C65-84DA-483B-A75A-288DD5F83CE1}" dt="2020-04-07T13:05:52.201" v="7" actId="478"/>
          <ac:spMkLst>
            <pc:docMk/>
            <pc:sldMk cId="1815803684" sldId="751"/>
            <ac:spMk id="44" creationId="{1F0B75A7-8192-4ECB-AD05-78FC3F989461}"/>
          </ac:spMkLst>
        </pc:spChg>
        <pc:spChg chg="del">
          <ac:chgData name="farouk abu hassanain" userId="319a4f4791f24b01" providerId="LiveId" clId="{DAC70C65-84DA-483B-A75A-288DD5F83CE1}" dt="2020-04-07T13:05:52.201" v="7" actId="478"/>
          <ac:spMkLst>
            <pc:docMk/>
            <pc:sldMk cId="1815803684" sldId="751"/>
            <ac:spMk id="46" creationId="{2E5DEF4D-6884-43A3-888E-DDC28D02EF9C}"/>
          </ac:spMkLst>
        </pc:spChg>
        <pc:spChg chg="del">
          <ac:chgData name="farouk abu hassanain" userId="319a4f4791f24b01" providerId="LiveId" clId="{DAC70C65-84DA-483B-A75A-288DD5F83CE1}" dt="2020-04-07T13:05:52.201" v="7" actId="478"/>
          <ac:spMkLst>
            <pc:docMk/>
            <pc:sldMk cId="1815803684" sldId="751"/>
            <ac:spMk id="47" creationId="{7512B9D0-DF4A-41C2-9961-364105E46F13}"/>
          </ac:spMkLst>
        </pc:spChg>
        <pc:spChg chg="del">
          <ac:chgData name="farouk abu hassanain" userId="319a4f4791f24b01" providerId="LiveId" clId="{DAC70C65-84DA-483B-A75A-288DD5F83CE1}" dt="2020-04-07T13:05:52.201" v="7" actId="478"/>
          <ac:spMkLst>
            <pc:docMk/>
            <pc:sldMk cId="1815803684" sldId="751"/>
            <ac:spMk id="48" creationId="{61DE5597-991B-49D9-A760-CB0046B57525}"/>
          </ac:spMkLst>
        </pc:spChg>
        <pc:spChg chg="del">
          <ac:chgData name="farouk abu hassanain" userId="319a4f4791f24b01" providerId="LiveId" clId="{DAC70C65-84DA-483B-A75A-288DD5F83CE1}" dt="2020-04-07T13:05:52.201" v="7" actId="478"/>
          <ac:spMkLst>
            <pc:docMk/>
            <pc:sldMk cId="1815803684" sldId="751"/>
            <ac:spMk id="49" creationId="{DF500EA4-8A55-4A62-9F3B-AC47B9A8D35B}"/>
          </ac:spMkLst>
        </pc:spChg>
        <pc:spChg chg="del">
          <ac:chgData name="farouk abu hassanain" userId="319a4f4791f24b01" providerId="LiveId" clId="{DAC70C65-84DA-483B-A75A-288DD5F83CE1}" dt="2020-04-07T13:05:52.201" v="7" actId="478"/>
          <ac:spMkLst>
            <pc:docMk/>
            <pc:sldMk cId="1815803684" sldId="751"/>
            <ac:spMk id="50" creationId="{02B7D88C-61C3-47FF-A596-517A69300221}"/>
          </ac:spMkLst>
        </pc:spChg>
        <pc:spChg chg="del">
          <ac:chgData name="farouk abu hassanain" userId="319a4f4791f24b01" providerId="LiveId" clId="{DAC70C65-84DA-483B-A75A-288DD5F83CE1}" dt="2020-04-07T13:05:52.201" v="7" actId="478"/>
          <ac:spMkLst>
            <pc:docMk/>
            <pc:sldMk cId="1815803684" sldId="751"/>
            <ac:spMk id="51" creationId="{CB52545B-9758-4B64-8695-1156494B8DDF}"/>
          </ac:spMkLst>
        </pc:spChg>
      </pc:sldChg>
      <pc:sldChg chg="delSp">
        <pc:chgData name="farouk abu hassanain" userId="319a4f4791f24b01" providerId="LiveId" clId="{DAC70C65-84DA-483B-A75A-288DD5F83CE1}" dt="2020-04-07T13:06:01.284" v="10" actId="478"/>
        <pc:sldMkLst>
          <pc:docMk/>
          <pc:sldMk cId="2478643058" sldId="752"/>
        </pc:sldMkLst>
        <pc:spChg chg="del">
          <ac:chgData name="farouk abu hassanain" userId="319a4f4791f24b01" providerId="LiveId" clId="{DAC70C65-84DA-483B-A75A-288DD5F83CE1}" dt="2020-04-07T13:05:58.575" v="9" actId="478"/>
          <ac:spMkLst>
            <pc:docMk/>
            <pc:sldMk cId="2478643058" sldId="752"/>
            <ac:spMk id="22" creationId="{476D82A8-0FD3-4561-B6B8-E77957EE5C22}"/>
          </ac:spMkLst>
        </pc:spChg>
        <pc:spChg chg="del">
          <ac:chgData name="farouk abu hassanain" userId="319a4f4791f24b01" providerId="LiveId" clId="{DAC70C65-84DA-483B-A75A-288DD5F83CE1}" dt="2020-04-07T13:06:01.284" v="10" actId="478"/>
          <ac:spMkLst>
            <pc:docMk/>
            <pc:sldMk cId="2478643058" sldId="752"/>
            <ac:spMk id="23" creationId="{822F490A-FA75-4642-9737-85FF60DB45E1}"/>
          </ac:spMkLst>
        </pc:spChg>
        <pc:spChg chg="del">
          <ac:chgData name="farouk abu hassanain" userId="319a4f4791f24b01" providerId="LiveId" clId="{DAC70C65-84DA-483B-A75A-288DD5F83CE1}" dt="2020-04-07T13:05:58.575" v="9" actId="478"/>
          <ac:spMkLst>
            <pc:docMk/>
            <pc:sldMk cId="2478643058" sldId="752"/>
            <ac:spMk id="25" creationId="{B1A7F0F3-5470-4B76-A157-0127D692FB77}"/>
          </ac:spMkLst>
        </pc:spChg>
        <pc:spChg chg="del">
          <ac:chgData name="farouk abu hassanain" userId="319a4f4791f24b01" providerId="LiveId" clId="{DAC70C65-84DA-483B-A75A-288DD5F83CE1}" dt="2020-04-07T13:06:01.284" v="10" actId="478"/>
          <ac:spMkLst>
            <pc:docMk/>
            <pc:sldMk cId="2478643058" sldId="752"/>
            <ac:spMk id="39" creationId="{80F37CE3-CADB-43C0-A349-E3E3FA5A8EB6}"/>
          </ac:spMkLst>
        </pc:spChg>
        <pc:spChg chg="del">
          <ac:chgData name="farouk abu hassanain" userId="319a4f4791f24b01" providerId="LiveId" clId="{DAC70C65-84DA-483B-A75A-288DD5F83CE1}" dt="2020-04-07T13:06:01.284" v="10" actId="478"/>
          <ac:spMkLst>
            <pc:docMk/>
            <pc:sldMk cId="2478643058" sldId="752"/>
            <ac:spMk id="40" creationId="{E1389945-E9B2-475B-954A-34428C0E036A}"/>
          </ac:spMkLst>
        </pc:spChg>
        <pc:spChg chg="del">
          <ac:chgData name="farouk abu hassanain" userId="319a4f4791f24b01" providerId="LiveId" clId="{DAC70C65-84DA-483B-A75A-288DD5F83CE1}" dt="2020-04-07T13:06:01.284" v="10" actId="478"/>
          <ac:spMkLst>
            <pc:docMk/>
            <pc:sldMk cId="2478643058" sldId="752"/>
            <ac:spMk id="41" creationId="{421F76C5-3640-411C-84E4-0D668EBD6152}"/>
          </ac:spMkLst>
        </pc:spChg>
        <pc:spChg chg="del">
          <ac:chgData name="farouk abu hassanain" userId="319a4f4791f24b01" providerId="LiveId" clId="{DAC70C65-84DA-483B-A75A-288DD5F83CE1}" dt="2020-04-07T13:06:01.284" v="10" actId="478"/>
          <ac:spMkLst>
            <pc:docMk/>
            <pc:sldMk cId="2478643058" sldId="752"/>
            <ac:spMk id="42" creationId="{9A0D677B-1436-4D91-9E05-CB86AB10AC9B}"/>
          </ac:spMkLst>
        </pc:spChg>
        <pc:spChg chg="del">
          <ac:chgData name="farouk abu hassanain" userId="319a4f4791f24b01" providerId="LiveId" clId="{DAC70C65-84DA-483B-A75A-288DD5F83CE1}" dt="2020-04-07T13:06:01.284" v="10" actId="478"/>
          <ac:spMkLst>
            <pc:docMk/>
            <pc:sldMk cId="2478643058" sldId="752"/>
            <ac:spMk id="43" creationId="{9FBCD433-52BA-485F-9542-14F68C4F374E}"/>
          </ac:spMkLst>
        </pc:spChg>
        <pc:spChg chg="del">
          <ac:chgData name="farouk abu hassanain" userId="319a4f4791f24b01" providerId="LiveId" clId="{DAC70C65-84DA-483B-A75A-288DD5F83CE1}" dt="2020-04-07T13:06:01.284" v="10" actId="478"/>
          <ac:spMkLst>
            <pc:docMk/>
            <pc:sldMk cId="2478643058" sldId="752"/>
            <ac:spMk id="44" creationId="{1F0B75A7-8192-4ECB-AD05-78FC3F989461}"/>
          </ac:spMkLst>
        </pc:spChg>
        <pc:spChg chg="del">
          <ac:chgData name="farouk abu hassanain" userId="319a4f4791f24b01" providerId="LiveId" clId="{DAC70C65-84DA-483B-A75A-288DD5F83CE1}" dt="2020-04-07T13:06:01.284" v="10" actId="478"/>
          <ac:spMkLst>
            <pc:docMk/>
            <pc:sldMk cId="2478643058" sldId="752"/>
            <ac:spMk id="46" creationId="{2E5DEF4D-6884-43A3-888E-DDC28D02EF9C}"/>
          </ac:spMkLst>
        </pc:spChg>
        <pc:spChg chg="del">
          <ac:chgData name="farouk abu hassanain" userId="319a4f4791f24b01" providerId="LiveId" clId="{DAC70C65-84DA-483B-A75A-288DD5F83CE1}" dt="2020-04-07T13:06:01.284" v="10" actId="478"/>
          <ac:spMkLst>
            <pc:docMk/>
            <pc:sldMk cId="2478643058" sldId="752"/>
            <ac:spMk id="47" creationId="{7512B9D0-DF4A-41C2-9961-364105E46F13}"/>
          </ac:spMkLst>
        </pc:spChg>
        <pc:spChg chg="del">
          <ac:chgData name="farouk abu hassanain" userId="319a4f4791f24b01" providerId="LiveId" clId="{DAC70C65-84DA-483B-A75A-288DD5F83CE1}" dt="2020-04-07T13:06:01.284" v="10" actId="478"/>
          <ac:spMkLst>
            <pc:docMk/>
            <pc:sldMk cId="2478643058" sldId="752"/>
            <ac:spMk id="48" creationId="{61DE5597-991B-49D9-A760-CB0046B57525}"/>
          </ac:spMkLst>
        </pc:spChg>
        <pc:spChg chg="del">
          <ac:chgData name="farouk abu hassanain" userId="319a4f4791f24b01" providerId="LiveId" clId="{DAC70C65-84DA-483B-A75A-288DD5F83CE1}" dt="2020-04-07T13:06:01.284" v="10" actId="478"/>
          <ac:spMkLst>
            <pc:docMk/>
            <pc:sldMk cId="2478643058" sldId="752"/>
            <ac:spMk id="49" creationId="{DF500EA4-8A55-4A62-9F3B-AC47B9A8D35B}"/>
          </ac:spMkLst>
        </pc:spChg>
        <pc:spChg chg="del">
          <ac:chgData name="farouk abu hassanain" userId="319a4f4791f24b01" providerId="LiveId" clId="{DAC70C65-84DA-483B-A75A-288DD5F83CE1}" dt="2020-04-07T13:06:01.284" v="10" actId="478"/>
          <ac:spMkLst>
            <pc:docMk/>
            <pc:sldMk cId="2478643058" sldId="752"/>
            <ac:spMk id="50" creationId="{02B7D88C-61C3-47FF-A596-517A69300221}"/>
          </ac:spMkLst>
        </pc:spChg>
        <pc:spChg chg="del">
          <ac:chgData name="farouk abu hassanain" userId="319a4f4791f24b01" providerId="LiveId" clId="{DAC70C65-84DA-483B-A75A-288DD5F83CE1}" dt="2020-04-07T13:06:01.284" v="10" actId="478"/>
          <ac:spMkLst>
            <pc:docMk/>
            <pc:sldMk cId="2478643058" sldId="752"/>
            <ac:spMk id="51" creationId="{CB52545B-9758-4B64-8695-1156494B8DDF}"/>
          </ac:spMkLst>
        </pc:spChg>
      </pc:sldChg>
      <pc:sldChg chg="delSp">
        <pc:chgData name="farouk abu hassanain" userId="319a4f4791f24b01" providerId="LiveId" clId="{DAC70C65-84DA-483B-A75A-288DD5F83CE1}" dt="2020-04-07T13:06:07.354" v="12" actId="478"/>
        <pc:sldMkLst>
          <pc:docMk/>
          <pc:sldMk cId="1492976353" sldId="753"/>
        </pc:sldMkLst>
        <pc:spChg chg="del">
          <ac:chgData name="farouk abu hassanain" userId="319a4f4791f24b01" providerId="LiveId" clId="{DAC70C65-84DA-483B-A75A-288DD5F83CE1}" dt="2020-04-07T13:06:04.870" v="11" actId="478"/>
          <ac:spMkLst>
            <pc:docMk/>
            <pc:sldMk cId="1492976353" sldId="753"/>
            <ac:spMk id="22" creationId="{476D82A8-0FD3-4561-B6B8-E77957EE5C22}"/>
          </ac:spMkLst>
        </pc:spChg>
        <pc:spChg chg="del">
          <ac:chgData name="farouk abu hassanain" userId="319a4f4791f24b01" providerId="LiveId" clId="{DAC70C65-84DA-483B-A75A-288DD5F83CE1}" dt="2020-04-07T13:06:07.354" v="12" actId="478"/>
          <ac:spMkLst>
            <pc:docMk/>
            <pc:sldMk cId="1492976353" sldId="753"/>
            <ac:spMk id="23" creationId="{822F490A-FA75-4642-9737-85FF60DB45E1}"/>
          </ac:spMkLst>
        </pc:spChg>
        <pc:spChg chg="del">
          <ac:chgData name="farouk abu hassanain" userId="319a4f4791f24b01" providerId="LiveId" clId="{DAC70C65-84DA-483B-A75A-288DD5F83CE1}" dt="2020-04-07T13:06:04.870" v="11" actId="478"/>
          <ac:spMkLst>
            <pc:docMk/>
            <pc:sldMk cId="1492976353" sldId="753"/>
            <ac:spMk id="25" creationId="{B1A7F0F3-5470-4B76-A157-0127D692FB77}"/>
          </ac:spMkLst>
        </pc:spChg>
        <pc:spChg chg="del">
          <ac:chgData name="farouk abu hassanain" userId="319a4f4791f24b01" providerId="LiveId" clId="{DAC70C65-84DA-483B-A75A-288DD5F83CE1}" dt="2020-04-07T13:06:07.354" v="12" actId="478"/>
          <ac:spMkLst>
            <pc:docMk/>
            <pc:sldMk cId="1492976353" sldId="753"/>
            <ac:spMk id="39" creationId="{80F37CE3-CADB-43C0-A349-E3E3FA5A8EB6}"/>
          </ac:spMkLst>
        </pc:spChg>
        <pc:spChg chg="del">
          <ac:chgData name="farouk abu hassanain" userId="319a4f4791f24b01" providerId="LiveId" clId="{DAC70C65-84DA-483B-A75A-288DD5F83CE1}" dt="2020-04-07T13:06:07.354" v="12" actId="478"/>
          <ac:spMkLst>
            <pc:docMk/>
            <pc:sldMk cId="1492976353" sldId="753"/>
            <ac:spMk id="40" creationId="{E1389945-E9B2-475B-954A-34428C0E036A}"/>
          </ac:spMkLst>
        </pc:spChg>
        <pc:spChg chg="del">
          <ac:chgData name="farouk abu hassanain" userId="319a4f4791f24b01" providerId="LiveId" clId="{DAC70C65-84DA-483B-A75A-288DD5F83CE1}" dt="2020-04-07T13:06:07.354" v="12" actId="478"/>
          <ac:spMkLst>
            <pc:docMk/>
            <pc:sldMk cId="1492976353" sldId="753"/>
            <ac:spMk id="41" creationId="{421F76C5-3640-411C-84E4-0D668EBD6152}"/>
          </ac:spMkLst>
        </pc:spChg>
        <pc:spChg chg="del">
          <ac:chgData name="farouk abu hassanain" userId="319a4f4791f24b01" providerId="LiveId" clId="{DAC70C65-84DA-483B-A75A-288DD5F83CE1}" dt="2020-04-07T13:06:07.354" v="12" actId="478"/>
          <ac:spMkLst>
            <pc:docMk/>
            <pc:sldMk cId="1492976353" sldId="753"/>
            <ac:spMk id="42" creationId="{9A0D677B-1436-4D91-9E05-CB86AB10AC9B}"/>
          </ac:spMkLst>
        </pc:spChg>
        <pc:spChg chg="del">
          <ac:chgData name="farouk abu hassanain" userId="319a4f4791f24b01" providerId="LiveId" clId="{DAC70C65-84DA-483B-A75A-288DD5F83CE1}" dt="2020-04-07T13:06:07.354" v="12" actId="478"/>
          <ac:spMkLst>
            <pc:docMk/>
            <pc:sldMk cId="1492976353" sldId="753"/>
            <ac:spMk id="43" creationId="{9FBCD433-52BA-485F-9542-14F68C4F374E}"/>
          </ac:spMkLst>
        </pc:spChg>
        <pc:spChg chg="del">
          <ac:chgData name="farouk abu hassanain" userId="319a4f4791f24b01" providerId="LiveId" clId="{DAC70C65-84DA-483B-A75A-288DD5F83CE1}" dt="2020-04-07T13:06:07.354" v="12" actId="478"/>
          <ac:spMkLst>
            <pc:docMk/>
            <pc:sldMk cId="1492976353" sldId="753"/>
            <ac:spMk id="44" creationId="{1F0B75A7-8192-4ECB-AD05-78FC3F989461}"/>
          </ac:spMkLst>
        </pc:spChg>
        <pc:spChg chg="del">
          <ac:chgData name="farouk abu hassanain" userId="319a4f4791f24b01" providerId="LiveId" clId="{DAC70C65-84DA-483B-A75A-288DD5F83CE1}" dt="2020-04-07T13:06:07.354" v="12" actId="478"/>
          <ac:spMkLst>
            <pc:docMk/>
            <pc:sldMk cId="1492976353" sldId="753"/>
            <ac:spMk id="46" creationId="{2E5DEF4D-6884-43A3-888E-DDC28D02EF9C}"/>
          </ac:spMkLst>
        </pc:spChg>
        <pc:spChg chg="del">
          <ac:chgData name="farouk abu hassanain" userId="319a4f4791f24b01" providerId="LiveId" clId="{DAC70C65-84DA-483B-A75A-288DD5F83CE1}" dt="2020-04-07T13:06:07.354" v="12" actId="478"/>
          <ac:spMkLst>
            <pc:docMk/>
            <pc:sldMk cId="1492976353" sldId="753"/>
            <ac:spMk id="47" creationId="{7512B9D0-DF4A-41C2-9961-364105E46F13}"/>
          </ac:spMkLst>
        </pc:spChg>
        <pc:spChg chg="del">
          <ac:chgData name="farouk abu hassanain" userId="319a4f4791f24b01" providerId="LiveId" clId="{DAC70C65-84DA-483B-A75A-288DD5F83CE1}" dt="2020-04-07T13:06:07.354" v="12" actId="478"/>
          <ac:spMkLst>
            <pc:docMk/>
            <pc:sldMk cId="1492976353" sldId="753"/>
            <ac:spMk id="48" creationId="{61DE5597-991B-49D9-A760-CB0046B57525}"/>
          </ac:spMkLst>
        </pc:spChg>
        <pc:spChg chg="del">
          <ac:chgData name="farouk abu hassanain" userId="319a4f4791f24b01" providerId="LiveId" clId="{DAC70C65-84DA-483B-A75A-288DD5F83CE1}" dt="2020-04-07T13:06:07.354" v="12" actId="478"/>
          <ac:spMkLst>
            <pc:docMk/>
            <pc:sldMk cId="1492976353" sldId="753"/>
            <ac:spMk id="49" creationId="{DF500EA4-8A55-4A62-9F3B-AC47B9A8D35B}"/>
          </ac:spMkLst>
        </pc:spChg>
        <pc:spChg chg="del">
          <ac:chgData name="farouk abu hassanain" userId="319a4f4791f24b01" providerId="LiveId" clId="{DAC70C65-84DA-483B-A75A-288DD5F83CE1}" dt="2020-04-07T13:06:07.354" v="12" actId="478"/>
          <ac:spMkLst>
            <pc:docMk/>
            <pc:sldMk cId="1492976353" sldId="753"/>
            <ac:spMk id="50" creationId="{02B7D88C-61C3-47FF-A596-517A69300221}"/>
          </ac:spMkLst>
        </pc:spChg>
        <pc:spChg chg="del">
          <ac:chgData name="farouk abu hassanain" userId="319a4f4791f24b01" providerId="LiveId" clId="{DAC70C65-84DA-483B-A75A-288DD5F83CE1}" dt="2020-04-07T13:06:07.354" v="12" actId="478"/>
          <ac:spMkLst>
            <pc:docMk/>
            <pc:sldMk cId="1492976353" sldId="753"/>
            <ac:spMk id="51" creationId="{CB52545B-9758-4B64-8695-1156494B8DDF}"/>
          </ac:spMkLst>
        </pc:spChg>
      </pc:sldChg>
      <pc:sldChg chg="delSp">
        <pc:chgData name="farouk abu hassanain" userId="319a4f4791f24b01" providerId="LiveId" clId="{DAC70C65-84DA-483B-A75A-288DD5F83CE1}" dt="2020-04-07T13:06:15.799" v="15" actId="478"/>
        <pc:sldMkLst>
          <pc:docMk/>
          <pc:sldMk cId="1663589756" sldId="754"/>
        </pc:sldMkLst>
        <pc:spChg chg="del">
          <ac:chgData name="farouk abu hassanain" userId="319a4f4791f24b01" providerId="LiveId" clId="{DAC70C65-84DA-483B-A75A-288DD5F83CE1}" dt="2020-04-07T13:06:15.799" v="15" actId="478"/>
          <ac:spMkLst>
            <pc:docMk/>
            <pc:sldMk cId="1663589756" sldId="754"/>
            <ac:spMk id="22" creationId="{476D82A8-0FD3-4561-B6B8-E77957EE5C22}"/>
          </ac:spMkLst>
        </pc:spChg>
        <pc:spChg chg="del">
          <ac:chgData name="farouk abu hassanain" userId="319a4f4791f24b01" providerId="LiveId" clId="{DAC70C65-84DA-483B-A75A-288DD5F83CE1}" dt="2020-04-07T13:06:13.526" v="14" actId="478"/>
          <ac:spMkLst>
            <pc:docMk/>
            <pc:sldMk cId="1663589756" sldId="754"/>
            <ac:spMk id="23" creationId="{822F490A-FA75-4642-9737-85FF60DB45E1}"/>
          </ac:spMkLst>
        </pc:spChg>
        <pc:spChg chg="del">
          <ac:chgData name="farouk abu hassanain" userId="319a4f4791f24b01" providerId="LiveId" clId="{DAC70C65-84DA-483B-A75A-288DD5F83CE1}" dt="2020-04-07T13:06:15.799" v="15" actId="478"/>
          <ac:spMkLst>
            <pc:docMk/>
            <pc:sldMk cId="1663589756" sldId="754"/>
            <ac:spMk id="25" creationId="{B1A7F0F3-5470-4B76-A157-0127D692FB77}"/>
          </ac:spMkLst>
        </pc:spChg>
        <pc:spChg chg="del">
          <ac:chgData name="farouk abu hassanain" userId="319a4f4791f24b01" providerId="LiveId" clId="{DAC70C65-84DA-483B-A75A-288DD5F83CE1}" dt="2020-04-07T13:06:11.884" v="13" actId="478"/>
          <ac:spMkLst>
            <pc:docMk/>
            <pc:sldMk cId="1663589756" sldId="754"/>
            <ac:spMk id="39" creationId="{80F37CE3-CADB-43C0-A349-E3E3FA5A8EB6}"/>
          </ac:spMkLst>
        </pc:spChg>
        <pc:spChg chg="del">
          <ac:chgData name="farouk abu hassanain" userId="319a4f4791f24b01" providerId="LiveId" clId="{DAC70C65-84DA-483B-A75A-288DD5F83CE1}" dt="2020-04-07T13:06:11.884" v="13" actId="478"/>
          <ac:spMkLst>
            <pc:docMk/>
            <pc:sldMk cId="1663589756" sldId="754"/>
            <ac:spMk id="40" creationId="{E1389945-E9B2-475B-954A-34428C0E036A}"/>
          </ac:spMkLst>
        </pc:spChg>
        <pc:spChg chg="del">
          <ac:chgData name="farouk abu hassanain" userId="319a4f4791f24b01" providerId="LiveId" clId="{DAC70C65-84DA-483B-A75A-288DD5F83CE1}" dt="2020-04-07T13:06:11.884" v="13" actId="478"/>
          <ac:spMkLst>
            <pc:docMk/>
            <pc:sldMk cId="1663589756" sldId="754"/>
            <ac:spMk id="41" creationId="{421F76C5-3640-411C-84E4-0D668EBD6152}"/>
          </ac:spMkLst>
        </pc:spChg>
        <pc:spChg chg="del">
          <ac:chgData name="farouk abu hassanain" userId="319a4f4791f24b01" providerId="LiveId" clId="{DAC70C65-84DA-483B-A75A-288DD5F83CE1}" dt="2020-04-07T13:06:11.884" v="13" actId="478"/>
          <ac:spMkLst>
            <pc:docMk/>
            <pc:sldMk cId="1663589756" sldId="754"/>
            <ac:spMk id="42" creationId="{9A0D677B-1436-4D91-9E05-CB86AB10AC9B}"/>
          </ac:spMkLst>
        </pc:spChg>
        <pc:spChg chg="del">
          <ac:chgData name="farouk abu hassanain" userId="319a4f4791f24b01" providerId="LiveId" clId="{DAC70C65-84DA-483B-A75A-288DD5F83CE1}" dt="2020-04-07T13:06:11.884" v="13" actId="478"/>
          <ac:spMkLst>
            <pc:docMk/>
            <pc:sldMk cId="1663589756" sldId="754"/>
            <ac:spMk id="43" creationId="{9FBCD433-52BA-485F-9542-14F68C4F374E}"/>
          </ac:spMkLst>
        </pc:spChg>
        <pc:spChg chg="del">
          <ac:chgData name="farouk abu hassanain" userId="319a4f4791f24b01" providerId="LiveId" clId="{DAC70C65-84DA-483B-A75A-288DD5F83CE1}" dt="2020-04-07T13:06:11.884" v="13" actId="478"/>
          <ac:spMkLst>
            <pc:docMk/>
            <pc:sldMk cId="1663589756" sldId="754"/>
            <ac:spMk id="44" creationId="{1F0B75A7-8192-4ECB-AD05-78FC3F989461}"/>
          </ac:spMkLst>
        </pc:spChg>
        <pc:spChg chg="del">
          <ac:chgData name="farouk abu hassanain" userId="319a4f4791f24b01" providerId="LiveId" clId="{DAC70C65-84DA-483B-A75A-288DD5F83CE1}" dt="2020-04-07T13:06:11.884" v="13" actId="478"/>
          <ac:spMkLst>
            <pc:docMk/>
            <pc:sldMk cId="1663589756" sldId="754"/>
            <ac:spMk id="46" creationId="{2E5DEF4D-6884-43A3-888E-DDC28D02EF9C}"/>
          </ac:spMkLst>
        </pc:spChg>
        <pc:spChg chg="del">
          <ac:chgData name="farouk abu hassanain" userId="319a4f4791f24b01" providerId="LiveId" clId="{DAC70C65-84DA-483B-A75A-288DD5F83CE1}" dt="2020-04-07T13:06:11.884" v="13" actId="478"/>
          <ac:spMkLst>
            <pc:docMk/>
            <pc:sldMk cId="1663589756" sldId="754"/>
            <ac:spMk id="47" creationId="{7512B9D0-DF4A-41C2-9961-364105E46F13}"/>
          </ac:spMkLst>
        </pc:spChg>
        <pc:spChg chg="del">
          <ac:chgData name="farouk abu hassanain" userId="319a4f4791f24b01" providerId="LiveId" clId="{DAC70C65-84DA-483B-A75A-288DD5F83CE1}" dt="2020-04-07T13:06:11.884" v="13" actId="478"/>
          <ac:spMkLst>
            <pc:docMk/>
            <pc:sldMk cId="1663589756" sldId="754"/>
            <ac:spMk id="48" creationId="{61DE5597-991B-49D9-A760-CB0046B57525}"/>
          </ac:spMkLst>
        </pc:spChg>
        <pc:spChg chg="del">
          <ac:chgData name="farouk abu hassanain" userId="319a4f4791f24b01" providerId="LiveId" clId="{DAC70C65-84DA-483B-A75A-288DD5F83CE1}" dt="2020-04-07T13:06:11.884" v="13" actId="478"/>
          <ac:spMkLst>
            <pc:docMk/>
            <pc:sldMk cId="1663589756" sldId="754"/>
            <ac:spMk id="49" creationId="{DF500EA4-8A55-4A62-9F3B-AC47B9A8D35B}"/>
          </ac:spMkLst>
        </pc:spChg>
        <pc:spChg chg="del">
          <ac:chgData name="farouk abu hassanain" userId="319a4f4791f24b01" providerId="LiveId" clId="{DAC70C65-84DA-483B-A75A-288DD5F83CE1}" dt="2020-04-07T13:06:11.884" v="13" actId="478"/>
          <ac:spMkLst>
            <pc:docMk/>
            <pc:sldMk cId="1663589756" sldId="754"/>
            <ac:spMk id="50" creationId="{02B7D88C-61C3-47FF-A596-517A69300221}"/>
          </ac:spMkLst>
        </pc:spChg>
        <pc:spChg chg="del">
          <ac:chgData name="farouk abu hassanain" userId="319a4f4791f24b01" providerId="LiveId" clId="{DAC70C65-84DA-483B-A75A-288DD5F83CE1}" dt="2020-04-07T13:06:11.884" v="13" actId="478"/>
          <ac:spMkLst>
            <pc:docMk/>
            <pc:sldMk cId="1663589756" sldId="754"/>
            <ac:spMk id="51" creationId="{CB52545B-9758-4B64-8695-1156494B8DDF}"/>
          </ac:spMkLst>
        </pc:spChg>
      </pc:sldChg>
      <pc:sldChg chg="delSp">
        <pc:chgData name="farouk abu hassanain" userId="319a4f4791f24b01" providerId="LiveId" clId="{DAC70C65-84DA-483B-A75A-288DD5F83CE1}" dt="2020-04-07T13:06:21.994" v="18" actId="478"/>
        <pc:sldMkLst>
          <pc:docMk/>
          <pc:sldMk cId="3663278887" sldId="755"/>
        </pc:sldMkLst>
        <pc:spChg chg="del">
          <ac:chgData name="farouk abu hassanain" userId="319a4f4791f24b01" providerId="LiveId" clId="{DAC70C65-84DA-483B-A75A-288DD5F83CE1}" dt="2020-04-07T13:06:18.406" v="16" actId="478"/>
          <ac:spMkLst>
            <pc:docMk/>
            <pc:sldMk cId="3663278887" sldId="755"/>
            <ac:spMk id="22" creationId="{476D82A8-0FD3-4561-B6B8-E77957EE5C22}"/>
          </ac:spMkLst>
        </pc:spChg>
        <pc:spChg chg="del">
          <ac:chgData name="farouk abu hassanain" userId="319a4f4791f24b01" providerId="LiveId" clId="{DAC70C65-84DA-483B-A75A-288DD5F83CE1}" dt="2020-04-07T13:06:19.607" v="17" actId="478"/>
          <ac:spMkLst>
            <pc:docMk/>
            <pc:sldMk cId="3663278887" sldId="755"/>
            <ac:spMk id="23" creationId="{822F490A-FA75-4642-9737-85FF60DB45E1}"/>
          </ac:spMkLst>
        </pc:spChg>
        <pc:spChg chg="del">
          <ac:chgData name="farouk abu hassanain" userId="319a4f4791f24b01" providerId="LiveId" clId="{DAC70C65-84DA-483B-A75A-288DD5F83CE1}" dt="2020-04-07T13:06:18.406" v="16" actId="478"/>
          <ac:spMkLst>
            <pc:docMk/>
            <pc:sldMk cId="3663278887" sldId="755"/>
            <ac:spMk id="25" creationId="{B1A7F0F3-5470-4B76-A157-0127D692FB77}"/>
          </ac:spMkLst>
        </pc:spChg>
        <pc:spChg chg="del">
          <ac:chgData name="farouk abu hassanain" userId="319a4f4791f24b01" providerId="LiveId" clId="{DAC70C65-84DA-483B-A75A-288DD5F83CE1}" dt="2020-04-07T13:06:21.994" v="18" actId="478"/>
          <ac:spMkLst>
            <pc:docMk/>
            <pc:sldMk cId="3663278887" sldId="755"/>
            <ac:spMk id="39" creationId="{80F37CE3-CADB-43C0-A349-E3E3FA5A8EB6}"/>
          </ac:spMkLst>
        </pc:spChg>
        <pc:spChg chg="del">
          <ac:chgData name="farouk abu hassanain" userId="319a4f4791f24b01" providerId="LiveId" clId="{DAC70C65-84DA-483B-A75A-288DD5F83CE1}" dt="2020-04-07T13:06:21.994" v="18" actId="478"/>
          <ac:spMkLst>
            <pc:docMk/>
            <pc:sldMk cId="3663278887" sldId="755"/>
            <ac:spMk id="40" creationId="{E1389945-E9B2-475B-954A-34428C0E036A}"/>
          </ac:spMkLst>
        </pc:spChg>
        <pc:spChg chg="del">
          <ac:chgData name="farouk abu hassanain" userId="319a4f4791f24b01" providerId="LiveId" clId="{DAC70C65-84DA-483B-A75A-288DD5F83CE1}" dt="2020-04-07T13:06:21.994" v="18" actId="478"/>
          <ac:spMkLst>
            <pc:docMk/>
            <pc:sldMk cId="3663278887" sldId="755"/>
            <ac:spMk id="41" creationId="{421F76C5-3640-411C-84E4-0D668EBD6152}"/>
          </ac:spMkLst>
        </pc:spChg>
        <pc:spChg chg="del">
          <ac:chgData name="farouk abu hassanain" userId="319a4f4791f24b01" providerId="LiveId" clId="{DAC70C65-84DA-483B-A75A-288DD5F83CE1}" dt="2020-04-07T13:06:21.994" v="18" actId="478"/>
          <ac:spMkLst>
            <pc:docMk/>
            <pc:sldMk cId="3663278887" sldId="755"/>
            <ac:spMk id="42" creationId="{9A0D677B-1436-4D91-9E05-CB86AB10AC9B}"/>
          </ac:spMkLst>
        </pc:spChg>
        <pc:spChg chg="del">
          <ac:chgData name="farouk abu hassanain" userId="319a4f4791f24b01" providerId="LiveId" clId="{DAC70C65-84DA-483B-A75A-288DD5F83CE1}" dt="2020-04-07T13:06:21.994" v="18" actId="478"/>
          <ac:spMkLst>
            <pc:docMk/>
            <pc:sldMk cId="3663278887" sldId="755"/>
            <ac:spMk id="43" creationId="{9FBCD433-52BA-485F-9542-14F68C4F374E}"/>
          </ac:spMkLst>
        </pc:spChg>
        <pc:spChg chg="del">
          <ac:chgData name="farouk abu hassanain" userId="319a4f4791f24b01" providerId="LiveId" clId="{DAC70C65-84DA-483B-A75A-288DD5F83CE1}" dt="2020-04-07T13:06:21.994" v="18" actId="478"/>
          <ac:spMkLst>
            <pc:docMk/>
            <pc:sldMk cId="3663278887" sldId="755"/>
            <ac:spMk id="44" creationId="{1F0B75A7-8192-4ECB-AD05-78FC3F989461}"/>
          </ac:spMkLst>
        </pc:spChg>
        <pc:spChg chg="del">
          <ac:chgData name="farouk abu hassanain" userId="319a4f4791f24b01" providerId="LiveId" clId="{DAC70C65-84DA-483B-A75A-288DD5F83CE1}" dt="2020-04-07T13:06:21.994" v="18" actId="478"/>
          <ac:spMkLst>
            <pc:docMk/>
            <pc:sldMk cId="3663278887" sldId="755"/>
            <ac:spMk id="46" creationId="{2E5DEF4D-6884-43A3-888E-DDC28D02EF9C}"/>
          </ac:spMkLst>
        </pc:spChg>
        <pc:spChg chg="del">
          <ac:chgData name="farouk abu hassanain" userId="319a4f4791f24b01" providerId="LiveId" clId="{DAC70C65-84DA-483B-A75A-288DD5F83CE1}" dt="2020-04-07T13:06:21.994" v="18" actId="478"/>
          <ac:spMkLst>
            <pc:docMk/>
            <pc:sldMk cId="3663278887" sldId="755"/>
            <ac:spMk id="47" creationId="{7512B9D0-DF4A-41C2-9961-364105E46F13}"/>
          </ac:spMkLst>
        </pc:spChg>
        <pc:spChg chg="del">
          <ac:chgData name="farouk abu hassanain" userId="319a4f4791f24b01" providerId="LiveId" clId="{DAC70C65-84DA-483B-A75A-288DD5F83CE1}" dt="2020-04-07T13:06:21.994" v="18" actId="478"/>
          <ac:spMkLst>
            <pc:docMk/>
            <pc:sldMk cId="3663278887" sldId="755"/>
            <ac:spMk id="48" creationId="{61DE5597-991B-49D9-A760-CB0046B57525}"/>
          </ac:spMkLst>
        </pc:spChg>
        <pc:spChg chg="del">
          <ac:chgData name="farouk abu hassanain" userId="319a4f4791f24b01" providerId="LiveId" clId="{DAC70C65-84DA-483B-A75A-288DD5F83CE1}" dt="2020-04-07T13:06:21.994" v="18" actId="478"/>
          <ac:spMkLst>
            <pc:docMk/>
            <pc:sldMk cId="3663278887" sldId="755"/>
            <ac:spMk id="49" creationId="{DF500EA4-8A55-4A62-9F3B-AC47B9A8D35B}"/>
          </ac:spMkLst>
        </pc:spChg>
        <pc:spChg chg="del">
          <ac:chgData name="farouk abu hassanain" userId="319a4f4791f24b01" providerId="LiveId" clId="{DAC70C65-84DA-483B-A75A-288DD5F83CE1}" dt="2020-04-07T13:06:21.994" v="18" actId="478"/>
          <ac:spMkLst>
            <pc:docMk/>
            <pc:sldMk cId="3663278887" sldId="755"/>
            <ac:spMk id="50" creationId="{02B7D88C-61C3-47FF-A596-517A69300221}"/>
          </ac:spMkLst>
        </pc:spChg>
        <pc:spChg chg="del">
          <ac:chgData name="farouk abu hassanain" userId="319a4f4791f24b01" providerId="LiveId" clId="{DAC70C65-84DA-483B-A75A-288DD5F83CE1}" dt="2020-04-07T13:06:21.994" v="18" actId="478"/>
          <ac:spMkLst>
            <pc:docMk/>
            <pc:sldMk cId="3663278887" sldId="755"/>
            <ac:spMk id="51" creationId="{CB52545B-9758-4B64-8695-1156494B8DDF}"/>
          </ac:spMkLst>
        </pc:spChg>
      </pc:sldChg>
      <pc:sldChg chg="delSp">
        <pc:chgData name="farouk abu hassanain" userId="319a4f4791f24b01" providerId="LiveId" clId="{DAC70C65-84DA-483B-A75A-288DD5F83CE1}" dt="2020-04-07T13:06:31.007" v="20" actId="478"/>
        <pc:sldMkLst>
          <pc:docMk/>
          <pc:sldMk cId="2853293946" sldId="756"/>
        </pc:sldMkLst>
        <pc:spChg chg="del">
          <ac:chgData name="farouk abu hassanain" userId="319a4f4791f24b01" providerId="LiveId" clId="{DAC70C65-84DA-483B-A75A-288DD5F83CE1}" dt="2020-04-07T13:06:31.007" v="20" actId="478"/>
          <ac:spMkLst>
            <pc:docMk/>
            <pc:sldMk cId="2853293946" sldId="756"/>
            <ac:spMk id="22" creationId="{476D82A8-0FD3-4561-B6B8-E77957EE5C22}"/>
          </ac:spMkLst>
        </pc:spChg>
        <pc:spChg chg="del">
          <ac:chgData name="farouk abu hassanain" userId="319a4f4791f24b01" providerId="LiveId" clId="{DAC70C65-84DA-483B-A75A-288DD5F83CE1}" dt="2020-04-07T13:06:28.969" v="19" actId="478"/>
          <ac:spMkLst>
            <pc:docMk/>
            <pc:sldMk cId="2853293946" sldId="756"/>
            <ac:spMk id="23" creationId="{822F490A-FA75-4642-9737-85FF60DB45E1}"/>
          </ac:spMkLst>
        </pc:spChg>
        <pc:spChg chg="del">
          <ac:chgData name="farouk abu hassanain" userId="319a4f4791f24b01" providerId="LiveId" clId="{DAC70C65-84DA-483B-A75A-288DD5F83CE1}" dt="2020-04-07T13:06:31.007" v="20" actId="478"/>
          <ac:spMkLst>
            <pc:docMk/>
            <pc:sldMk cId="2853293946" sldId="756"/>
            <ac:spMk id="25" creationId="{B1A7F0F3-5470-4B76-A157-0127D692FB77}"/>
          </ac:spMkLst>
        </pc:spChg>
        <pc:spChg chg="del">
          <ac:chgData name="farouk abu hassanain" userId="319a4f4791f24b01" providerId="LiveId" clId="{DAC70C65-84DA-483B-A75A-288DD5F83CE1}" dt="2020-04-07T13:06:28.969" v="19" actId="478"/>
          <ac:spMkLst>
            <pc:docMk/>
            <pc:sldMk cId="2853293946" sldId="756"/>
            <ac:spMk id="39" creationId="{80F37CE3-CADB-43C0-A349-E3E3FA5A8EB6}"/>
          </ac:spMkLst>
        </pc:spChg>
        <pc:spChg chg="del">
          <ac:chgData name="farouk abu hassanain" userId="319a4f4791f24b01" providerId="LiveId" clId="{DAC70C65-84DA-483B-A75A-288DD5F83CE1}" dt="2020-04-07T13:06:28.969" v="19" actId="478"/>
          <ac:spMkLst>
            <pc:docMk/>
            <pc:sldMk cId="2853293946" sldId="756"/>
            <ac:spMk id="40" creationId="{E1389945-E9B2-475B-954A-34428C0E036A}"/>
          </ac:spMkLst>
        </pc:spChg>
        <pc:spChg chg="del">
          <ac:chgData name="farouk abu hassanain" userId="319a4f4791f24b01" providerId="LiveId" clId="{DAC70C65-84DA-483B-A75A-288DD5F83CE1}" dt="2020-04-07T13:06:28.969" v="19" actId="478"/>
          <ac:spMkLst>
            <pc:docMk/>
            <pc:sldMk cId="2853293946" sldId="756"/>
            <ac:spMk id="41" creationId="{421F76C5-3640-411C-84E4-0D668EBD6152}"/>
          </ac:spMkLst>
        </pc:spChg>
        <pc:spChg chg="del">
          <ac:chgData name="farouk abu hassanain" userId="319a4f4791f24b01" providerId="LiveId" clId="{DAC70C65-84DA-483B-A75A-288DD5F83CE1}" dt="2020-04-07T13:06:28.969" v="19" actId="478"/>
          <ac:spMkLst>
            <pc:docMk/>
            <pc:sldMk cId="2853293946" sldId="756"/>
            <ac:spMk id="42" creationId="{9A0D677B-1436-4D91-9E05-CB86AB10AC9B}"/>
          </ac:spMkLst>
        </pc:spChg>
        <pc:spChg chg="del">
          <ac:chgData name="farouk abu hassanain" userId="319a4f4791f24b01" providerId="LiveId" clId="{DAC70C65-84DA-483B-A75A-288DD5F83CE1}" dt="2020-04-07T13:06:28.969" v="19" actId="478"/>
          <ac:spMkLst>
            <pc:docMk/>
            <pc:sldMk cId="2853293946" sldId="756"/>
            <ac:spMk id="43" creationId="{9FBCD433-52BA-485F-9542-14F68C4F374E}"/>
          </ac:spMkLst>
        </pc:spChg>
        <pc:spChg chg="del">
          <ac:chgData name="farouk abu hassanain" userId="319a4f4791f24b01" providerId="LiveId" clId="{DAC70C65-84DA-483B-A75A-288DD5F83CE1}" dt="2020-04-07T13:06:28.969" v="19" actId="478"/>
          <ac:spMkLst>
            <pc:docMk/>
            <pc:sldMk cId="2853293946" sldId="756"/>
            <ac:spMk id="44" creationId="{1F0B75A7-8192-4ECB-AD05-78FC3F989461}"/>
          </ac:spMkLst>
        </pc:spChg>
        <pc:spChg chg="del">
          <ac:chgData name="farouk abu hassanain" userId="319a4f4791f24b01" providerId="LiveId" clId="{DAC70C65-84DA-483B-A75A-288DD5F83CE1}" dt="2020-04-07T13:06:28.969" v="19" actId="478"/>
          <ac:spMkLst>
            <pc:docMk/>
            <pc:sldMk cId="2853293946" sldId="756"/>
            <ac:spMk id="46" creationId="{2E5DEF4D-6884-43A3-888E-DDC28D02EF9C}"/>
          </ac:spMkLst>
        </pc:spChg>
        <pc:spChg chg="del">
          <ac:chgData name="farouk abu hassanain" userId="319a4f4791f24b01" providerId="LiveId" clId="{DAC70C65-84DA-483B-A75A-288DD5F83CE1}" dt="2020-04-07T13:06:28.969" v="19" actId="478"/>
          <ac:spMkLst>
            <pc:docMk/>
            <pc:sldMk cId="2853293946" sldId="756"/>
            <ac:spMk id="47" creationId="{7512B9D0-DF4A-41C2-9961-364105E46F13}"/>
          </ac:spMkLst>
        </pc:spChg>
        <pc:spChg chg="del">
          <ac:chgData name="farouk abu hassanain" userId="319a4f4791f24b01" providerId="LiveId" clId="{DAC70C65-84DA-483B-A75A-288DD5F83CE1}" dt="2020-04-07T13:06:28.969" v="19" actId="478"/>
          <ac:spMkLst>
            <pc:docMk/>
            <pc:sldMk cId="2853293946" sldId="756"/>
            <ac:spMk id="48" creationId="{61DE5597-991B-49D9-A760-CB0046B57525}"/>
          </ac:spMkLst>
        </pc:spChg>
        <pc:spChg chg="del">
          <ac:chgData name="farouk abu hassanain" userId="319a4f4791f24b01" providerId="LiveId" clId="{DAC70C65-84DA-483B-A75A-288DD5F83CE1}" dt="2020-04-07T13:06:28.969" v="19" actId="478"/>
          <ac:spMkLst>
            <pc:docMk/>
            <pc:sldMk cId="2853293946" sldId="756"/>
            <ac:spMk id="49" creationId="{DF500EA4-8A55-4A62-9F3B-AC47B9A8D35B}"/>
          </ac:spMkLst>
        </pc:spChg>
        <pc:spChg chg="del">
          <ac:chgData name="farouk abu hassanain" userId="319a4f4791f24b01" providerId="LiveId" clId="{DAC70C65-84DA-483B-A75A-288DD5F83CE1}" dt="2020-04-07T13:06:28.969" v="19" actId="478"/>
          <ac:spMkLst>
            <pc:docMk/>
            <pc:sldMk cId="2853293946" sldId="756"/>
            <ac:spMk id="50" creationId="{02B7D88C-61C3-47FF-A596-517A69300221}"/>
          </ac:spMkLst>
        </pc:spChg>
        <pc:spChg chg="del">
          <ac:chgData name="farouk abu hassanain" userId="319a4f4791f24b01" providerId="LiveId" clId="{DAC70C65-84DA-483B-A75A-288DD5F83CE1}" dt="2020-04-07T13:06:28.969" v="19" actId="478"/>
          <ac:spMkLst>
            <pc:docMk/>
            <pc:sldMk cId="2853293946" sldId="756"/>
            <ac:spMk id="51" creationId="{CB52545B-9758-4B64-8695-1156494B8DDF}"/>
          </ac:spMkLst>
        </pc:spChg>
      </pc:sldChg>
      <pc:sldChg chg="delSp">
        <pc:chgData name="farouk abu hassanain" userId="319a4f4791f24b01" providerId="LiveId" clId="{DAC70C65-84DA-483B-A75A-288DD5F83CE1}" dt="2020-04-07T13:05:16.221" v="2" actId="478"/>
        <pc:sldMkLst>
          <pc:docMk/>
          <pc:sldMk cId="1845247652" sldId="757"/>
        </pc:sldMkLst>
        <pc:spChg chg="del">
          <ac:chgData name="farouk abu hassanain" userId="319a4f4791f24b01" providerId="LiveId" clId="{DAC70C65-84DA-483B-A75A-288DD5F83CE1}" dt="2020-04-07T13:05:12.816" v="1" actId="478"/>
          <ac:spMkLst>
            <pc:docMk/>
            <pc:sldMk cId="1845247652" sldId="757"/>
            <ac:spMk id="22" creationId="{476D82A8-0FD3-4561-B6B8-E77957EE5C22}"/>
          </ac:spMkLst>
        </pc:spChg>
        <pc:spChg chg="del">
          <ac:chgData name="farouk abu hassanain" userId="319a4f4791f24b01" providerId="LiveId" clId="{DAC70C65-84DA-483B-A75A-288DD5F83CE1}" dt="2020-04-07T13:05:16.221" v="2" actId="478"/>
          <ac:spMkLst>
            <pc:docMk/>
            <pc:sldMk cId="1845247652" sldId="757"/>
            <ac:spMk id="23" creationId="{822F490A-FA75-4642-9737-85FF60DB45E1}"/>
          </ac:spMkLst>
        </pc:spChg>
        <pc:spChg chg="del">
          <ac:chgData name="farouk abu hassanain" userId="319a4f4791f24b01" providerId="LiveId" clId="{DAC70C65-84DA-483B-A75A-288DD5F83CE1}" dt="2020-04-07T13:05:12.816" v="1" actId="478"/>
          <ac:spMkLst>
            <pc:docMk/>
            <pc:sldMk cId="1845247652" sldId="757"/>
            <ac:spMk id="25" creationId="{B1A7F0F3-5470-4B76-A157-0127D692FB77}"/>
          </ac:spMkLst>
        </pc:spChg>
        <pc:spChg chg="del">
          <ac:chgData name="farouk abu hassanain" userId="319a4f4791f24b01" providerId="LiveId" clId="{DAC70C65-84DA-483B-A75A-288DD5F83CE1}" dt="2020-04-07T13:05:16.221" v="2" actId="478"/>
          <ac:spMkLst>
            <pc:docMk/>
            <pc:sldMk cId="1845247652" sldId="757"/>
            <ac:spMk id="39" creationId="{80F37CE3-CADB-43C0-A349-E3E3FA5A8EB6}"/>
          </ac:spMkLst>
        </pc:spChg>
        <pc:spChg chg="del">
          <ac:chgData name="farouk abu hassanain" userId="319a4f4791f24b01" providerId="LiveId" clId="{DAC70C65-84DA-483B-A75A-288DD5F83CE1}" dt="2020-04-07T13:05:16.221" v="2" actId="478"/>
          <ac:spMkLst>
            <pc:docMk/>
            <pc:sldMk cId="1845247652" sldId="757"/>
            <ac:spMk id="40" creationId="{E1389945-E9B2-475B-954A-34428C0E036A}"/>
          </ac:spMkLst>
        </pc:spChg>
        <pc:spChg chg="del">
          <ac:chgData name="farouk abu hassanain" userId="319a4f4791f24b01" providerId="LiveId" clId="{DAC70C65-84DA-483B-A75A-288DD5F83CE1}" dt="2020-04-07T13:05:16.221" v="2" actId="478"/>
          <ac:spMkLst>
            <pc:docMk/>
            <pc:sldMk cId="1845247652" sldId="757"/>
            <ac:spMk id="41" creationId="{421F76C5-3640-411C-84E4-0D668EBD6152}"/>
          </ac:spMkLst>
        </pc:spChg>
        <pc:spChg chg="del">
          <ac:chgData name="farouk abu hassanain" userId="319a4f4791f24b01" providerId="LiveId" clId="{DAC70C65-84DA-483B-A75A-288DD5F83CE1}" dt="2020-04-07T13:05:16.221" v="2" actId="478"/>
          <ac:spMkLst>
            <pc:docMk/>
            <pc:sldMk cId="1845247652" sldId="757"/>
            <ac:spMk id="42" creationId="{9A0D677B-1436-4D91-9E05-CB86AB10AC9B}"/>
          </ac:spMkLst>
        </pc:spChg>
        <pc:spChg chg="del">
          <ac:chgData name="farouk abu hassanain" userId="319a4f4791f24b01" providerId="LiveId" clId="{DAC70C65-84DA-483B-A75A-288DD5F83CE1}" dt="2020-04-07T13:05:16.221" v="2" actId="478"/>
          <ac:spMkLst>
            <pc:docMk/>
            <pc:sldMk cId="1845247652" sldId="757"/>
            <ac:spMk id="43" creationId="{9FBCD433-52BA-485F-9542-14F68C4F374E}"/>
          </ac:spMkLst>
        </pc:spChg>
        <pc:spChg chg="del">
          <ac:chgData name="farouk abu hassanain" userId="319a4f4791f24b01" providerId="LiveId" clId="{DAC70C65-84DA-483B-A75A-288DD5F83CE1}" dt="2020-04-07T13:05:16.221" v="2" actId="478"/>
          <ac:spMkLst>
            <pc:docMk/>
            <pc:sldMk cId="1845247652" sldId="757"/>
            <ac:spMk id="44" creationId="{1F0B75A7-8192-4ECB-AD05-78FC3F989461}"/>
          </ac:spMkLst>
        </pc:spChg>
        <pc:spChg chg="del">
          <ac:chgData name="farouk abu hassanain" userId="319a4f4791f24b01" providerId="LiveId" clId="{DAC70C65-84DA-483B-A75A-288DD5F83CE1}" dt="2020-04-07T13:05:16.221" v="2" actId="478"/>
          <ac:spMkLst>
            <pc:docMk/>
            <pc:sldMk cId="1845247652" sldId="757"/>
            <ac:spMk id="46" creationId="{2E5DEF4D-6884-43A3-888E-DDC28D02EF9C}"/>
          </ac:spMkLst>
        </pc:spChg>
        <pc:spChg chg="del">
          <ac:chgData name="farouk abu hassanain" userId="319a4f4791f24b01" providerId="LiveId" clId="{DAC70C65-84DA-483B-A75A-288DD5F83CE1}" dt="2020-04-07T13:05:16.221" v="2" actId="478"/>
          <ac:spMkLst>
            <pc:docMk/>
            <pc:sldMk cId="1845247652" sldId="757"/>
            <ac:spMk id="47" creationId="{7512B9D0-DF4A-41C2-9961-364105E46F13}"/>
          </ac:spMkLst>
        </pc:spChg>
        <pc:spChg chg="del">
          <ac:chgData name="farouk abu hassanain" userId="319a4f4791f24b01" providerId="LiveId" clId="{DAC70C65-84DA-483B-A75A-288DD5F83CE1}" dt="2020-04-07T13:05:16.221" v="2" actId="478"/>
          <ac:spMkLst>
            <pc:docMk/>
            <pc:sldMk cId="1845247652" sldId="757"/>
            <ac:spMk id="48" creationId="{61DE5597-991B-49D9-A760-CB0046B57525}"/>
          </ac:spMkLst>
        </pc:spChg>
        <pc:spChg chg="del">
          <ac:chgData name="farouk abu hassanain" userId="319a4f4791f24b01" providerId="LiveId" clId="{DAC70C65-84DA-483B-A75A-288DD5F83CE1}" dt="2020-04-07T13:05:16.221" v="2" actId="478"/>
          <ac:spMkLst>
            <pc:docMk/>
            <pc:sldMk cId="1845247652" sldId="757"/>
            <ac:spMk id="49" creationId="{DF500EA4-8A55-4A62-9F3B-AC47B9A8D35B}"/>
          </ac:spMkLst>
        </pc:spChg>
        <pc:spChg chg="del">
          <ac:chgData name="farouk abu hassanain" userId="319a4f4791f24b01" providerId="LiveId" clId="{DAC70C65-84DA-483B-A75A-288DD5F83CE1}" dt="2020-04-07T13:05:16.221" v="2" actId="478"/>
          <ac:spMkLst>
            <pc:docMk/>
            <pc:sldMk cId="1845247652" sldId="757"/>
            <ac:spMk id="50" creationId="{02B7D88C-61C3-47FF-A596-517A69300221}"/>
          </ac:spMkLst>
        </pc:spChg>
        <pc:spChg chg="del">
          <ac:chgData name="farouk abu hassanain" userId="319a4f4791f24b01" providerId="LiveId" clId="{DAC70C65-84DA-483B-A75A-288DD5F83CE1}" dt="2020-04-07T13:05:16.221" v="2" actId="478"/>
          <ac:spMkLst>
            <pc:docMk/>
            <pc:sldMk cId="1845247652" sldId="757"/>
            <ac:spMk id="51" creationId="{CB52545B-9758-4B64-8695-1156494B8DDF}"/>
          </ac:spMkLst>
        </pc:spChg>
      </pc:sldChg>
    </pc:docChg>
  </pc:docChgLst>
  <pc:docChgLst>
    <pc:chgData name="farouk abu hassanain" userId="319a4f4791f24b01" providerId="LiveId" clId="{C3F2FFE4-805C-49BA-AC7E-91D82D32C8BD}"/>
    <pc:docChg chg="undo custSel modSld">
      <pc:chgData name="farouk abu hassanain" userId="319a4f4791f24b01" providerId="LiveId" clId="{C3F2FFE4-805C-49BA-AC7E-91D82D32C8BD}" dt="2020-04-07T13:27:16.119" v="341" actId="1035"/>
      <pc:docMkLst>
        <pc:docMk/>
      </pc:docMkLst>
      <pc:sldChg chg="modSp">
        <pc:chgData name="farouk abu hassanain" userId="319a4f4791f24b01" providerId="LiveId" clId="{C3F2FFE4-805C-49BA-AC7E-91D82D32C8BD}" dt="2020-04-07T13:15:59.061" v="1" actId="1076"/>
        <pc:sldMkLst>
          <pc:docMk/>
          <pc:sldMk cId="3960331076" sldId="747"/>
        </pc:sldMkLst>
        <pc:picChg chg="mod">
          <ac:chgData name="farouk abu hassanain" userId="319a4f4791f24b01" providerId="LiveId" clId="{C3F2FFE4-805C-49BA-AC7E-91D82D32C8BD}" dt="2020-04-07T13:15:59.061" v="1" actId="1076"/>
          <ac:picMkLst>
            <pc:docMk/>
            <pc:sldMk cId="3960331076" sldId="747"/>
            <ac:picMk id="27" creationId="{4529B755-3F7A-4C84-B311-3105F8025380}"/>
          </ac:picMkLst>
        </pc:picChg>
      </pc:sldChg>
      <pc:sldChg chg="addSp modSp">
        <pc:chgData name="farouk abu hassanain" userId="319a4f4791f24b01" providerId="LiveId" clId="{C3F2FFE4-805C-49BA-AC7E-91D82D32C8BD}" dt="2020-04-07T13:19:50.435" v="71" actId="166"/>
        <pc:sldMkLst>
          <pc:docMk/>
          <pc:sldMk cId="1217957963" sldId="748"/>
        </pc:sldMkLst>
        <pc:spChg chg="ord">
          <ac:chgData name="farouk abu hassanain" userId="319a4f4791f24b01" providerId="LiveId" clId="{C3F2FFE4-805C-49BA-AC7E-91D82D32C8BD}" dt="2020-04-07T13:19:50.435" v="71" actId="166"/>
          <ac:spMkLst>
            <pc:docMk/>
            <pc:sldMk cId="1217957963" sldId="748"/>
            <ac:spMk id="53" creationId="{16CED25A-3047-41B4-B1A4-3FF01A5BDB47}"/>
          </ac:spMkLst>
        </pc:spChg>
        <pc:grpChg chg="mod ord">
          <ac:chgData name="farouk abu hassanain" userId="319a4f4791f24b01" providerId="LiveId" clId="{C3F2FFE4-805C-49BA-AC7E-91D82D32C8BD}" dt="2020-04-07T13:19:50.435" v="71" actId="166"/>
          <ac:grpSpMkLst>
            <pc:docMk/>
            <pc:sldMk cId="1217957963" sldId="748"/>
            <ac:grpSpMk id="6" creationId="{44FE5257-7CA8-42A2-916D-759EE97631F4}"/>
          </ac:grpSpMkLst>
        </pc:grpChg>
        <pc:cxnChg chg="add mod">
          <ac:chgData name="farouk abu hassanain" userId="319a4f4791f24b01" providerId="LiveId" clId="{C3F2FFE4-805C-49BA-AC7E-91D82D32C8BD}" dt="2020-04-07T13:19:38.919" v="70" actId="14861"/>
          <ac:cxnSpMkLst>
            <pc:docMk/>
            <pc:sldMk cId="1217957963" sldId="748"/>
            <ac:cxnSpMk id="8" creationId="{E075A894-F888-4C98-B7FC-83D1F0F6742E}"/>
          </ac:cxnSpMkLst>
        </pc:cxnChg>
      </pc:sldChg>
      <pc:sldChg chg="addSp modSp">
        <pc:chgData name="farouk abu hassanain" userId="319a4f4791f24b01" providerId="LiveId" clId="{C3F2FFE4-805C-49BA-AC7E-91D82D32C8BD}" dt="2020-04-07T13:23:12.319" v="109" actId="166"/>
        <pc:sldMkLst>
          <pc:docMk/>
          <pc:sldMk cId="3328923742" sldId="750"/>
        </pc:sldMkLst>
        <pc:spChg chg="mod">
          <ac:chgData name="farouk abu hassanain" userId="319a4f4791f24b01" providerId="LiveId" clId="{C3F2FFE4-805C-49BA-AC7E-91D82D32C8BD}" dt="2020-04-07T13:23:09.175" v="108" actId="164"/>
          <ac:spMkLst>
            <pc:docMk/>
            <pc:sldMk cId="3328923742" sldId="750"/>
            <ac:spMk id="8" creationId="{8C2CFA5F-4F57-402B-B6EA-FC11596E8D66}"/>
          </ac:spMkLst>
        </pc:spChg>
        <pc:spChg chg="mod ord">
          <ac:chgData name="farouk abu hassanain" userId="319a4f4791f24b01" providerId="LiveId" clId="{C3F2FFE4-805C-49BA-AC7E-91D82D32C8BD}" dt="2020-04-07T13:20:23.419" v="105" actId="1035"/>
          <ac:spMkLst>
            <pc:docMk/>
            <pc:sldMk cId="3328923742" sldId="750"/>
            <ac:spMk id="53" creationId="{16CED25A-3047-41B4-B1A4-3FF01A5BDB47}"/>
          </ac:spMkLst>
        </pc:spChg>
        <pc:spChg chg="mod ord">
          <ac:chgData name="farouk abu hassanain" userId="319a4f4791f24b01" providerId="LiveId" clId="{C3F2FFE4-805C-49BA-AC7E-91D82D32C8BD}" dt="2020-04-07T13:23:09.175" v="108" actId="164"/>
          <ac:spMkLst>
            <pc:docMk/>
            <pc:sldMk cId="3328923742" sldId="750"/>
            <ac:spMk id="243" creationId="{E059DB18-8989-4444-B2CF-110C7ADDC6A7}"/>
          </ac:spMkLst>
        </pc:spChg>
        <pc:spChg chg="mod">
          <ac:chgData name="farouk abu hassanain" userId="319a4f4791f24b01" providerId="LiveId" clId="{C3F2FFE4-805C-49BA-AC7E-91D82D32C8BD}" dt="2020-04-07T13:23:09.175" v="108" actId="164"/>
          <ac:spMkLst>
            <pc:docMk/>
            <pc:sldMk cId="3328923742" sldId="750"/>
            <ac:spMk id="249" creationId="{4275237E-0190-4611-9189-F7628A97D5F9}"/>
          </ac:spMkLst>
        </pc:spChg>
        <pc:grpChg chg="mod ord">
          <ac:chgData name="farouk abu hassanain" userId="319a4f4791f24b01" providerId="LiveId" clId="{C3F2FFE4-805C-49BA-AC7E-91D82D32C8BD}" dt="2020-04-07T13:20:23.419" v="105" actId="1035"/>
          <ac:grpSpMkLst>
            <pc:docMk/>
            <pc:sldMk cId="3328923742" sldId="750"/>
            <ac:grpSpMk id="6" creationId="{44FE5257-7CA8-42A2-916D-759EE97631F4}"/>
          </ac:grpSpMkLst>
        </pc:grpChg>
        <pc:grpChg chg="add mod ord">
          <ac:chgData name="farouk abu hassanain" userId="319a4f4791f24b01" providerId="LiveId" clId="{C3F2FFE4-805C-49BA-AC7E-91D82D32C8BD}" dt="2020-04-07T13:23:12.319" v="109" actId="166"/>
          <ac:grpSpMkLst>
            <pc:docMk/>
            <pc:sldMk cId="3328923742" sldId="750"/>
            <ac:grpSpMk id="7" creationId="{71539FE9-4A05-4380-AA4D-F46D70E6BB8C}"/>
          </ac:grpSpMkLst>
        </pc:grpChg>
        <pc:cxnChg chg="add">
          <ac:chgData name="farouk abu hassanain" userId="319a4f4791f24b01" providerId="LiveId" clId="{C3F2FFE4-805C-49BA-AC7E-91D82D32C8BD}" dt="2020-04-07T13:20:05.631" v="72"/>
          <ac:cxnSpMkLst>
            <pc:docMk/>
            <pc:sldMk cId="3328923742" sldId="750"/>
            <ac:cxnSpMk id="250" creationId="{56528EFD-7D1A-45B2-8133-F39D19F84F11}"/>
          </ac:cxnSpMkLst>
        </pc:cxnChg>
      </pc:sldChg>
      <pc:sldChg chg="addSp modSp">
        <pc:chgData name="farouk abu hassanain" userId="319a4f4791f24b01" providerId="LiveId" clId="{C3F2FFE4-805C-49BA-AC7E-91D82D32C8BD}" dt="2020-04-07T13:23:42.636" v="147" actId="1037"/>
        <pc:sldMkLst>
          <pc:docMk/>
          <pc:sldMk cId="1815803684" sldId="751"/>
        </pc:sldMkLst>
        <pc:spChg chg="mod">
          <ac:chgData name="farouk abu hassanain" userId="319a4f4791f24b01" providerId="LiveId" clId="{C3F2FFE4-805C-49BA-AC7E-91D82D32C8BD}" dt="2020-04-07T13:23:30.825" v="113" actId="164"/>
          <ac:spMkLst>
            <pc:docMk/>
            <pc:sldMk cId="1815803684" sldId="751"/>
            <ac:spMk id="251" creationId="{0DE398FC-C6A6-42A0-BE46-B25AFC063077}"/>
          </ac:spMkLst>
        </pc:spChg>
        <pc:grpChg chg="mod ord">
          <ac:chgData name="farouk abu hassanain" userId="319a4f4791f24b01" providerId="LiveId" clId="{C3F2FFE4-805C-49BA-AC7E-91D82D32C8BD}" dt="2020-04-07T13:23:30.825" v="113" actId="164"/>
          <ac:grpSpMkLst>
            <pc:docMk/>
            <pc:sldMk cId="1815803684" sldId="751"/>
            <ac:grpSpMk id="6" creationId="{44FE5257-7CA8-42A2-916D-759EE97631F4}"/>
          </ac:grpSpMkLst>
        </pc:grpChg>
        <pc:grpChg chg="add mod ord">
          <ac:chgData name="farouk abu hassanain" userId="319a4f4791f24b01" providerId="LiveId" clId="{C3F2FFE4-805C-49BA-AC7E-91D82D32C8BD}" dt="2020-04-07T13:23:42.636" v="147" actId="1037"/>
          <ac:grpSpMkLst>
            <pc:docMk/>
            <pc:sldMk cId="1815803684" sldId="751"/>
            <ac:grpSpMk id="7" creationId="{62528F1F-2F57-4473-B254-2218595E7047}"/>
          </ac:grpSpMkLst>
        </pc:grpChg>
        <pc:cxnChg chg="add">
          <ac:chgData name="farouk abu hassanain" userId="319a4f4791f24b01" providerId="LiveId" clId="{C3F2FFE4-805C-49BA-AC7E-91D82D32C8BD}" dt="2020-04-07T13:23:19.392" v="110"/>
          <ac:cxnSpMkLst>
            <pc:docMk/>
            <pc:sldMk cId="1815803684" sldId="751"/>
            <ac:cxnSpMk id="238" creationId="{B77B6C13-1EDB-4F94-ADCF-D8AD6480D547}"/>
          </ac:cxnSpMkLst>
        </pc:cxnChg>
      </pc:sldChg>
      <pc:sldChg chg="addSp modSp">
        <pc:chgData name="farouk abu hassanain" userId="319a4f4791f24b01" providerId="LiveId" clId="{C3F2FFE4-805C-49BA-AC7E-91D82D32C8BD}" dt="2020-04-07T13:24:15.145" v="152" actId="1076"/>
        <pc:sldMkLst>
          <pc:docMk/>
          <pc:sldMk cId="2478643058" sldId="752"/>
        </pc:sldMkLst>
        <pc:spChg chg="mod">
          <ac:chgData name="farouk abu hassanain" userId="319a4f4791f24b01" providerId="LiveId" clId="{C3F2FFE4-805C-49BA-AC7E-91D82D32C8BD}" dt="2020-04-07T13:24:00.423" v="149" actId="164"/>
          <ac:spMkLst>
            <pc:docMk/>
            <pc:sldMk cId="2478643058" sldId="752"/>
            <ac:spMk id="255" creationId="{B49D8891-2D88-4872-88B5-D6B85AE4E040}"/>
          </ac:spMkLst>
        </pc:spChg>
        <pc:grpChg chg="mod">
          <ac:chgData name="farouk abu hassanain" userId="319a4f4791f24b01" providerId="LiveId" clId="{C3F2FFE4-805C-49BA-AC7E-91D82D32C8BD}" dt="2020-04-07T13:24:00.423" v="149" actId="164"/>
          <ac:grpSpMkLst>
            <pc:docMk/>
            <pc:sldMk cId="2478643058" sldId="752"/>
            <ac:grpSpMk id="6" creationId="{44FE5257-7CA8-42A2-916D-759EE97631F4}"/>
          </ac:grpSpMkLst>
        </pc:grpChg>
        <pc:grpChg chg="add mod ord">
          <ac:chgData name="farouk abu hassanain" userId="319a4f4791f24b01" providerId="LiveId" clId="{C3F2FFE4-805C-49BA-AC7E-91D82D32C8BD}" dt="2020-04-07T13:24:15.145" v="152" actId="1076"/>
          <ac:grpSpMkLst>
            <pc:docMk/>
            <pc:sldMk cId="2478643058" sldId="752"/>
            <ac:grpSpMk id="8" creationId="{57C386AC-D003-4679-A8A3-9F1279D930F9}"/>
          </ac:grpSpMkLst>
        </pc:grpChg>
        <pc:cxnChg chg="add">
          <ac:chgData name="farouk abu hassanain" userId="319a4f4791f24b01" providerId="LiveId" clId="{C3F2FFE4-805C-49BA-AC7E-91D82D32C8BD}" dt="2020-04-07T13:23:55.937" v="148"/>
          <ac:cxnSpMkLst>
            <pc:docMk/>
            <pc:sldMk cId="2478643058" sldId="752"/>
            <ac:cxnSpMk id="256" creationId="{E6529608-FF77-45C5-915D-7026B7688F12}"/>
          </ac:cxnSpMkLst>
        </pc:cxnChg>
      </pc:sldChg>
      <pc:sldChg chg="addSp modSp">
        <pc:chgData name="farouk abu hassanain" userId="319a4f4791f24b01" providerId="LiveId" clId="{C3F2FFE4-805C-49BA-AC7E-91D82D32C8BD}" dt="2020-04-07T13:27:16.119" v="341" actId="1035"/>
        <pc:sldMkLst>
          <pc:docMk/>
          <pc:sldMk cId="1492976353" sldId="753"/>
        </pc:sldMkLst>
        <pc:spChg chg="mod">
          <ac:chgData name="farouk abu hassanain" userId="319a4f4791f24b01" providerId="LiveId" clId="{C3F2FFE4-805C-49BA-AC7E-91D82D32C8BD}" dt="2020-04-07T13:27:04.967" v="308" actId="164"/>
          <ac:spMkLst>
            <pc:docMk/>
            <pc:sldMk cId="1492976353" sldId="753"/>
            <ac:spMk id="53" creationId="{16CED25A-3047-41B4-B1A4-3FF01A5BDB47}"/>
          </ac:spMkLst>
        </pc:spChg>
        <pc:grpChg chg="mod">
          <ac:chgData name="farouk abu hassanain" userId="319a4f4791f24b01" providerId="LiveId" clId="{C3F2FFE4-805C-49BA-AC7E-91D82D32C8BD}" dt="2020-04-07T13:27:04.967" v="308" actId="164"/>
          <ac:grpSpMkLst>
            <pc:docMk/>
            <pc:sldMk cId="1492976353" sldId="753"/>
            <ac:grpSpMk id="6" creationId="{44FE5257-7CA8-42A2-916D-759EE97631F4}"/>
          </ac:grpSpMkLst>
        </pc:grpChg>
        <pc:grpChg chg="add mod ord">
          <ac:chgData name="farouk abu hassanain" userId="319a4f4791f24b01" providerId="LiveId" clId="{C3F2FFE4-805C-49BA-AC7E-91D82D32C8BD}" dt="2020-04-07T13:27:16.119" v="341" actId="1035"/>
          <ac:grpSpMkLst>
            <pc:docMk/>
            <pc:sldMk cId="1492976353" sldId="753"/>
            <ac:grpSpMk id="7" creationId="{DA92BF11-F668-437C-BD69-292BBBEF2FDB}"/>
          </ac:grpSpMkLst>
        </pc:grpChg>
        <pc:cxnChg chg="add">
          <ac:chgData name="farouk abu hassanain" userId="319a4f4791f24b01" providerId="LiveId" clId="{C3F2FFE4-805C-49BA-AC7E-91D82D32C8BD}" dt="2020-04-07T13:24:22.076" v="153"/>
          <ac:cxnSpMkLst>
            <pc:docMk/>
            <pc:sldMk cId="1492976353" sldId="753"/>
            <ac:cxnSpMk id="238" creationId="{2B242CCE-C428-4BBB-ACCE-61058EA8F886}"/>
          </ac:cxnSpMkLst>
        </pc:cxnChg>
      </pc:sldChg>
      <pc:sldChg chg="addSp modSp">
        <pc:chgData name="farouk abu hassanain" userId="319a4f4791f24b01" providerId="LiveId" clId="{C3F2FFE4-805C-49BA-AC7E-91D82D32C8BD}" dt="2020-04-07T13:26:37.404" v="307" actId="1035"/>
        <pc:sldMkLst>
          <pc:docMk/>
          <pc:sldMk cId="1663589756" sldId="754"/>
        </pc:sldMkLst>
        <pc:spChg chg="mod">
          <ac:chgData name="farouk abu hassanain" userId="319a4f4791f24b01" providerId="LiveId" clId="{C3F2FFE4-805C-49BA-AC7E-91D82D32C8BD}" dt="2020-04-07T13:26:23.624" v="269" actId="164"/>
          <ac:spMkLst>
            <pc:docMk/>
            <pc:sldMk cId="1663589756" sldId="754"/>
            <ac:spMk id="53" creationId="{16CED25A-3047-41B4-B1A4-3FF01A5BDB47}"/>
          </ac:spMkLst>
        </pc:spChg>
        <pc:grpChg chg="mod">
          <ac:chgData name="farouk abu hassanain" userId="319a4f4791f24b01" providerId="LiveId" clId="{C3F2FFE4-805C-49BA-AC7E-91D82D32C8BD}" dt="2020-04-07T13:26:23.624" v="269" actId="164"/>
          <ac:grpSpMkLst>
            <pc:docMk/>
            <pc:sldMk cId="1663589756" sldId="754"/>
            <ac:grpSpMk id="6" creationId="{44FE5257-7CA8-42A2-916D-759EE97631F4}"/>
          </ac:grpSpMkLst>
        </pc:grpChg>
        <pc:grpChg chg="add mod ord">
          <ac:chgData name="farouk abu hassanain" userId="319a4f4791f24b01" providerId="LiveId" clId="{C3F2FFE4-805C-49BA-AC7E-91D82D32C8BD}" dt="2020-04-07T13:26:37.404" v="307" actId="1035"/>
          <ac:grpSpMkLst>
            <pc:docMk/>
            <pc:sldMk cId="1663589756" sldId="754"/>
            <ac:grpSpMk id="7" creationId="{6D3990E8-7AF3-47F9-B965-1B595961D06E}"/>
          </ac:grpSpMkLst>
        </pc:grpChg>
        <pc:cxnChg chg="add">
          <ac:chgData name="farouk abu hassanain" userId="319a4f4791f24b01" providerId="LiveId" clId="{C3F2FFE4-805C-49BA-AC7E-91D82D32C8BD}" dt="2020-04-07T13:24:24.424" v="154"/>
          <ac:cxnSpMkLst>
            <pc:docMk/>
            <pc:sldMk cId="1663589756" sldId="754"/>
            <ac:cxnSpMk id="253" creationId="{5E09B5A3-AE3C-4DE2-873A-BC20E8D9E1C9}"/>
          </ac:cxnSpMkLst>
        </pc:cxnChg>
      </pc:sldChg>
      <pc:sldChg chg="addSp modSp">
        <pc:chgData name="farouk abu hassanain" userId="319a4f4791f24b01" providerId="LiveId" clId="{C3F2FFE4-805C-49BA-AC7E-91D82D32C8BD}" dt="2020-04-07T13:26:16.257" v="268" actId="1035"/>
        <pc:sldMkLst>
          <pc:docMk/>
          <pc:sldMk cId="3663278887" sldId="755"/>
        </pc:sldMkLst>
        <pc:spChg chg="mod">
          <ac:chgData name="farouk abu hassanain" userId="319a4f4791f24b01" providerId="LiveId" clId="{C3F2FFE4-805C-49BA-AC7E-91D82D32C8BD}" dt="2020-04-07T13:25:57.216" v="225" actId="164"/>
          <ac:spMkLst>
            <pc:docMk/>
            <pc:sldMk cId="3663278887" sldId="755"/>
            <ac:spMk id="53" creationId="{16CED25A-3047-41B4-B1A4-3FF01A5BDB47}"/>
          </ac:spMkLst>
        </pc:spChg>
        <pc:grpChg chg="mod">
          <ac:chgData name="farouk abu hassanain" userId="319a4f4791f24b01" providerId="LiveId" clId="{C3F2FFE4-805C-49BA-AC7E-91D82D32C8BD}" dt="2020-04-07T13:25:57.216" v="225" actId="164"/>
          <ac:grpSpMkLst>
            <pc:docMk/>
            <pc:sldMk cId="3663278887" sldId="755"/>
            <ac:grpSpMk id="6" creationId="{44FE5257-7CA8-42A2-916D-759EE97631F4}"/>
          </ac:grpSpMkLst>
        </pc:grpChg>
        <pc:grpChg chg="add mod ord">
          <ac:chgData name="farouk abu hassanain" userId="319a4f4791f24b01" providerId="LiveId" clId="{C3F2FFE4-805C-49BA-AC7E-91D82D32C8BD}" dt="2020-04-07T13:26:16.257" v="268" actId="1035"/>
          <ac:grpSpMkLst>
            <pc:docMk/>
            <pc:sldMk cId="3663278887" sldId="755"/>
            <ac:grpSpMk id="9" creationId="{C6E28B85-6E4F-4D17-BBEC-762648B8895F}"/>
          </ac:grpSpMkLst>
        </pc:grpChg>
        <pc:cxnChg chg="add">
          <ac:chgData name="farouk abu hassanain" userId="319a4f4791f24b01" providerId="LiveId" clId="{C3F2FFE4-805C-49BA-AC7E-91D82D32C8BD}" dt="2020-04-07T13:24:25.969" v="155"/>
          <ac:cxnSpMkLst>
            <pc:docMk/>
            <pc:sldMk cId="3663278887" sldId="755"/>
            <ac:cxnSpMk id="238" creationId="{40825336-A392-420F-8049-033263FD31CE}"/>
          </ac:cxnSpMkLst>
        </pc:cxnChg>
      </pc:sldChg>
      <pc:sldChg chg="addSp modSp">
        <pc:chgData name="farouk abu hassanain" userId="319a4f4791f24b01" providerId="LiveId" clId="{C3F2FFE4-805C-49BA-AC7E-91D82D32C8BD}" dt="2020-04-07T13:25:44.084" v="224" actId="1038"/>
        <pc:sldMkLst>
          <pc:docMk/>
          <pc:sldMk cId="2853293946" sldId="756"/>
        </pc:sldMkLst>
        <pc:spChg chg="mod">
          <ac:chgData name="farouk abu hassanain" userId="319a4f4791f24b01" providerId="LiveId" clId="{C3F2FFE4-805C-49BA-AC7E-91D82D32C8BD}" dt="2020-04-07T13:25:26.067" v="204" actId="164"/>
          <ac:spMkLst>
            <pc:docMk/>
            <pc:sldMk cId="2853293946" sldId="756"/>
            <ac:spMk id="53" creationId="{16CED25A-3047-41B4-B1A4-3FF01A5BDB47}"/>
          </ac:spMkLst>
        </pc:spChg>
        <pc:grpChg chg="mod">
          <ac:chgData name="farouk abu hassanain" userId="319a4f4791f24b01" providerId="LiveId" clId="{C3F2FFE4-805C-49BA-AC7E-91D82D32C8BD}" dt="2020-04-07T13:25:26.067" v="204" actId="164"/>
          <ac:grpSpMkLst>
            <pc:docMk/>
            <pc:sldMk cId="2853293946" sldId="756"/>
            <ac:grpSpMk id="6" creationId="{44FE5257-7CA8-42A2-916D-759EE97631F4}"/>
          </ac:grpSpMkLst>
        </pc:grpChg>
        <pc:grpChg chg="add mod ord">
          <ac:chgData name="farouk abu hassanain" userId="319a4f4791f24b01" providerId="LiveId" clId="{C3F2FFE4-805C-49BA-AC7E-91D82D32C8BD}" dt="2020-04-07T13:25:44.084" v="224" actId="1038"/>
          <ac:grpSpMkLst>
            <pc:docMk/>
            <pc:sldMk cId="2853293946" sldId="756"/>
            <ac:grpSpMk id="7" creationId="{82BFCEEA-8036-472C-9B69-0A82BE05652E}"/>
          </ac:grpSpMkLst>
        </pc:grpChg>
        <pc:cxnChg chg="add">
          <ac:chgData name="farouk abu hassanain" userId="319a4f4791f24b01" providerId="LiveId" clId="{C3F2FFE4-805C-49BA-AC7E-91D82D32C8BD}" dt="2020-04-07T13:24:27.354" v="156"/>
          <ac:cxnSpMkLst>
            <pc:docMk/>
            <pc:sldMk cId="2853293946" sldId="756"/>
            <ac:cxnSpMk id="253" creationId="{9F6CEE59-C435-44AB-B107-6F4B9C2D3FDA}"/>
          </ac:cxnSpMkLst>
        </pc:cxnChg>
      </pc:sldChg>
      <pc:sldChg chg="addSp modSp">
        <pc:chgData name="farouk abu hassanain" userId="319a4f4791f24b01" providerId="LiveId" clId="{C3F2FFE4-805C-49BA-AC7E-91D82D32C8BD}" dt="2020-04-07T13:25:02.682" v="203" actId="1038"/>
        <pc:sldMkLst>
          <pc:docMk/>
          <pc:sldMk cId="1845247652" sldId="757"/>
        </pc:sldMkLst>
        <pc:spChg chg="mod">
          <ac:chgData name="farouk abu hassanain" userId="319a4f4791f24b01" providerId="LiveId" clId="{C3F2FFE4-805C-49BA-AC7E-91D82D32C8BD}" dt="2020-04-07T13:24:42.752" v="160" actId="164"/>
          <ac:spMkLst>
            <pc:docMk/>
            <pc:sldMk cId="1845247652" sldId="757"/>
            <ac:spMk id="53" creationId="{16CED25A-3047-41B4-B1A4-3FF01A5BDB47}"/>
          </ac:spMkLst>
        </pc:spChg>
        <pc:grpChg chg="mod">
          <ac:chgData name="farouk abu hassanain" userId="319a4f4791f24b01" providerId="LiveId" clId="{C3F2FFE4-805C-49BA-AC7E-91D82D32C8BD}" dt="2020-04-07T13:24:42.752" v="160" actId="164"/>
          <ac:grpSpMkLst>
            <pc:docMk/>
            <pc:sldMk cId="1845247652" sldId="757"/>
            <ac:grpSpMk id="6" creationId="{44FE5257-7CA8-42A2-916D-759EE97631F4}"/>
          </ac:grpSpMkLst>
        </pc:grpChg>
        <pc:grpChg chg="add mod">
          <ac:chgData name="farouk abu hassanain" userId="319a4f4791f24b01" providerId="LiveId" clId="{C3F2FFE4-805C-49BA-AC7E-91D82D32C8BD}" dt="2020-04-07T13:24:38.878" v="159" actId="164"/>
          <ac:grpSpMkLst>
            <pc:docMk/>
            <pc:sldMk cId="1845247652" sldId="757"/>
            <ac:grpSpMk id="7" creationId="{9878D16E-9A1A-4D37-8CD1-85EA1B273701}"/>
          </ac:grpSpMkLst>
        </pc:grpChg>
        <pc:grpChg chg="add mod ord">
          <ac:chgData name="farouk abu hassanain" userId="319a4f4791f24b01" providerId="LiveId" clId="{C3F2FFE4-805C-49BA-AC7E-91D82D32C8BD}" dt="2020-04-07T13:25:02.682" v="203" actId="1038"/>
          <ac:grpSpMkLst>
            <pc:docMk/>
            <pc:sldMk cId="1845247652" sldId="757"/>
            <ac:grpSpMk id="8" creationId="{3B3800E2-0623-4CC3-BA64-82EC7448B390}"/>
          </ac:grpSpMkLst>
        </pc:grpChg>
        <pc:cxnChg chg="add mod">
          <ac:chgData name="farouk abu hassanain" userId="319a4f4791f24b01" providerId="LiveId" clId="{C3F2FFE4-805C-49BA-AC7E-91D82D32C8BD}" dt="2020-04-07T13:24:38.878" v="159" actId="164"/>
          <ac:cxnSpMkLst>
            <pc:docMk/>
            <pc:sldMk cId="1845247652" sldId="757"/>
            <ac:cxnSpMk id="238" creationId="{0F819B8A-E39B-4E98-9945-0FC3EAC8D85C}"/>
          </ac:cxnSpMkLst>
        </pc:cxnChg>
      </pc:sldChg>
    </pc:docChg>
  </pc:docChgLst>
  <pc:docChgLst>
    <pc:chgData name="farouk abu hassanain" userId="319a4f4791f24b01" providerId="LiveId" clId="{BB0CCCF0-964B-49E7-A2CD-B00CAB428D1B}"/>
    <pc:docChg chg="modSld">
      <pc:chgData name="farouk abu hassanain" userId="319a4f4791f24b01" providerId="LiveId" clId="{BB0CCCF0-964B-49E7-A2CD-B00CAB428D1B}" dt="2020-04-14T14:25:07.537" v="5" actId="20577"/>
      <pc:docMkLst>
        <pc:docMk/>
      </pc:docMkLst>
      <pc:sldChg chg="modSp">
        <pc:chgData name="farouk abu hassanain" userId="319a4f4791f24b01" providerId="LiveId" clId="{BB0CCCF0-964B-49E7-A2CD-B00CAB428D1B}" dt="2020-04-14T14:25:07.537" v="5" actId="20577"/>
        <pc:sldMkLst>
          <pc:docMk/>
          <pc:sldMk cId="1217957963" sldId="748"/>
        </pc:sldMkLst>
        <pc:spChg chg="mod">
          <ac:chgData name="farouk abu hassanain" userId="319a4f4791f24b01" providerId="LiveId" clId="{BB0CCCF0-964B-49E7-A2CD-B00CAB428D1B}" dt="2020-04-14T14:25:07.537" v="5" actId="20577"/>
          <ac:spMkLst>
            <pc:docMk/>
            <pc:sldMk cId="1217957963" sldId="748"/>
            <ac:spMk id="53" creationId="{16CED25A-3047-41B4-B1A4-3FF01A5BDB47}"/>
          </ac:spMkLst>
        </pc:spChg>
      </pc:sldChg>
    </pc:docChg>
  </pc:docChgLst>
  <pc:docChgLst>
    <pc:chgData name="farouk abu hassanain" userId="319a4f4791f24b01" providerId="LiveId" clId="{7D07C8C1-2B00-48F5-A5E2-4AC5C6320BAA}"/>
    <pc:docChg chg="undo custSel addSld delSld modSld">
      <pc:chgData name="farouk abu hassanain" userId="319a4f4791f24b01" providerId="LiveId" clId="{7D07C8C1-2B00-48F5-A5E2-4AC5C6320BAA}" dt="2020-04-09T12:27:50.259" v="2808" actId="1076"/>
      <pc:docMkLst>
        <pc:docMk/>
      </pc:docMkLst>
      <pc:sldChg chg="del">
        <pc:chgData name="farouk abu hassanain" userId="319a4f4791f24b01" providerId="LiveId" clId="{7D07C8C1-2B00-48F5-A5E2-4AC5C6320BAA}" dt="2020-04-08T23:42:54.936" v="348" actId="47"/>
        <pc:sldMkLst>
          <pc:docMk/>
          <pc:sldMk cId="1491375377" sldId="262"/>
        </pc:sldMkLst>
      </pc:sldChg>
      <pc:sldChg chg="addSp modSp del">
        <pc:chgData name="farouk abu hassanain" userId="319a4f4791f24b01" providerId="LiveId" clId="{7D07C8C1-2B00-48F5-A5E2-4AC5C6320BAA}" dt="2020-04-08T23:56:31.096" v="428" actId="47"/>
        <pc:sldMkLst>
          <pc:docMk/>
          <pc:sldMk cId="2051151516" sldId="263"/>
        </pc:sldMkLst>
        <pc:spChg chg="add mod">
          <ac:chgData name="farouk abu hassanain" userId="319a4f4791f24b01" providerId="LiveId" clId="{7D07C8C1-2B00-48F5-A5E2-4AC5C6320BAA}" dt="2020-04-08T23:43:17.873" v="352" actId="571"/>
          <ac:spMkLst>
            <pc:docMk/>
            <pc:sldMk cId="2051151516" sldId="263"/>
            <ac:spMk id="6" creationId="{A951515B-18FA-4BAD-A8E5-D0871A7BCA8D}"/>
          </ac:spMkLst>
        </pc:spChg>
      </pc:sldChg>
      <pc:sldChg chg="del">
        <pc:chgData name="farouk abu hassanain" userId="319a4f4791f24b01" providerId="LiveId" clId="{7D07C8C1-2B00-48F5-A5E2-4AC5C6320BAA}" dt="2020-04-09T08:51:58.089" v="549" actId="47"/>
        <pc:sldMkLst>
          <pc:docMk/>
          <pc:sldMk cId="2998621988" sldId="264"/>
        </pc:sldMkLst>
      </pc:sldChg>
      <pc:sldChg chg="del">
        <pc:chgData name="farouk abu hassanain" userId="319a4f4791f24b01" providerId="LiveId" clId="{7D07C8C1-2B00-48F5-A5E2-4AC5C6320BAA}" dt="2020-04-09T10:43:06.940" v="1407" actId="47"/>
        <pc:sldMkLst>
          <pc:docMk/>
          <pc:sldMk cId="1726201645" sldId="265"/>
        </pc:sldMkLst>
      </pc:sldChg>
      <pc:sldChg chg="del">
        <pc:chgData name="farouk abu hassanain" userId="319a4f4791f24b01" providerId="LiveId" clId="{7D07C8C1-2B00-48F5-A5E2-4AC5C6320BAA}" dt="2020-04-09T10:56:21.961" v="1480" actId="47"/>
        <pc:sldMkLst>
          <pc:docMk/>
          <pc:sldMk cId="635548617" sldId="266"/>
        </pc:sldMkLst>
      </pc:sldChg>
      <pc:sldChg chg="del">
        <pc:chgData name="farouk abu hassanain" userId="319a4f4791f24b01" providerId="LiveId" clId="{7D07C8C1-2B00-48F5-A5E2-4AC5C6320BAA}" dt="2020-04-09T11:20:34.426" v="1720" actId="47"/>
        <pc:sldMkLst>
          <pc:docMk/>
          <pc:sldMk cId="3551148763" sldId="267"/>
        </pc:sldMkLst>
      </pc:sldChg>
      <pc:sldChg chg="del">
        <pc:chgData name="farouk abu hassanain" userId="319a4f4791f24b01" providerId="LiveId" clId="{7D07C8C1-2B00-48F5-A5E2-4AC5C6320BAA}" dt="2020-04-09T11:23:34.490" v="1732" actId="47"/>
        <pc:sldMkLst>
          <pc:docMk/>
          <pc:sldMk cId="3398212784" sldId="268"/>
        </pc:sldMkLst>
      </pc:sldChg>
      <pc:sldChg chg="del">
        <pc:chgData name="farouk abu hassanain" userId="319a4f4791f24b01" providerId="LiveId" clId="{7D07C8C1-2B00-48F5-A5E2-4AC5C6320BAA}" dt="2020-04-09T12:14:20.856" v="2517" actId="47"/>
        <pc:sldMkLst>
          <pc:docMk/>
          <pc:sldMk cId="2005323040" sldId="269"/>
        </pc:sldMkLst>
      </pc:sldChg>
      <pc:sldChg chg="modSp">
        <pc:chgData name="farouk abu hassanain" userId="319a4f4791f24b01" providerId="LiveId" clId="{7D07C8C1-2B00-48F5-A5E2-4AC5C6320BAA}" dt="2020-04-08T20:13:08.559" v="0"/>
        <pc:sldMkLst>
          <pc:docMk/>
          <pc:sldMk cId="1217957963" sldId="748"/>
        </pc:sldMkLst>
        <pc:spChg chg="mod">
          <ac:chgData name="farouk abu hassanain" userId="319a4f4791f24b01" providerId="LiveId" clId="{7D07C8C1-2B00-48F5-A5E2-4AC5C6320BAA}" dt="2020-04-08T20:13:08.559" v="0"/>
          <ac:spMkLst>
            <pc:docMk/>
            <pc:sldMk cId="1217957963" sldId="748"/>
            <ac:spMk id="52" creationId="{330428CD-5232-45F6-9B9E-3509327A06C8}"/>
          </ac:spMkLst>
        </pc:spChg>
      </pc:sldChg>
      <pc:sldChg chg="modSp">
        <pc:chgData name="farouk abu hassanain" userId="319a4f4791f24b01" providerId="LiveId" clId="{7D07C8C1-2B00-48F5-A5E2-4AC5C6320BAA}" dt="2020-04-08T20:13:12.374" v="1"/>
        <pc:sldMkLst>
          <pc:docMk/>
          <pc:sldMk cId="1375095986" sldId="749"/>
        </pc:sldMkLst>
        <pc:spChg chg="mod">
          <ac:chgData name="farouk abu hassanain" userId="319a4f4791f24b01" providerId="LiveId" clId="{7D07C8C1-2B00-48F5-A5E2-4AC5C6320BAA}" dt="2020-04-08T20:13:12.374" v="1"/>
          <ac:spMkLst>
            <pc:docMk/>
            <pc:sldMk cId="1375095986" sldId="749"/>
            <ac:spMk id="52" creationId="{330428CD-5232-45F6-9B9E-3509327A06C8}"/>
          </ac:spMkLst>
        </pc:spChg>
      </pc:sldChg>
      <pc:sldChg chg="modSp">
        <pc:chgData name="farouk abu hassanain" userId="319a4f4791f24b01" providerId="LiveId" clId="{7D07C8C1-2B00-48F5-A5E2-4AC5C6320BAA}" dt="2020-04-08T20:13:15.005" v="2"/>
        <pc:sldMkLst>
          <pc:docMk/>
          <pc:sldMk cId="3395436358" sldId="750"/>
        </pc:sldMkLst>
        <pc:spChg chg="mod">
          <ac:chgData name="farouk abu hassanain" userId="319a4f4791f24b01" providerId="LiveId" clId="{7D07C8C1-2B00-48F5-A5E2-4AC5C6320BAA}" dt="2020-04-08T20:13:15.005" v="2"/>
          <ac:spMkLst>
            <pc:docMk/>
            <pc:sldMk cId="3395436358" sldId="750"/>
            <ac:spMk id="52" creationId="{330428CD-5232-45F6-9B9E-3509327A06C8}"/>
          </ac:spMkLst>
        </pc:spChg>
      </pc:sldChg>
      <pc:sldChg chg="modSp">
        <pc:chgData name="farouk abu hassanain" userId="319a4f4791f24b01" providerId="LiveId" clId="{7D07C8C1-2B00-48F5-A5E2-4AC5C6320BAA}" dt="2020-04-08T20:13:26.549" v="4"/>
        <pc:sldMkLst>
          <pc:docMk/>
          <pc:sldMk cId="242700331" sldId="751"/>
        </pc:sldMkLst>
        <pc:spChg chg="mod">
          <ac:chgData name="farouk abu hassanain" userId="319a4f4791f24b01" providerId="LiveId" clId="{7D07C8C1-2B00-48F5-A5E2-4AC5C6320BAA}" dt="2020-04-08T20:13:26.549" v="4"/>
          <ac:spMkLst>
            <pc:docMk/>
            <pc:sldMk cId="242700331" sldId="751"/>
            <ac:spMk id="52" creationId="{330428CD-5232-45F6-9B9E-3509327A06C8}"/>
          </ac:spMkLst>
        </pc:spChg>
      </pc:sldChg>
      <pc:sldChg chg="addSp modSp">
        <pc:chgData name="farouk abu hassanain" userId="319a4f4791f24b01" providerId="LiveId" clId="{7D07C8C1-2B00-48F5-A5E2-4AC5C6320BAA}" dt="2020-04-08T20:22:47.206" v="112" actId="313"/>
        <pc:sldMkLst>
          <pc:docMk/>
          <pc:sldMk cId="1382845762" sldId="752"/>
        </pc:sldMkLst>
        <pc:spChg chg="mod">
          <ac:chgData name="farouk abu hassanain" userId="319a4f4791f24b01" providerId="LiveId" clId="{7D07C8C1-2B00-48F5-A5E2-4AC5C6320BAA}" dt="2020-04-08T20:13:54.794" v="6" actId="164"/>
          <ac:spMkLst>
            <pc:docMk/>
            <pc:sldMk cId="1382845762" sldId="752"/>
            <ac:spMk id="10" creationId="{BA8E1833-45BB-44DC-95A5-26F0AF2457AE}"/>
          </ac:spMkLst>
        </pc:spChg>
        <pc:spChg chg="mod">
          <ac:chgData name="farouk abu hassanain" userId="319a4f4791f24b01" providerId="LiveId" clId="{7D07C8C1-2B00-48F5-A5E2-4AC5C6320BAA}" dt="2020-04-08T20:14:05.032" v="37" actId="164"/>
          <ac:spMkLst>
            <pc:docMk/>
            <pc:sldMk cId="1382845762" sldId="752"/>
            <ac:spMk id="11" creationId="{50FDF9D8-3ACA-4915-A55F-B443846C2F5C}"/>
          </ac:spMkLst>
        </pc:spChg>
        <pc:spChg chg="mod">
          <ac:chgData name="farouk abu hassanain" userId="319a4f4791f24b01" providerId="LiveId" clId="{7D07C8C1-2B00-48F5-A5E2-4AC5C6320BAA}" dt="2020-04-08T20:14:29.096" v="59" actId="164"/>
          <ac:spMkLst>
            <pc:docMk/>
            <pc:sldMk cId="1382845762" sldId="752"/>
            <ac:spMk id="29" creationId="{453DAE12-F788-40FD-BBC2-4958A1D989F4}"/>
          </ac:spMkLst>
        </pc:spChg>
        <pc:spChg chg="mod">
          <ac:chgData name="farouk abu hassanain" userId="319a4f4791f24b01" providerId="LiveId" clId="{7D07C8C1-2B00-48F5-A5E2-4AC5C6320BAA}" dt="2020-04-08T20:14:05.032" v="37" actId="164"/>
          <ac:spMkLst>
            <pc:docMk/>
            <pc:sldMk cId="1382845762" sldId="752"/>
            <ac:spMk id="30" creationId="{0049723C-AE26-433B-A132-A416F4F51B3E}"/>
          </ac:spMkLst>
        </pc:spChg>
        <pc:spChg chg="mod">
          <ac:chgData name="farouk abu hassanain" userId="319a4f4791f24b01" providerId="LiveId" clId="{7D07C8C1-2B00-48F5-A5E2-4AC5C6320BAA}" dt="2020-04-08T20:13:54.794" v="6" actId="164"/>
          <ac:spMkLst>
            <pc:docMk/>
            <pc:sldMk cId="1382845762" sldId="752"/>
            <ac:spMk id="31" creationId="{F4D87B0F-4E62-44DC-91FF-6A993E1340E9}"/>
          </ac:spMkLst>
        </pc:spChg>
        <pc:spChg chg="mod">
          <ac:chgData name="farouk abu hassanain" userId="319a4f4791f24b01" providerId="LiveId" clId="{7D07C8C1-2B00-48F5-A5E2-4AC5C6320BAA}" dt="2020-04-08T20:14:29.096" v="59" actId="164"/>
          <ac:spMkLst>
            <pc:docMk/>
            <pc:sldMk cId="1382845762" sldId="752"/>
            <ac:spMk id="34" creationId="{7425B967-1ED7-4C73-9419-FDEA7933A95C}"/>
          </ac:spMkLst>
        </pc:spChg>
        <pc:spChg chg="mod">
          <ac:chgData name="farouk abu hassanain" userId="319a4f4791f24b01" providerId="LiveId" clId="{7D07C8C1-2B00-48F5-A5E2-4AC5C6320BAA}" dt="2020-04-08T20:14:29.096" v="59" actId="164"/>
          <ac:spMkLst>
            <pc:docMk/>
            <pc:sldMk cId="1382845762" sldId="752"/>
            <ac:spMk id="35" creationId="{634CEFEB-93B9-490E-A325-35E255EFE1F2}"/>
          </ac:spMkLst>
        </pc:spChg>
        <pc:spChg chg="mod">
          <ac:chgData name="farouk abu hassanain" userId="319a4f4791f24b01" providerId="LiveId" clId="{7D07C8C1-2B00-48F5-A5E2-4AC5C6320BAA}" dt="2020-04-08T20:14:05.032" v="37" actId="164"/>
          <ac:spMkLst>
            <pc:docMk/>
            <pc:sldMk cId="1382845762" sldId="752"/>
            <ac:spMk id="36" creationId="{BBBB973F-4C46-4727-9615-58126262159F}"/>
          </ac:spMkLst>
        </pc:spChg>
        <pc:spChg chg="mod">
          <ac:chgData name="farouk abu hassanain" userId="319a4f4791f24b01" providerId="LiveId" clId="{7D07C8C1-2B00-48F5-A5E2-4AC5C6320BAA}" dt="2020-04-08T20:13:54.794" v="6" actId="164"/>
          <ac:spMkLst>
            <pc:docMk/>
            <pc:sldMk cId="1382845762" sldId="752"/>
            <ac:spMk id="37" creationId="{AC708AED-E42E-47AC-8403-53C27D79D6BB}"/>
          </ac:spMkLst>
        </pc:spChg>
        <pc:spChg chg="mod">
          <ac:chgData name="farouk abu hassanain" userId="319a4f4791f24b01" providerId="LiveId" clId="{7D07C8C1-2B00-48F5-A5E2-4AC5C6320BAA}" dt="2020-04-08T20:13:54.794" v="6" actId="164"/>
          <ac:spMkLst>
            <pc:docMk/>
            <pc:sldMk cId="1382845762" sldId="752"/>
            <ac:spMk id="38" creationId="{1CE12BE2-19FB-44E2-AF2E-36C089241C62}"/>
          </ac:spMkLst>
        </pc:spChg>
        <pc:spChg chg="mod">
          <ac:chgData name="farouk abu hassanain" userId="319a4f4791f24b01" providerId="LiveId" clId="{7D07C8C1-2B00-48F5-A5E2-4AC5C6320BAA}" dt="2020-04-08T20:22:47.206" v="112" actId="313"/>
          <ac:spMkLst>
            <pc:docMk/>
            <pc:sldMk cId="1382845762" sldId="752"/>
            <ac:spMk id="39" creationId="{9EFE0722-4AB2-42B1-9269-7761A37D9671}"/>
          </ac:spMkLst>
        </pc:spChg>
        <pc:spChg chg="mod">
          <ac:chgData name="farouk abu hassanain" userId="319a4f4791f24b01" providerId="LiveId" clId="{7D07C8C1-2B00-48F5-A5E2-4AC5C6320BAA}" dt="2020-04-08T20:14:29.096" v="59" actId="164"/>
          <ac:spMkLst>
            <pc:docMk/>
            <pc:sldMk cId="1382845762" sldId="752"/>
            <ac:spMk id="40" creationId="{6C824F0E-4E20-43BD-AD0B-F78A9B4EF551}"/>
          </ac:spMkLst>
        </pc:spChg>
        <pc:spChg chg="mod">
          <ac:chgData name="farouk abu hassanain" userId="319a4f4791f24b01" providerId="LiveId" clId="{7D07C8C1-2B00-48F5-A5E2-4AC5C6320BAA}" dt="2020-04-08T20:13:29.574" v="5"/>
          <ac:spMkLst>
            <pc:docMk/>
            <pc:sldMk cId="1382845762" sldId="752"/>
            <ac:spMk id="52" creationId="{330428CD-5232-45F6-9B9E-3509327A06C8}"/>
          </ac:spMkLst>
        </pc:spChg>
        <pc:grpChg chg="add mod">
          <ac:chgData name="farouk abu hassanain" userId="319a4f4791f24b01" providerId="LiveId" clId="{7D07C8C1-2B00-48F5-A5E2-4AC5C6320BAA}" dt="2020-04-08T20:22:44.408" v="111" actId="1037"/>
          <ac:grpSpMkLst>
            <pc:docMk/>
            <pc:sldMk cId="1382845762" sldId="752"/>
            <ac:grpSpMk id="12" creationId="{934DCD40-5EFA-40FD-8513-22707D991CA4}"/>
          </ac:grpSpMkLst>
        </pc:grpChg>
        <pc:grpChg chg="add mod">
          <ac:chgData name="farouk abu hassanain" userId="319a4f4791f24b01" providerId="LiveId" clId="{7D07C8C1-2B00-48F5-A5E2-4AC5C6320BAA}" dt="2020-04-08T20:22:44.408" v="111" actId="1037"/>
          <ac:grpSpMkLst>
            <pc:docMk/>
            <pc:sldMk cId="1382845762" sldId="752"/>
            <ac:grpSpMk id="13" creationId="{1A7019D1-FC40-4348-A8CE-E3D9D8F3A074}"/>
          </ac:grpSpMkLst>
        </pc:grpChg>
        <pc:grpChg chg="add mod">
          <ac:chgData name="farouk abu hassanain" userId="319a4f4791f24b01" providerId="LiveId" clId="{7D07C8C1-2B00-48F5-A5E2-4AC5C6320BAA}" dt="2020-04-08T20:22:44.408" v="111" actId="1037"/>
          <ac:grpSpMkLst>
            <pc:docMk/>
            <pc:sldMk cId="1382845762" sldId="752"/>
            <ac:grpSpMk id="14" creationId="{C4687827-D73A-4F96-983F-CE6E9C07F8B2}"/>
          </ac:grpSpMkLst>
        </pc:grpChg>
      </pc:sldChg>
      <pc:sldChg chg="addSp delSp modSp add modAnim">
        <pc:chgData name="farouk abu hassanain" userId="319a4f4791f24b01" providerId="LiveId" clId="{7D07C8C1-2B00-48F5-A5E2-4AC5C6320BAA}" dt="2020-04-09T10:20:18.032" v="1294"/>
        <pc:sldMkLst>
          <pc:docMk/>
          <pc:sldMk cId="3298155882" sldId="753"/>
        </pc:sldMkLst>
        <pc:spChg chg="mod">
          <ac:chgData name="farouk abu hassanain" userId="319a4f4791f24b01" providerId="LiveId" clId="{7D07C8C1-2B00-48F5-A5E2-4AC5C6320BAA}" dt="2020-04-08T20:34:49.543" v="116" actId="1076"/>
          <ac:spMkLst>
            <pc:docMk/>
            <pc:sldMk cId="3298155882" sldId="753"/>
            <ac:spMk id="7" creationId="{5C5D26A2-F217-42A4-8295-5A0E92D70FAD}"/>
          </ac:spMkLst>
        </pc:spChg>
        <pc:spChg chg="add del mod">
          <ac:chgData name="farouk abu hassanain" userId="319a4f4791f24b01" providerId="LiveId" clId="{7D07C8C1-2B00-48F5-A5E2-4AC5C6320BAA}" dt="2020-04-08T23:42:38.293" v="347" actId="478"/>
          <ac:spMkLst>
            <pc:docMk/>
            <pc:sldMk cId="3298155882" sldId="753"/>
            <ac:spMk id="15" creationId="{91535FB3-62D6-43A9-AFE3-52C8E8F07EAD}"/>
          </ac:spMkLst>
        </pc:spChg>
        <pc:spChg chg="add mod">
          <ac:chgData name="farouk abu hassanain" userId="319a4f4791f24b01" providerId="LiveId" clId="{7D07C8C1-2B00-48F5-A5E2-4AC5C6320BAA}" dt="2020-04-09T10:18:12.615" v="1262" actId="14100"/>
          <ac:spMkLst>
            <pc:docMk/>
            <pc:sldMk cId="3298155882" sldId="753"/>
            <ac:spMk id="27" creationId="{9E306FE2-F670-45AD-8F0C-41B2D4A6BACD}"/>
          </ac:spMkLst>
        </pc:spChg>
        <pc:spChg chg="add mod">
          <ac:chgData name="farouk abu hassanain" userId="319a4f4791f24b01" providerId="LiveId" clId="{7D07C8C1-2B00-48F5-A5E2-4AC5C6320BAA}" dt="2020-04-09T10:18:15.296" v="1263" actId="14100"/>
          <ac:spMkLst>
            <pc:docMk/>
            <pc:sldMk cId="3298155882" sldId="753"/>
            <ac:spMk id="28" creationId="{0540263B-7E6E-4C40-A227-D7A5C2D10BC5}"/>
          </ac:spMkLst>
        </pc:spChg>
        <pc:spChg chg="add mod">
          <ac:chgData name="farouk abu hassanain" userId="319a4f4791f24b01" providerId="LiveId" clId="{7D07C8C1-2B00-48F5-A5E2-4AC5C6320BAA}" dt="2020-04-08T23:35:00.796" v="266" actId="1076"/>
          <ac:spMkLst>
            <pc:docMk/>
            <pc:sldMk cId="3298155882" sldId="753"/>
            <ac:spMk id="33" creationId="{0C9C128A-AC56-456C-B1E2-ED04C5C31EE3}"/>
          </ac:spMkLst>
        </pc:spChg>
        <pc:spChg chg="add mod">
          <ac:chgData name="farouk abu hassanain" userId="319a4f4791f24b01" providerId="LiveId" clId="{7D07C8C1-2B00-48F5-A5E2-4AC5C6320BAA}" dt="2020-04-08T23:35:01.554" v="270" actId="1038"/>
          <ac:spMkLst>
            <pc:docMk/>
            <pc:sldMk cId="3298155882" sldId="753"/>
            <ac:spMk id="42" creationId="{8A055B2A-9B65-4A39-ACBE-104119BE856C}"/>
          </ac:spMkLst>
        </pc:spChg>
        <pc:spChg chg="add mod">
          <ac:chgData name="farouk abu hassanain" userId="319a4f4791f24b01" providerId="LiveId" clId="{7D07C8C1-2B00-48F5-A5E2-4AC5C6320BAA}" dt="2020-04-08T23:35:01.175" v="268" actId="1076"/>
          <ac:spMkLst>
            <pc:docMk/>
            <pc:sldMk cId="3298155882" sldId="753"/>
            <ac:spMk id="44" creationId="{200FFAF1-D48B-422F-BA29-C9AEDB81BB7E}"/>
          </ac:spMkLst>
        </pc:spChg>
        <pc:spChg chg="add mod">
          <ac:chgData name="farouk abu hassanain" userId="319a4f4791f24b01" providerId="LiveId" clId="{7D07C8C1-2B00-48F5-A5E2-4AC5C6320BAA}" dt="2020-04-08T23:35:01.554" v="270" actId="1038"/>
          <ac:spMkLst>
            <pc:docMk/>
            <pc:sldMk cId="3298155882" sldId="753"/>
            <ac:spMk id="46" creationId="{C3ACE337-16CF-4B3B-AB92-E24C6C02AE93}"/>
          </ac:spMkLst>
        </pc:spChg>
        <pc:spChg chg="add mod">
          <ac:chgData name="farouk abu hassanain" userId="319a4f4791f24b01" providerId="LiveId" clId="{7D07C8C1-2B00-48F5-A5E2-4AC5C6320BAA}" dt="2020-04-08T23:39:29.771" v="284" actId="1076"/>
          <ac:spMkLst>
            <pc:docMk/>
            <pc:sldMk cId="3298155882" sldId="753"/>
            <ac:spMk id="47" creationId="{B886C476-4C87-4907-B1A5-A2604A7D3431}"/>
          </ac:spMkLst>
        </pc:spChg>
        <pc:spChg chg="add mod">
          <ac:chgData name="farouk abu hassanain" userId="319a4f4791f24b01" providerId="LiveId" clId="{7D07C8C1-2B00-48F5-A5E2-4AC5C6320BAA}" dt="2020-04-08T23:35:02.274" v="272" actId="1037"/>
          <ac:spMkLst>
            <pc:docMk/>
            <pc:sldMk cId="3298155882" sldId="753"/>
            <ac:spMk id="48" creationId="{4BC3D645-1491-49A5-85A6-5C9E7079C340}"/>
          </ac:spMkLst>
        </pc:spChg>
        <pc:spChg chg="add mod">
          <ac:chgData name="farouk abu hassanain" userId="319a4f4791f24b01" providerId="LiveId" clId="{7D07C8C1-2B00-48F5-A5E2-4AC5C6320BAA}" dt="2020-04-08T23:35:02.274" v="272" actId="1037"/>
          <ac:spMkLst>
            <pc:docMk/>
            <pc:sldMk cId="3298155882" sldId="753"/>
            <ac:spMk id="49" creationId="{9FBEE59F-5F21-469A-983F-0BA6E8B73D37}"/>
          </ac:spMkLst>
        </pc:spChg>
        <pc:spChg chg="add mod">
          <ac:chgData name="farouk abu hassanain" userId="319a4f4791f24b01" providerId="LiveId" clId="{7D07C8C1-2B00-48F5-A5E2-4AC5C6320BAA}" dt="2020-04-08T23:39:26.343" v="283" actId="1076"/>
          <ac:spMkLst>
            <pc:docMk/>
            <pc:sldMk cId="3298155882" sldId="753"/>
            <ac:spMk id="50" creationId="{CFCB5463-596A-4FAD-A7FC-0F61A33842AA}"/>
          </ac:spMkLst>
        </pc:spChg>
        <pc:spChg chg="add mod">
          <ac:chgData name="farouk abu hassanain" userId="319a4f4791f24b01" providerId="LiveId" clId="{7D07C8C1-2B00-48F5-A5E2-4AC5C6320BAA}" dt="2020-04-08T23:19:00.169" v="152" actId="1038"/>
          <ac:spMkLst>
            <pc:docMk/>
            <pc:sldMk cId="3298155882" sldId="753"/>
            <ac:spMk id="51" creationId="{C4915064-99E2-4177-88FF-6EBAB605936A}"/>
          </ac:spMkLst>
        </pc:spChg>
        <pc:spChg chg="add mod">
          <ac:chgData name="farouk abu hassanain" userId="319a4f4791f24b01" providerId="LiveId" clId="{7D07C8C1-2B00-48F5-A5E2-4AC5C6320BAA}" dt="2020-04-08T23:19:00.169" v="152" actId="1038"/>
          <ac:spMkLst>
            <pc:docMk/>
            <pc:sldMk cId="3298155882" sldId="753"/>
            <ac:spMk id="54" creationId="{1A479E37-4B40-4916-8C9A-E33F8AC6951E}"/>
          </ac:spMkLst>
        </pc:spChg>
        <pc:spChg chg="add mod">
          <ac:chgData name="farouk abu hassanain" userId="319a4f4791f24b01" providerId="LiveId" clId="{7D07C8C1-2B00-48F5-A5E2-4AC5C6320BAA}" dt="2020-04-08T23:34:59.187" v="260" actId="571"/>
          <ac:spMkLst>
            <pc:docMk/>
            <pc:sldMk cId="3298155882" sldId="753"/>
            <ac:spMk id="55" creationId="{2760C2AA-B0D7-4FB0-A938-066E57BD385E}"/>
          </ac:spMkLst>
        </pc:spChg>
        <pc:spChg chg="add mod">
          <ac:chgData name="farouk abu hassanain" userId="319a4f4791f24b01" providerId="LiveId" clId="{7D07C8C1-2B00-48F5-A5E2-4AC5C6320BAA}" dt="2020-04-09T10:18:18.214" v="1264" actId="14100"/>
          <ac:spMkLst>
            <pc:docMk/>
            <pc:sldMk cId="3298155882" sldId="753"/>
            <ac:spMk id="56" creationId="{7DEB336D-4432-44F9-A108-7AB9C2C42E70}"/>
          </ac:spMkLst>
        </pc:spChg>
        <pc:spChg chg="add mod">
          <ac:chgData name="farouk abu hassanain" userId="319a4f4791f24b01" providerId="LiveId" clId="{7D07C8C1-2B00-48F5-A5E2-4AC5C6320BAA}" dt="2020-04-09T10:18:41.306" v="1292" actId="1036"/>
          <ac:spMkLst>
            <pc:docMk/>
            <pc:sldMk cId="3298155882" sldId="753"/>
            <ac:spMk id="57" creationId="{A0651CFD-C7F4-46FC-ABF4-77C02CF88F3C}"/>
          </ac:spMkLst>
        </pc:spChg>
        <pc:spChg chg="add mod">
          <ac:chgData name="farouk abu hassanain" userId="319a4f4791f24b01" providerId="LiveId" clId="{7D07C8C1-2B00-48F5-A5E2-4AC5C6320BAA}" dt="2020-04-09T10:18:45.649" v="1293" actId="1076"/>
          <ac:spMkLst>
            <pc:docMk/>
            <pc:sldMk cId="3298155882" sldId="753"/>
            <ac:spMk id="58" creationId="{129D9A24-0EF7-43B1-90D7-2EB9C8CE5F89}"/>
          </ac:spMkLst>
        </pc:spChg>
        <pc:spChg chg="add mod">
          <ac:chgData name="farouk abu hassanain" userId="319a4f4791f24b01" providerId="LiveId" clId="{7D07C8C1-2B00-48F5-A5E2-4AC5C6320BAA}" dt="2020-04-08T23:41:21.459" v="327" actId="1076"/>
          <ac:spMkLst>
            <pc:docMk/>
            <pc:sldMk cId="3298155882" sldId="753"/>
            <ac:spMk id="59" creationId="{67511713-DD43-4B74-8B81-5D897619808D}"/>
          </ac:spMkLst>
        </pc:spChg>
        <pc:spChg chg="add mod">
          <ac:chgData name="farouk abu hassanain" userId="319a4f4791f24b01" providerId="LiveId" clId="{7D07C8C1-2B00-48F5-A5E2-4AC5C6320BAA}" dt="2020-04-09T10:18:32.431" v="1281" actId="14100"/>
          <ac:spMkLst>
            <pc:docMk/>
            <pc:sldMk cId="3298155882" sldId="753"/>
            <ac:spMk id="60" creationId="{D7B8D56D-93D3-49CF-A856-91EE08FF9141}"/>
          </ac:spMkLst>
        </pc:spChg>
        <pc:spChg chg="add mod">
          <ac:chgData name="farouk abu hassanain" userId="319a4f4791f24b01" providerId="LiveId" clId="{7D07C8C1-2B00-48F5-A5E2-4AC5C6320BAA}" dt="2020-04-09T10:18:28.941" v="1280" actId="1037"/>
          <ac:spMkLst>
            <pc:docMk/>
            <pc:sldMk cId="3298155882" sldId="753"/>
            <ac:spMk id="61" creationId="{FE9D08B9-CEB1-48F6-9F98-EFFA091C9ECA}"/>
          </ac:spMkLst>
        </pc:spChg>
        <pc:grpChg chg="del">
          <ac:chgData name="farouk abu hassanain" userId="319a4f4791f24b01" providerId="LiveId" clId="{7D07C8C1-2B00-48F5-A5E2-4AC5C6320BAA}" dt="2020-04-08T20:34:35.007" v="114" actId="478"/>
          <ac:grpSpMkLst>
            <pc:docMk/>
            <pc:sldMk cId="3298155882" sldId="753"/>
            <ac:grpSpMk id="12" creationId="{934DCD40-5EFA-40FD-8513-22707D991CA4}"/>
          </ac:grpSpMkLst>
        </pc:grpChg>
        <pc:grpChg chg="del">
          <ac:chgData name="farouk abu hassanain" userId="319a4f4791f24b01" providerId="LiveId" clId="{7D07C8C1-2B00-48F5-A5E2-4AC5C6320BAA}" dt="2020-04-08T20:34:35.007" v="114" actId="478"/>
          <ac:grpSpMkLst>
            <pc:docMk/>
            <pc:sldMk cId="3298155882" sldId="753"/>
            <ac:grpSpMk id="13" creationId="{1A7019D1-FC40-4348-A8CE-E3D9D8F3A074}"/>
          </ac:grpSpMkLst>
        </pc:grpChg>
        <pc:grpChg chg="del">
          <ac:chgData name="farouk abu hassanain" userId="319a4f4791f24b01" providerId="LiveId" clId="{7D07C8C1-2B00-48F5-A5E2-4AC5C6320BAA}" dt="2020-04-08T20:34:35.007" v="114" actId="478"/>
          <ac:grpSpMkLst>
            <pc:docMk/>
            <pc:sldMk cId="3298155882" sldId="753"/>
            <ac:grpSpMk id="14" creationId="{C4687827-D73A-4F96-983F-CE6E9C07F8B2}"/>
          </ac:grpSpMkLst>
        </pc:grpChg>
        <pc:cxnChg chg="add mod">
          <ac:chgData name="farouk abu hassanain" userId="319a4f4791f24b01" providerId="LiveId" clId="{7D07C8C1-2B00-48F5-A5E2-4AC5C6320BAA}" dt="2020-04-08T23:35:22.627" v="279" actId="14100"/>
          <ac:cxnSpMkLst>
            <pc:docMk/>
            <pc:sldMk cId="3298155882" sldId="753"/>
            <ac:cxnSpMk id="32" creationId="{537464E7-6BDF-4D89-B0A5-85731F9E01A3}"/>
          </ac:cxnSpMkLst>
        </pc:cxnChg>
        <pc:cxnChg chg="add mod">
          <ac:chgData name="farouk abu hassanain" userId="319a4f4791f24b01" providerId="LiveId" clId="{7D07C8C1-2B00-48F5-A5E2-4AC5C6320BAA}" dt="2020-04-08T23:35:01.372" v="269" actId="14100"/>
          <ac:cxnSpMkLst>
            <pc:docMk/>
            <pc:sldMk cId="3298155882" sldId="753"/>
            <ac:cxnSpMk id="41" creationId="{656C2493-FBD0-4478-A655-7330D959B826}"/>
          </ac:cxnSpMkLst>
        </pc:cxnChg>
        <pc:cxnChg chg="add mod">
          <ac:chgData name="farouk abu hassanain" userId="319a4f4791f24b01" providerId="LiveId" clId="{7D07C8C1-2B00-48F5-A5E2-4AC5C6320BAA}" dt="2020-04-08T23:35:26.152" v="280" actId="14100"/>
          <ac:cxnSpMkLst>
            <pc:docMk/>
            <pc:sldMk cId="3298155882" sldId="753"/>
            <ac:cxnSpMk id="43" creationId="{EE410A5B-46D0-4CE5-80DB-36B55E905A75}"/>
          </ac:cxnSpMkLst>
        </pc:cxnChg>
      </pc:sldChg>
      <pc:sldChg chg="addSp delSp modSp add delAnim">
        <pc:chgData name="farouk abu hassanain" userId="319a4f4791f24b01" providerId="LiveId" clId="{7D07C8C1-2B00-48F5-A5E2-4AC5C6320BAA}" dt="2020-04-09T10:11:03.536" v="957" actId="2085"/>
        <pc:sldMkLst>
          <pc:docMk/>
          <pc:sldMk cId="1454500362" sldId="754"/>
        </pc:sldMkLst>
        <pc:spChg chg="mod">
          <ac:chgData name="farouk abu hassanain" userId="319a4f4791f24b01" providerId="LiveId" clId="{7D07C8C1-2B00-48F5-A5E2-4AC5C6320BAA}" dt="2020-04-08T23:43:08.983" v="350"/>
          <ac:spMkLst>
            <pc:docMk/>
            <pc:sldMk cId="1454500362" sldId="754"/>
            <ac:spMk id="7" creationId="{5C5D26A2-F217-42A4-8295-5A0E92D70FAD}"/>
          </ac:spMkLst>
        </pc:spChg>
        <pc:spChg chg="add mod topLvl">
          <ac:chgData name="farouk abu hassanain" userId="319a4f4791f24b01" providerId="LiveId" clId="{7D07C8C1-2B00-48F5-A5E2-4AC5C6320BAA}" dt="2020-04-09T10:10:23.119" v="952" actId="164"/>
          <ac:spMkLst>
            <pc:docMk/>
            <pc:sldMk cId="1454500362" sldId="754"/>
            <ac:spMk id="10" creationId="{EC209E2F-166D-42EF-807F-827906B4185A}"/>
          </ac:spMkLst>
        </pc:spChg>
        <pc:spChg chg="add mod topLvl">
          <ac:chgData name="farouk abu hassanain" userId="319a4f4791f24b01" providerId="LiveId" clId="{7D07C8C1-2B00-48F5-A5E2-4AC5C6320BAA}" dt="2020-04-09T10:10:23.119" v="952" actId="164"/>
          <ac:spMkLst>
            <pc:docMk/>
            <pc:sldMk cId="1454500362" sldId="754"/>
            <ac:spMk id="11" creationId="{3F2F2D82-5F9C-4AE2-A37C-669B22D4B9D9}"/>
          </ac:spMkLst>
        </pc:spChg>
        <pc:spChg chg="add mod topLvl">
          <ac:chgData name="farouk abu hassanain" userId="319a4f4791f24b01" providerId="LiveId" clId="{7D07C8C1-2B00-48F5-A5E2-4AC5C6320BAA}" dt="2020-04-09T10:10:23.119" v="952" actId="164"/>
          <ac:spMkLst>
            <pc:docMk/>
            <pc:sldMk cId="1454500362" sldId="754"/>
            <ac:spMk id="12" creationId="{D08C6463-CCEB-4479-ABF7-1FB5826A9DBC}"/>
          </ac:spMkLst>
        </pc:spChg>
        <pc:spChg chg="del">
          <ac:chgData name="farouk abu hassanain" userId="319a4f4791f24b01" providerId="LiveId" clId="{7D07C8C1-2B00-48F5-A5E2-4AC5C6320BAA}" dt="2020-04-08T23:43:13.720" v="351" actId="478"/>
          <ac:spMkLst>
            <pc:docMk/>
            <pc:sldMk cId="1454500362" sldId="754"/>
            <ac:spMk id="27" creationId="{9E306FE2-F670-45AD-8F0C-41B2D4A6BACD}"/>
          </ac:spMkLst>
        </pc:spChg>
        <pc:spChg chg="del">
          <ac:chgData name="farouk abu hassanain" userId="319a4f4791f24b01" providerId="LiveId" clId="{7D07C8C1-2B00-48F5-A5E2-4AC5C6320BAA}" dt="2020-04-08T23:43:13.720" v="351" actId="478"/>
          <ac:spMkLst>
            <pc:docMk/>
            <pc:sldMk cId="1454500362" sldId="754"/>
            <ac:spMk id="28" creationId="{0540263B-7E6E-4C40-A227-D7A5C2D10BC5}"/>
          </ac:spMkLst>
        </pc:spChg>
        <pc:spChg chg="mod topLvl">
          <ac:chgData name="farouk abu hassanain" userId="319a4f4791f24b01" providerId="LiveId" clId="{7D07C8C1-2B00-48F5-A5E2-4AC5C6320BAA}" dt="2020-04-09T10:10:56.936" v="955" actId="2085"/>
          <ac:spMkLst>
            <pc:docMk/>
            <pc:sldMk cId="1454500362" sldId="754"/>
            <ac:spMk id="29" creationId="{962A26C6-A70A-496E-883A-0E0750831423}"/>
          </ac:spMkLst>
        </pc:spChg>
        <pc:spChg chg="del mod">
          <ac:chgData name="farouk abu hassanain" userId="319a4f4791f24b01" providerId="LiveId" clId="{7D07C8C1-2B00-48F5-A5E2-4AC5C6320BAA}" dt="2020-04-09T09:01:55.387" v="775" actId="478"/>
          <ac:spMkLst>
            <pc:docMk/>
            <pc:sldMk cId="1454500362" sldId="754"/>
            <ac:spMk id="30" creationId="{175D8DD5-C189-407E-B172-96773A6A5BC6}"/>
          </ac:spMkLst>
        </pc:spChg>
        <pc:spChg chg="mod topLvl">
          <ac:chgData name="farouk abu hassanain" userId="319a4f4791f24b01" providerId="LiveId" clId="{7D07C8C1-2B00-48F5-A5E2-4AC5C6320BAA}" dt="2020-04-09T10:10:52.132" v="954" actId="2085"/>
          <ac:spMkLst>
            <pc:docMk/>
            <pc:sldMk cId="1454500362" sldId="754"/>
            <ac:spMk id="31" creationId="{E9D6B7D1-AEC3-4C8E-9B20-AB23BAC24385}"/>
          </ac:spMkLst>
        </pc:spChg>
        <pc:spChg chg="del">
          <ac:chgData name="farouk abu hassanain" userId="319a4f4791f24b01" providerId="LiveId" clId="{7D07C8C1-2B00-48F5-A5E2-4AC5C6320BAA}" dt="2020-04-08T23:43:13.720" v="351" actId="478"/>
          <ac:spMkLst>
            <pc:docMk/>
            <pc:sldMk cId="1454500362" sldId="754"/>
            <ac:spMk id="33" creationId="{0C9C128A-AC56-456C-B1E2-ED04C5C31EE3}"/>
          </ac:spMkLst>
        </pc:spChg>
        <pc:spChg chg="mod topLvl">
          <ac:chgData name="farouk abu hassanain" userId="319a4f4791f24b01" providerId="LiveId" clId="{7D07C8C1-2B00-48F5-A5E2-4AC5C6320BAA}" dt="2020-04-09T10:10:23.119" v="952" actId="164"/>
          <ac:spMkLst>
            <pc:docMk/>
            <pc:sldMk cId="1454500362" sldId="754"/>
            <ac:spMk id="33" creationId="{654CE2F6-6FEE-4463-844F-F480AACEE9D2}"/>
          </ac:spMkLst>
        </pc:spChg>
        <pc:spChg chg="add mod topLvl">
          <ac:chgData name="farouk abu hassanain" userId="319a4f4791f24b01" providerId="LiveId" clId="{7D07C8C1-2B00-48F5-A5E2-4AC5C6320BAA}" dt="2020-04-09T10:10:06.277" v="949" actId="164"/>
          <ac:spMkLst>
            <pc:docMk/>
            <pc:sldMk cId="1454500362" sldId="754"/>
            <ac:spMk id="34" creationId="{0AAA79EB-5236-496A-B764-D362E88FBABB}"/>
          </ac:spMkLst>
        </pc:spChg>
        <pc:spChg chg="add del mod">
          <ac:chgData name="farouk abu hassanain" userId="319a4f4791f24b01" providerId="LiveId" clId="{7D07C8C1-2B00-48F5-A5E2-4AC5C6320BAA}" dt="2020-04-08T23:47:32.421" v="361"/>
          <ac:spMkLst>
            <pc:docMk/>
            <pc:sldMk cId="1454500362" sldId="754"/>
            <ac:spMk id="35" creationId="{0045275A-7049-4EA7-9C7E-CE42B2820717}"/>
          </ac:spMkLst>
        </pc:spChg>
        <pc:spChg chg="mod ord topLvl">
          <ac:chgData name="farouk abu hassanain" userId="319a4f4791f24b01" providerId="LiveId" clId="{7D07C8C1-2B00-48F5-A5E2-4AC5C6320BAA}" dt="2020-04-09T09:06:19.586" v="813" actId="208"/>
          <ac:spMkLst>
            <pc:docMk/>
            <pc:sldMk cId="1454500362" sldId="754"/>
            <ac:spMk id="36" creationId="{5C09609B-9B82-436C-BEC5-953BBFB547CF}"/>
          </ac:spMkLst>
        </pc:spChg>
        <pc:spChg chg="add del mod">
          <ac:chgData name="farouk abu hassanain" userId="319a4f4791f24b01" providerId="LiveId" clId="{7D07C8C1-2B00-48F5-A5E2-4AC5C6320BAA}" dt="2020-04-08T23:47:32.421" v="361"/>
          <ac:spMkLst>
            <pc:docMk/>
            <pc:sldMk cId="1454500362" sldId="754"/>
            <ac:spMk id="36" creationId="{E009D7B3-E6DC-4670-BECA-BF3BDC75298E}"/>
          </ac:spMkLst>
        </pc:spChg>
        <pc:spChg chg="add mod topLvl">
          <ac:chgData name="farouk abu hassanain" userId="319a4f4791f24b01" providerId="LiveId" clId="{7D07C8C1-2B00-48F5-A5E2-4AC5C6320BAA}" dt="2020-04-09T09:02:13.884" v="780" actId="165"/>
          <ac:spMkLst>
            <pc:docMk/>
            <pc:sldMk cId="1454500362" sldId="754"/>
            <ac:spMk id="37" creationId="{483A0B69-89A2-487F-93B6-5FB7D4650325}"/>
          </ac:spMkLst>
        </pc:spChg>
        <pc:spChg chg="add del mod">
          <ac:chgData name="farouk abu hassanain" userId="319a4f4791f24b01" providerId="LiveId" clId="{7D07C8C1-2B00-48F5-A5E2-4AC5C6320BAA}" dt="2020-04-08T23:47:51.142" v="368" actId="478"/>
          <ac:spMkLst>
            <pc:docMk/>
            <pc:sldMk cId="1454500362" sldId="754"/>
            <ac:spMk id="38" creationId="{1B35DD0E-613A-490E-AEAC-FB8B67BA8712}"/>
          </ac:spMkLst>
        </pc:spChg>
        <pc:spChg chg="mod">
          <ac:chgData name="farouk abu hassanain" userId="319a4f4791f24b01" providerId="LiveId" clId="{7D07C8C1-2B00-48F5-A5E2-4AC5C6320BAA}" dt="2020-04-09T09:00:40.656" v="633" actId="208"/>
          <ac:spMkLst>
            <pc:docMk/>
            <pc:sldMk cId="1454500362" sldId="754"/>
            <ac:spMk id="38" creationId="{BD0D89DE-ADEB-48C6-BA0D-A7CC73185791}"/>
          </ac:spMkLst>
        </pc:spChg>
        <pc:spChg chg="mod">
          <ac:chgData name="farouk abu hassanain" userId="319a4f4791f24b01" providerId="LiveId" clId="{7D07C8C1-2B00-48F5-A5E2-4AC5C6320BAA}" dt="2020-04-09T09:00:40.656" v="633" actId="208"/>
          <ac:spMkLst>
            <pc:docMk/>
            <pc:sldMk cId="1454500362" sldId="754"/>
            <ac:spMk id="39" creationId="{8C17012E-D594-43E8-89D3-2A54F6CE25C3}"/>
          </ac:spMkLst>
        </pc:spChg>
        <pc:spChg chg="mod topLvl">
          <ac:chgData name="farouk abu hassanain" userId="319a4f4791f24b01" providerId="LiveId" clId="{7D07C8C1-2B00-48F5-A5E2-4AC5C6320BAA}" dt="2020-04-09T09:02:13.884" v="780" actId="165"/>
          <ac:spMkLst>
            <pc:docMk/>
            <pc:sldMk cId="1454500362" sldId="754"/>
            <ac:spMk id="40" creationId="{1D5D0EEC-38E8-4948-AA97-2F902EE8F885}"/>
          </ac:spMkLst>
        </pc:spChg>
        <pc:spChg chg="mod">
          <ac:chgData name="farouk abu hassanain" userId="319a4f4791f24b01" providerId="LiveId" clId="{7D07C8C1-2B00-48F5-A5E2-4AC5C6320BAA}" dt="2020-04-09T09:00:40.656" v="633" actId="208"/>
          <ac:spMkLst>
            <pc:docMk/>
            <pc:sldMk cId="1454500362" sldId="754"/>
            <ac:spMk id="41" creationId="{AE8800D1-698E-468E-9A21-31DB9C2FB0D0}"/>
          </ac:spMkLst>
        </pc:spChg>
        <pc:spChg chg="mod">
          <ac:chgData name="farouk abu hassanain" userId="319a4f4791f24b01" providerId="LiveId" clId="{7D07C8C1-2B00-48F5-A5E2-4AC5C6320BAA}" dt="2020-04-09T10:05:13.788" v="827" actId="207"/>
          <ac:spMkLst>
            <pc:docMk/>
            <pc:sldMk cId="1454500362" sldId="754"/>
            <ac:spMk id="42" creationId="{79BA92B1-3357-4679-8701-DD21DF2DC83F}"/>
          </ac:spMkLst>
        </pc:spChg>
        <pc:spChg chg="del">
          <ac:chgData name="farouk abu hassanain" userId="319a4f4791f24b01" providerId="LiveId" clId="{7D07C8C1-2B00-48F5-A5E2-4AC5C6320BAA}" dt="2020-04-08T23:43:13.720" v="351" actId="478"/>
          <ac:spMkLst>
            <pc:docMk/>
            <pc:sldMk cId="1454500362" sldId="754"/>
            <ac:spMk id="42" creationId="{8A055B2A-9B65-4A39-ACBE-104119BE856C}"/>
          </ac:spMkLst>
        </pc:spChg>
        <pc:spChg chg="mod">
          <ac:chgData name="farouk abu hassanain" userId="319a4f4791f24b01" providerId="LiveId" clId="{7D07C8C1-2B00-48F5-A5E2-4AC5C6320BAA}" dt="2020-04-09T09:00:40.656" v="633" actId="208"/>
          <ac:spMkLst>
            <pc:docMk/>
            <pc:sldMk cId="1454500362" sldId="754"/>
            <ac:spMk id="43" creationId="{70111A09-A29A-4DEC-BF1C-21BFACAFA388}"/>
          </ac:spMkLst>
        </pc:spChg>
        <pc:spChg chg="del">
          <ac:chgData name="farouk abu hassanain" userId="319a4f4791f24b01" providerId="LiveId" clId="{7D07C8C1-2B00-48F5-A5E2-4AC5C6320BAA}" dt="2020-04-08T23:43:13.720" v="351" actId="478"/>
          <ac:spMkLst>
            <pc:docMk/>
            <pc:sldMk cId="1454500362" sldId="754"/>
            <ac:spMk id="44" creationId="{200FFAF1-D48B-422F-BA29-C9AEDB81BB7E}"/>
          </ac:spMkLst>
        </pc:spChg>
        <pc:spChg chg="ord">
          <ac:chgData name="farouk abu hassanain" userId="319a4f4791f24b01" providerId="LiveId" clId="{7D07C8C1-2B00-48F5-A5E2-4AC5C6320BAA}" dt="2020-04-09T09:04:46.165" v="806" actId="166"/>
          <ac:spMkLst>
            <pc:docMk/>
            <pc:sldMk cId="1454500362" sldId="754"/>
            <ac:spMk id="45" creationId="{25C99A01-6374-4748-84EE-7669935C0AE0}"/>
          </ac:spMkLst>
        </pc:spChg>
        <pc:spChg chg="del">
          <ac:chgData name="farouk abu hassanain" userId="319a4f4791f24b01" providerId="LiveId" clId="{7D07C8C1-2B00-48F5-A5E2-4AC5C6320BAA}" dt="2020-04-08T23:43:13.720" v="351" actId="478"/>
          <ac:spMkLst>
            <pc:docMk/>
            <pc:sldMk cId="1454500362" sldId="754"/>
            <ac:spMk id="46" creationId="{C3ACE337-16CF-4B3B-AB92-E24C6C02AE93}"/>
          </ac:spMkLst>
        </pc:spChg>
        <pc:spChg chg="del">
          <ac:chgData name="farouk abu hassanain" userId="319a4f4791f24b01" providerId="LiveId" clId="{7D07C8C1-2B00-48F5-A5E2-4AC5C6320BAA}" dt="2020-04-08T23:43:13.720" v="351" actId="478"/>
          <ac:spMkLst>
            <pc:docMk/>
            <pc:sldMk cId="1454500362" sldId="754"/>
            <ac:spMk id="47" creationId="{B886C476-4C87-4907-B1A5-A2604A7D3431}"/>
          </ac:spMkLst>
        </pc:spChg>
        <pc:spChg chg="mod topLvl">
          <ac:chgData name="farouk abu hassanain" userId="319a4f4791f24b01" providerId="LiveId" clId="{7D07C8C1-2B00-48F5-A5E2-4AC5C6320BAA}" dt="2020-04-09T10:11:00.102" v="956" actId="2085"/>
          <ac:spMkLst>
            <pc:docMk/>
            <pc:sldMk cId="1454500362" sldId="754"/>
            <ac:spMk id="48" creationId="{15982E29-AF86-4CAE-813D-580EAB280811}"/>
          </ac:spMkLst>
        </pc:spChg>
        <pc:spChg chg="del">
          <ac:chgData name="farouk abu hassanain" userId="319a4f4791f24b01" providerId="LiveId" clId="{7D07C8C1-2B00-48F5-A5E2-4AC5C6320BAA}" dt="2020-04-08T23:43:13.720" v="351" actId="478"/>
          <ac:spMkLst>
            <pc:docMk/>
            <pc:sldMk cId="1454500362" sldId="754"/>
            <ac:spMk id="48" creationId="{4BC3D645-1491-49A5-85A6-5C9E7079C340}"/>
          </ac:spMkLst>
        </pc:spChg>
        <pc:spChg chg="del mod">
          <ac:chgData name="farouk abu hassanain" userId="319a4f4791f24b01" providerId="LiveId" clId="{7D07C8C1-2B00-48F5-A5E2-4AC5C6320BAA}" dt="2020-04-09T09:01:53.476" v="774" actId="478"/>
          <ac:spMkLst>
            <pc:docMk/>
            <pc:sldMk cId="1454500362" sldId="754"/>
            <ac:spMk id="49" creationId="{5831B9E4-9F1A-4417-8C3B-D76D42688F18}"/>
          </ac:spMkLst>
        </pc:spChg>
        <pc:spChg chg="del">
          <ac:chgData name="farouk abu hassanain" userId="319a4f4791f24b01" providerId="LiveId" clId="{7D07C8C1-2B00-48F5-A5E2-4AC5C6320BAA}" dt="2020-04-08T23:43:13.720" v="351" actId="478"/>
          <ac:spMkLst>
            <pc:docMk/>
            <pc:sldMk cId="1454500362" sldId="754"/>
            <ac:spMk id="49" creationId="{9FBEE59F-5F21-469A-983F-0BA6E8B73D37}"/>
          </ac:spMkLst>
        </pc:spChg>
        <pc:spChg chg="del">
          <ac:chgData name="farouk abu hassanain" userId="319a4f4791f24b01" providerId="LiveId" clId="{7D07C8C1-2B00-48F5-A5E2-4AC5C6320BAA}" dt="2020-04-08T23:43:13.720" v="351" actId="478"/>
          <ac:spMkLst>
            <pc:docMk/>
            <pc:sldMk cId="1454500362" sldId="754"/>
            <ac:spMk id="50" creationId="{CFCB5463-596A-4FAD-A7FC-0F61A33842AA}"/>
          </ac:spMkLst>
        </pc:spChg>
        <pc:spChg chg="mod topLvl">
          <ac:chgData name="farouk abu hassanain" userId="319a4f4791f24b01" providerId="LiveId" clId="{7D07C8C1-2B00-48F5-A5E2-4AC5C6320BAA}" dt="2020-04-09T10:10:23.119" v="952" actId="164"/>
          <ac:spMkLst>
            <pc:docMk/>
            <pc:sldMk cId="1454500362" sldId="754"/>
            <ac:spMk id="50" creationId="{F26B6202-E071-4960-AD1F-0016C67319CD}"/>
          </ac:spMkLst>
        </pc:spChg>
        <pc:spChg chg="del">
          <ac:chgData name="farouk abu hassanain" userId="319a4f4791f24b01" providerId="LiveId" clId="{7D07C8C1-2B00-48F5-A5E2-4AC5C6320BAA}" dt="2020-04-08T23:43:13.720" v="351" actId="478"/>
          <ac:spMkLst>
            <pc:docMk/>
            <pc:sldMk cId="1454500362" sldId="754"/>
            <ac:spMk id="51" creationId="{C4915064-99E2-4177-88FF-6EBAB605936A}"/>
          </ac:spMkLst>
        </pc:spChg>
        <pc:spChg chg="del">
          <ac:chgData name="farouk abu hassanain" userId="319a4f4791f24b01" providerId="LiveId" clId="{7D07C8C1-2B00-48F5-A5E2-4AC5C6320BAA}" dt="2020-04-08T23:43:13.720" v="351" actId="478"/>
          <ac:spMkLst>
            <pc:docMk/>
            <pc:sldMk cId="1454500362" sldId="754"/>
            <ac:spMk id="54" creationId="{1A479E37-4B40-4916-8C9A-E33F8AC6951E}"/>
          </ac:spMkLst>
        </pc:spChg>
        <pc:spChg chg="mod topLvl">
          <ac:chgData name="farouk abu hassanain" userId="319a4f4791f24b01" providerId="LiveId" clId="{7D07C8C1-2B00-48F5-A5E2-4AC5C6320BAA}" dt="2020-04-09T10:10:23.119" v="952" actId="164"/>
          <ac:spMkLst>
            <pc:docMk/>
            <pc:sldMk cId="1454500362" sldId="754"/>
            <ac:spMk id="54" creationId="{BBDCD5AC-B846-48B5-B4CB-A21420F9344A}"/>
          </ac:spMkLst>
        </pc:spChg>
        <pc:spChg chg="del topLvl">
          <ac:chgData name="farouk abu hassanain" userId="319a4f4791f24b01" providerId="LiveId" clId="{7D07C8C1-2B00-48F5-A5E2-4AC5C6320BAA}" dt="2020-04-08T23:53:50.633" v="409" actId="478"/>
          <ac:spMkLst>
            <pc:docMk/>
            <pc:sldMk cId="1454500362" sldId="754"/>
            <ac:spMk id="55" creationId="{014C6BA9-8974-4680-92AB-76F8CDD2EE6E}"/>
          </ac:spMkLst>
        </pc:spChg>
        <pc:spChg chg="mod ord topLvl">
          <ac:chgData name="farouk abu hassanain" userId="319a4f4791f24b01" providerId="LiveId" clId="{7D07C8C1-2B00-48F5-A5E2-4AC5C6320BAA}" dt="2020-04-09T09:06:19.586" v="813" actId="208"/>
          <ac:spMkLst>
            <pc:docMk/>
            <pc:sldMk cId="1454500362" sldId="754"/>
            <ac:spMk id="56" creationId="{65348096-2A1D-4304-8589-17E3C5BCE432}"/>
          </ac:spMkLst>
        </pc:spChg>
        <pc:spChg chg="del">
          <ac:chgData name="farouk abu hassanain" userId="319a4f4791f24b01" providerId="LiveId" clId="{7D07C8C1-2B00-48F5-A5E2-4AC5C6320BAA}" dt="2020-04-08T23:43:13.720" v="351" actId="478"/>
          <ac:spMkLst>
            <pc:docMk/>
            <pc:sldMk cId="1454500362" sldId="754"/>
            <ac:spMk id="56" creationId="{7DEB336D-4432-44F9-A108-7AB9C2C42E70}"/>
          </ac:spMkLst>
        </pc:spChg>
        <pc:spChg chg="del">
          <ac:chgData name="farouk abu hassanain" userId="319a4f4791f24b01" providerId="LiveId" clId="{7D07C8C1-2B00-48F5-A5E2-4AC5C6320BAA}" dt="2020-04-08T23:43:13.720" v="351" actId="478"/>
          <ac:spMkLst>
            <pc:docMk/>
            <pc:sldMk cId="1454500362" sldId="754"/>
            <ac:spMk id="57" creationId="{A0651CFD-C7F4-46FC-ABF4-77C02CF88F3C}"/>
          </ac:spMkLst>
        </pc:spChg>
        <pc:spChg chg="mod">
          <ac:chgData name="farouk abu hassanain" userId="319a4f4791f24b01" providerId="LiveId" clId="{7D07C8C1-2B00-48F5-A5E2-4AC5C6320BAA}" dt="2020-04-09T09:00:40.656" v="633" actId="208"/>
          <ac:spMkLst>
            <pc:docMk/>
            <pc:sldMk cId="1454500362" sldId="754"/>
            <ac:spMk id="57" creationId="{FF0C8D55-C9A2-4AA9-8780-2AECAA197919}"/>
          </ac:spMkLst>
        </pc:spChg>
        <pc:spChg chg="del">
          <ac:chgData name="farouk abu hassanain" userId="319a4f4791f24b01" providerId="LiveId" clId="{7D07C8C1-2B00-48F5-A5E2-4AC5C6320BAA}" dt="2020-04-08T23:43:13.720" v="351" actId="478"/>
          <ac:spMkLst>
            <pc:docMk/>
            <pc:sldMk cId="1454500362" sldId="754"/>
            <ac:spMk id="58" creationId="{129D9A24-0EF7-43B1-90D7-2EB9C8CE5F89}"/>
          </ac:spMkLst>
        </pc:spChg>
        <pc:spChg chg="mod">
          <ac:chgData name="farouk abu hassanain" userId="319a4f4791f24b01" providerId="LiveId" clId="{7D07C8C1-2B00-48F5-A5E2-4AC5C6320BAA}" dt="2020-04-09T09:00:40.656" v="633" actId="208"/>
          <ac:spMkLst>
            <pc:docMk/>
            <pc:sldMk cId="1454500362" sldId="754"/>
            <ac:spMk id="58" creationId="{C6A98C0E-6E15-464E-A73F-DF2874B26427}"/>
          </ac:spMkLst>
        </pc:spChg>
        <pc:spChg chg="mod">
          <ac:chgData name="farouk abu hassanain" userId="319a4f4791f24b01" providerId="LiveId" clId="{7D07C8C1-2B00-48F5-A5E2-4AC5C6320BAA}" dt="2020-04-09T09:00:40.656" v="633" actId="208"/>
          <ac:spMkLst>
            <pc:docMk/>
            <pc:sldMk cId="1454500362" sldId="754"/>
            <ac:spMk id="59" creationId="{3DA4B6D7-268F-45AC-BBA1-07906C8832FB}"/>
          </ac:spMkLst>
        </pc:spChg>
        <pc:spChg chg="del">
          <ac:chgData name="farouk abu hassanain" userId="319a4f4791f24b01" providerId="LiveId" clId="{7D07C8C1-2B00-48F5-A5E2-4AC5C6320BAA}" dt="2020-04-08T23:43:13.720" v="351" actId="478"/>
          <ac:spMkLst>
            <pc:docMk/>
            <pc:sldMk cId="1454500362" sldId="754"/>
            <ac:spMk id="59" creationId="{67511713-DD43-4B74-8B81-5D897619808D}"/>
          </ac:spMkLst>
        </pc:spChg>
        <pc:spChg chg="mod">
          <ac:chgData name="farouk abu hassanain" userId="319a4f4791f24b01" providerId="LiveId" clId="{7D07C8C1-2B00-48F5-A5E2-4AC5C6320BAA}" dt="2020-04-09T10:05:34.079" v="834" actId="207"/>
          <ac:spMkLst>
            <pc:docMk/>
            <pc:sldMk cId="1454500362" sldId="754"/>
            <ac:spMk id="60" creationId="{CF15AADF-C0FA-44ED-8E3A-60D3B12514F1}"/>
          </ac:spMkLst>
        </pc:spChg>
        <pc:spChg chg="del">
          <ac:chgData name="farouk abu hassanain" userId="319a4f4791f24b01" providerId="LiveId" clId="{7D07C8C1-2B00-48F5-A5E2-4AC5C6320BAA}" dt="2020-04-08T23:43:13.720" v="351" actId="478"/>
          <ac:spMkLst>
            <pc:docMk/>
            <pc:sldMk cId="1454500362" sldId="754"/>
            <ac:spMk id="60" creationId="{D7B8D56D-93D3-49CF-A856-91EE08FF9141}"/>
          </ac:spMkLst>
        </pc:spChg>
        <pc:spChg chg="mod">
          <ac:chgData name="farouk abu hassanain" userId="319a4f4791f24b01" providerId="LiveId" clId="{7D07C8C1-2B00-48F5-A5E2-4AC5C6320BAA}" dt="2020-04-09T09:00:40.656" v="633" actId="208"/>
          <ac:spMkLst>
            <pc:docMk/>
            <pc:sldMk cId="1454500362" sldId="754"/>
            <ac:spMk id="61" creationId="{829FA693-51C7-4FE9-91DA-69549DB7F15F}"/>
          </ac:spMkLst>
        </pc:spChg>
        <pc:spChg chg="del">
          <ac:chgData name="farouk abu hassanain" userId="319a4f4791f24b01" providerId="LiveId" clId="{7D07C8C1-2B00-48F5-A5E2-4AC5C6320BAA}" dt="2020-04-08T23:43:13.720" v="351" actId="478"/>
          <ac:spMkLst>
            <pc:docMk/>
            <pc:sldMk cId="1454500362" sldId="754"/>
            <ac:spMk id="61" creationId="{FE9D08B9-CEB1-48F6-9F98-EFFA091C9ECA}"/>
          </ac:spMkLst>
        </pc:spChg>
        <pc:spChg chg="del">
          <ac:chgData name="farouk abu hassanain" userId="319a4f4791f24b01" providerId="LiveId" clId="{7D07C8C1-2B00-48F5-A5E2-4AC5C6320BAA}" dt="2020-04-08T23:53:45.259" v="408" actId="478"/>
          <ac:spMkLst>
            <pc:docMk/>
            <pc:sldMk cId="1454500362" sldId="754"/>
            <ac:spMk id="66" creationId="{B438A4CE-7103-4621-A961-34E81AE2268D}"/>
          </ac:spMkLst>
        </pc:spChg>
        <pc:spChg chg="mod topLvl">
          <ac:chgData name="farouk abu hassanain" userId="319a4f4791f24b01" providerId="LiveId" clId="{7D07C8C1-2B00-48F5-A5E2-4AC5C6320BAA}" dt="2020-04-09T09:59:34.575" v="814" actId="1076"/>
          <ac:spMkLst>
            <pc:docMk/>
            <pc:sldMk cId="1454500362" sldId="754"/>
            <ac:spMk id="67" creationId="{37F5B36A-1F14-4CBF-909F-CE5CA5648D3A}"/>
          </ac:spMkLst>
        </pc:spChg>
        <pc:spChg chg="add mod topLvl">
          <ac:chgData name="farouk abu hassanain" userId="319a4f4791f24b01" providerId="LiveId" clId="{7D07C8C1-2B00-48F5-A5E2-4AC5C6320BAA}" dt="2020-04-09T09:02:13.884" v="780" actId="165"/>
          <ac:spMkLst>
            <pc:docMk/>
            <pc:sldMk cId="1454500362" sldId="754"/>
            <ac:spMk id="68" creationId="{9BB0FBCA-816B-459B-AC95-6A962F8D7A82}"/>
          </ac:spMkLst>
        </pc:spChg>
        <pc:spChg chg="mod topLvl">
          <ac:chgData name="farouk abu hassanain" userId="319a4f4791f24b01" providerId="LiveId" clId="{7D07C8C1-2B00-48F5-A5E2-4AC5C6320BAA}" dt="2020-04-09T10:11:03.536" v="957" actId="2085"/>
          <ac:spMkLst>
            <pc:docMk/>
            <pc:sldMk cId="1454500362" sldId="754"/>
            <ac:spMk id="70" creationId="{516EC275-DFBA-428C-A4C3-90682AE3E6F2}"/>
          </ac:spMkLst>
        </pc:spChg>
        <pc:spChg chg="del mod">
          <ac:chgData name="farouk abu hassanain" userId="319a4f4791f24b01" providerId="LiveId" clId="{7D07C8C1-2B00-48F5-A5E2-4AC5C6320BAA}" dt="2020-04-09T09:01:51.237" v="773" actId="478"/>
          <ac:spMkLst>
            <pc:docMk/>
            <pc:sldMk cId="1454500362" sldId="754"/>
            <ac:spMk id="71" creationId="{5B2EFCDB-C5A9-4970-8D3D-9B07D5F08676}"/>
          </ac:spMkLst>
        </pc:spChg>
        <pc:spChg chg="mod topLvl">
          <ac:chgData name="farouk abu hassanain" userId="319a4f4791f24b01" providerId="LiveId" clId="{7D07C8C1-2B00-48F5-A5E2-4AC5C6320BAA}" dt="2020-04-09T10:10:06.277" v="949" actId="164"/>
          <ac:spMkLst>
            <pc:docMk/>
            <pc:sldMk cId="1454500362" sldId="754"/>
            <ac:spMk id="72" creationId="{AF20FF11-78D7-408D-81F3-2B4808222791}"/>
          </ac:spMkLst>
        </pc:spChg>
        <pc:spChg chg="mod topLvl">
          <ac:chgData name="farouk abu hassanain" userId="319a4f4791f24b01" providerId="LiveId" clId="{7D07C8C1-2B00-48F5-A5E2-4AC5C6320BAA}" dt="2020-04-09T10:10:06.277" v="949" actId="164"/>
          <ac:spMkLst>
            <pc:docMk/>
            <pc:sldMk cId="1454500362" sldId="754"/>
            <ac:spMk id="74" creationId="{71AB2C1E-DB88-4460-B68B-C81583887255}"/>
          </ac:spMkLst>
        </pc:spChg>
        <pc:spChg chg="mod ord topLvl">
          <ac:chgData name="farouk abu hassanain" userId="319a4f4791f24b01" providerId="LiveId" clId="{7D07C8C1-2B00-48F5-A5E2-4AC5C6320BAA}" dt="2020-04-09T09:06:19.586" v="813" actId="208"/>
          <ac:spMkLst>
            <pc:docMk/>
            <pc:sldMk cId="1454500362" sldId="754"/>
            <ac:spMk id="76" creationId="{D39EE43C-6E9F-4856-AD7B-143267704B08}"/>
          </ac:spMkLst>
        </pc:spChg>
        <pc:spChg chg="mod">
          <ac:chgData name="farouk abu hassanain" userId="319a4f4791f24b01" providerId="LiveId" clId="{7D07C8C1-2B00-48F5-A5E2-4AC5C6320BAA}" dt="2020-04-09T09:00:40.656" v="633" actId="208"/>
          <ac:spMkLst>
            <pc:docMk/>
            <pc:sldMk cId="1454500362" sldId="754"/>
            <ac:spMk id="77" creationId="{250C8DE2-86DB-43C3-B586-811A5DF6F20C}"/>
          </ac:spMkLst>
        </pc:spChg>
        <pc:spChg chg="mod">
          <ac:chgData name="farouk abu hassanain" userId="319a4f4791f24b01" providerId="LiveId" clId="{7D07C8C1-2B00-48F5-A5E2-4AC5C6320BAA}" dt="2020-04-09T09:00:40.656" v="633" actId="208"/>
          <ac:spMkLst>
            <pc:docMk/>
            <pc:sldMk cId="1454500362" sldId="754"/>
            <ac:spMk id="78" creationId="{071A094F-26B8-4324-80A5-86A3508E17D6}"/>
          </ac:spMkLst>
        </pc:spChg>
        <pc:spChg chg="mod">
          <ac:chgData name="farouk abu hassanain" userId="319a4f4791f24b01" providerId="LiveId" clId="{7D07C8C1-2B00-48F5-A5E2-4AC5C6320BAA}" dt="2020-04-09T09:00:40.656" v="633" actId="208"/>
          <ac:spMkLst>
            <pc:docMk/>
            <pc:sldMk cId="1454500362" sldId="754"/>
            <ac:spMk id="79" creationId="{228F531D-14BC-4578-A439-EAA80C35B464}"/>
          </ac:spMkLst>
        </pc:spChg>
        <pc:spChg chg="mod">
          <ac:chgData name="farouk abu hassanain" userId="319a4f4791f24b01" providerId="LiveId" clId="{7D07C8C1-2B00-48F5-A5E2-4AC5C6320BAA}" dt="2020-04-09T10:05:45.551" v="840" actId="207"/>
          <ac:spMkLst>
            <pc:docMk/>
            <pc:sldMk cId="1454500362" sldId="754"/>
            <ac:spMk id="80" creationId="{68744E19-B8CB-48CC-B65F-C9F25CCBBD96}"/>
          </ac:spMkLst>
        </pc:spChg>
        <pc:spChg chg="mod">
          <ac:chgData name="farouk abu hassanain" userId="319a4f4791f24b01" providerId="LiveId" clId="{7D07C8C1-2B00-48F5-A5E2-4AC5C6320BAA}" dt="2020-04-09T09:00:40.656" v="633" actId="208"/>
          <ac:spMkLst>
            <pc:docMk/>
            <pc:sldMk cId="1454500362" sldId="754"/>
            <ac:spMk id="81" creationId="{A740F092-0099-4DBF-9B1F-51CCD493E34C}"/>
          </ac:spMkLst>
        </pc:spChg>
        <pc:spChg chg="mod topLvl">
          <ac:chgData name="farouk abu hassanain" userId="319a4f4791f24b01" providerId="LiveId" clId="{7D07C8C1-2B00-48F5-A5E2-4AC5C6320BAA}" dt="2020-04-09T10:10:48.544" v="953" actId="2085"/>
          <ac:spMkLst>
            <pc:docMk/>
            <pc:sldMk cId="1454500362" sldId="754"/>
            <ac:spMk id="85" creationId="{8BBC185F-E38F-411C-82A6-AB6D1DD8EC08}"/>
          </ac:spMkLst>
        </pc:spChg>
        <pc:spChg chg="del mod">
          <ac:chgData name="farouk abu hassanain" userId="319a4f4791f24b01" providerId="LiveId" clId="{7D07C8C1-2B00-48F5-A5E2-4AC5C6320BAA}" dt="2020-04-09T09:01:59.467" v="776" actId="478"/>
          <ac:spMkLst>
            <pc:docMk/>
            <pc:sldMk cId="1454500362" sldId="754"/>
            <ac:spMk id="86" creationId="{C9A6AFEC-D350-4ED2-B3B6-F6D7EF3CF184}"/>
          </ac:spMkLst>
        </pc:spChg>
        <pc:spChg chg="mod topLvl">
          <ac:chgData name="farouk abu hassanain" userId="319a4f4791f24b01" providerId="LiveId" clId="{7D07C8C1-2B00-48F5-A5E2-4AC5C6320BAA}" dt="2020-04-09T10:10:23.119" v="952" actId="164"/>
          <ac:spMkLst>
            <pc:docMk/>
            <pc:sldMk cId="1454500362" sldId="754"/>
            <ac:spMk id="87" creationId="{78AE395C-9FDE-45D5-BA36-3CB1261A1841}"/>
          </ac:spMkLst>
        </pc:spChg>
        <pc:spChg chg="mod topLvl">
          <ac:chgData name="farouk abu hassanain" userId="319a4f4791f24b01" providerId="LiveId" clId="{7D07C8C1-2B00-48F5-A5E2-4AC5C6320BAA}" dt="2020-04-09T10:10:23.119" v="952" actId="164"/>
          <ac:spMkLst>
            <pc:docMk/>
            <pc:sldMk cId="1454500362" sldId="754"/>
            <ac:spMk id="89" creationId="{FB5E5DE2-FC84-45AF-BDAE-27E254AB66C2}"/>
          </ac:spMkLst>
        </pc:spChg>
        <pc:spChg chg="mod topLvl">
          <ac:chgData name="farouk abu hassanain" userId="319a4f4791f24b01" providerId="LiveId" clId="{7D07C8C1-2B00-48F5-A5E2-4AC5C6320BAA}" dt="2020-04-09T09:06:19.586" v="813" actId="208"/>
          <ac:spMkLst>
            <pc:docMk/>
            <pc:sldMk cId="1454500362" sldId="754"/>
            <ac:spMk id="91" creationId="{19D46D65-6091-4E8A-8A71-2EDBEA78F500}"/>
          </ac:spMkLst>
        </pc:spChg>
        <pc:spChg chg="mod">
          <ac:chgData name="farouk abu hassanain" userId="319a4f4791f24b01" providerId="LiveId" clId="{7D07C8C1-2B00-48F5-A5E2-4AC5C6320BAA}" dt="2020-04-09T09:01:29.476" v="764" actId="948"/>
          <ac:spMkLst>
            <pc:docMk/>
            <pc:sldMk cId="1454500362" sldId="754"/>
            <ac:spMk id="92" creationId="{8590766B-9123-4D38-9764-A2302FC9CCBD}"/>
          </ac:spMkLst>
        </pc:spChg>
        <pc:spChg chg="mod">
          <ac:chgData name="farouk abu hassanain" userId="319a4f4791f24b01" providerId="LiveId" clId="{7D07C8C1-2B00-48F5-A5E2-4AC5C6320BAA}" dt="2020-04-09T09:01:29.476" v="764" actId="948"/>
          <ac:spMkLst>
            <pc:docMk/>
            <pc:sldMk cId="1454500362" sldId="754"/>
            <ac:spMk id="93" creationId="{E0E5665E-AEEE-4542-BFFF-69F87F314628}"/>
          </ac:spMkLst>
        </pc:spChg>
        <pc:spChg chg="mod">
          <ac:chgData name="farouk abu hassanain" userId="319a4f4791f24b01" providerId="LiveId" clId="{7D07C8C1-2B00-48F5-A5E2-4AC5C6320BAA}" dt="2020-04-09T09:01:29.476" v="764" actId="948"/>
          <ac:spMkLst>
            <pc:docMk/>
            <pc:sldMk cId="1454500362" sldId="754"/>
            <ac:spMk id="94" creationId="{4BC7858A-BAF8-4A89-8D3A-500F6F93C29E}"/>
          </ac:spMkLst>
        </pc:spChg>
        <pc:spChg chg="mod">
          <ac:chgData name="farouk abu hassanain" userId="319a4f4791f24b01" providerId="LiveId" clId="{7D07C8C1-2B00-48F5-A5E2-4AC5C6320BAA}" dt="2020-04-09T10:00:23.270" v="816" actId="207"/>
          <ac:spMkLst>
            <pc:docMk/>
            <pc:sldMk cId="1454500362" sldId="754"/>
            <ac:spMk id="95" creationId="{19A89F30-6A6A-4AF7-A2DA-1E8AC5DABE54}"/>
          </ac:spMkLst>
        </pc:spChg>
        <pc:spChg chg="mod">
          <ac:chgData name="farouk abu hassanain" userId="319a4f4791f24b01" providerId="LiveId" clId="{7D07C8C1-2B00-48F5-A5E2-4AC5C6320BAA}" dt="2020-04-09T09:01:29.476" v="764" actId="948"/>
          <ac:spMkLst>
            <pc:docMk/>
            <pc:sldMk cId="1454500362" sldId="754"/>
            <ac:spMk id="96" creationId="{349A4643-F561-4887-B25C-99E9D7FD1A71}"/>
          </ac:spMkLst>
        </pc:spChg>
        <pc:grpChg chg="add del mod topLvl">
          <ac:chgData name="farouk abu hassanain" userId="319a4f4791f24b01" providerId="LiveId" clId="{7D07C8C1-2B00-48F5-A5E2-4AC5C6320BAA}" dt="2020-04-09T09:02:13.884" v="780" actId="165"/>
          <ac:grpSpMkLst>
            <pc:docMk/>
            <pc:sldMk cId="1454500362" sldId="754"/>
            <ac:grpSpMk id="13" creationId="{8DF54A87-BCD5-43F7-828D-669D010450DE}"/>
          </ac:grpSpMkLst>
        </pc:grpChg>
        <pc:grpChg chg="add del mod">
          <ac:chgData name="farouk abu hassanain" userId="319a4f4791f24b01" providerId="LiveId" clId="{7D07C8C1-2B00-48F5-A5E2-4AC5C6320BAA}" dt="2020-04-09T09:02:04.526" v="777" actId="165"/>
          <ac:grpSpMkLst>
            <pc:docMk/>
            <pc:sldMk cId="1454500362" sldId="754"/>
            <ac:grpSpMk id="14" creationId="{D4870956-DDE4-4AF1-A4B2-5F19C5226A3D}"/>
          </ac:grpSpMkLst>
        </pc:grpChg>
        <pc:grpChg chg="add mod">
          <ac:chgData name="farouk abu hassanain" userId="319a4f4791f24b01" providerId="LiveId" clId="{7D07C8C1-2B00-48F5-A5E2-4AC5C6320BAA}" dt="2020-04-09T10:09:55.306" v="948" actId="164"/>
          <ac:grpSpMkLst>
            <pc:docMk/>
            <pc:sldMk cId="1454500362" sldId="754"/>
            <ac:grpSpMk id="15" creationId="{EE531C28-2931-4814-BCCF-AC4DF2D32F52}"/>
          </ac:grpSpMkLst>
        </pc:grpChg>
        <pc:grpChg chg="add mod">
          <ac:chgData name="farouk abu hassanain" userId="319a4f4791f24b01" providerId="LiveId" clId="{7D07C8C1-2B00-48F5-A5E2-4AC5C6320BAA}" dt="2020-04-09T10:10:23.119" v="952" actId="164"/>
          <ac:grpSpMkLst>
            <pc:docMk/>
            <pc:sldMk cId="1454500362" sldId="754"/>
            <ac:grpSpMk id="16" creationId="{60327FA6-8FB4-4315-AED3-02195FF2ABF7}"/>
          </ac:grpSpMkLst>
        </pc:grpChg>
        <pc:grpChg chg="add mod">
          <ac:chgData name="farouk abu hassanain" userId="319a4f4791f24b01" providerId="LiveId" clId="{7D07C8C1-2B00-48F5-A5E2-4AC5C6320BAA}" dt="2020-04-09T10:10:23.119" v="952" actId="164"/>
          <ac:grpSpMkLst>
            <pc:docMk/>
            <pc:sldMk cId="1454500362" sldId="754"/>
            <ac:grpSpMk id="17" creationId="{B9D4F325-13A5-4D28-A98A-BD2C96583A64}"/>
          </ac:grpSpMkLst>
        </pc:grpChg>
        <pc:grpChg chg="add del mod">
          <ac:chgData name="farouk abu hassanain" userId="319a4f4791f24b01" providerId="LiveId" clId="{7D07C8C1-2B00-48F5-A5E2-4AC5C6320BAA}" dt="2020-04-09T09:03:19.549" v="789" actId="165"/>
          <ac:grpSpMkLst>
            <pc:docMk/>
            <pc:sldMk cId="1454500362" sldId="754"/>
            <ac:grpSpMk id="26" creationId="{CD4C424F-C884-4B1D-8B67-35BD4FEA8ECB}"/>
          </ac:grpSpMkLst>
        </pc:grpChg>
        <pc:grpChg chg="del mod topLvl">
          <ac:chgData name="farouk abu hassanain" userId="319a4f4791f24b01" providerId="LiveId" clId="{7D07C8C1-2B00-48F5-A5E2-4AC5C6320BAA}" dt="2020-04-09T09:03:34.689" v="793" actId="165"/>
          <ac:grpSpMkLst>
            <pc:docMk/>
            <pc:sldMk cId="1454500362" sldId="754"/>
            <ac:grpSpMk id="27" creationId="{C10339D1-922F-4473-ABA1-BA9B5DBE3FD6}"/>
          </ac:grpSpMkLst>
        </pc:grpChg>
        <pc:grpChg chg="del">
          <ac:chgData name="farouk abu hassanain" userId="319a4f4791f24b01" providerId="LiveId" clId="{7D07C8C1-2B00-48F5-A5E2-4AC5C6320BAA}" dt="2020-04-09T09:01:55.387" v="775" actId="478"/>
          <ac:grpSpMkLst>
            <pc:docMk/>
            <pc:sldMk cId="1454500362" sldId="754"/>
            <ac:grpSpMk id="28" creationId="{21D749C8-CC3B-4C82-A2E6-F1B76044F9A5}"/>
          </ac:grpSpMkLst>
        </pc:grpChg>
        <pc:grpChg chg="del mod topLvl">
          <ac:chgData name="farouk abu hassanain" userId="319a4f4791f24b01" providerId="LiveId" clId="{7D07C8C1-2B00-48F5-A5E2-4AC5C6320BAA}" dt="2020-04-09T09:04:07.969" v="799" actId="165"/>
          <ac:grpSpMkLst>
            <pc:docMk/>
            <pc:sldMk cId="1454500362" sldId="754"/>
            <ac:grpSpMk id="32" creationId="{2E6C3685-D7F3-48E1-985B-1F4D239C9BAD}"/>
          </ac:grpSpMkLst>
        </pc:grpChg>
        <pc:grpChg chg="mod topLvl">
          <ac:chgData name="farouk abu hassanain" userId="319a4f4791f24b01" providerId="LiveId" clId="{7D07C8C1-2B00-48F5-A5E2-4AC5C6320BAA}" dt="2020-04-09T10:10:23.119" v="952" actId="164"/>
          <ac:grpSpMkLst>
            <pc:docMk/>
            <pc:sldMk cId="1454500362" sldId="754"/>
            <ac:grpSpMk id="35" creationId="{D962D625-9600-4CCD-B542-A6C7221FF385}"/>
          </ac:grpSpMkLst>
        </pc:grpChg>
        <pc:grpChg chg="add del mod">
          <ac:chgData name="farouk abu hassanain" userId="319a4f4791f24b01" providerId="LiveId" clId="{7D07C8C1-2B00-48F5-A5E2-4AC5C6320BAA}" dt="2020-04-08T23:53:50.633" v="409" actId="478"/>
          <ac:grpSpMkLst>
            <pc:docMk/>
            <pc:sldMk cId="1454500362" sldId="754"/>
            <ac:grpSpMk id="39" creationId="{B784821D-A702-492D-BBC5-B2C2479E3ED5}"/>
          </ac:grpSpMkLst>
        </pc:grpChg>
        <pc:grpChg chg="add del mod">
          <ac:chgData name="farouk abu hassanain" userId="319a4f4791f24b01" providerId="LiveId" clId="{7D07C8C1-2B00-48F5-A5E2-4AC5C6320BAA}" dt="2020-04-09T09:03:22.625" v="790" actId="165"/>
          <ac:grpSpMkLst>
            <pc:docMk/>
            <pc:sldMk cId="1454500362" sldId="754"/>
            <ac:grpSpMk id="44" creationId="{C0A140D3-70A6-46EE-AA75-D3117F1A06F3}"/>
          </ac:grpSpMkLst>
        </pc:grpChg>
        <pc:grpChg chg="del mod topLvl">
          <ac:chgData name="farouk abu hassanain" userId="319a4f4791f24b01" providerId="LiveId" clId="{7D07C8C1-2B00-48F5-A5E2-4AC5C6320BAA}" dt="2020-04-09T09:03:38.397" v="794" actId="165"/>
          <ac:grpSpMkLst>
            <pc:docMk/>
            <pc:sldMk cId="1454500362" sldId="754"/>
            <ac:grpSpMk id="46" creationId="{386F1691-72CF-4674-BBB7-02DA1CC46CEE}"/>
          </ac:grpSpMkLst>
        </pc:grpChg>
        <pc:grpChg chg="del">
          <ac:chgData name="farouk abu hassanain" userId="319a4f4791f24b01" providerId="LiveId" clId="{7D07C8C1-2B00-48F5-A5E2-4AC5C6320BAA}" dt="2020-04-09T09:01:53.476" v="774" actId="478"/>
          <ac:grpSpMkLst>
            <pc:docMk/>
            <pc:sldMk cId="1454500362" sldId="754"/>
            <ac:grpSpMk id="47" creationId="{FD69DA47-7C7B-445E-9FD3-77242A53A514}"/>
          </ac:grpSpMkLst>
        </pc:grpChg>
        <pc:grpChg chg="del mod topLvl">
          <ac:chgData name="farouk abu hassanain" userId="319a4f4791f24b01" providerId="LiveId" clId="{7D07C8C1-2B00-48F5-A5E2-4AC5C6320BAA}" dt="2020-04-09T09:04:11.902" v="800" actId="165"/>
          <ac:grpSpMkLst>
            <pc:docMk/>
            <pc:sldMk cId="1454500362" sldId="754"/>
            <ac:grpSpMk id="51" creationId="{E7AB3869-0FDD-48AF-A805-4FE61FA282AC}"/>
          </ac:grpSpMkLst>
        </pc:grpChg>
        <pc:grpChg chg="mod topLvl">
          <ac:chgData name="farouk abu hassanain" userId="319a4f4791f24b01" providerId="LiveId" clId="{7D07C8C1-2B00-48F5-A5E2-4AC5C6320BAA}" dt="2020-04-09T10:10:23.119" v="952" actId="164"/>
          <ac:grpSpMkLst>
            <pc:docMk/>
            <pc:sldMk cId="1454500362" sldId="754"/>
            <ac:grpSpMk id="55" creationId="{DF3D64F1-1BEE-4462-BF03-408D0594976F}"/>
          </ac:grpSpMkLst>
        </pc:grpChg>
        <pc:grpChg chg="add mod topLvl">
          <ac:chgData name="farouk abu hassanain" userId="319a4f4791f24b01" providerId="LiveId" clId="{7D07C8C1-2B00-48F5-A5E2-4AC5C6320BAA}" dt="2020-04-09T09:02:13.884" v="780" actId="165"/>
          <ac:grpSpMkLst>
            <pc:docMk/>
            <pc:sldMk cId="1454500362" sldId="754"/>
            <ac:grpSpMk id="62" creationId="{15D1EF05-6489-4E0A-A135-E39BB28B0228}"/>
          </ac:grpSpMkLst>
        </pc:grpChg>
        <pc:grpChg chg="add del mod">
          <ac:chgData name="farouk abu hassanain" userId="319a4f4791f24b01" providerId="LiveId" clId="{7D07C8C1-2B00-48F5-A5E2-4AC5C6320BAA}" dt="2020-04-09T09:03:26.492" v="791" actId="165"/>
          <ac:grpSpMkLst>
            <pc:docMk/>
            <pc:sldMk cId="1454500362" sldId="754"/>
            <ac:grpSpMk id="64" creationId="{36D88289-6D81-4CBB-8A1B-564AEBF4B01E}"/>
          </ac:grpSpMkLst>
        </pc:grpChg>
        <pc:grpChg chg="del">
          <ac:chgData name="farouk abu hassanain" userId="319a4f4791f24b01" providerId="LiveId" clId="{7D07C8C1-2B00-48F5-A5E2-4AC5C6320BAA}" dt="2020-04-08T23:53:45.259" v="408" actId="478"/>
          <ac:grpSpMkLst>
            <pc:docMk/>
            <pc:sldMk cId="1454500362" sldId="754"/>
            <ac:grpSpMk id="64" creationId="{C1E725B5-24C2-4A68-BB99-4C67B94A6791}"/>
          </ac:grpSpMkLst>
        </pc:grpChg>
        <pc:grpChg chg="del mod topLvl">
          <ac:chgData name="farouk abu hassanain" userId="319a4f4791f24b01" providerId="LiveId" clId="{7D07C8C1-2B00-48F5-A5E2-4AC5C6320BAA}" dt="2020-04-09T09:03:41.613" v="795" actId="165"/>
          <ac:grpSpMkLst>
            <pc:docMk/>
            <pc:sldMk cId="1454500362" sldId="754"/>
            <ac:grpSpMk id="66" creationId="{B2099101-6B05-4CB9-B297-DC1AB88FF700}"/>
          </ac:grpSpMkLst>
        </pc:grpChg>
        <pc:grpChg chg="del">
          <ac:chgData name="farouk abu hassanain" userId="319a4f4791f24b01" providerId="LiveId" clId="{7D07C8C1-2B00-48F5-A5E2-4AC5C6320BAA}" dt="2020-04-09T09:01:51.237" v="773" actId="478"/>
          <ac:grpSpMkLst>
            <pc:docMk/>
            <pc:sldMk cId="1454500362" sldId="754"/>
            <ac:grpSpMk id="69" creationId="{84E77306-9F2F-4FDD-920E-195515D7577B}"/>
          </ac:grpSpMkLst>
        </pc:grpChg>
        <pc:grpChg chg="del mod topLvl">
          <ac:chgData name="farouk abu hassanain" userId="319a4f4791f24b01" providerId="LiveId" clId="{7D07C8C1-2B00-48F5-A5E2-4AC5C6320BAA}" dt="2020-04-09T09:04:15.730" v="801" actId="165"/>
          <ac:grpSpMkLst>
            <pc:docMk/>
            <pc:sldMk cId="1454500362" sldId="754"/>
            <ac:grpSpMk id="73" creationId="{265C3AFB-8A9B-4163-8107-8D5C315EDA50}"/>
          </ac:grpSpMkLst>
        </pc:grpChg>
        <pc:grpChg chg="mod topLvl">
          <ac:chgData name="farouk abu hassanain" userId="319a4f4791f24b01" providerId="LiveId" clId="{7D07C8C1-2B00-48F5-A5E2-4AC5C6320BAA}" dt="2020-04-09T10:10:13.014" v="951" actId="1035"/>
          <ac:grpSpMkLst>
            <pc:docMk/>
            <pc:sldMk cId="1454500362" sldId="754"/>
            <ac:grpSpMk id="75" creationId="{45B93835-6E86-4CB9-8ED7-A256DE4B88D5}"/>
          </ac:grpSpMkLst>
        </pc:grpChg>
        <pc:grpChg chg="add del mod">
          <ac:chgData name="farouk abu hassanain" userId="319a4f4791f24b01" providerId="LiveId" clId="{7D07C8C1-2B00-48F5-A5E2-4AC5C6320BAA}" dt="2020-04-09T09:03:15.542" v="788" actId="165"/>
          <ac:grpSpMkLst>
            <pc:docMk/>
            <pc:sldMk cId="1454500362" sldId="754"/>
            <ac:grpSpMk id="82" creationId="{232213B1-CF50-4186-8052-0A13533ECD02}"/>
          </ac:grpSpMkLst>
        </pc:grpChg>
        <pc:grpChg chg="del mod topLvl">
          <ac:chgData name="farouk abu hassanain" userId="319a4f4791f24b01" providerId="LiveId" clId="{7D07C8C1-2B00-48F5-A5E2-4AC5C6320BAA}" dt="2020-04-09T09:03:31.977" v="792" actId="165"/>
          <ac:grpSpMkLst>
            <pc:docMk/>
            <pc:sldMk cId="1454500362" sldId="754"/>
            <ac:grpSpMk id="83" creationId="{0BDC8EE0-F4E7-418B-A49A-F18A49389F25}"/>
          </ac:grpSpMkLst>
        </pc:grpChg>
        <pc:grpChg chg="del mod">
          <ac:chgData name="farouk abu hassanain" userId="319a4f4791f24b01" providerId="LiveId" clId="{7D07C8C1-2B00-48F5-A5E2-4AC5C6320BAA}" dt="2020-04-09T09:01:59.467" v="776" actId="478"/>
          <ac:grpSpMkLst>
            <pc:docMk/>
            <pc:sldMk cId="1454500362" sldId="754"/>
            <ac:grpSpMk id="84" creationId="{67C8B5D4-2A2B-4B4E-8F5B-F2197FF6DE7C}"/>
          </ac:grpSpMkLst>
        </pc:grpChg>
        <pc:grpChg chg="del mod topLvl">
          <ac:chgData name="farouk abu hassanain" userId="319a4f4791f24b01" providerId="LiveId" clId="{7D07C8C1-2B00-48F5-A5E2-4AC5C6320BAA}" dt="2020-04-09T09:04:01.795" v="798" actId="165"/>
          <ac:grpSpMkLst>
            <pc:docMk/>
            <pc:sldMk cId="1454500362" sldId="754"/>
            <ac:grpSpMk id="88" creationId="{F01D7297-B1F6-429B-B758-8F7057269C9C}"/>
          </ac:grpSpMkLst>
        </pc:grpChg>
        <pc:grpChg chg="mod topLvl">
          <ac:chgData name="farouk abu hassanain" userId="319a4f4791f24b01" providerId="LiveId" clId="{7D07C8C1-2B00-48F5-A5E2-4AC5C6320BAA}" dt="2020-04-09T10:10:23.119" v="952" actId="164"/>
          <ac:grpSpMkLst>
            <pc:docMk/>
            <pc:sldMk cId="1454500362" sldId="754"/>
            <ac:grpSpMk id="90" creationId="{B2810E60-38AA-4CA9-8DA7-201FB259999E}"/>
          </ac:grpSpMkLst>
        </pc:grpChg>
        <pc:cxnChg chg="del mod">
          <ac:chgData name="farouk abu hassanain" userId="319a4f4791f24b01" providerId="LiveId" clId="{7D07C8C1-2B00-48F5-A5E2-4AC5C6320BAA}" dt="2020-04-08T23:43:13.720" v="351" actId="478"/>
          <ac:cxnSpMkLst>
            <pc:docMk/>
            <pc:sldMk cId="1454500362" sldId="754"/>
            <ac:cxnSpMk id="32" creationId="{537464E7-6BDF-4D89-B0A5-85731F9E01A3}"/>
          </ac:cxnSpMkLst>
        </pc:cxnChg>
        <pc:cxnChg chg="del mod">
          <ac:chgData name="farouk abu hassanain" userId="319a4f4791f24b01" providerId="LiveId" clId="{7D07C8C1-2B00-48F5-A5E2-4AC5C6320BAA}" dt="2020-04-08T23:43:13.720" v="351" actId="478"/>
          <ac:cxnSpMkLst>
            <pc:docMk/>
            <pc:sldMk cId="1454500362" sldId="754"/>
            <ac:cxnSpMk id="41" creationId="{656C2493-FBD0-4478-A655-7330D959B826}"/>
          </ac:cxnSpMkLst>
        </pc:cxnChg>
        <pc:cxnChg chg="del mod">
          <ac:chgData name="farouk abu hassanain" userId="319a4f4791f24b01" providerId="LiveId" clId="{7D07C8C1-2B00-48F5-A5E2-4AC5C6320BAA}" dt="2020-04-08T23:43:13.720" v="351" actId="478"/>
          <ac:cxnSpMkLst>
            <pc:docMk/>
            <pc:sldMk cId="1454500362" sldId="754"/>
            <ac:cxnSpMk id="43" creationId="{EE410A5B-46D0-4CE5-80DB-36B55E905A75}"/>
          </ac:cxnSpMkLst>
        </pc:cxnChg>
      </pc:sldChg>
      <pc:sldChg chg="addSp delSp modSp add">
        <pc:chgData name="farouk abu hassanain" userId="319a4f4791f24b01" providerId="LiveId" clId="{7D07C8C1-2B00-48F5-A5E2-4AC5C6320BAA}" dt="2020-04-09T10:21:23.047" v="1382" actId="207"/>
        <pc:sldMkLst>
          <pc:docMk/>
          <pc:sldMk cId="3244169645" sldId="755"/>
        </pc:sldMkLst>
        <pc:spChg chg="mod ord">
          <ac:chgData name="farouk abu hassanain" userId="319a4f4791f24b01" providerId="LiveId" clId="{7D07C8C1-2B00-48F5-A5E2-4AC5C6320BAA}" dt="2020-04-09T08:58:08.201" v="607" actId="1076"/>
          <ac:spMkLst>
            <pc:docMk/>
            <pc:sldMk cId="3244169645" sldId="755"/>
            <ac:spMk id="7" creationId="{5C5D26A2-F217-42A4-8295-5A0E92D70FAD}"/>
          </ac:spMkLst>
        </pc:spChg>
        <pc:spChg chg="mod topLvl">
          <ac:chgData name="farouk abu hassanain" userId="319a4f4791f24b01" providerId="LiveId" clId="{7D07C8C1-2B00-48F5-A5E2-4AC5C6320BAA}" dt="2020-04-09T10:11:54.272" v="958" actId="165"/>
          <ac:spMkLst>
            <pc:docMk/>
            <pc:sldMk cId="3244169645" sldId="755"/>
            <ac:spMk id="29" creationId="{B7C42E0F-D76E-44E4-A60F-E5B31B3BD0E0}"/>
          </ac:spMkLst>
        </pc:spChg>
        <pc:spChg chg="del">
          <ac:chgData name="farouk abu hassanain" userId="319a4f4791f24b01" providerId="LiveId" clId="{7D07C8C1-2B00-48F5-A5E2-4AC5C6320BAA}" dt="2020-04-09T08:19:38.357" v="538" actId="478"/>
          <ac:spMkLst>
            <pc:docMk/>
            <pc:sldMk cId="3244169645" sldId="755"/>
            <ac:spMk id="30" creationId="{8B0EB08A-277D-42AB-B911-836E36066206}"/>
          </ac:spMkLst>
        </pc:spChg>
        <pc:spChg chg="mod topLvl">
          <ac:chgData name="farouk abu hassanain" userId="319a4f4791f24b01" providerId="LiveId" clId="{7D07C8C1-2B00-48F5-A5E2-4AC5C6320BAA}" dt="2020-04-09T10:13:31.618" v="1102" actId="165"/>
          <ac:spMkLst>
            <pc:docMk/>
            <pc:sldMk cId="3244169645" sldId="755"/>
            <ac:spMk id="31" creationId="{53A79DDD-A8C4-45F6-A640-BD954141FF66}"/>
          </ac:spMkLst>
        </pc:spChg>
        <pc:spChg chg="mod topLvl">
          <ac:chgData name="farouk abu hassanain" userId="319a4f4791f24b01" providerId="LiveId" clId="{7D07C8C1-2B00-48F5-A5E2-4AC5C6320BAA}" dt="2020-04-09T10:14:10.776" v="1179" actId="207"/>
          <ac:spMkLst>
            <pc:docMk/>
            <pc:sldMk cId="3244169645" sldId="755"/>
            <ac:spMk id="32" creationId="{BB0CD4F8-74D0-45B3-92C0-30A152E767CB}"/>
          </ac:spMkLst>
        </pc:spChg>
        <pc:spChg chg="mod topLvl">
          <ac:chgData name="farouk abu hassanain" userId="319a4f4791f24b01" providerId="LiveId" clId="{7D07C8C1-2B00-48F5-A5E2-4AC5C6320BAA}" dt="2020-04-09T10:13:31.618" v="1102" actId="165"/>
          <ac:spMkLst>
            <pc:docMk/>
            <pc:sldMk cId="3244169645" sldId="755"/>
            <ac:spMk id="33" creationId="{02C78DC6-83F8-4345-B2A7-AD2C6BD103D9}"/>
          </ac:spMkLst>
        </pc:spChg>
        <pc:spChg chg="mod topLvl">
          <ac:chgData name="farouk abu hassanain" userId="319a4f4791f24b01" providerId="LiveId" clId="{7D07C8C1-2B00-48F5-A5E2-4AC5C6320BAA}" dt="2020-04-09T10:13:31.618" v="1102" actId="165"/>
          <ac:spMkLst>
            <pc:docMk/>
            <pc:sldMk cId="3244169645" sldId="755"/>
            <ac:spMk id="35" creationId="{55D0853B-8C02-419F-A243-471E956506B7}"/>
          </ac:spMkLst>
        </pc:spChg>
        <pc:spChg chg="mod topLvl">
          <ac:chgData name="farouk abu hassanain" userId="319a4f4791f24b01" providerId="LiveId" clId="{7D07C8C1-2B00-48F5-A5E2-4AC5C6320BAA}" dt="2020-04-09T10:13:31.618" v="1102" actId="165"/>
          <ac:spMkLst>
            <pc:docMk/>
            <pc:sldMk cId="3244169645" sldId="755"/>
            <ac:spMk id="36" creationId="{1841D822-00F2-4B59-A555-6A1FD111DB2F}"/>
          </ac:spMkLst>
        </pc:spChg>
        <pc:spChg chg="mod topLvl">
          <ac:chgData name="farouk abu hassanain" userId="319a4f4791f24b01" providerId="LiveId" clId="{7D07C8C1-2B00-48F5-A5E2-4AC5C6320BAA}" dt="2020-04-09T10:13:31.618" v="1102" actId="165"/>
          <ac:spMkLst>
            <pc:docMk/>
            <pc:sldMk cId="3244169645" sldId="755"/>
            <ac:spMk id="38" creationId="{612D189D-A39B-4611-A72C-99DEAD226743}"/>
          </ac:spMkLst>
        </pc:spChg>
        <pc:spChg chg="mod topLvl">
          <ac:chgData name="farouk abu hassanain" userId="319a4f4791f24b01" providerId="LiveId" clId="{7D07C8C1-2B00-48F5-A5E2-4AC5C6320BAA}" dt="2020-04-09T10:13:31.618" v="1102" actId="165"/>
          <ac:spMkLst>
            <pc:docMk/>
            <pc:sldMk cId="3244169645" sldId="755"/>
            <ac:spMk id="39" creationId="{C34F96A3-75C3-447A-B26A-CD8B6751D7D2}"/>
          </ac:spMkLst>
        </pc:spChg>
        <pc:spChg chg="mod topLvl">
          <ac:chgData name="farouk abu hassanain" userId="319a4f4791f24b01" providerId="LiveId" clId="{7D07C8C1-2B00-48F5-A5E2-4AC5C6320BAA}" dt="2020-04-09T10:11:54.272" v="958" actId="165"/>
          <ac:spMkLst>
            <pc:docMk/>
            <pc:sldMk cId="3244169645" sldId="755"/>
            <ac:spMk id="44" creationId="{051B0053-CA2D-4ABD-BCB8-E280098085C2}"/>
          </ac:spMkLst>
        </pc:spChg>
        <pc:spChg chg="del">
          <ac:chgData name="farouk abu hassanain" userId="319a4f4791f24b01" providerId="LiveId" clId="{7D07C8C1-2B00-48F5-A5E2-4AC5C6320BAA}" dt="2020-04-09T08:19:42.666" v="541" actId="478"/>
          <ac:spMkLst>
            <pc:docMk/>
            <pc:sldMk cId="3244169645" sldId="755"/>
            <ac:spMk id="46" creationId="{F53AE972-4528-4D29-AEED-7E72B1BC2346}"/>
          </ac:spMkLst>
        </pc:spChg>
        <pc:spChg chg="mod topLvl">
          <ac:chgData name="farouk abu hassanain" userId="319a4f4791f24b01" providerId="LiveId" clId="{7D07C8C1-2B00-48F5-A5E2-4AC5C6320BAA}" dt="2020-04-09T10:14:15.618" v="1180" actId="165"/>
          <ac:spMkLst>
            <pc:docMk/>
            <pc:sldMk cId="3244169645" sldId="755"/>
            <ac:spMk id="47" creationId="{61E7A5FF-82E3-4EDB-B6EC-2942798B55C2}"/>
          </ac:spMkLst>
        </pc:spChg>
        <pc:spChg chg="mod topLvl">
          <ac:chgData name="farouk abu hassanain" userId="319a4f4791f24b01" providerId="LiveId" clId="{7D07C8C1-2B00-48F5-A5E2-4AC5C6320BAA}" dt="2020-04-09T10:14:51.510" v="1217" actId="207"/>
          <ac:spMkLst>
            <pc:docMk/>
            <pc:sldMk cId="3244169645" sldId="755"/>
            <ac:spMk id="48" creationId="{2C47BABD-5D5D-4EB6-B3B0-8030D3D9C6F2}"/>
          </ac:spMkLst>
        </pc:spChg>
        <pc:spChg chg="mod topLvl">
          <ac:chgData name="farouk abu hassanain" userId="319a4f4791f24b01" providerId="LiveId" clId="{7D07C8C1-2B00-48F5-A5E2-4AC5C6320BAA}" dt="2020-04-09T10:14:15.618" v="1180" actId="165"/>
          <ac:spMkLst>
            <pc:docMk/>
            <pc:sldMk cId="3244169645" sldId="755"/>
            <ac:spMk id="49" creationId="{0A286C0C-2C1F-45FF-888A-CD56D2F3799C}"/>
          </ac:spMkLst>
        </pc:spChg>
        <pc:spChg chg="mod topLvl">
          <ac:chgData name="farouk abu hassanain" userId="319a4f4791f24b01" providerId="LiveId" clId="{7D07C8C1-2B00-48F5-A5E2-4AC5C6320BAA}" dt="2020-04-09T10:14:15.618" v="1180" actId="165"/>
          <ac:spMkLst>
            <pc:docMk/>
            <pc:sldMk cId="3244169645" sldId="755"/>
            <ac:spMk id="50" creationId="{7D737B10-7242-4813-AD0C-11F221297CD7}"/>
          </ac:spMkLst>
        </pc:spChg>
        <pc:spChg chg="mod topLvl">
          <ac:chgData name="farouk abu hassanain" userId="319a4f4791f24b01" providerId="LiveId" clId="{7D07C8C1-2B00-48F5-A5E2-4AC5C6320BAA}" dt="2020-04-09T10:14:15.618" v="1180" actId="165"/>
          <ac:spMkLst>
            <pc:docMk/>
            <pc:sldMk cId="3244169645" sldId="755"/>
            <ac:spMk id="51" creationId="{0B7698A5-D7EF-42D9-96F8-4A86B5503BB7}"/>
          </ac:spMkLst>
        </pc:spChg>
        <pc:spChg chg="mod">
          <ac:chgData name="farouk abu hassanain" userId="319a4f4791f24b01" providerId="LiveId" clId="{7D07C8C1-2B00-48F5-A5E2-4AC5C6320BAA}" dt="2020-04-09T08:18:16.138" v="468"/>
          <ac:spMkLst>
            <pc:docMk/>
            <pc:sldMk cId="3244169645" sldId="755"/>
            <ac:spMk id="53" creationId="{16CED25A-3047-41B4-B1A4-3FF01A5BDB47}"/>
          </ac:spMkLst>
        </pc:spChg>
        <pc:spChg chg="mod topLvl">
          <ac:chgData name="farouk abu hassanain" userId="319a4f4791f24b01" providerId="LiveId" clId="{7D07C8C1-2B00-48F5-A5E2-4AC5C6320BAA}" dt="2020-04-09T10:14:15.618" v="1180" actId="165"/>
          <ac:spMkLst>
            <pc:docMk/>
            <pc:sldMk cId="3244169645" sldId="755"/>
            <ac:spMk id="54" creationId="{8C7DE809-FAB9-4E92-B6F4-CB35C56407A3}"/>
          </ac:spMkLst>
        </pc:spChg>
        <pc:spChg chg="mod topLvl">
          <ac:chgData name="farouk abu hassanain" userId="319a4f4791f24b01" providerId="LiveId" clId="{7D07C8C1-2B00-48F5-A5E2-4AC5C6320BAA}" dt="2020-04-09T10:14:15.618" v="1180" actId="165"/>
          <ac:spMkLst>
            <pc:docMk/>
            <pc:sldMk cId="3244169645" sldId="755"/>
            <ac:spMk id="55" creationId="{799A2179-86D7-4A8E-A694-41D9DAF617E2}"/>
          </ac:spMkLst>
        </pc:spChg>
        <pc:spChg chg="mod topLvl">
          <ac:chgData name="farouk abu hassanain" userId="319a4f4791f24b01" providerId="LiveId" clId="{7D07C8C1-2B00-48F5-A5E2-4AC5C6320BAA}" dt="2020-04-09T10:11:54.272" v="958" actId="165"/>
          <ac:spMkLst>
            <pc:docMk/>
            <pc:sldMk cId="3244169645" sldId="755"/>
            <ac:spMk id="59" creationId="{76DA4375-855A-4A70-B7B6-0797A691A9FE}"/>
          </ac:spMkLst>
        </pc:spChg>
        <pc:spChg chg="del">
          <ac:chgData name="farouk abu hassanain" userId="319a4f4791f24b01" providerId="LiveId" clId="{7D07C8C1-2B00-48F5-A5E2-4AC5C6320BAA}" dt="2020-04-09T08:19:45.078" v="542" actId="478"/>
          <ac:spMkLst>
            <pc:docMk/>
            <pc:sldMk cId="3244169645" sldId="755"/>
            <ac:spMk id="60" creationId="{AB908ACE-B3B5-4078-B8F1-A660503CD6DE}"/>
          </ac:spMkLst>
        </pc:spChg>
        <pc:spChg chg="mod">
          <ac:chgData name="farouk abu hassanain" userId="319a4f4791f24b01" providerId="LiveId" clId="{7D07C8C1-2B00-48F5-A5E2-4AC5C6320BAA}" dt="2020-04-09T10:13:07.543" v="1058" actId="207"/>
          <ac:spMkLst>
            <pc:docMk/>
            <pc:sldMk cId="3244169645" sldId="755"/>
            <ac:spMk id="61" creationId="{B8B7BB98-BBC0-44CA-AF89-8416080B4B9D}"/>
          </ac:spMkLst>
        </pc:spChg>
        <pc:spChg chg="mod topLvl">
          <ac:chgData name="farouk abu hassanain" userId="319a4f4791f24b01" providerId="LiveId" clId="{7D07C8C1-2B00-48F5-A5E2-4AC5C6320BAA}" dt="2020-04-09T10:21:23.047" v="1382" actId="207"/>
          <ac:spMkLst>
            <pc:docMk/>
            <pc:sldMk cId="3244169645" sldId="755"/>
            <ac:spMk id="76" creationId="{91FD4290-6BFF-4C75-BF8F-40FC0BDF0868}"/>
          </ac:spMkLst>
        </pc:spChg>
        <pc:spChg chg="del mod">
          <ac:chgData name="farouk abu hassanain" userId="319a4f4791f24b01" providerId="LiveId" clId="{7D07C8C1-2B00-48F5-A5E2-4AC5C6320BAA}" dt="2020-04-09T08:19:46.970" v="543" actId="478"/>
          <ac:spMkLst>
            <pc:docMk/>
            <pc:sldMk cId="3244169645" sldId="755"/>
            <ac:spMk id="77" creationId="{EDA77C4E-F988-4E78-A474-7FD41D0AFECD}"/>
          </ac:spMkLst>
        </pc:spChg>
        <pc:spChg chg="mod topLvl">
          <ac:chgData name="farouk abu hassanain" userId="319a4f4791f24b01" providerId="LiveId" clId="{7D07C8C1-2B00-48F5-A5E2-4AC5C6320BAA}" dt="2020-04-09T10:16:13.692" v="1260" actId="207"/>
          <ac:spMkLst>
            <pc:docMk/>
            <pc:sldMk cId="3244169645" sldId="755"/>
            <ac:spMk id="78" creationId="{FB66148A-348C-4047-9CF3-FEA8FBA8D852}"/>
          </ac:spMkLst>
        </pc:spChg>
        <pc:spChg chg="mod topLvl">
          <ac:chgData name="farouk abu hassanain" userId="319a4f4791f24b01" providerId="LiveId" clId="{7D07C8C1-2B00-48F5-A5E2-4AC5C6320BAA}" dt="2020-04-09T10:20:42.390" v="1297" actId="1076"/>
          <ac:spMkLst>
            <pc:docMk/>
            <pc:sldMk cId="3244169645" sldId="755"/>
            <ac:spMk id="79" creationId="{53DD53CA-716B-44B8-A873-ED66216302C4}"/>
          </ac:spMkLst>
        </pc:spChg>
        <pc:spChg chg="mod topLvl">
          <ac:chgData name="farouk abu hassanain" userId="319a4f4791f24b01" providerId="LiveId" clId="{7D07C8C1-2B00-48F5-A5E2-4AC5C6320BAA}" dt="2020-04-09T10:11:59.272" v="959" actId="165"/>
          <ac:spMkLst>
            <pc:docMk/>
            <pc:sldMk cId="3244169645" sldId="755"/>
            <ac:spMk id="80" creationId="{B448ED97-8E02-4AA5-A239-E79C94C2F23D}"/>
          </ac:spMkLst>
        </pc:spChg>
        <pc:spChg chg="mod topLvl">
          <ac:chgData name="farouk abu hassanain" userId="319a4f4791f24b01" providerId="LiveId" clId="{7D07C8C1-2B00-48F5-A5E2-4AC5C6320BAA}" dt="2020-04-09T10:20:59.025" v="1380" actId="207"/>
          <ac:spMkLst>
            <pc:docMk/>
            <pc:sldMk cId="3244169645" sldId="755"/>
            <ac:spMk id="81" creationId="{AE9061CA-1297-4FA9-856D-A4202DA7148E}"/>
          </ac:spMkLst>
        </pc:spChg>
        <pc:spChg chg="mod topLvl">
          <ac:chgData name="farouk abu hassanain" userId="319a4f4791f24b01" providerId="LiveId" clId="{7D07C8C1-2B00-48F5-A5E2-4AC5C6320BAA}" dt="2020-04-09T10:11:59.272" v="959" actId="165"/>
          <ac:spMkLst>
            <pc:docMk/>
            <pc:sldMk cId="3244169645" sldId="755"/>
            <ac:spMk id="82" creationId="{16382F8C-F166-4A34-A389-A4236EA2FB8D}"/>
          </ac:spMkLst>
        </pc:spChg>
        <pc:spChg chg="mod topLvl">
          <ac:chgData name="farouk abu hassanain" userId="319a4f4791f24b01" providerId="LiveId" clId="{7D07C8C1-2B00-48F5-A5E2-4AC5C6320BAA}" dt="2020-04-09T10:11:59.272" v="959" actId="165"/>
          <ac:spMkLst>
            <pc:docMk/>
            <pc:sldMk cId="3244169645" sldId="755"/>
            <ac:spMk id="83" creationId="{38C3EE7F-EA93-4437-8361-4B9691876E04}"/>
          </ac:spMkLst>
        </pc:spChg>
        <pc:spChg chg="mod topLvl">
          <ac:chgData name="farouk abu hassanain" userId="319a4f4791f24b01" providerId="LiveId" clId="{7D07C8C1-2B00-48F5-A5E2-4AC5C6320BAA}" dt="2020-04-09T10:11:59.272" v="959" actId="165"/>
          <ac:spMkLst>
            <pc:docMk/>
            <pc:sldMk cId="3244169645" sldId="755"/>
            <ac:spMk id="84" creationId="{19E74A58-2AEC-4196-BC36-78C42705BA3A}"/>
          </ac:spMkLst>
        </pc:spChg>
        <pc:spChg chg="add mod">
          <ac:chgData name="farouk abu hassanain" userId="319a4f4791f24b01" providerId="LiveId" clId="{7D07C8C1-2B00-48F5-A5E2-4AC5C6320BAA}" dt="2020-04-09T10:20:39.778" v="1295" actId="1076"/>
          <ac:spMkLst>
            <pc:docMk/>
            <pc:sldMk cId="3244169645" sldId="755"/>
            <ac:spMk id="85" creationId="{82803873-CD8D-4298-8E44-CA469B0CA5B9}"/>
          </ac:spMkLst>
        </pc:spChg>
        <pc:spChg chg="add mod topLvl">
          <ac:chgData name="farouk abu hassanain" userId="319a4f4791f24b01" providerId="LiveId" clId="{7D07C8C1-2B00-48F5-A5E2-4AC5C6320BAA}" dt="2020-04-09T10:11:54.272" v="958" actId="165"/>
          <ac:spMkLst>
            <pc:docMk/>
            <pc:sldMk cId="3244169645" sldId="755"/>
            <ac:spMk id="86" creationId="{93BA84A9-3A12-4394-B3E3-5712A838FFDF}"/>
          </ac:spMkLst>
        </pc:spChg>
        <pc:spChg chg="add mod topLvl">
          <ac:chgData name="farouk abu hassanain" userId="319a4f4791f24b01" providerId="LiveId" clId="{7D07C8C1-2B00-48F5-A5E2-4AC5C6320BAA}" dt="2020-04-09T10:11:54.272" v="958" actId="165"/>
          <ac:spMkLst>
            <pc:docMk/>
            <pc:sldMk cId="3244169645" sldId="755"/>
            <ac:spMk id="87" creationId="{FEBE2847-9F30-4F8B-9162-7BD1E21CEFF0}"/>
          </ac:spMkLst>
        </pc:spChg>
        <pc:spChg chg="add mod topLvl">
          <ac:chgData name="farouk abu hassanain" userId="319a4f4791f24b01" providerId="LiveId" clId="{7D07C8C1-2B00-48F5-A5E2-4AC5C6320BAA}" dt="2020-04-09T10:11:54.272" v="958" actId="165"/>
          <ac:spMkLst>
            <pc:docMk/>
            <pc:sldMk cId="3244169645" sldId="755"/>
            <ac:spMk id="88" creationId="{C1B16594-DA04-481A-9140-4672CDEAA840}"/>
          </ac:spMkLst>
        </pc:spChg>
        <pc:spChg chg="add mod topLvl">
          <ac:chgData name="farouk abu hassanain" userId="319a4f4791f24b01" providerId="LiveId" clId="{7D07C8C1-2B00-48F5-A5E2-4AC5C6320BAA}" dt="2020-04-09T10:21:16.180" v="1381" actId="207"/>
          <ac:spMkLst>
            <pc:docMk/>
            <pc:sldMk cId="3244169645" sldId="755"/>
            <ac:spMk id="89" creationId="{3D2C183B-D823-4A4F-8804-70B03AAB5338}"/>
          </ac:spMkLst>
        </pc:spChg>
        <pc:grpChg chg="mod">
          <ac:chgData name="farouk abu hassanain" userId="319a4f4791f24b01" providerId="LiveId" clId="{7D07C8C1-2B00-48F5-A5E2-4AC5C6320BAA}" dt="2020-04-09T08:18:02.412" v="462" actId="14100"/>
          <ac:grpSpMkLst>
            <pc:docMk/>
            <pc:sldMk cId="3244169645" sldId="755"/>
            <ac:grpSpMk id="6" creationId="{44FE5257-7CA8-42A2-916D-759EE97631F4}"/>
          </ac:grpSpMkLst>
        </pc:grpChg>
        <pc:grpChg chg="del">
          <ac:chgData name="farouk abu hassanain" userId="319a4f4791f24b01" providerId="LiveId" clId="{7D07C8C1-2B00-48F5-A5E2-4AC5C6320BAA}" dt="2020-04-09T08:17:32.779" v="436" actId="478"/>
          <ac:grpSpMkLst>
            <pc:docMk/>
            <pc:sldMk cId="3244169645" sldId="755"/>
            <ac:grpSpMk id="14" creationId="{D4870956-DDE4-4AF1-A4B2-5F19C5226A3D}"/>
          </ac:grpSpMkLst>
        </pc:grpChg>
        <pc:grpChg chg="add del mod">
          <ac:chgData name="farouk abu hassanain" userId="319a4f4791f24b01" providerId="LiveId" clId="{7D07C8C1-2B00-48F5-A5E2-4AC5C6320BAA}" dt="2020-04-09T10:11:54.272" v="958" actId="165"/>
          <ac:grpSpMkLst>
            <pc:docMk/>
            <pc:sldMk cId="3244169645" sldId="755"/>
            <ac:grpSpMk id="15" creationId="{840FAE8C-122E-43D9-B21E-A7A68FB416B1}"/>
          </ac:grpSpMkLst>
        </pc:grpChg>
        <pc:grpChg chg="add del mod">
          <ac:chgData name="farouk abu hassanain" userId="319a4f4791f24b01" providerId="LiveId" clId="{7D07C8C1-2B00-48F5-A5E2-4AC5C6320BAA}" dt="2020-04-09T08:20:03.680" v="547" actId="165"/>
          <ac:grpSpMkLst>
            <pc:docMk/>
            <pc:sldMk cId="3244169645" sldId="755"/>
            <ac:grpSpMk id="26" creationId="{DD0995CA-5983-40A9-9F50-07115DA3DF7C}"/>
          </ac:grpSpMkLst>
        </pc:grpChg>
        <pc:grpChg chg="del mod topLvl">
          <ac:chgData name="farouk abu hassanain" userId="319a4f4791f24b01" providerId="LiveId" clId="{7D07C8C1-2B00-48F5-A5E2-4AC5C6320BAA}" dt="2020-04-09T10:13:31.618" v="1102" actId="165"/>
          <ac:grpSpMkLst>
            <pc:docMk/>
            <pc:sldMk cId="3244169645" sldId="755"/>
            <ac:grpSpMk id="27" creationId="{5D5152E7-976B-4748-8308-0FA560B4A30F}"/>
          </ac:grpSpMkLst>
        </pc:grpChg>
        <pc:grpChg chg="del">
          <ac:chgData name="farouk abu hassanain" userId="319a4f4791f24b01" providerId="LiveId" clId="{7D07C8C1-2B00-48F5-A5E2-4AC5C6320BAA}" dt="2020-04-09T08:19:38.357" v="538" actId="478"/>
          <ac:grpSpMkLst>
            <pc:docMk/>
            <pc:sldMk cId="3244169645" sldId="755"/>
            <ac:grpSpMk id="28" creationId="{24FD7CDA-8B1D-4E5A-B3C2-339AF5ECA87C}"/>
          </ac:grpSpMkLst>
        </pc:grpChg>
        <pc:grpChg chg="add del mod">
          <ac:chgData name="farouk abu hassanain" userId="319a4f4791f24b01" providerId="LiveId" clId="{7D07C8C1-2B00-48F5-A5E2-4AC5C6320BAA}" dt="2020-04-09T08:19:59.538" v="546" actId="165"/>
          <ac:grpSpMkLst>
            <pc:docMk/>
            <pc:sldMk cId="3244169645" sldId="755"/>
            <ac:grpSpMk id="41" creationId="{08E300E7-26D5-4696-8542-F1C4BBB99922}"/>
          </ac:grpSpMkLst>
        </pc:grpChg>
        <pc:grpChg chg="del mod topLvl">
          <ac:chgData name="farouk abu hassanain" userId="319a4f4791f24b01" providerId="LiveId" clId="{7D07C8C1-2B00-48F5-A5E2-4AC5C6320BAA}" dt="2020-04-09T10:14:15.618" v="1180" actId="165"/>
          <ac:grpSpMkLst>
            <pc:docMk/>
            <pc:sldMk cId="3244169645" sldId="755"/>
            <ac:grpSpMk id="42" creationId="{6D2937BB-FEDB-4088-A552-7016B66555A8}"/>
          </ac:grpSpMkLst>
        </pc:grpChg>
        <pc:grpChg chg="del">
          <ac:chgData name="farouk abu hassanain" userId="319a4f4791f24b01" providerId="LiveId" clId="{7D07C8C1-2B00-48F5-A5E2-4AC5C6320BAA}" dt="2020-04-09T08:19:42.666" v="541" actId="478"/>
          <ac:grpSpMkLst>
            <pc:docMk/>
            <pc:sldMk cId="3244169645" sldId="755"/>
            <ac:grpSpMk id="43" creationId="{5DF5212A-8AB0-418C-8BC2-1D7056AA5AE9}"/>
          </ac:grpSpMkLst>
        </pc:grpChg>
        <pc:grpChg chg="add del mod">
          <ac:chgData name="farouk abu hassanain" userId="319a4f4791f24b01" providerId="LiveId" clId="{7D07C8C1-2B00-48F5-A5E2-4AC5C6320BAA}" dt="2020-04-09T08:19:56.384" v="545" actId="165"/>
          <ac:grpSpMkLst>
            <pc:docMk/>
            <pc:sldMk cId="3244169645" sldId="755"/>
            <ac:grpSpMk id="56" creationId="{6EC41674-C077-4CEB-8971-45825E88C32B}"/>
          </ac:grpSpMkLst>
        </pc:grpChg>
        <pc:grpChg chg="mod topLvl">
          <ac:chgData name="farouk abu hassanain" userId="319a4f4791f24b01" providerId="LiveId" clId="{7D07C8C1-2B00-48F5-A5E2-4AC5C6320BAA}" dt="2020-04-09T10:11:54.272" v="958" actId="165"/>
          <ac:grpSpMkLst>
            <pc:docMk/>
            <pc:sldMk cId="3244169645" sldId="755"/>
            <ac:grpSpMk id="57" creationId="{0299B39E-A541-4F3D-BBD2-C92A4FD11865}"/>
          </ac:grpSpMkLst>
        </pc:grpChg>
        <pc:grpChg chg="del">
          <ac:chgData name="farouk abu hassanain" userId="319a4f4791f24b01" providerId="LiveId" clId="{7D07C8C1-2B00-48F5-A5E2-4AC5C6320BAA}" dt="2020-04-09T08:19:45.078" v="542" actId="478"/>
          <ac:grpSpMkLst>
            <pc:docMk/>
            <pc:sldMk cId="3244169645" sldId="755"/>
            <ac:grpSpMk id="58" creationId="{008560B8-8118-4EA9-A549-3D0E4C37DD5F}"/>
          </ac:grpSpMkLst>
        </pc:grpChg>
        <pc:grpChg chg="add del mod">
          <ac:chgData name="farouk abu hassanain" userId="319a4f4791f24b01" providerId="LiveId" clId="{7D07C8C1-2B00-48F5-A5E2-4AC5C6320BAA}" dt="2020-04-09T08:19:52.684" v="544" actId="165"/>
          <ac:grpSpMkLst>
            <pc:docMk/>
            <pc:sldMk cId="3244169645" sldId="755"/>
            <ac:grpSpMk id="73" creationId="{935A1CAD-C6F7-4610-B324-72292CCD2B55}"/>
          </ac:grpSpMkLst>
        </pc:grpChg>
        <pc:grpChg chg="del mod topLvl">
          <ac:chgData name="farouk abu hassanain" userId="319a4f4791f24b01" providerId="LiveId" clId="{7D07C8C1-2B00-48F5-A5E2-4AC5C6320BAA}" dt="2020-04-09T10:11:59.272" v="959" actId="165"/>
          <ac:grpSpMkLst>
            <pc:docMk/>
            <pc:sldMk cId="3244169645" sldId="755"/>
            <ac:grpSpMk id="74" creationId="{E123339A-13F5-406B-86F5-00227909F899}"/>
          </ac:grpSpMkLst>
        </pc:grpChg>
        <pc:grpChg chg="del">
          <ac:chgData name="farouk abu hassanain" userId="319a4f4791f24b01" providerId="LiveId" clId="{7D07C8C1-2B00-48F5-A5E2-4AC5C6320BAA}" dt="2020-04-09T08:19:46.970" v="543" actId="478"/>
          <ac:grpSpMkLst>
            <pc:docMk/>
            <pc:sldMk cId="3244169645" sldId="755"/>
            <ac:grpSpMk id="75" creationId="{8E0347B9-D64F-42AF-A8BD-0CF9170F6158}"/>
          </ac:grpSpMkLst>
        </pc:grpChg>
        <pc:cxnChg chg="mod">
          <ac:chgData name="farouk abu hassanain" userId="319a4f4791f24b01" providerId="LiveId" clId="{7D07C8C1-2B00-48F5-A5E2-4AC5C6320BAA}" dt="2020-04-09T08:57:31.896" v="603" actId="1037"/>
          <ac:cxnSpMkLst>
            <pc:docMk/>
            <pc:sldMk cId="3244169645" sldId="755"/>
            <ac:cxnSpMk id="8" creationId="{E075A894-F888-4C98-B7FC-83D1F0F6742E}"/>
          </ac:cxnSpMkLst>
        </pc:cxnChg>
      </pc:sldChg>
      <pc:sldChg chg="addSp delSp modSp add">
        <pc:chgData name="farouk abu hassanain" userId="319a4f4791f24b01" providerId="LiveId" clId="{7D07C8C1-2B00-48F5-A5E2-4AC5C6320BAA}" dt="2020-04-09T10:42:57.909" v="1406" actId="208"/>
        <pc:sldMkLst>
          <pc:docMk/>
          <pc:sldMk cId="890842758" sldId="756"/>
        </pc:sldMkLst>
        <pc:spChg chg="mod">
          <ac:chgData name="farouk abu hassanain" userId="319a4f4791f24b01" providerId="LiveId" clId="{7D07C8C1-2B00-48F5-A5E2-4AC5C6320BAA}" dt="2020-04-09T10:29:48.459" v="1384"/>
          <ac:spMkLst>
            <pc:docMk/>
            <pc:sldMk cId="890842758" sldId="756"/>
            <ac:spMk id="7" creationId="{5C5D26A2-F217-42A4-8295-5A0E92D70FAD}"/>
          </ac:spMkLst>
        </pc:spChg>
        <pc:spChg chg="del">
          <ac:chgData name="farouk abu hassanain" userId="319a4f4791f24b01" providerId="LiveId" clId="{7D07C8C1-2B00-48F5-A5E2-4AC5C6320BAA}" dt="2020-04-09T10:30:05.620" v="1386" actId="478"/>
          <ac:spMkLst>
            <pc:docMk/>
            <pc:sldMk cId="890842758" sldId="756"/>
            <ac:spMk id="29" creationId="{B7C42E0F-D76E-44E4-A60F-E5B31B3BD0E0}"/>
          </ac:spMkLst>
        </pc:spChg>
        <pc:spChg chg="del">
          <ac:chgData name="farouk abu hassanain" userId="319a4f4791f24b01" providerId="LiveId" clId="{7D07C8C1-2B00-48F5-A5E2-4AC5C6320BAA}" dt="2020-04-09T10:30:05.620" v="1386" actId="478"/>
          <ac:spMkLst>
            <pc:docMk/>
            <pc:sldMk cId="890842758" sldId="756"/>
            <ac:spMk id="31" creationId="{53A79DDD-A8C4-45F6-A640-BD954141FF66}"/>
          </ac:spMkLst>
        </pc:spChg>
        <pc:spChg chg="del">
          <ac:chgData name="farouk abu hassanain" userId="319a4f4791f24b01" providerId="LiveId" clId="{7D07C8C1-2B00-48F5-A5E2-4AC5C6320BAA}" dt="2020-04-09T10:30:05.620" v="1386" actId="478"/>
          <ac:spMkLst>
            <pc:docMk/>
            <pc:sldMk cId="890842758" sldId="756"/>
            <ac:spMk id="32" creationId="{BB0CD4F8-74D0-45B3-92C0-30A152E767CB}"/>
          </ac:spMkLst>
        </pc:spChg>
        <pc:spChg chg="del">
          <ac:chgData name="farouk abu hassanain" userId="319a4f4791f24b01" providerId="LiveId" clId="{7D07C8C1-2B00-48F5-A5E2-4AC5C6320BAA}" dt="2020-04-09T10:30:05.620" v="1386" actId="478"/>
          <ac:spMkLst>
            <pc:docMk/>
            <pc:sldMk cId="890842758" sldId="756"/>
            <ac:spMk id="33" creationId="{02C78DC6-83F8-4345-B2A7-AD2C6BD103D9}"/>
          </ac:spMkLst>
        </pc:spChg>
        <pc:spChg chg="del">
          <ac:chgData name="farouk abu hassanain" userId="319a4f4791f24b01" providerId="LiveId" clId="{7D07C8C1-2B00-48F5-A5E2-4AC5C6320BAA}" dt="2020-04-09T10:30:05.620" v="1386" actId="478"/>
          <ac:spMkLst>
            <pc:docMk/>
            <pc:sldMk cId="890842758" sldId="756"/>
            <ac:spMk id="35" creationId="{55D0853B-8C02-419F-A243-471E956506B7}"/>
          </ac:spMkLst>
        </pc:spChg>
        <pc:spChg chg="del">
          <ac:chgData name="farouk abu hassanain" userId="319a4f4791f24b01" providerId="LiveId" clId="{7D07C8C1-2B00-48F5-A5E2-4AC5C6320BAA}" dt="2020-04-09T10:30:05.620" v="1386" actId="478"/>
          <ac:spMkLst>
            <pc:docMk/>
            <pc:sldMk cId="890842758" sldId="756"/>
            <ac:spMk id="36" creationId="{1841D822-00F2-4B59-A555-6A1FD111DB2F}"/>
          </ac:spMkLst>
        </pc:spChg>
        <pc:spChg chg="del">
          <ac:chgData name="farouk abu hassanain" userId="319a4f4791f24b01" providerId="LiveId" clId="{7D07C8C1-2B00-48F5-A5E2-4AC5C6320BAA}" dt="2020-04-09T10:30:05.620" v="1386" actId="478"/>
          <ac:spMkLst>
            <pc:docMk/>
            <pc:sldMk cId="890842758" sldId="756"/>
            <ac:spMk id="38" creationId="{612D189D-A39B-4611-A72C-99DEAD226743}"/>
          </ac:spMkLst>
        </pc:spChg>
        <pc:spChg chg="del">
          <ac:chgData name="farouk abu hassanain" userId="319a4f4791f24b01" providerId="LiveId" clId="{7D07C8C1-2B00-48F5-A5E2-4AC5C6320BAA}" dt="2020-04-09T10:30:05.620" v="1386" actId="478"/>
          <ac:spMkLst>
            <pc:docMk/>
            <pc:sldMk cId="890842758" sldId="756"/>
            <ac:spMk id="39" creationId="{C34F96A3-75C3-447A-B26A-CD8B6751D7D2}"/>
          </ac:spMkLst>
        </pc:spChg>
        <pc:spChg chg="del">
          <ac:chgData name="farouk abu hassanain" userId="319a4f4791f24b01" providerId="LiveId" clId="{7D07C8C1-2B00-48F5-A5E2-4AC5C6320BAA}" dt="2020-04-09T10:30:05.620" v="1386" actId="478"/>
          <ac:spMkLst>
            <pc:docMk/>
            <pc:sldMk cId="890842758" sldId="756"/>
            <ac:spMk id="44" creationId="{051B0053-CA2D-4ABD-BCB8-E280098085C2}"/>
          </ac:spMkLst>
        </pc:spChg>
        <pc:spChg chg="del">
          <ac:chgData name="farouk abu hassanain" userId="319a4f4791f24b01" providerId="LiveId" clId="{7D07C8C1-2B00-48F5-A5E2-4AC5C6320BAA}" dt="2020-04-09T10:30:05.620" v="1386" actId="478"/>
          <ac:spMkLst>
            <pc:docMk/>
            <pc:sldMk cId="890842758" sldId="756"/>
            <ac:spMk id="47" creationId="{61E7A5FF-82E3-4EDB-B6EC-2942798B55C2}"/>
          </ac:spMkLst>
        </pc:spChg>
        <pc:spChg chg="del">
          <ac:chgData name="farouk abu hassanain" userId="319a4f4791f24b01" providerId="LiveId" clId="{7D07C8C1-2B00-48F5-A5E2-4AC5C6320BAA}" dt="2020-04-09T10:30:05.620" v="1386" actId="478"/>
          <ac:spMkLst>
            <pc:docMk/>
            <pc:sldMk cId="890842758" sldId="756"/>
            <ac:spMk id="48" creationId="{2C47BABD-5D5D-4EB6-B3B0-8030D3D9C6F2}"/>
          </ac:spMkLst>
        </pc:spChg>
        <pc:spChg chg="del">
          <ac:chgData name="farouk abu hassanain" userId="319a4f4791f24b01" providerId="LiveId" clId="{7D07C8C1-2B00-48F5-A5E2-4AC5C6320BAA}" dt="2020-04-09T10:30:05.620" v="1386" actId="478"/>
          <ac:spMkLst>
            <pc:docMk/>
            <pc:sldMk cId="890842758" sldId="756"/>
            <ac:spMk id="49" creationId="{0A286C0C-2C1F-45FF-888A-CD56D2F3799C}"/>
          </ac:spMkLst>
        </pc:spChg>
        <pc:spChg chg="del">
          <ac:chgData name="farouk abu hassanain" userId="319a4f4791f24b01" providerId="LiveId" clId="{7D07C8C1-2B00-48F5-A5E2-4AC5C6320BAA}" dt="2020-04-09T10:30:05.620" v="1386" actId="478"/>
          <ac:spMkLst>
            <pc:docMk/>
            <pc:sldMk cId="890842758" sldId="756"/>
            <ac:spMk id="50" creationId="{7D737B10-7242-4813-AD0C-11F221297CD7}"/>
          </ac:spMkLst>
        </pc:spChg>
        <pc:spChg chg="del">
          <ac:chgData name="farouk abu hassanain" userId="319a4f4791f24b01" providerId="LiveId" clId="{7D07C8C1-2B00-48F5-A5E2-4AC5C6320BAA}" dt="2020-04-09T10:30:05.620" v="1386" actId="478"/>
          <ac:spMkLst>
            <pc:docMk/>
            <pc:sldMk cId="890842758" sldId="756"/>
            <ac:spMk id="51" creationId="{0B7698A5-D7EF-42D9-96F8-4A86B5503BB7}"/>
          </ac:spMkLst>
        </pc:spChg>
        <pc:spChg chg="del">
          <ac:chgData name="farouk abu hassanain" userId="319a4f4791f24b01" providerId="LiveId" clId="{7D07C8C1-2B00-48F5-A5E2-4AC5C6320BAA}" dt="2020-04-09T10:30:05.620" v="1386" actId="478"/>
          <ac:spMkLst>
            <pc:docMk/>
            <pc:sldMk cId="890842758" sldId="756"/>
            <ac:spMk id="54" creationId="{8C7DE809-FAB9-4E92-B6F4-CB35C56407A3}"/>
          </ac:spMkLst>
        </pc:spChg>
        <pc:spChg chg="del">
          <ac:chgData name="farouk abu hassanain" userId="319a4f4791f24b01" providerId="LiveId" clId="{7D07C8C1-2B00-48F5-A5E2-4AC5C6320BAA}" dt="2020-04-09T10:30:05.620" v="1386" actId="478"/>
          <ac:spMkLst>
            <pc:docMk/>
            <pc:sldMk cId="890842758" sldId="756"/>
            <ac:spMk id="55" creationId="{799A2179-86D7-4A8E-A694-41D9DAF617E2}"/>
          </ac:spMkLst>
        </pc:spChg>
        <pc:spChg chg="del">
          <ac:chgData name="farouk abu hassanain" userId="319a4f4791f24b01" providerId="LiveId" clId="{7D07C8C1-2B00-48F5-A5E2-4AC5C6320BAA}" dt="2020-04-09T10:30:05.620" v="1386" actId="478"/>
          <ac:spMkLst>
            <pc:docMk/>
            <pc:sldMk cId="890842758" sldId="756"/>
            <ac:spMk id="59" creationId="{76DA4375-855A-4A70-B7B6-0797A691A9FE}"/>
          </ac:spMkLst>
        </pc:spChg>
        <pc:spChg chg="del">
          <ac:chgData name="farouk abu hassanain" userId="319a4f4791f24b01" providerId="LiveId" clId="{7D07C8C1-2B00-48F5-A5E2-4AC5C6320BAA}" dt="2020-04-09T10:30:05.620" v="1386" actId="478"/>
          <ac:spMkLst>
            <pc:docMk/>
            <pc:sldMk cId="890842758" sldId="756"/>
            <ac:spMk id="76" creationId="{91FD4290-6BFF-4C75-BF8F-40FC0BDF0868}"/>
          </ac:spMkLst>
        </pc:spChg>
        <pc:spChg chg="del">
          <ac:chgData name="farouk abu hassanain" userId="319a4f4791f24b01" providerId="LiveId" clId="{7D07C8C1-2B00-48F5-A5E2-4AC5C6320BAA}" dt="2020-04-09T10:30:05.620" v="1386" actId="478"/>
          <ac:spMkLst>
            <pc:docMk/>
            <pc:sldMk cId="890842758" sldId="756"/>
            <ac:spMk id="78" creationId="{FB66148A-348C-4047-9CF3-FEA8FBA8D852}"/>
          </ac:spMkLst>
        </pc:spChg>
        <pc:spChg chg="del">
          <ac:chgData name="farouk abu hassanain" userId="319a4f4791f24b01" providerId="LiveId" clId="{7D07C8C1-2B00-48F5-A5E2-4AC5C6320BAA}" dt="2020-04-09T10:30:05.620" v="1386" actId="478"/>
          <ac:spMkLst>
            <pc:docMk/>
            <pc:sldMk cId="890842758" sldId="756"/>
            <ac:spMk id="79" creationId="{53DD53CA-716B-44B8-A873-ED66216302C4}"/>
          </ac:spMkLst>
        </pc:spChg>
        <pc:spChg chg="del">
          <ac:chgData name="farouk abu hassanain" userId="319a4f4791f24b01" providerId="LiveId" clId="{7D07C8C1-2B00-48F5-A5E2-4AC5C6320BAA}" dt="2020-04-09T10:30:05.620" v="1386" actId="478"/>
          <ac:spMkLst>
            <pc:docMk/>
            <pc:sldMk cId="890842758" sldId="756"/>
            <ac:spMk id="80" creationId="{B448ED97-8E02-4AA5-A239-E79C94C2F23D}"/>
          </ac:spMkLst>
        </pc:spChg>
        <pc:spChg chg="del">
          <ac:chgData name="farouk abu hassanain" userId="319a4f4791f24b01" providerId="LiveId" clId="{7D07C8C1-2B00-48F5-A5E2-4AC5C6320BAA}" dt="2020-04-09T10:30:05.620" v="1386" actId="478"/>
          <ac:spMkLst>
            <pc:docMk/>
            <pc:sldMk cId="890842758" sldId="756"/>
            <ac:spMk id="81" creationId="{AE9061CA-1297-4FA9-856D-A4202DA7148E}"/>
          </ac:spMkLst>
        </pc:spChg>
        <pc:spChg chg="del">
          <ac:chgData name="farouk abu hassanain" userId="319a4f4791f24b01" providerId="LiveId" clId="{7D07C8C1-2B00-48F5-A5E2-4AC5C6320BAA}" dt="2020-04-09T10:30:05.620" v="1386" actId="478"/>
          <ac:spMkLst>
            <pc:docMk/>
            <pc:sldMk cId="890842758" sldId="756"/>
            <ac:spMk id="82" creationId="{16382F8C-F166-4A34-A389-A4236EA2FB8D}"/>
          </ac:spMkLst>
        </pc:spChg>
        <pc:spChg chg="del">
          <ac:chgData name="farouk abu hassanain" userId="319a4f4791f24b01" providerId="LiveId" clId="{7D07C8C1-2B00-48F5-A5E2-4AC5C6320BAA}" dt="2020-04-09T10:30:05.620" v="1386" actId="478"/>
          <ac:spMkLst>
            <pc:docMk/>
            <pc:sldMk cId="890842758" sldId="756"/>
            <ac:spMk id="83" creationId="{38C3EE7F-EA93-4437-8361-4B9691876E04}"/>
          </ac:spMkLst>
        </pc:spChg>
        <pc:spChg chg="del">
          <ac:chgData name="farouk abu hassanain" userId="319a4f4791f24b01" providerId="LiveId" clId="{7D07C8C1-2B00-48F5-A5E2-4AC5C6320BAA}" dt="2020-04-09T10:30:05.620" v="1386" actId="478"/>
          <ac:spMkLst>
            <pc:docMk/>
            <pc:sldMk cId="890842758" sldId="756"/>
            <ac:spMk id="84" creationId="{19E74A58-2AEC-4196-BC36-78C42705BA3A}"/>
          </ac:spMkLst>
        </pc:spChg>
        <pc:spChg chg="mod">
          <ac:chgData name="farouk abu hassanain" userId="319a4f4791f24b01" providerId="LiveId" clId="{7D07C8C1-2B00-48F5-A5E2-4AC5C6320BAA}" dt="2020-04-09T10:42:57.909" v="1406" actId="208"/>
          <ac:spMkLst>
            <pc:docMk/>
            <pc:sldMk cId="890842758" sldId="756"/>
            <ac:spMk id="85" creationId="{82803873-CD8D-4298-8E44-CA469B0CA5B9}"/>
          </ac:spMkLst>
        </pc:spChg>
        <pc:spChg chg="del">
          <ac:chgData name="farouk abu hassanain" userId="319a4f4791f24b01" providerId="LiveId" clId="{7D07C8C1-2B00-48F5-A5E2-4AC5C6320BAA}" dt="2020-04-09T10:30:05.620" v="1386" actId="478"/>
          <ac:spMkLst>
            <pc:docMk/>
            <pc:sldMk cId="890842758" sldId="756"/>
            <ac:spMk id="86" creationId="{93BA84A9-3A12-4394-B3E3-5712A838FFDF}"/>
          </ac:spMkLst>
        </pc:spChg>
        <pc:spChg chg="del">
          <ac:chgData name="farouk abu hassanain" userId="319a4f4791f24b01" providerId="LiveId" clId="{7D07C8C1-2B00-48F5-A5E2-4AC5C6320BAA}" dt="2020-04-09T10:30:05.620" v="1386" actId="478"/>
          <ac:spMkLst>
            <pc:docMk/>
            <pc:sldMk cId="890842758" sldId="756"/>
            <ac:spMk id="87" creationId="{FEBE2847-9F30-4F8B-9162-7BD1E21CEFF0}"/>
          </ac:spMkLst>
        </pc:spChg>
        <pc:spChg chg="del">
          <ac:chgData name="farouk abu hassanain" userId="319a4f4791f24b01" providerId="LiveId" clId="{7D07C8C1-2B00-48F5-A5E2-4AC5C6320BAA}" dt="2020-04-09T10:30:05.620" v="1386" actId="478"/>
          <ac:spMkLst>
            <pc:docMk/>
            <pc:sldMk cId="890842758" sldId="756"/>
            <ac:spMk id="88" creationId="{C1B16594-DA04-481A-9140-4672CDEAA840}"/>
          </ac:spMkLst>
        </pc:spChg>
        <pc:spChg chg="del">
          <ac:chgData name="farouk abu hassanain" userId="319a4f4791f24b01" providerId="LiveId" clId="{7D07C8C1-2B00-48F5-A5E2-4AC5C6320BAA}" dt="2020-04-09T10:30:05.620" v="1386" actId="478"/>
          <ac:spMkLst>
            <pc:docMk/>
            <pc:sldMk cId="890842758" sldId="756"/>
            <ac:spMk id="89" creationId="{3D2C183B-D823-4A4F-8804-70B03AAB5338}"/>
          </ac:spMkLst>
        </pc:spChg>
        <pc:grpChg chg="add mod">
          <ac:chgData name="farouk abu hassanain" userId="319a4f4791f24b01" providerId="LiveId" clId="{7D07C8C1-2B00-48F5-A5E2-4AC5C6320BAA}" dt="2020-04-09T10:38:18.572" v="1401" actId="1076"/>
          <ac:grpSpMkLst>
            <pc:docMk/>
            <pc:sldMk cId="890842758" sldId="756"/>
            <ac:grpSpMk id="56" creationId="{0EF39A83-C211-415C-A25D-B787F54BD877}"/>
          </ac:grpSpMkLst>
        </pc:grpChg>
        <pc:grpChg chg="del">
          <ac:chgData name="farouk abu hassanain" userId="319a4f4791f24b01" providerId="LiveId" clId="{7D07C8C1-2B00-48F5-A5E2-4AC5C6320BAA}" dt="2020-04-09T10:30:05.620" v="1386" actId="478"/>
          <ac:grpSpMkLst>
            <pc:docMk/>
            <pc:sldMk cId="890842758" sldId="756"/>
            <ac:grpSpMk id="57" creationId="{0299B39E-A541-4F3D-BBD2-C92A4FD11865}"/>
          </ac:grpSpMkLst>
        </pc:grpChg>
      </pc:sldChg>
      <pc:sldChg chg="addSp delSp modSp add">
        <pc:chgData name="farouk abu hassanain" userId="319a4f4791f24b01" providerId="LiveId" clId="{7D07C8C1-2B00-48F5-A5E2-4AC5C6320BAA}" dt="2020-04-09T10:56:14.668" v="1479" actId="1582"/>
        <pc:sldMkLst>
          <pc:docMk/>
          <pc:sldMk cId="3921116194" sldId="757"/>
        </pc:sldMkLst>
        <pc:spChg chg="add mod">
          <ac:chgData name="farouk abu hassanain" userId="319a4f4791f24b01" providerId="LiveId" clId="{7D07C8C1-2B00-48F5-A5E2-4AC5C6320BAA}" dt="2020-04-09T10:56:14.668" v="1479" actId="1582"/>
          <ac:spMkLst>
            <pc:docMk/>
            <pc:sldMk cId="3921116194" sldId="757"/>
            <ac:spMk id="50" creationId="{2B24C1B1-7D7D-41D5-8AB3-D7AAE9C7670F}"/>
          </ac:spMkLst>
        </pc:spChg>
        <pc:spChg chg="del">
          <ac:chgData name="farouk abu hassanain" userId="319a4f4791f24b01" providerId="LiveId" clId="{7D07C8C1-2B00-48F5-A5E2-4AC5C6320BAA}" dt="2020-04-09T10:43:20.310" v="1411" actId="478"/>
          <ac:spMkLst>
            <pc:docMk/>
            <pc:sldMk cId="3921116194" sldId="757"/>
            <ac:spMk id="85" creationId="{82803873-CD8D-4298-8E44-CA469B0CA5B9}"/>
          </ac:spMkLst>
        </pc:spChg>
        <pc:grpChg chg="del mod">
          <ac:chgData name="farouk abu hassanain" userId="319a4f4791f24b01" providerId="LiveId" clId="{7D07C8C1-2B00-48F5-A5E2-4AC5C6320BAA}" dt="2020-04-09T10:43:18.090" v="1410" actId="478"/>
          <ac:grpSpMkLst>
            <pc:docMk/>
            <pc:sldMk cId="3921116194" sldId="757"/>
            <ac:grpSpMk id="56" creationId="{0EF39A83-C211-415C-A25D-B787F54BD877}"/>
          </ac:grpSpMkLst>
        </pc:grpChg>
        <pc:graphicFrameChg chg="add mod modGraphic">
          <ac:chgData name="farouk abu hassanain" userId="319a4f4791f24b01" providerId="LiveId" clId="{7D07C8C1-2B00-48F5-A5E2-4AC5C6320BAA}" dt="2020-04-09T10:54:52.858" v="1470" actId="14734"/>
          <ac:graphicFrameMkLst>
            <pc:docMk/>
            <pc:sldMk cId="3921116194" sldId="757"/>
            <ac:graphicFrameMk id="51" creationId="{A290CB02-A4FD-4269-A3FC-C1AB5EB6FA64}"/>
          </ac:graphicFrameMkLst>
        </pc:graphicFrameChg>
        <pc:graphicFrameChg chg="add mod modGraphic">
          <ac:chgData name="farouk abu hassanain" userId="319a4f4791f24b01" providerId="LiveId" clId="{7D07C8C1-2B00-48F5-A5E2-4AC5C6320BAA}" dt="2020-04-09T10:55:00.498" v="1471" actId="14734"/>
          <ac:graphicFrameMkLst>
            <pc:docMk/>
            <pc:sldMk cId="3921116194" sldId="757"/>
            <ac:graphicFrameMk id="54" creationId="{AAEB1DEF-B378-43C0-9AA1-8E8425580B7E}"/>
          </ac:graphicFrameMkLst>
        </pc:graphicFrameChg>
      </pc:sldChg>
      <pc:sldChg chg="addSp delSp modSp add modAnim">
        <pc:chgData name="farouk abu hassanain" userId="319a4f4791f24b01" providerId="LiveId" clId="{7D07C8C1-2B00-48F5-A5E2-4AC5C6320BAA}" dt="2020-04-09T11:20:27.394" v="1719" actId="1076"/>
        <pc:sldMkLst>
          <pc:docMk/>
          <pc:sldMk cId="3762986551" sldId="758"/>
        </pc:sldMkLst>
        <pc:spChg chg="mod">
          <ac:chgData name="farouk abu hassanain" userId="319a4f4791f24b01" providerId="LiveId" clId="{7D07C8C1-2B00-48F5-A5E2-4AC5C6320BAA}" dt="2020-04-09T10:57:09.312" v="1513" actId="20577"/>
          <ac:spMkLst>
            <pc:docMk/>
            <pc:sldMk cId="3762986551" sldId="758"/>
            <ac:spMk id="7" creationId="{5C5D26A2-F217-42A4-8295-5A0E92D70FAD}"/>
          </ac:spMkLst>
        </pc:spChg>
        <pc:spChg chg="add mod">
          <ac:chgData name="farouk abu hassanain" userId="319a4f4791f24b01" providerId="LiveId" clId="{7D07C8C1-2B00-48F5-A5E2-4AC5C6320BAA}" dt="2020-04-09T11:18:58.081" v="1683" actId="164"/>
          <ac:spMkLst>
            <pc:docMk/>
            <pc:sldMk cId="3762986551" sldId="758"/>
            <ac:spMk id="10" creationId="{52458B5B-3052-42F2-AAF1-AFEBE1BB0F52}"/>
          </ac:spMkLst>
        </pc:spChg>
        <pc:spChg chg="add mod ord">
          <ac:chgData name="farouk abu hassanain" userId="319a4f4791f24b01" providerId="LiveId" clId="{7D07C8C1-2B00-48F5-A5E2-4AC5C6320BAA}" dt="2020-04-09T11:19:01.944" v="1684" actId="164"/>
          <ac:spMkLst>
            <pc:docMk/>
            <pc:sldMk cId="3762986551" sldId="758"/>
            <ac:spMk id="11" creationId="{C20FB773-44F7-4C40-9729-667E8A53FAE7}"/>
          </ac:spMkLst>
        </pc:spChg>
        <pc:spChg chg="add del mod">
          <ac:chgData name="farouk abu hassanain" userId="319a4f4791f24b01" providerId="LiveId" clId="{7D07C8C1-2B00-48F5-A5E2-4AC5C6320BAA}" dt="2020-04-09T10:58:06.707" v="1514" actId="478"/>
          <ac:spMkLst>
            <pc:docMk/>
            <pc:sldMk cId="3762986551" sldId="758"/>
            <ac:spMk id="16" creationId="{1AA95311-940A-4158-B285-2B5CBBB71A77}"/>
          </ac:spMkLst>
        </pc:spChg>
        <pc:spChg chg="add mod ord">
          <ac:chgData name="farouk abu hassanain" userId="319a4f4791f24b01" providerId="LiveId" clId="{7D07C8C1-2B00-48F5-A5E2-4AC5C6320BAA}" dt="2020-04-09T11:19:07.361" v="1685" actId="164"/>
          <ac:spMkLst>
            <pc:docMk/>
            <pc:sldMk cId="3762986551" sldId="758"/>
            <ac:spMk id="17" creationId="{D36AA09D-29DE-480A-934B-A678527500D1}"/>
          </ac:spMkLst>
        </pc:spChg>
        <pc:spChg chg="mod topLvl">
          <ac:chgData name="farouk abu hassanain" userId="319a4f4791f24b01" providerId="LiveId" clId="{7D07C8C1-2B00-48F5-A5E2-4AC5C6320BAA}" dt="2020-04-09T11:20:25.851" v="1718" actId="948"/>
          <ac:spMkLst>
            <pc:docMk/>
            <pc:sldMk cId="3762986551" sldId="758"/>
            <ac:spMk id="19" creationId="{68B26FE9-757A-419A-B377-D58FF2CAE394}"/>
          </ac:spMkLst>
        </pc:spChg>
        <pc:spChg chg="mod topLvl">
          <ac:chgData name="farouk abu hassanain" userId="319a4f4791f24b01" providerId="LiveId" clId="{7D07C8C1-2B00-48F5-A5E2-4AC5C6320BAA}" dt="2020-04-09T11:20:25.851" v="1718" actId="948"/>
          <ac:spMkLst>
            <pc:docMk/>
            <pc:sldMk cId="3762986551" sldId="758"/>
            <ac:spMk id="20" creationId="{F4ACA118-59CD-4BCD-A1AB-8B69A18D2411}"/>
          </ac:spMkLst>
        </pc:spChg>
        <pc:spChg chg="mod topLvl">
          <ac:chgData name="farouk abu hassanain" userId="319a4f4791f24b01" providerId="LiveId" clId="{7D07C8C1-2B00-48F5-A5E2-4AC5C6320BAA}" dt="2020-04-09T11:20:25.851" v="1718" actId="948"/>
          <ac:spMkLst>
            <pc:docMk/>
            <pc:sldMk cId="3762986551" sldId="758"/>
            <ac:spMk id="23" creationId="{6379CC97-C25E-4260-839B-32F67678C2CF}"/>
          </ac:spMkLst>
        </pc:spChg>
        <pc:spChg chg="mod topLvl">
          <ac:chgData name="farouk abu hassanain" userId="319a4f4791f24b01" providerId="LiveId" clId="{7D07C8C1-2B00-48F5-A5E2-4AC5C6320BAA}" dt="2020-04-09T11:20:25.851" v="1718" actId="948"/>
          <ac:spMkLst>
            <pc:docMk/>
            <pc:sldMk cId="3762986551" sldId="758"/>
            <ac:spMk id="24" creationId="{957006D7-5E67-4FA9-B55F-B7FF74B022EA}"/>
          </ac:spMkLst>
        </pc:spChg>
        <pc:spChg chg="mod topLvl">
          <ac:chgData name="farouk abu hassanain" userId="319a4f4791f24b01" providerId="LiveId" clId="{7D07C8C1-2B00-48F5-A5E2-4AC5C6320BAA}" dt="2020-04-09T11:20:25.851" v="1718" actId="948"/>
          <ac:spMkLst>
            <pc:docMk/>
            <pc:sldMk cId="3762986551" sldId="758"/>
            <ac:spMk id="25" creationId="{7868E4D4-B056-4191-BA77-15BC1208CD38}"/>
          </ac:spMkLst>
        </pc:spChg>
        <pc:spChg chg="mod topLvl">
          <ac:chgData name="farouk abu hassanain" userId="319a4f4791f24b01" providerId="LiveId" clId="{7D07C8C1-2B00-48F5-A5E2-4AC5C6320BAA}" dt="2020-04-09T11:20:25.851" v="1718" actId="948"/>
          <ac:spMkLst>
            <pc:docMk/>
            <pc:sldMk cId="3762986551" sldId="758"/>
            <ac:spMk id="26" creationId="{E34959EA-EDDB-4C49-B943-A341F179609B}"/>
          </ac:spMkLst>
        </pc:spChg>
        <pc:spChg chg="mod topLvl">
          <ac:chgData name="farouk abu hassanain" userId="319a4f4791f24b01" providerId="LiveId" clId="{7D07C8C1-2B00-48F5-A5E2-4AC5C6320BAA}" dt="2020-04-09T11:20:25.851" v="1718" actId="948"/>
          <ac:spMkLst>
            <pc:docMk/>
            <pc:sldMk cId="3762986551" sldId="758"/>
            <ac:spMk id="27" creationId="{B60AD52F-D2C2-487F-B197-68EA08D7F64E}"/>
          </ac:spMkLst>
        </pc:spChg>
        <pc:spChg chg="mod topLvl">
          <ac:chgData name="farouk abu hassanain" userId="319a4f4791f24b01" providerId="LiveId" clId="{7D07C8C1-2B00-48F5-A5E2-4AC5C6320BAA}" dt="2020-04-09T11:20:25.851" v="1718" actId="948"/>
          <ac:spMkLst>
            <pc:docMk/>
            <pc:sldMk cId="3762986551" sldId="758"/>
            <ac:spMk id="28" creationId="{CBAC0ACD-62CD-42C4-A251-77B14E98AD1E}"/>
          </ac:spMkLst>
        </pc:spChg>
        <pc:spChg chg="mod topLvl">
          <ac:chgData name="farouk abu hassanain" userId="319a4f4791f24b01" providerId="LiveId" clId="{7D07C8C1-2B00-48F5-A5E2-4AC5C6320BAA}" dt="2020-04-09T11:20:25.851" v="1718" actId="948"/>
          <ac:spMkLst>
            <pc:docMk/>
            <pc:sldMk cId="3762986551" sldId="758"/>
            <ac:spMk id="29" creationId="{DE0EEBDB-700B-4901-96A1-07D76537A586}"/>
          </ac:spMkLst>
        </pc:spChg>
        <pc:spChg chg="mod topLvl">
          <ac:chgData name="farouk abu hassanain" userId="319a4f4791f24b01" providerId="LiveId" clId="{7D07C8C1-2B00-48F5-A5E2-4AC5C6320BAA}" dt="2020-04-09T11:20:25.851" v="1718" actId="948"/>
          <ac:spMkLst>
            <pc:docMk/>
            <pc:sldMk cId="3762986551" sldId="758"/>
            <ac:spMk id="30" creationId="{1CBA0299-76C9-45DD-A0BE-B6A69A77F2E4}"/>
          </ac:spMkLst>
        </pc:spChg>
        <pc:spChg chg="mod">
          <ac:chgData name="farouk abu hassanain" userId="319a4f4791f24b01" providerId="LiveId" clId="{7D07C8C1-2B00-48F5-A5E2-4AC5C6320BAA}" dt="2020-04-09T11:20:25.851" v="1718" actId="948"/>
          <ac:spMkLst>
            <pc:docMk/>
            <pc:sldMk cId="3762986551" sldId="758"/>
            <ac:spMk id="49" creationId="{67055C57-992B-4701-9D4C-820D3FC16201}"/>
          </ac:spMkLst>
        </pc:spChg>
        <pc:spChg chg="del">
          <ac:chgData name="farouk abu hassanain" userId="319a4f4791f24b01" providerId="LiveId" clId="{7D07C8C1-2B00-48F5-A5E2-4AC5C6320BAA}" dt="2020-04-09T10:56:45.894" v="1486" actId="478"/>
          <ac:spMkLst>
            <pc:docMk/>
            <pc:sldMk cId="3762986551" sldId="758"/>
            <ac:spMk id="50" creationId="{2B24C1B1-7D7D-41D5-8AB3-D7AAE9C7670F}"/>
          </ac:spMkLst>
        </pc:spChg>
        <pc:spChg chg="mod">
          <ac:chgData name="farouk abu hassanain" userId="319a4f4791f24b01" providerId="LiveId" clId="{7D07C8C1-2B00-48F5-A5E2-4AC5C6320BAA}" dt="2020-04-09T11:20:25.851" v="1718" actId="948"/>
          <ac:spMkLst>
            <pc:docMk/>
            <pc:sldMk cId="3762986551" sldId="758"/>
            <ac:spMk id="55" creationId="{47E44FB7-37C1-4F7C-BB26-8DECACC819F0}"/>
          </ac:spMkLst>
        </pc:spChg>
        <pc:spChg chg="mod">
          <ac:chgData name="farouk abu hassanain" userId="319a4f4791f24b01" providerId="LiveId" clId="{7D07C8C1-2B00-48F5-A5E2-4AC5C6320BAA}" dt="2020-04-09T11:20:25.851" v="1718" actId="948"/>
          <ac:spMkLst>
            <pc:docMk/>
            <pc:sldMk cId="3762986551" sldId="758"/>
            <ac:spMk id="56" creationId="{F67CC132-2355-4813-B93C-513D32DBB473}"/>
          </ac:spMkLst>
        </pc:spChg>
        <pc:spChg chg="mod">
          <ac:chgData name="farouk abu hassanain" userId="319a4f4791f24b01" providerId="LiveId" clId="{7D07C8C1-2B00-48F5-A5E2-4AC5C6320BAA}" dt="2020-04-09T11:20:25.851" v="1718" actId="948"/>
          <ac:spMkLst>
            <pc:docMk/>
            <pc:sldMk cId="3762986551" sldId="758"/>
            <ac:spMk id="57" creationId="{F57AE3AD-AA40-4228-A14F-36CB3BDA4DFA}"/>
          </ac:spMkLst>
        </pc:spChg>
        <pc:spChg chg="mod">
          <ac:chgData name="farouk abu hassanain" userId="319a4f4791f24b01" providerId="LiveId" clId="{7D07C8C1-2B00-48F5-A5E2-4AC5C6320BAA}" dt="2020-04-09T11:20:25.851" v="1718" actId="948"/>
          <ac:spMkLst>
            <pc:docMk/>
            <pc:sldMk cId="3762986551" sldId="758"/>
            <ac:spMk id="58" creationId="{4B010627-902F-4391-BD54-9FFBB18D91C0}"/>
          </ac:spMkLst>
        </pc:spChg>
        <pc:spChg chg="mod">
          <ac:chgData name="farouk abu hassanain" userId="319a4f4791f24b01" providerId="LiveId" clId="{7D07C8C1-2B00-48F5-A5E2-4AC5C6320BAA}" dt="2020-04-09T11:20:25.851" v="1718" actId="948"/>
          <ac:spMkLst>
            <pc:docMk/>
            <pc:sldMk cId="3762986551" sldId="758"/>
            <ac:spMk id="59" creationId="{37CAFD58-DBF1-42B9-A1B2-43307CBB4D88}"/>
          </ac:spMkLst>
        </pc:spChg>
        <pc:spChg chg="mod">
          <ac:chgData name="farouk abu hassanain" userId="319a4f4791f24b01" providerId="LiveId" clId="{7D07C8C1-2B00-48F5-A5E2-4AC5C6320BAA}" dt="2020-04-09T11:20:25.851" v="1718" actId="948"/>
          <ac:spMkLst>
            <pc:docMk/>
            <pc:sldMk cId="3762986551" sldId="758"/>
            <ac:spMk id="60" creationId="{2879A0BE-601F-430A-9164-21B44F3BB630}"/>
          </ac:spMkLst>
        </pc:spChg>
        <pc:spChg chg="mod">
          <ac:chgData name="farouk abu hassanain" userId="319a4f4791f24b01" providerId="LiveId" clId="{7D07C8C1-2B00-48F5-A5E2-4AC5C6320BAA}" dt="2020-04-09T11:20:25.851" v="1718" actId="948"/>
          <ac:spMkLst>
            <pc:docMk/>
            <pc:sldMk cId="3762986551" sldId="758"/>
            <ac:spMk id="61" creationId="{5C178859-095B-408B-8A9B-D9EFE82AD0EF}"/>
          </ac:spMkLst>
        </pc:spChg>
        <pc:spChg chg="mod">
          <ac:chgData name="farouk abu hassanain" userId="319a4f4791f24b01" providerId="LiveId" clId="{7D07C8C1-2B00-48F5-A5E2-4AC5C6320BAA}" dt="2020-04-09T11:20:25.851" v="1718" actId="948"/>
          <ac:spMkLst>
            <pc:docMk/>
            <pc:sldMk cId="3762986551" sldId="758"/>
            <ac:spMk id="62" creationId="{49D52796-F4F6-4CB4-998B-F1873FDAB732}"/>
          </ac:spMkLst>
        </pc:spChg>
        <pc:spChg chg="mod">
          <ac:chgData name="farouk abu hassanain" userId="319a4f4791f24b01" providerId="LiveId" clId="{7D07C8C1-2B00-48F5-A5E2-4AC5C6320BAA}" dt="2020-04-09T11:20:25.851" v="1718" actId="948"/>
          <ac:spMkLst>
            <pc:docMk/>
            <pc:sldMk cId="3762986551" sldId="758"/>
            <ac:spMk id="63" creationId="{69C08995-AECD-4325-AE59-6FE5B31B8BE2}"/>
          </ac:spMkLst>
        </pc:spChg>
        <pc:spChg chg="mod">
          <ac:chgData name="farouk abu hassanain" userId="319a4f4791f24b01" providerId="LiveId" clId="{7D07C8C1-2B00-48F5-A5E2-4AC5C6320BAA}" dt="2020-04-09T11:20:25.851" v="1718" actId="948"/>
          <ac:spMkLst>
            <pc:docMk/>
            <pc:sldMk cId="3762986551" sldId="758"/>
            <ac:spMk id="64" creationId="{61DFA321-794C-481B-BE55-EC0736F28275}"/>
          </ac:spMkLst>
        </pc:spChg>
        <pc:spChg chg="mod">
          <ac:chgData name="farouk abu hassanain" userId="319a4f4791f24b01" providerId="LiveId" clId="{7D07C8C1-2B00-48F5-A5E2-4AC5C6320BAA}" dt="2020-04-09T11:20:25.851" v="1718" actId="948"/>
          <ac:spMkLst>
            <pc:docMk/>
            <pc:sldMk cId="3762986551" sldId="758"/>
            <ac:spMk id="65" creationId="{6879C09E-775C-48FF-9BBF-C888336FAF3A}"/>
          </ac:spMkLst>
        </pc:spChg>
        <pc:spChg chg="mod">
          <ac:chgData name="farouk abu hassanain" userId="319a4f4791f24b01" providerId="LiveId" clId="{7D07C8C1-2B00-48F5-A5E2-4AC5C6320BAA}" dt="2020-04-09T11:20:25.851" v="1718" actId="948"/>
          <ac:spMkLst>
            <pc:docMk/>
            <pc:sldMk cId="3762986551" sldId="758"/>
            <ac:spMk id="66" creationId="{8F40FE51-E2C5-459E-92CE-0078032B1254}"/>
          </ac:spMkLst>
        </pc:spChg>
        <pc:spChg chg="mod">
          <ac:chgData name="farouk abu hassanain" userId="319a4f4791f24b01" providerId="LiveId" clId="{7D07C8C1-2B00-48F5-A5E2-4AC5C6320BAA}" dt="2020-04-09T11:20:25.851" v="1718" actId="948"/>
          <ac:spMkLst>
            <pc:docMk/>
            <pc:sldMk cId="3762986551" sldId="758"/>
            <ac:spMk id="67" creationId="{13B6DC09-E82B-4DF8-AE28-142BDF09E855}"/>
          </ac:spMkLst>
        </pc:spChg>
        <pc:spChg chg="mod">
          <ac:chgData name="farouk abu hassanain" userId="319a4f4791f24b01" providerId="LiveId" clId="{7D07C8C1-2B00-48F5-A5E2-4AC5C6320BAA}" dt="2020-04-09T11:20:25.851" v="1718" actId="948"/>
          <ac:spMkLst>
            <pc:docMk/>
            <pc:sldMk cId="3762986551" sldId="758"/>
            <ac:spMk id="68" creationId="{4067E8C0-82C4-48C9-A9E6-802A49077961}"/>
          </ac:spMkLst>
        </pc:spChg>
        <pc:spChg chg="mod">
          <ac:chgData name="farouk abu hassanain" userId="319a4f4791f24b01" providerId="LiveId" clId="{7D07C8C1-2B00-48F5-A5E2-4AC5C6320BAA}" dt="2020-04-09T11:20:25.851" v="1718" actId="948"/>
          <ac:spMkLst>
            <pc:docMk/>
            <pc:sldMk cId="3762986551" sldId="758"/>
            <ac:spMk id="69" creationId="{D93E2CA1-735D-4547-93D7-A8FB925D137E}"/>
          </ac:spMkLst>
        </pc:spChg>
        <pc:spChg chg="mod">
          <ac:chgData name="farouk abu hassanain" userId="319a4f4791f24b01" providerId="LiveId" clId="{7D07C8C1-2B00-48F5-A5E2-4AC5C6320BAA}" dt="2020-04-09T11:20:25.851" v="1718" actId="948"/>
          <ac:spMkLst>
            <pc:docMk/>
            <pc:sldMk cId="3762986551" sldId="758"/>
            <ac:spMk id="70" creationId="{714D6664-758D-486A-BEFF-842C348E1B77}"/>
          </ac:spMkLst>
        </pc:spChg>
        <pc:spChg chg="mod">
          <ac:chgData name="farouk abu hassanain" userId="319a4f4791f24b01" providerId="LiveId" clId="{7D07C8C1-2B00-48F5-A5E2-4AC5C6320BAA}" dt="2020-04-09T11:20:25.851" v="1718" actId="948"/>
          <ac:spMkLst>
            <pc:docMk/>
            <pc:sldMk cId="3762986551" sldId="758"/>
            <ac:spMk id="71" creationId="{68EC2603-5F0A-4109-8920-ADACBAE1E748}"/>
          </ac:spMkLst>
        </pc:spChg>
        <pc:spChg chg="mod">
          <ac:chgData name="farouk abu hassanain" userId="319a4f4791f24b01" providerId="LiveId" clId="{7D07C8C1-2B00-48F5-A5E2-4AC5C6320BAA}" dt="2020-04-09T11:20:25.851" v="1718" actId="948"/>
          <ac:spMkLst>
            <pc:docMk/>
            <pc:sldMk cId="3762986551" sldId="758"/>
            <ac:spMk id="72" creationId="{1F723210-66A2-4E83-8123-BA8F9569095C}"/>
          </ac:spMkLst>
        </pc:spChg>
        <pc:spChg chg="mod">
          <ac:chgData name="farouk abu hassanain" userId="319a4f4791f24b01" providerId="LiveId" clId="{7D07C8C1-2B00-48F5-A5E2-4AC5C6320BAA}" dt="2020-04-09T11:20:25.851" v="1718" actId="948"/>
          <ac:spMkLst>
            <pc:docMk/>
            <pc:sldMk cId="3762986551" sldId="758"/>
            <ac:spMk id="75" creationId="{5843FD56-619A-4F46-8861-8550FA183ABC}"/>
          </ac:spMkLst>
        </pc:spChg>
        <pc:spChg chg="mod">
          <ac:chgData name="farouk abu hassanain" userId="319a4f4791f24b01" providerId="LiveId" clId="{7D07C8C1-2B00-48F5-A5E2-4AC5C6320BAA}" dt="2020-04-09T11:20:25.851" v="1718" actId="948"/>
          <ac:spMkLst>
            <pc:docMk/>
            <pc:sldMk cId="3762986551" sldId="758"/>
            <ac:spMk id="77" creationId="{37C3BD49-B84A-4A55-9F18-C53567BBF009}"/>
          </ac:spMkLst>
        </pc:spChg>
        <pc:spChg chg="mod">
          <ac:chgData name="farouk abu hassanain" userId="319a4f4791f24b01" providerId="LiveId" clId="{7D07C8C1-2B00-48F5-A5E2-4AC5C6320BAA}" dt="2020-04-09T11:20:25.851" v="1718" actId="948"/>
          <ac:spMkLst>
            <pc:docMk/>
            <pc:sldMk cId="3762986551" sldId="758"/>
            <ac:spMk id="78" creationId="{521BCA28-404E-49E3-97E7-8CE92EE91ADB}"/>
          </ac:spMkLst>
        </pc:spChg>
        <pc:spChg chg="mod">
          <ac:chgData name="farouk abu hassanain" userId="319a4f4791f24b01" providerId="LiveId" clId="{7D07C8C1-2B00-48F5-A5E2-4AC5C6320BAA}" dt="2020-04-09T11:20:25.851" v="1718" actId="948"/>
          <ac:spMkLst>
            <pc:docMk/>
            <pc:sldMk cId="3762986551" sldId="758"/>
            <ac:spMk id="79" creationId="{77996B8D-7B20-455C-951E-D74C02ADA53D}"/>
          </ac:spMkLst>
        </pc:spChg>
        <pc:spChg chg="mod">
          <ac:chgData name="farouk abu hassanain" userId="319a4f4791f24b01" providerId="LiveId" clId="{7D07C8C1-2B00-48F5-A5E2-4AC5C6320BAA}" dt="2020-04-09T11:20:25.851" v="1718" actId="948"/>
          <ac:spMkLst>
            <pc:docMk/>
            <pc:sldMk cId="3762986551" sldId="758"/>
            <ac:spMk id="80" creationId="{2CD8BDCF-485C-4FCE-B3A8-5F4DCDFB8755}"/>
          </ac:spMkLst>
        </pc:spChg>
        <pc:spChg chg="mod">
          <ac:chgData name="farouk abu hassanain" userId="319a4f4791f24b01" providerId="LiveId" clId="{7D07C8C1-2B00-48F5-A5E2-4AC5C6320BAA}" dt="2020-04-09T11:20:25.851" v="1718" actId="948"/>
          <ac:spMkLst>
            <pc:docMk/>
            <pc:sldMk cId="3762986551" sldId="758"/>
            <ac:spMk id="81" creationId="{406E6DA7-3F8D-4E70-B267-28B6FB1AB15A}"/>
          </ac:spMkLst>
        </pc:spChg>
        <pc:spChg chg="mod">
          <ac:chgData name="farouk abu hassanain" userId="319a4f4791f24b01" providerId="LiveId" clId="{7D07C8C1-2B00-48F5-A5E2-4AC5C6320BAA}" dt="2020-04-09T11:20:25.851" v="1718" actId="948"/>
          <ac:spMkLst>
            <pc:docMk/>
            <pc:sldMk cId="3762986551" sldId="758"/>
            <ac:spMk id="82" creationId="{67DEF903-8A40-4359-AD0A-6D425CBF3D8E}"/>
          </ac:spMkLst>
        </pc:spChg>
        <pc:spChg chg="mod">
          <ac:chgData name="farouk abu hassanain" userId="319a4f4791f24b01" providerId="LiveId" clId="{7D07C8C1-2B00-48F5-A5E2-4AC5C6320BAA}" dt="2020-04-09T11:20:25.851" v="1718" actId="948"/>
          <ac:spMkLst>
            <pc:docMk/>
            <pc:sldMk cId="3762986551" sldId="758"/>
            <ac:spMk id="83" creationId="{B84B0C0E-38D5-4BBE-AC14-159C0C284A74}"/>
          </ac:spMkLst>
        </pc:spChg>
        <pc:spChg chg="mod">
          <ac:chgData name="farouk abu hassanain" userId="319a4f4791f24b01" providerId="LiveId" clId="{7D07C8C1-2B00-48F5-A5E2-4AC5C6320BAA}" dt="2020-04-09T11:20:25.851" v="1718" actId="948"/>
          <ac:spMkLst>
            <pc:docMk/>
            <pc:sldMk cId="3762986551" sldId="758"/>
            <ac:spMk id="84" creationId="{A964D5B4-70B6-429F-891D-60643B6CCF93}"/>
          </ac:spMkLst>
        </pc:spChg>
        <pc:spChg chg="mod">
          <ac:chgData name="farouk abu hassanain" userId="319a4f4791f24b01" providerId="LiveId" clId="{7D07C8C1-2B00-48F5-A5E2-4AC5C6320BAA}" dt="2020-04-09T11:20:25.851" v="1718" actId="948"/>
          <ac:spMkLst>
            <pc:docMk/>
            <pc:sldMk cId="3762986551" sldId="758"/>
            <ac:spMk id="85" creationId="{4673C259-C136-4270-8F1C-2672CE971B94}"/>
          </ac:spMkLst>
        </pc:spChg>
        <pc:spChg chg="mod">
          <ac:chgData name="farouk abu hassanain" userId="319a4f4791f24b01" providerId="LiveId" clId="{7D07C8C1-2B00-48F5-A5E2-4AC5C6320BAA}" dt="2020-04-09T11:20:25.851" v="1718" actId="948"/>
          <ac:spMkLst>
            <pc:docMk/>
            <pc:sldMk cId="3762986551" sldId="758"/>
            <ac:spMk id="86" creationId="{EF8063EF-1D0B-4FFD-85A2-4F0F6A65676D}"/>
          </ac:spMkLst>
        </pc:spChg>
        <pc:spChg chg="mod">
          <ac:chgData name="farouk abu hassanain" userId="319a4f4791f24b01" providerId="LiveId" clId="{7D07C8C1-2B00-48F5-A5E2-4AC5C6320BAA}" dt="2020-04-09T11:20:25.851" v="1718" actId="948"/>
          <ac:spMkLst>
            <pc:docMk/>
            <pc:sldMk cId="3762986551" sldId="758"/>
            <ac:spMk id="87" creationId="{16915D8A-1998-4D01-AA1D-2B300C104513}"/>
          </ac:spMkLst>
        </pc:spChg>
        <pc:spChg chg="mod">
          <ac:chgData name="farouk abu hassanain" userId="319a4f4791f24b01" providerId="LiveId" clId="{7D07C8C1-2B00-48F5-A5E2-4AC5C6320BAA}" dt="2020-04-09T11:20:25.851" v="1718" actId="948"/>
          <ac:spMkLst>
            <pc:docMk/>
            <pc:sldMk cId="3762986551" sldId="758"/>
            <ac:spMk id="88" creationId="{AA868E25-2679-43B8-899D-DB9133C0AF74}"/>
          </ac:spMkLst>
        </pc:spChg>
        <pc:spChg chg="mod">
          <ac:chgData name="farouk abu hassanain" userId="319a4f4791f24b01" providerId="LiveId" clId="{7D07C8C1-2B00-48F5-A5E2-4AC5C6320BAA}" dt="2020-04-09T11:08:14.923" v="1637" actId="948"/>
          <ac:spMkLst>
            <pc:docMk/>
            <pc:sldMk cId="3762986551" sldId="758"/>
            <ac:spMk id="89" creationId="{698918BC-BBFA-4A1C-8C7C-4CD3376316D2}"/>
          </ac:spMkLst>
        </pc:spChg>
        <pc:spChg chg="mod">
          <ac:chgData name="farouk abu hassanain" userId="319a4f4791f24b01" providerId="LiveId" clId="{7D07C8C1-2B00-48F5-A5E2-4AC5C6320BAA}" dt="2020-04-09T11:08:14.923" v="1637" actId="948"/>
          <ac:spMkLst>
            <pc:docMk/>
            <pc:sldMk cId="3762986551" sldId="758"/>
            <ac:spMk id="90" creationId="{34BA3877-32E1-40B8-A3F8-F15173C7AAA8}"/>
          </ac:spMkLst>
        </pc:spChg>
        <pc:spChg chg="mod">
          <ac:chgData name="farouk abu hassanain" userId="319a4f4791f24b01" providerId="LiveId" clId="{7D07C8C1-2B00-48F5-A5E2-4AC5C6320BAA}" dt="2020-04-09T11:08:14.923" v="1637" actId="948"/>
          <ac:spMkLst>
            <pc:docMk/>
            <pc:sldMk cId="3762986551" sldId="758"/>
            <ac:spMk id="91" creationId="{3F001714-B70A-45C8-95C4-582FDB83D1AA}"/>
          </ac:spMkLst>
        </pc:spChg>
        <pc:spChg chg="mod">
          <ac:chgData name="farouk abu hassanain" userId="319a4f4791f24b01" providerId="LiveId" clId="{7D07C8C1-2B00-48F5-A5E2-4AC5C6320BAA}" dt="2020-04-09T11:08:14.923" v="1637" actId="948"/>
          <ac:spMkLst>
            <pc:docMk/>
            <pc:sldMk cId="3762986551" sldId="758"/>
            <ac:spMk id="92" creationId="{89348DD2-F68A-439F-9DE0-9DBF7D2835F3}"/>
          </ac:spMkLst>
        </pc:spChg>
        <pc:spChg chg="mod">
          <ac:chgData name="farouk abu hassanain" userId="319a4f4791f24b01" providerId="LiveId" clId="{7D07C8C1-2B00-48F5-A5E2-4AC5C6320BAA}" dt="2020-04-09T11:08:14.923" v="1637" actId="948"/>
          <ac:spMkLst>
            <pc:docMk/>
            <pc:sldMk cId="3762986551" sldId="758"/>
            <ac:spMk id="93" creationId="{A5F8DB9B-2325-4895-8066-59693C286439}"/>
          </ac:spMkLst>
        </pc:spChg>
        <pc:spChg chg="mod">
          <ac:chgData name="farouk abu hassanain" userId="319a4f4791f24b01" providerId="LiveId" clId="{7D07C8C1-2B00-48F5-A5E2-4AC5C6320BAA}" dt="2020-04-09T11:08:14.923" v="1637" actId="948"/>
          <ac:spMkLst>
            <pc:docMk/>
            <pc:sldMk cId="3762986551" sldId="758"/>
            <ac:spMk id="94" creationId="{1D676B65-DD2D-4C84-8659-10A642CD5E8B}"/>
          </ac:spMkLst>
        </pc:spChg>
        <pc:spChg chg="mod">
          <ac:chgData name="farouk abu hassanain" userId="319a4f4791f24b01" providerId="LiveId" clId="{7D07C8C1-2B00-48F5-A5E2-4AC5C6320BAA}" dt="2020-04-09T11:08:14.923" v="1637" actId="948"/>
          <ac:spMkLst>
            <pc:docMk/>
            <pc:sldMk cId="3762986551" sldId="758"/>
            <ac:spMk id="95" creationId="{34AD1B10-1D17-447C-BDA9-EC46F9794FF8}"/>
          </ac:spMkLst>
        </pc:spChg>
        <pc:spChg chg="mod">
          <ac:chgData name="farouk abu hassanain" userId="319a4f4791f24b01" providerId="LiveId" clId="{7D07C8C1-2B00-48F5-A5E2-4AC5C6320BAA}" dt="2020-04-09T11:08:14.923" v="1637" actId="948"/>
          <ac:spMkLst>
            <pc:docMk/>
            <pc:sldMk cId="3762986551" sldId="758"/>
            <ac:spMk id="96" creationId="{43DF5986-2A6D-421F-9B96-D1B123C63DFE}"/>
          </ac:spMkLst>
        </pc:spChg>
        <pc:spChg chg="mod">
          <ac:chgData name="farouk abu hassanain" userId="319a4f4791f24b01" providerId="LiveId" clId="{7D07C8C1-2B00-48F5-A5E2-4AC5C6320BAA}" dt="2020-04-09T11:20:25.851" v="1718" actId="948"/>
          <ac:spMkLst>
            <pc:docMk/>
            <pc:sldMk cId="3762986551" sldId="758"/>
            <ac:spMk id="97" creationId="{30436232-05F2-4538-81C6-0A92EAF195B3}"/>
          </ac:spMkLst>
        </pc:spChg>
        <pc:spChg chg="mod">
          <ac:chgData name="farouk abu hassanain" userId="319a4f4791f24b01" providerId="LiveId" clId="{7D07C8C1-2B00-48F5-A5E2-4AC5C6320BAA}" dt="2020-04-09T11:20:25.851" v="1718" actId="948"/>
          <ac:spMkLst>
            <pc:docMk/>
            <pc:sldMk cId="3762986551" sldId="758"/>
            <ac:spMk id="98" creationId="{F7BCE435-5430-4BE9-B534-DBFBCF871B8B}"/>
          </ac:spMkLst>
        </pc:spChg>
        <pc:spChg chg="mod">
          <ac:chgData name="farouk abu hassanain" userId="319a4f4791f24b01" providerId="LiveId" clId="{7D07C8C1-2B00-48F5-A5E2-4AC5C6320BAA}" dt="2020-04-09T11:20:25.851" v="1718" actId="948"/>
          <ac:spMkLst>
            <pc:docMk/>
            <pc:sldMk cId="3762986551" sldId="758"/>
            <ac:spMk id="99" creationId="{7CA7416E-D041-438E-AB78-29A25DC70D6F}"/>
          </ac:spMkLst>
        </pc:spChg>
        <pc:spChg chg="mod">
          <ac:chgData name="farouk abu hassanain" userId="319a4f4791f24b01" providerId="LiveId" clId="{7D07C8C1-2B00-48F5-A5E2-4AC5C6320BAA}" dt="2020-04-09T11:20:25.851" v="1718" actId="948"/>
          <ac:spMkLst>
            <pc:docMk/>
            <pc:sldMk cId="3762986551" sldId="758"/>
            <ac:spMk id="100" creationId="{1D594FA1-58D2-405C-ADAF-CB0384E73811}"/>
          </ac:spMkLst>
        </pc:spChg>
        <pc:spChg chg="mod">
          <ac:chgData name="farouk abu hassanain" userId="319a4f4791f24b01" providerId="LiveId" clId="{7D07C8C1-2B00-48F5-A5E2-4AC5C6320BAA}" dt="2020-04-09T11:20:25.851" v="1718" actId="948"/>
          <ac:spMkLst>
            <pc:docMk/>
            <pc:sldMk cId="3762986551" sldId="758"/>
            <ac:spMk id="101" creationId="{BC535880-0655-4232-ADEC-4350A86CB4D2}"/>
          </ac:spMkLst>
        </pc:spChg>
        <pc:spChg chg="mod">
          <ac:chgData name="farouk abu hassanain" userId="319a4f4791f24b01" providerId="LiveId" clId="{7D07C8C1-2B00-48F5-A5E2-4AC5C6320BAA}" dt="2020-04-09T11:20:25.851" v="1718" actId="948"/>
          <ac:spMkLst>
            <pc:docMk/>
            <pc:sldMk cId="3762986551" sldId="758"/>
            <ac:spMk id="102" creationId="{0E74B2F6-EBB7-4D92-B7B9-EA3D07A4AB02}"/>
          </ac:spMkLst>
        </pc:spChg>
        <pc:spChg chg="mod">
          <ac:chgData name="farouk abu hassanain" userId="319a4f4791f24b01" providerId="LiveId" clId="{7D07C8C1-2B00-48F5-A5E2-4AC5C6320BAA}" dt="2020-04-09T11:20:25.851" v="1718" actId="948"/>
          <ac:spMkLst>
            <pc:docMk/>
            <pc:sldMk cId="3762986551" sldId="758"/>
            <ac:spMk id="103" creationId="{FE64FE45-DDE3-4315-91B2-2733704D930E}"/>
          </ac:spMkLst>
        </pc:spChg>
        <pc:spChg chg="mod">
          <ac:chgData name="farouk abu hassanain" userId="319a4f4791f24b01" providerId="LiveId" clId="{7D07C8C1-2B00-48F5-A5E2-4AC5C6320BAA}" dt="2020-04-09T11:20:25.851" v="1718" actId="948"/>
          <ac:spMkLst>
            <pc:docMk/>
            <pc:sldMk cId="3762986551" sldId="758"/>
            <ac:spMk id="104" creationId="{AE56FC99-4E98-4E9B-961F-5396C1B89029}"/>
          </ac:spMkLst>
        </pc:spChg>
        <pc:spChg chg="mod">
          <ac:chgData name="farouk abu hassanain" userId="319a4f4791f24b01" providerId="LiveId" clId="{7D07C8C1-2B00-48F5-A5E2-4AC5C6320BAA}" dt="2020-04-09T11:20:25.851" v="1718" actId="948"/>
          <ac:spMkLst>
            <pc:docMk/>
            <pc:sldMk cId="3762986551" sldId="758"/>
            <ac:spMk id="105" creationId="{B213B320-20E7-4BC6-AE88-90766DFB3B9C}"/>
          </ac:spMkLst>
        </pc:spChg>
        <pc:spChg chg="mod">
          <ac:chgData name="farouk abu hassanain" userId="319a4f4791f24b01" providerId="LiveId" clId="{7D07C8C1-2B00-48F5-A5E2-4AC5C6320BAA}" dt="2020-04-09T11:20:25.851" v="1718" actId="948"/>
          <ac:spMkLst>
            <pc:docMk/>
            <pc:sldMk cId="3762986551" sldId="758"/>
            <ac:spMk id="106" creationId="{638C299F-BF6F-4FD9-8CA6-EA3C128D5743}"/>
          </ac:spMkLst>
        </pc:spChg>
        <pc:spChg chg="mod">
          <ac:chgData name="farouk abu hassanain" userId="319a4f4791f24b01" providerId="LiveId" clId="{7D07C8C1-2B00-48F5-A5E2-4AC5C6320BAA}" dt="2020-04-09T11:20:25.851" v="1718" actId="948"/>
          <ac:spMkLst>
            <pc:docMk/>
            <pc:sldMk cId="3762986551" sldId="758"/>
            <ac:spMk id="107" creationId="{05A32042-DB92-497B-9452-8337C1511AD2}"/>
          </ac:spMkLst>
        </pc:spChg>
        <pc:spChg chg="mod">
          <ac:chgData name="farouk abu hassanain" userId="319a4f4791f24b01" providerId="LiveId" clId="{7D07C8C1-2B00-48F5-A5E2-4AC5C6320BAA}" dt="2020-04-09T11:20:25.851" v="1718" actId="948"/>
          <ac:spMkLst>
            <pc:docMk/>
            <pc:sldMk cId="3762986551" sldId="758"/>
            <ac:spMk id="108" creationId="{C00B2A95-2F3E-47A6-B006-1A9B74A5AFAD}"/>
          </ac:spMkLst>
        </pc:spChg>
        <pc:spChg chg="mod">
          <ac:chgData name="farouk abu hassanain" userId="319a4f4791f24b01" providerId="LiveId" clId="{7D07C8C1-2B00-48F5-A5E2-4AC5C6320BAA}" dt="2020-04-09T11:20:25.851" v="1718" actId="948"/>
          <ac:spMkLst>
            <pc:docMk/>
            <pc:sldMk cId="3762986551" sldId="758"/>
            <ac:spMk id="109" creationId="{CE2BE435-011A-4E18-842B-8EBDB37AF8E7}"/>
          </ac:spMkLst>
        </pc:spChg>
        <pc:spChg chg="mod">
          <ac:chgData name="farouk abu hassanain" userId="319a4f4791f24b01" providerId="LiveId" clId="{7D07C8C1-2B00-48F5-A5E2-4AC5C6320BAA}" dt="2020-04-09T11:20:25.851" v="1718" actId="948"/>
          <ac:spMkLst>
            <pc:docMk/>
            <pc:sldMk cId="3762986551" sldId="758"/>
            <ac:spMk id="110" creationId="{6BC58409-BF52-40C2-A8D1-8797D60CFC1D}"/>
          </ac:spMkLst>
        </pc:spChg>
        <pc:spChg chg="mod">
          <ac:chgData name="farouk abu hassanain" userId="319a4f4791f24b01" providerId="LiveId" clId="{7D07C8C1-2B00-48F5-A5E2-4AC5C6320BAA}" dt="2020-04-09T11:20:25.851" v="1718" actId="948"/>
          <ac:spMkLst>
            <pc:docMk/>
            <pc:sldMk cId="3762986551" sldId="758"/>
            <ac:spMk id="111" creationId="{E018D6E2-CDF1-41E5-A292-22EB9A512179}"/>
          </ac:spMkLst>
        </pc:spChg>
        <pc:spChg chg="mod">
          <ac:chgData name="farouk abu hassanain" userId="319a4f4791f24b01" providerId="LiveId" clId="{7D07C8C1-2B00-48F5-A5E2-4AC5C6320BAA}" dt="2020-04-09T11:20:25.851" v="1718" actId="948"/>
          <ac:spMkLst>
            <pc:docMk/>
            <pc:sldMk cId="3762986551" sldId="758"/>
            <ac:spMk id="112" creationId="{267ECB0E-8731-46BD-88AE-35680ED0FB4F}"/>
          </ac:spMkLst>
        </pc:spChg>
        <pc:spChg chg="mod">
          <ac:chgData name="farouk abu hassanain" userId="319a4f4791f24b01" providerId="LiveId" clId="{7D07C8C1-2B00-48F5-A5E2-4AC5C6320BAA}" dt="2020-04-09T11:20:25.851" v="1718" actId="948"/>
          <ac:spMkLst>
            <pc:docMk/>
            <pc:sldMk cId="3762986551" sldId="758"/>
            <ac:spMk id="113" creationId="{74847BB2-BDE3-491B-9415-4827F5CCF069}"/>
          </ac:spMkLst>
        </pc:spChg>
        <pc:spChg chg="mod">
          <ac:chgData name="farouk abu hassanain" userId="319a4f4791f24b01" providerId="LiveId" clId="{7D07C8C1-2B00-48F5-A5E2-4AC5C6320BAA}" dt="2020-04-09T11:20:25.851" v="1718" actId="948"/>
          <ac:spMkLst>
            <pc:docMk/>
            <pc:sldMk cId="3762986551" sldId="758"/>
            <ac:spMk id="114" creationId="{81B78C29-C72E-4AB1-A852-15AF8FF32F7B}"/>
          </ac:spMkLst>
        </pc:spChg>
        <pc:spChg chg="mod">
          <ac:chgData name="farouk abu hassanain" userId="319a4f4791f24b01" providerId="LiveId" clId="{7D07C8C1-2B00-48F5-A5E2-4AC5C6320BAA}" dt="2020-04-09T11:20:25.851" v="1718" actId="948"/>
          <ac:spMkLst>
            <pc:docMk/>
            <pc:sldMk cId="3762986551" sldId="758"/>
            <ac:spMk id="115" creationId="{F29D0575-362C-4F6D-A51E-F1027FA00EA5}"/>
          </ac:spMkLst>
        </pc:spChg>
        <pc:spChg chg="mod">
          <ac:chgData name="farouk abu hassanain" userId="319a4f4791f24b01" providerId="LiveId" clId="{7D07C8C1-2B00-48F5-A5E2-4AC5C6320BAA}" dt="2020-04-09T11:20:25.851" v="1718" actId="948"/>
          <ac:spMkLst>
            <pc:docMk/>
            <pc:sldMk cId="3762986551" sldId="758"/>
            <ac:spMk id="116" creationId="{F85B5D18-C5C4-4112-AB8A-D040D7F8C8D0}"/>
          </ac:spMkLst>
        </pc:spChg>
        <pc:spChg chg="mod">
          <ac:chgData name="farouk abu hassanain" userId="319a4f4791f24b01" providerId="LiveId" clId="{7D07C8C1-2B00-48F5-A5E2-4AC5C6320BAA}" dt="2020-04-09T11:20:25.851" v="1718" actId="948"/>
          <ac:spMkLst>
            <pc:docMk/>
            <pc:sldMk cId="3762986551" sldId="758"/>
            <ac:spMk id="117" creationId="{48216EDB-1754-4B71-87E6-4CC71E953F23}"/>
          </ac:spMkLst>
        </pc:spChg>
        <pc:spChg chg="mod">
          <ac:chgData name="farouk abu hassanain" userId="319a4f4791f24b01" providerId="LiveId" clId="{7D07C8C1-2B00-48F5-A5E2-4AC5C6320BAA}" dt="2020-04-09T11:08:14.923" v="1637" actId="948"/>
          <ac:spMkLst>
            <pc:docMk/>
            <pc:sldMk cId="3762986551" sldId="758"/>
            <ac:spMk id="118" creationId="{5EB2046A-9608-42CA-A24E-567C3DB743A9}"/>
          </ac:spMkLst>
        </pc:spChg>
        <pc:spChg chg="mod">
          <ac:chgData name="farouk abu hassanain" userId="319a4f4791f24b01" providerId="LiveId" clId="{7D07C8C1-2B00-48F5-A5E2-4AC5C6320BAA}" dt="2020-04-09T11:08:14.923" v="1637" actId="948"/>
          <ac:spMkLst>
            <pc:docMk/>
            <pc:sldMk cId="3762986551" sldId="758"/>
            <ac:spMk id="119" creationId="{EF83A396-7956-4A7E-9B33-75A0BC668230}"/>
          </ac:spMkLst>
        </pc:spChg>
        <pc:spChg chg="mod">
          <ac:chgData name="farouk abu hassanain" userId="319a4f4791f24b01" providerId="LiveId" clId="{7D07C8C1-2B00-48F5-A5E2-4AC5C6320BAA}" dt="2020-04-09T11:08:14.923" v="1637" actId="948"/>
          <ac:spMkLst>
            <pc:docMk/>
            <pc:sldMk cId="3762986551" sldId="758"/>
            <ac:spMk id="120" creationId="{D30E0F20-8C0E-4BF8-8DA2-C9EBD5692EA7}"/>
          </ac:spMkLst>
        </pc:spChg>
        <pc:spChg chg="mod">
          <ac:chgData name="farouk abu hassanain" userId="319a4f4791f24b01" providerId="LiveId" clId="{7D07C8C1-2B00-48F5-A5E2-4AC5C6320BAA}" dt="2020-04-09T11:08:14.923" v="1637" actId="948"/>
          <ac:spMkLst>
            <pc:docMk/>
            <pc:sldMk cId="3762986551" sldId="758"/>
            <ac:spMk id="121" creationId="{D4039E1B-88EE-4C53-AC3C-7D00F0F75A58}"/>
          </ac:spMkLst>
        </pc:spChg>
        <pc:spChg chg="mod">
          <ac:chgData name="farouk abu hassanain" userId="319a4f4791f24b01" providerId="LiveId" clId="{7D07C8C1-2B00-48F5-A5E2-4AC5C6320BAA}" dt="2020-04-09T11:08:14.923" v="1637" actId="948"/>
          <ac:spMkLst>
            <pc:docMk/>
            <pc:sldMk cId="3762986551" sldId="758"/>
            <ac:spMk id="122" creationId="{DDEAEEA7-DC84-4AEA-BEB4-D6D351418968}"/>
          </ac:spMkLst>
        </pc:spChg>
        <pc:spChg chg="mod">
          <ac:chgData name="farouk abu hassanain" userId="319a4f4791f24b01" providerId="LiveId" clId="{7D07C8C1-2B00-48F5-A5E2-4AC5C6320BAA}" dt="2020-04-09T11:08:14.923" v="1637" actId="948"/>
          <ac:spMkLst>
            <pc:docMk/>
            <pc:sldMk cId="3762986551" sldId="758"/>
            <ac:spMk id="123" creationId="{FF4BAE75-32DE-4D50-A276-9E4E6508F366}"/>
          </ac:spMkLst>
        </pc:spChg>
        <pc:spChg chg="mod">
          <ac:chgData name="farouk abu hassanain" userId="319a4f4791f24b01" providerId="LiveId" clId="{7D07C8C1-2B00-48F5-A5E2-4AC5C6320BAA}" dt="2020-04-09T11:20:25.851" v="1718" actId="948"/>
          <ac:spMkLst>
            <pc:docMk/>
            <pc:sldMk cId="3762986551" sldId="758"/>
            <ac:spMk id="124" creationId="{857C8565-EF57-418C-847C-1306CE31DB57}"/>
          </ac:spMkLst>
        </pc:spChg>
        <pc:spChg chg="mod">
          <ac:chgData name="farouk abu hassanain" userId="319a4f4791f24b01" providerId="LiveId" clId="{7D07C8C1-2B00-48F5-A5E2-4AC5C6320BAA}" dt="2020-04-09T11:20:25.851" v="1718" actId="948"/>
          <ac:spMkLst>
            <pc:docMk/>
            <pc:sldMk cId="3762986551" sldId="758"/>
            <ac:spMk id="125" creationId="{C72C4620-9E8C-4A22-AC20-B046B74DFB8F}"/>
          </ac:spMkLst>
        </pc:spChg>
        <pc:spChg chg="mod">
          <ac:chgData name="farouk abu hassanain" userId="319a4f4791f24b01" providerId="LiveId" clId="{7D07C8C1-2B00-48F5-A5E2-4AC5C6320BAA}" dt="2020-04-09T11:20:25.851" v="1718" actId="948"/>
          <ac:spMkLst>
            <pc:docMk/>
            <pc:sldMk cId="3762986551" sldId="758"/>
            <ac:spMk id="126" creationId="{77330BF2-C52A-4642-A178-51B5E8F51C89}"/>
          </ac:spMkLst>
        </pc:spChg>
        <pc:spChg chg="mod">
          <ac:chgData name="farouk abu hassanain" userId="319a4f4791f24b01" providerId="LiveId" clId="{7D07C8C1-2B00-48F5-A5E2-4AC5C6320BAA}" dt="2020-04-09T11:20:25.851" v="1718" actId="948"/>
          <ac:spMkLst>
            <pc:docMk/>
            <pc:sldMk cId="3762986551" sldId="758"/>
            <ac:spMk id="127" creationId="{462041EF-71E0-4AFA-9C30-D0A99567D3A5}"/>
          </ac:spMkLst>
        </pc:spChg>
        <pc:spChg chg="mod">
          <ac:chgData name="farouk abu hassanain" userId="319a4f4791f24b01" providerId="LiveId" clId="{7D07C8C1-2B00-48F5-A5E2-4AC5C6320BAA}" dt="2020-04-09T11:20:25.851" v="1718" actId="948"/>
          <ac:spMkLst>
            <pc:docMk/>
            <pc:sldMk cId="3762986551" sldId="758"/>
            <ac:spMk id="128" creationId="{8F844CC5-893A-4D00-8D4C-56744580E5BB}"/>
          </ac:spMkLst>
        </pc:spChg>
        <pc:spChg chg="mod">
          <ac:chgData name="farouk abu hassanain" userId="319a4f4791f24b01" providerId="LiveId" clId="{7D07C8C1-2B00-48F5-A5E2-4AC5C6320BAA}" dt="2020-04-09T11:20:25.851" v="1718" actId="948"/>
          <ac:spMkLst>
            <pc:docMk/>
            <pc:sldMk cId="3762986551" sldId="758"/>
            <ac:spMk id="129" creationId="{5B9D4948-6418-4156-AB83-F0E064B8EE5B}"/>
          </ac:spMkLst>
        </pc:spChg>
        <pc:spChg chg="mod">
          <ac:chgData name="farouk abu hassanain" userId="319a4f4791f24b01" providerId="LiveId" clId="{7D07C8C1-2B00-48F5-A5E2-4AC5C6320BAA}" dt="2020-04-09T11:20:25.851" v="1718" actId="948"/>
          <ac:spMkLst>
            <pc:docMk/>
            <pc:sldMk cId="3762986551" sldId="758"/>
            <ac:spMk id="130" creationId="{FEA85C91-5381-47C2-A514-FDFE5C643D9A}"/>
          </ac:spMkLst>
        </pc:spChg>
        <pc:spChg chg="mod">
          <ac:chgData name="farouk abu hassanain" userId="319a4f4791f24b01" providerId="LiveId" clId="{7D07C8C1-2B00-48F5-A5E2-4AC5C6320BAA}" dt="2020-04-09T11:20:25.851" v="1718" actId="948"/>
          <ac:spMkLst>
            <pc:docMk/>
            <pc:sldMk cId="3762986551" sldId="758"/>
            <ac:spMk id="131" creationId="{C626AC61-8228-4869-BA8F-C7E1BCE37E7A}"/>
          </ac:spMkLst>
        </pc:spChg>
        <pc:spChg chg="mod">
          <ac:chgData name="farouk abu hassanain" userId="319a4f4791f24b01" providerId="LiveId" clId="{7D07C8C1-2B00-48F5-A5E2-4AC5C6320BAA}" dt="2020-04-09T11:20:25.851" v="1718" actId="948"/>
          <ac:spMkLst>
            <pc:docMk/>
            <pc:sldMk cId="3762986551" sldId="758"/>
            <ac:spMk id="132" creationId="{CE059F16-C4AF-4BC6-B62E-7A8AA49F6F91}"/>
          </ac:spMkLst>
        </pc:spChg>
        <pc:spChg chg="mod">
          <ac:chgData name="farouk abu hassanain" userId="319a4f4791f24b01" providerId="LiveId" clId="{7D07C8C1-2B00-48F5-A5E2-4AC5C6320BAA}" dt="2020-04-09T11:20:25.851" v="1718" actId="948"/>
          <ac:spMkLst>
            <pc:docMk/>
            <pc:sldMk cId="3762986551" sldId="758"/>
            <ac:spMk id="133" creationId="{142B8C46-3C2B-465A-B33D-6AAFB17CD57F}"/>
          </ac:spMkLst>
        </pc:spChg>
        <pc:spChg chg="mod">
          <ac:chgData name="farouk abu hassanain" userId="319a4f4791f24b01" providerId="LiveId" clId="{7D07C8C1-2B00-48F5-A5E2-4AC5C6320BAA}" dt="2020-04-09T11:20:25.851" v="1718" actId="948"/>
          <ac:spMkLst>
            <pc:docMk/>
            <pc:sldMk cId="3762986551" sldId="758"/>
            <ac:spMk id="134" creationId="{3E4B2FB7-78DD-4B7A-8043-C3A9AA22ADE1}"/>
          </ac:spMkLst>
        </pc:spChg>
        <pc:spChg chg="mod">
          <ac:chgData name="farouk abu hassanain" userId="319a4f4791f24b01" providerId="LiveId" clId="{7D07C8C1-2B00-48F5-A5E2-4AC5C6320BAA}" dt="2020-04-09T11:20:25.851" v="1718" actId="948"/>
          <ac:spMkLst>
            <pc:docMk/>
            <pc:sldMk cId="3762986551" sldId="758"/>
            <ac:spMk id="135" creationId="{DE6F3E57-2148-48A5-8D3B-7845A243193D}"/>
          </ac:spMkLst>
        </pc:spChg>
        <pc:spChg chg="mod">
          <ac:chgData name="farouk abu hassanain" userId="319a4f4791f24b01" providerId="LiveId" clId="{7D07C8C1-2B00-48F5-A5E2-4AC5C6320BAA}" dt="2020-04-09T11:20:25.851" v="1718" actId="948"/>
          <ac:spMkLst>
            <pc:docMk/>
            <pc:sldMk cId="3762986551" sldId="758"/>
            <ac:spMk id="136" creationId="{6ED1BAC9-DCD8-459C-9DCA-174C04E7ECB2}"/>
          </ac:spMkLst>
        </pc:spChg>
        <pc:spChg chg="mod">
          <ac:chgData name="farouk abu hassanain" userId="319a4f4791f24b01" providerId="LiveId" clId="{7D07C8C1-2B00-48F5-A5E2-4AC5C6320BAA}" dt="2020-04-09T11:20:25.851" v="1718" actId="948"/>
          <ac:spMkLst>
            <pc:docMk/>
            <pc:sldMk cId="3762986551" sldId="758"/>
            <ac:spMk id="137" creationId="{820BBC79-367C-4AE5-A2EE-3EFE8A15D881}"/>
          </ac:spMkLst>
        </pc:spChg>
        <pc:spChg chg="mod">
          <ac:chgData name="farouk abu hassanain" userId="319a4f4791f24b01" providerId="LiveId" clId="{7D07C8C1-2B00-48F5-A5E2-4AC5C6320BAA}" dt="2020-04-09T11:20:25.851" v="1718" actId="948"/>
          <ac:spMkLst>
            <pc:docMk/>
            <pc:sldMk cId="3762986551" sldId="758"/>
            <ac:spMk id="138" creationId="{F4223C2F-D1F6-4BD2-909D-4A6485B9E314}"/>
          </ac:spMkLst>
        </pc:spChg>
        <pc:spChg chg="mod">
          <ac:chgData name="farouk abu hassanain" userId="319a4f4791f24b01" providerId="LiveId" clId="{7D07C8C1-2B00-48F5-A5E2-4AC5C6320BAA}" dt="2020-04-09T11:20:25.851" v="1718" actId="948"/>
          <ac:spMkLst>
            <pc:docMk/>
            <pc:sldMk cId="3762986551" sldId="758"/>
            <ac:spMk id="139" creationId="{6F958DFE-2086-49AF-B23E-3170717B19EA}"/>
          </ac:spMkLst>
        </pc:spChg>
        <pc:spChg chg="mod">
          <ac:chgData name="farouk abu hassanain" userId="319a4f4791f24b01" providerId="LiveId" clId="{7D07C8C1-2B00-48F5-A5E2-4AC5C6320BAA}" dt="2020-04-09T11:20:25.851" v="1718" actId="948"/>
          <ac:spMkLst>
            <pc:docMk/>
            <pc:sldMk cId="3762986551" sldId="758"/>
            <ac:spMk id="140" creationId="{838B9F4D-C869-4244-80C3-DC7033AD9C91}"/>
          </ac:spMkLst>
        </pc:spChg>
        <pc:spChg chg="mod">
          <ac:chgData name="farouk abu hassanain" userId="319a4f4791f24b01" providerId="LiveId" clId="{7D07C8C1-2B00-48F5-A5E2-4AC5C6320BAA}" dt="2020-04-09T11:20:25.851" v="1718" actId="948"/>
          <ac:spMkLst>
            <pc:docMk/>
            <pc:sldMk cId="3762986551" sldId="758"/>
            <ac:spMk id="141" creationId="{05989A1D-FF07-4D4A-BF92-C11228076341}"/>
          </ac:spMkLst>
        </pc:spChg>
        <pc:spChg chg="mod">
          <ac:chgData name="farouk abu hassanain" userId="319a4f4791f24b01" providerId="LiveId" clId="{7D07C8C1-2B00-48F5-A5E2-4AC5C6320BAA}" dt="2020-04-09T11:20:25.851" v="1718" actId="948"/>
          <ac:spMkLst>
            <pc:docMk/>
            <pc:sldMk cId="3762986551" sldId="758"/>
            <ac:spMk id="142" creationId="{7BAE075D-BB73-4C0C-8C71-A62592BE3DA7}"/>
          </ac:spMkLst>
        </pc:spChg>
        <pc:spChg chg="mod">
          <ac:chgData name="farouk abu hassanain" userId="319a4f4791f24b01" providerId="LiveId" clId="{7D07C8C1-2B00-48F5-A5E2-4AC5C6320BAA}" dt="2020-04-09T11:20:25.851" v="1718" actId="948"/>
          <ac:spMkLst>
            <pc:docMk/>
            <pc:sldMk cId="3762986551" sldId="758"/>
            <ac:spMk id="143" creationId="{9FD2D71E-324E-475C-9770-FA366B6F32E4}"/>
          </ac:spMkLst>
        </pc:spChg>
        <pc:spChg chg="mod">
          <ac:chgData name="farouk abu hassanain" userId="319a4f4791f24b01" providerId="LiveId" clId="{7D07C8C1-2B00-48F5-A5E2-4AC5C6320BAA}" dt="2020-04-09T11:20:25.851" v="1718" actId="948"/>
          <ac:spMkLst>
            <pc:docMk/>
            <pc:sldMk cId="3762986551" sldId="758"/>
            <ac:spMk id="144" creationId="{2CA1C711-109A-43A4-8F07-317A69E3CE6E}"/>
          </ac:spMkLst>
        </pc:spChg>
        <pc:spChg chg="mod">
          <ac:chgData name="farouk abu hassanain" userId="319a4f4791f24b01" providerId="LiveId" clId="{7D07C8C1-2B00-48F5-A5E2-4AC5C6320BAA}" dt="2020-04-09T11:20:25.851" v="1718" actId="948"/>
          <ac:spMkLst>
            <pc:docMk/>
            <pc:sldMk cId="3762986551" sldId="758"/>
            <ac:spMk id="145" creationId="{80C885B1-5AFE-44E7-A428-89EC59449945}"/>
          </ac:spMkLst>
        </pc:spChg>
        <pc:spChg chg="mod">
          <ac:chgData name="farouk abu hassanain" userId="319a4f4791f24b01" providerId="LiveId" clId="{7D07C8C1-2B00-48F5-A5E2-4AC5C6320BAA}" dt="2020-04-09T11:20:25.851" v="1718" actId="948"/>
          <ac:spMkLst>
            <pc:docMk/>
            <pc:sldMk cId="3762986551" sldId="758"/>
            <ac:spMk id="146" creationId="{FB29F296-C162-4351-9066-2D39D1FB7172}"/>
          </ac:spMkLst>
        </pc:spChg>
        <pc:spChg chg="mod">
          <ac:chgData name="farouk abu hassanain" userId="319a4f4791f24b01" providerId="LiveId" clId="{7D07C8C1-2B00-48F5-A5E2-4AC5C6320BAA}" dt="2020-04-09T11:20:25.851" v="1718" actId="948"/>
          <ac:spMkLst>
            <pc:docMk/>
            <pc:sldMk cId="3762986551" sldId="758"/>
            <ac:spMk id="147" creationId="{4F988079-017E-49F9-9A9F-6D00FC0FF5E4}"/>
          </ac:spMkLst>
        </pc:spChg>
        <pc:spChg chg="mod">
          <ac:chgData name="farouk abu hassanain" userId="319a4f4791f24b01" providerId="LiveId" clId="{7D07C8C1-2B00-48F5-A5E2-4AC5C6320BAA}" dt="2020-04-09T11:20:25.851" v="1718" actId="948"/>
          <ac:spMkLst>
            <pc:docMk/>
            <pc:sldMk cId="3762986551" sldId="758"/>
            <ac:spMk id="148" creationId="{0B2D9EFE-F4C9-4FDE-8C2C-139973F5FC57}"/>
          </ac:spMkLst>
        </pc:spChg>
        <pc:spChg chg="mod">
          <ac:chgData name="farouk abu hassanain" userId="319a4f4791f24b01" providerId="LiveId" clId="{7D07C8C1-2B00-48F5-A5E2-4AC5C6320BAA}" dt="2020-04-09T11:20:25.851" v="1718" actId="948"/>
          <ac:spMkLst>
            <pc:docMk/>
            <pc:sldMk cId="3762986551" sldId="758"/>
            <ac:spMk id="149" creationId="{1E881579-3670-49CC-88E4-730379386F0C}"/>
          </ac:spMkLst>
        </pc:spChg>
        <pc:spChg chg="mod">
          <ac:chgData name="farouk abu hassanain" userId="319a4f4791f24b01" providerId="LiveId" clId="{7D07C8C1-2B00-48F5-A5E2-4AC5C6320BAA}" dt="2020-04-09T11:20:25.851" v="1718" actId="948"/>
          <ac:spMkLst>
            <pc:docMk/>
            <pc:sldMk cId="3762986551" sldId="758"/>
            <ac:spMk id="150" creationId="{4738A7D4-FC5E-4268-9232-27EEC295BFE9}"/>
          </ac:spMkLst>
        </pc:spChg>
        <pc:spChg chg="mod">
          <ac:chgData name="farouk abu hassanain" userId="319a4f4791f24b01" providerId="LiveId" clId="{7D07C8C1-2B00-48F5-A5E2-4AC5C6320BAA}" dt="2020-04-09T11:20:25.851" v="1718" actId="948"/>
          <ac:spMkLst>
            <pc:docMk/>
            <pc:sldMk cId="3762986551" sldId="758"/>
            <ac:spMk id="151" creationId="{922CD243-B110-4A59-A020-F321107731DC}"/>
          </ac:spMkLst>
        </pc:spChg>
        <pc:spChg chg="mod">
          <ac:chgData name="farouk abu hassanain" userId="319a4f4791f24b01" providerId="LiveId" clId="{7D07C8C1-2B00-48F5-A5E2-4AC5C6320BAA}" dt="2020-04-09T11:20:25.851" v="1718" actId="948"/>
          <ac:spMkLst>
            <pc:docMk/>
            <pc:sldMk cId="3762986551" sldId="758"/>
            <ac:spMk id="152" creationId="{66295F97-CBB8-41CE-91C4-BEE836E9D2F5}"/>
          </ac:spMkLst>
        </pc:spChg>
        <pc:spChg chg="mod">
          <ac:chgData name="farouk abu hassanain" userId="319a4f4791f24b01" providerId="LiveId" clId="{7D07C8C1-2B00-48F5-A5E2-4AC5C6320BAA}" dt="2020-04-09T11:20:25.851" v="1718" actId="948"/>
          <ac:spMkLst>
            <pc:docMk/>
            <pc:sldMk cId="3762986551" sldId="758"/>
            <ac:spMk id="153" creationId="{125AD61D-DCA9-4A74-8549-E9AB1614AEAD}"/>
          </ac:spMkLst>
        </pc:spChg>
        <pc:spChg chg="mod">
          <ac:chgData name="farouk abu hassanain" userId="319a4f4791f24b01" providerId="LiveId" clId="{7D07C8C1-2B00-48F5-A5E2-4AC5C6320BAA}" dt="2020-04-09T11:20:25.851" v="1718" actId="948"/>
          <ac:spMkLst>
            <pc:docMk/>
            <pc:sldMk cId="3762986551" sldId="758"/>
            <ac:spMk id="154" creationId="{05E50A9E-4AA1-4193-9BF8-9D6F0F19FA42}"/>
          </ac:spMkLst>
        </pc:spChg>
        <pc:spChg chg="mod">
          <ac:chgData name="farouk abu hassanain" userId="319a4f4791f24b01" providerId="LiveId" clId="{7D07C8C1-2B00-48F5-A5E2-4AC5C6320BAA}" dt="2020-04-09T11:20:25.851" v="1718" actId="948"/>
          <ac:spMkLst>
            <pc:docMk/>
            <pc:sldMk cId="3762986551" sldId="758"/>
            <ac:spMk id="155" creationId="{CDE635DB-BBCB-4CA6-92B5-26ED2510F0D5}"/>
          </ac:spMkLst>
        </pc:spChg>
        <pc:spChg chg="mod">
          <ac:chgData name="farouk abu hassanain" userId="319a4f4791f24b01" providerId="LiveId" clId="{7D07C8C1-2B00-48F5-A5E2-4AC5C6320BAA}" dt="2020-04-09T11:20:25.851" v="1718" actId="948"/>
          <ac:spMkLst>
            <pc:docMk/>
            <pc:sldMk cId="3762986551" sldId="758"/>
            <ac:spMk id="156" creationId="{50E1EDD9-3845-48F9-9055-0375ACE7B2E7}"/>
          </ac:spMkLst>
        </pc:spChg>
        <pc:spChg chg="mod">
          <ac:chgData name="farouk abu hassanain" userId="319a4f4791f24b01" providerId="LiveId" clId="{7D07C8C1-2B00-48F5-A5E2-4AC5C6320BAA}" dt="2020-04-09T11:20:25.851" v="1718" actId="948"/>
          <ac:spMkLst>
            <pc:docMk/>
            <pc:sldMk cId="3762986551" sldId="758"/>
            <ac:spMk id="157" creationId="{1410CAC7-58CD-4C56-BD55-89A6673C8810}"/>
          </ac:spMkLst>
        </pc:spChg>
        <pc:spChg chg="mod">
          <ac:chgData name="farouk abu hassanain" userId="319a4f4791f24b01" providerId="LiveId" clId="{7D07C8C1-2B00-48F5-A5E2-4AC5C6320BAA}" dt="2020-04-09T11:20:25.851" v="1718" actId="948"/>
          <ac:spMkLst>
            <pc:docMk/>
            <pc:sldMk cId="3762986551" sldId="758"/>
            <ac:spMk id="158" creationId="{CED83560-E3B7-4865-8C8C-F7F866D5EE52}"/>
          </ac:spMkLst>
        </pc:spChg>
        <pc:spChg chg="mod">
          <ac:chgData name="farouk abu hassanain" userId="319a4f4791f24b01" providerId="LiveId" clId="{7D07C8C1-2B00-48F5-A5E2-4AC5C6320BAA}" dt="2020-04-09T11:20:25.851" v="1718" actId="948"/>
          <ac:spMkLst>
            <pc:docMk/>
            <pc:sldMk cId="3762986551" sldId="758"/>
            <ac:spMk id="159" creationId="{D19B99B4-00A6-4977-B375-EC5470F914C9}"/>
          </ac:spMkLst>
        </pc:spChg>
        <pc:spChg chg="mod">
          <ac:chgData name="farouk abu hassanain" userId="319a4f4791f24b01" providerId="LiveId" clId="{7D07C8C1-2B00-48F5-A5E2-4AC5C6320BAA}" dt="2020-04-09T11:20:25.851" v="1718" actId="948"/>
          <ac:spMkLst>
            <pc:docMk/>
            <pc:sldMk cId="3762986551" sldId="758"/>
            <ac:spMk id="160" creationId="{8F568EFC-6FF5-4369-885A-337645EFF123}"/>
          </ac:spMkLst>
        </pc:spChg>
        <pc:spChg chg="mod">
          <ac:chgData name="farouk abu hassanain" userId="319a4f4791f24b01" providerId="LiveId" clId="{7D07C8C1-2B00-48F5-A5E2-4AC5C6320BAA}" dt="2020-04-09T11:20:25.851" v="1718" actId="948"/>
          <ac:spMkLst>
            <pc:docMk/>
            <pc:sldMk cId="3762986551" sldId="758"/>
            <ac:spMk id="161" creationId="{C18D33D8-C645-42E7-80BC-81F24278D974}"/>
          </ac:spMkLst>
        </pc:spChg>
        <pc:spChg chg="mod">
          <ac:chgData name="farouk abu hassanain" userId="319a4f4791f24b01" providerId="LiveId" clId="{7D07C8C1-2B00-48F5-A5E2-4AC5C6320BAA}" dt="2020-04-09T11:20:25.851" v="1718" actId="948"/>
          <ac:spMkLst>
            <pc:docMk/>
            <pc:sldMk cId="3762986551" sldId="758"/>
            <ac:spMk id="162" creationId="{F8A1D38F-2856-4879-B4E3-7F29F6C0F171}"/>
          </ac:spMkLst>
        </pc:spChg>
        <pc:spChg chg="mod">
          <ac:chgData name="farouk abu hassanain" userId="319a4f4791f24b01" providerId="LiveId" clId="{7D07C8C1-2B00-48F5-A5E2-4AC5C6320BAA}" dt="2020-04-09T11:20:25.851" v="1718" actId="948"/>
          <ac:spMkLst>
            <pc:docMk/>
            <pc:sldMk cId="3762986551" sldId="758"/>
            <ac:spMk id="163" creationId="{923ADB7B-B2FB-4F0C-896F-43E75CBD296E}"/>
          </ac:spMkLst>
        </pc:spChg>
        <pc:spChg chg="mod">
          <ac:chgData name="farouk abu hassanain" userId="319a4f4791f24b01" providerId="LiveId" clId="{7D07C8C1-2B00-48F5-A5E2-4AC5C6320BAA}" dt="2020-04-09T11:20:25.851" v="1718" actId="948"/>
          <ac:spMkLst>
            <pc:docMk/>
            <pc:sldMk cId="3762986551" sldId="758"/>
            <ac:spMk id="164" creationId="{EA407C59-BAA2-4047-BCBF-E025F5C1B46C}"/>
          </ac:spMkLst>
        </pc:spChg>
        <pc:spChg chg="mod">
          <ac:chgData name="farouk abu hassanain" userId="319a4f4791f24b01" providerId="LiveId" clId="{7D07C8C1-2B00-48F5-A5E2-4AC5C6320BAA}" dt="2020-04-09T11:20:25.851" v="1718" actId="948"/>
          <ac:spMkLst>
            <pc:docMk/>
            <pc:sldMk cId="3762986551" sldId="758"/>
            <ac:spMk id="165" creationId="{52D6888A-505C-43F8-ACB5-26AC90760D17}"/>
          </ac:spMkLst>
        </pc:spChg>
        <pc:spChg chg="mod">
          <ac:chgData name="farouk abu hassanain" userId="319a4f4791f24b01" providerId="LiveId" clId="{7D07C8C1-2B00-48F5-A5E2-4AC5C6320BAA}" dt="2020-04-09T11:20:25.851" v="1718" actId="948"/>
          <ac:spMkLst>
            <pc:docMk/>
            <pc:sldMk cId="3762986551" sldId="758"/>
            <ac:spMk id="166" creationId="{DD915452-4D41-41FD-8F18-8BD567C72C87}"/>
          </ac:spMkLst>
        </pc:spChg>
        <pc:spChg chg="mod">
          <ac:chgData name="farouk abu hassanain" userId="319a4f4791f24b01" providerId="LiveId" clId="{7D07C8C1-2B00-48F5-A5E2-4AC5C6320BAA}" dt="2020-04-09T11:20:25.851" v="1718" actId="948"/>
          <ac:spMkLst>
            <pc:docMk/>
            <pc:sldMk cId="3762986551" sldId="758"/>
            <ac:spMk id="167" creationId="{37D6CE33-48EC-4972-A7BA-2CBEF9C92F5A}"/>
          </ac:spMkLst>
        </pc:spChg>
        <pc:spChg chg="mod">
          <ac:chgData name="farouk abu hassanain" userId="319a4f4791f24b01" providerId="LiveId" clId="{7D07C8C1-2B00-48F5-A5E2-4AC5C6320BAA}" dt="2020-04-09T11:20:25.851" v="1718" actId="948"/>
          <ac:spMkLst>
            <pc:docMk/>
            <pc:sldMk cId="3762986551" sldId="758"/>
            <ac:spMk id="168" creationId="{6DB27BD1-7547-462D-8297-EEAFC9CF0D6F}"/>
          </ac:spMkLst>
        </pc:spChg>
        <pc:spChg chg="mod">
          <ac:chgData name="farouk abu hassanain" userId="319a4f4791f24b01" providerId="LiveId" clId="{7D07C8C1-2B00-48F5-A5E2-4AC5C6320BAA}" dt="2020-04-09T11:20:25.851" v="1718" actId="948"/>
          <ac:spMkLst>
            <pc:docMk/>
            <pc:sldMk cId="3762986551" sldId="758"/>
            <ac:spMk id="169" creationId="{047264F2-1967-42B3-A0D8-96498FC04D9C}"/>
          </ac:spMkLst>
        </pc:spChg>
        <pc:spChg chg="mod">
          <ac:chgData name="farouk abu hassanain" userId="319a4f4791f24b01" providerId="LiveId" clId="{7D07C8C1-2B00-48F5-A5E2-4AC5C6320BAA}" dt="2020-04-09T11:20:25.851" v="1718" actId="948"/>
          <ac:spMkLst>
            <pc:docMk/>
            <pc:sldMk cId="3762986551" sldId="758"/>
            <ac:spMk id="170" creationId="{07CB6210-DC1B-4783-8B6F-2A59B83A3094}"/>
          </ac:spMkLst>
        </pc:spChg>
        <pc:spChg chg="mod">
          <ac:chgData name="farouk abu hassanain" userId="319a4f4791f24b01" providerId="LiveId" clId="{7D07C8C1-2B00-48F5-A5E2-4AC5C6320BAA}" dt="2020-04-09T11:20:25.851" v="1718" actId="948"/>
          <ac:spMkLst>
            <pc:docMk/>
            <pc:sldMk cId="3762986551" sldId="758"/>
            <ac:spMk id="171" creationId="{FDD9F94E-DF0E-4BA1-AC26-545B4DFFC531}"/>
          </ac:spMkLst>
        </pc:spChg>
        <pc:spChg chg="mod">
          <ac:chgData name="farouk abu hassanain" userId="319a4f4791f24b01" providerId="LiveId" clId="{7D07C8C1-2B00-48F5-A5E2-4AC5C6320BAA}" dt="2020-04-09T11:20:25.851" v="1718" actId="948"/>
          <ac:spMkLst>
            <pc:docMk/>
            <pc:sldMk cId="3762986551" sldId="758"/>
            <ac:spMk id="172" creationId="{4BCE460B-5E07-465C-8065-B302B4B348AE}"/>
          </ac:spMkLst>
        </pc:spChg>
        <pc:spChg chg="mod">
          <ac:chgData name="farouk abu hassanain" userId="319a4f4791f24b01" providerId="LiveId" clId="{7D07C8C1-2B00-48F5-A5E2-4AC5C6320BAA}" dt="2020-04-09T11:20:25.851" v="1718" actId="948"/>
          <ac:spMkLst>
            <pc:docMk/>
            <pc:sldMk cId="3762986551" sldId="758"/>
            <ac:spMk id="173" creationId="{85923C44-8AB1-4AF2-9D49-9CAD35868A66}"/>
          </ac:spMkLst>
        </pc:spChg>
        <pc:spChg chg="mod">
          <ac:chgData name="farouk abu hassanain" userId="319a4f4791f24b01" providerId="LiveId" clId="{7D07C8C1-2B00-48F5-A5E2-4AC5C6320BAA}" dt="2020-04-09T11:20:25.851" v="1718" actId="948"/>
          <ac:spMkLst>
            <pc:docMk/>
            <pc:sldMk cId="3762986551" sldId="758"/>
            <ac:spMk id="174" creationId="{A5C0C5F6-8C04-4AF3-A587-76E31284098C}"/>
          </ac:spMkLst>
        </pc:spChg>
        <pc:spChg chg="mod">
          <ac:chgData name="farouk abu hassanain" userId="319a4f4791f24b01" providerId="LiveId" clId="{7D07C8C1-2B00-48F5-A5E2-4AC5C6320BAA}" dt="2020-04-09T11:20:25.851" v="1718" actId="948"/>
          <ac:spMkLst>
            <pc:docMk/>
            <pc:sldMk cId="3762986551" sldId="758"/>
            <ac:spMk id="175" creationId="{089016D6-70C0-4592-87F4-91728FC1FCB2}"/>
          </ac:spMkLst>
        </pc:spChg>
        <pc:spChg chg="mod">
          <ac:chgData name="farouk abu hassanain" userId="319a4f4791f24b01" providerId="LiveId" clId="{7D07C8C1-2B00-48F5-A5E2-4AC5C6320BAA}" dt="2020-04-09T11:20:25.851" v="1718" actId="948"/>
          <ac:spMkLst>
            <pc:docMk/>
            <pc:sldMk cId="3762986551" sldId="758"/>
            <ac:spMk id="176" creationId="{9EFB1382-AAE8-4EEB-9F09-A3EE96C9F58F}"/>
          </ac:spMkLst>
        </pc:spChg>
        <pc:spChg chg="mod">
          <ac:chgData name="farouk abu hassanain" userId="319a4f4791f24b01" providerId="LiveId" clId="{7D07C8C1-2B00-48F5-A5E2-4AC5C6320BAA}" dt="2020-04-09T11:20:25.851" v="1718" actId="948"/>
          <ac:spMkLst>
            <pc:docMk/>
            <pc:sldMk cId="3762986551" sldId="758"/>
            <ac:spMk id="177" creationId="{C10F51A3-8955-40AC-8DE5-9BBEF64B359A}"/>
          </ac:spMkLst>
        </pc:spChg>
        <pc:spChg chg="mod">
          <ac:chgData name="farouk abu hassanain" userId="319a4f4791f24b01" providerId="LiveId" clId="{7D07C8C1-2B00-48F5-A5E2-4AC5C6320BAA}" dt="2020-04-09T11:20:25.851" v="1718" actId="948"/>
          <ac:spMkLst>
            <pc:docMk/>
            <pc:sldMk cId="3762986551" sldId="758"/>
            <ac:spMk id="178" creationId="{06FD0EC2-AE2A-4871-8F57-1208907AC3C3}"/>
          </ac:spMkLst>
        </pc:spChg>
        <pc:spChg chg="mod">
          <ac:chgData name="farouk abu hassanain" userId="319a4f4791f24b01" providerId="LiveId" clId="{7D07C8C1-2B00-48F5-A5E2-4AC5C6320BAA}" dt="2020-04-09T11:20:25.851" v="1718" actId="948"/>
          <ac:spMkLst>
            <pc:docMk/>
            <pc:sldMk cId="3762986551" sldId="758"/>
            <ac:spMk id="179" creationId="{22B69F81-951F-4AE1-BDF1-10141483D236}"/>
          </ac:spMkLst>
        </pc:spChg>
        <pc:spChg chg="mod">
          <ac:chgData name="farouk abu hassanain" userId="319a4f4791f24b01" providerId="LiveId" clId="{7D07C8C1-2B00-48F5-A5E2-4AC5C6320BAA}" dt="2020-04-09T11:20:25.851" v="1718" actId="948"/>
          <ac:spMkLst>
            <pc:docMk/>
            <pc:sldMk cId="3762986551" sldId="758"/>
            <ac:spMk id="180" creationId="{6E71BE95-D2D5-4FFE-BE73-33F77A672A2E}"/>
          </ac:spMkLst>
        </pc:spChg>
        <pc:spChg chg="mod">
          <ac:chgData name="farouk abu hassanain" userId="319a4f4791f24b01" providerId="LiveId" clId="{7D07C8C1-2B00-48F5-A5E2-4AC5C6320BAA}" dt="2020-04-09T11:20:25.851" v="1718" actId="948"/>
          <ac:spMkLst>
            <pc:docMk/>
            <pc:sldMk cId="3762986551" sldId="758"/>
            <ac:spMk id="181" creationId="{B51A9649-D781-4607-ACE6-76D93D05E2DE}"/>
          </ac:spMkLst>
        </pc:spChg>
        <pc:spChg chg="mod">
          <ac:chgData name="farouk abu hassanain" userId="319a4f4791f24b01" providerId="LiveId" clId="{7D07C8C1-2B00-48F5-A5E2-4AC5C6320BAA}" dt="2020-04-09T11:20:25.851" v="1718" actId="948"/>
          <ac:spMkLst>
            <pc:docMk/>
            <pc:sldMk cId="3762986551" sldId="758"/>
            <ac:spMk id="182" creationId="{61DCE10F-9797-4A7A-819E-B8E555D85FA2}"/>
          </ac:spMkLst>
        </pc:spChg>
        <pc:spChg chg="mod">
          <ac:chgData name="farouk abu hassanain" userId="319a4f4791f24b01" providerId="LiveId" clId="{7D07C8C1-2B00-48F5-A5E2-4AC5C6320BAA}" dt="2020-04-09T11:20:25.851" v="1718" actId="948"/>
          <ac:spMkLst>
            <pc:docMk/>
            <pc:sldMk cId="3762986551" sldId="758"/>
            <ac:spMk id="183" creationId="{C09C3EC8-8F01-4FEC-8307-8F2E78993918}"/>
          </ac:spMkLst>
        </pc:spChg>
        <pc:spChg chg="mod">
          <ac:chgData name="farouk abu hassanain" userId="319a4f4791f24b01" providerId="LiveId" clId="{7D07C8C1-2B00-48F5-A5E2-4AC5C6320BAA}" dt="2020-04-09T11:20:25.851" v="1718" actId="948"/>
          <ac:spMkLst>
            <pc:docMk/>
            <pc:sldMk cId="3762986551" sldId="758"/>
            <ac:spMk id="184" creationId="{83536CEE-1279-4EFA-968A-35F15606DA95}"/>
          </ac:spMkLst>
        </pc:spChg>
        <pc:spChg chg="mod">
          <ac:chgData name="farouk abu hassanain" userId="319a4f4791f24b01" providerId="LiveId" clId="{7D07C8C1-2B00-48F5-A5E2-4AC5C6320BAA}" dt="2020-04-09T11:20:25.851" v="1718" actId="948"/>
          <ac:spMkLst>
            <pc:docMk/>
            <pc:sldMk cId="3762986551" sldId="758"/>
            <ac:spMk id="185" creationId="{559F1756-713B-4A50-A0C8-D820B21CCF8F}"/>
          </ac:spMkLst>
        </pc:spChg>
        <pc:spChg chg="mod">
          <ac:chgData name="farouk abu hassanain" userId="319a4f4791f24b01" providerId="LiveId" clId="{7D07C8C1-2B00-48F5-A5E2-4AC5C6320BAA}" dt="2020-04-09T11:20:25.851" v="1718" actId="948"/>
          <ac:spMkLst>
            <pc:docMk/>
            <pc:sldMk cId="3762986551" sldId="758"/>
            <ac:spMk id="186" creationId="{DD85BE8A-F34B-4130-A421-330D5D52DEA5}"/>
          </ac:spMkLst>
        </pc:spChg>
        <pc:spChg chg="mod">
          <ac:chgData name="farouk abu hassanain" userId="319a4f4791f24b01" providerId="LiveId" clId="{7D07C8C1-2B00-48F5-A5E2-4AC5C6320BAA}" dt="2020-04-09T11:20:25.851" v="1718" actId="948"/>
          <ac:spMkLst>
            <pc:docMk/>
            <pc:sldMk cId="3762986551" sldId="758"/>
            <ac:spMk id="187" creationId="{DBCD5E9C-8AFA-4B81-AD7E-18C36C68C828}"/>
          </ac:spMkLst>
        </pc:spChg>
        <pc:spChg chg="mod">
          <ac:chgData name="farouk abu hassanain" userId="319a4f4791f24b01" providerId="LiveId" clId="{7D07C8C1-2B00-48F5-A5E2-4AC5C6320BAA}" dt="2020-04-09T11:20:25.851" v="1718" actId="948"/>
          <ac:spMkLst>
            <pc:docMk/>
            <pc:sldMk cId="3762986551" sldId="758"/>
            <ac:spMk id="188" creationId="{F2B09ECA-5BEF-4E8C-9F05-27E615F3C95E}"/>
          </ac:spMkLst>
        </pc:spChg>
        <pc:spChg chg="mod">
          <ac:chgData name="farouk abu hassanain" userId="319a4f4791f24b01" providerId="LiveId" clId="{7D07C8C1-2B00-48F5-A5E2-4AC5C6320BAA}" dt="2020-04-09T11:20:25.851" v="1718" actId="948"/>
          <ac:spMkLst>
            <pc:docMk/>
            <pc:sldMk cId="3762986551" sldId="758"/>
            <ac:spMk id="189" creationId="{A7348807-CCDB-4152-AEE5-B3CF4A561599}"/>
          </ac:spMkLst>
        </pc:spChg>
        <pc:spChg chg="mod">
          <ac:chgData name="farouk abu hassanain" userId="319a4f4791f24b01" providerId="LiveId" clId="{7D07C8C1-2B00-48F5-A5E2-4AC5C6320BAA}" dt="2020-04-09T11:20:25.851" v="1718" actId="948"/>
          <ac:spMkLst>
            <pc:docMk/>
            <pc:sldMk cId="3762986551" sldId="758"/>
            <ac:spMk id="190" creationId="{73BA79A6-46A8-458B-9577-593BDCFE7B5B}"/>
          </ac:spMkLst>
        </pc:spChg>
        <pc:spChg chg="mod">
          <ac:chgData name="farouk abu hassanain" userId="319a4f4791f24b01" providerId="LiveId" clId="{7D07C8C1-2B00-48F5-A5E2-4AC5C6320BAA}" dt="2020-04-09T11:20:25.851" v="1718" actId="948"/>
          <ac:spMkLst>
            <pc:docMk/>
            <pc:sldMk cId="3762986551" sldId="758"/>
            <ac:spMk id="191" creationId="{4EC7D0E9-EAE0-4B4C-85BE-1143DCB13569}"/>
          </ac:spMkLst>
        </pc:spChg>
        <pc:spChg chg="mod">
          <ac:chgData name="farouk abu hassanain" userId="319a4f4791f24b01" providerId="LiveId" clId="{7D07C8C1-2B00-48F5-A5E2-4AC5C6320BAA}" dt="2020-04-09T11:20:25.851" v="1718" actId="948"/>
          <ac:spMkLst>
            <pc:docMk/>
            <pc:sldMk cId="3762986551" sldId="758"/>
            <ac:spMk id="192" creationId="{5ED49AB1-6BAB-4DD2-B167-DDC195136329}"/>
          </ac:spMkLst>
        </pc:spChg>
        <pc:spChg chg="mod">
          <ac:chgData name="farouk abu hassanain" userId="319a4f4791f24b01" providerId="LiveId" clId="{7D07C8C1-2B00-48F5-A5E2-4AC5C6320BAA}" dt="2020-04-09T11:20:25.851" v="1718" actId="948"/>
          <ac:spMkLst>
            <pc:docMk/>
            <pc:sldMk cId="3762986551" sldId="758"/>
            <ac:spMk id="193" creationId="{C9AF237F-AD75-40C2-ACD1-48E8F163975F}"/>
          </ac:spMkLst>
        </pc:spChg>
        <pc:spChg chg="mod">
          <ac:chgData name="farouk abu hassanain" userId="319a4f4791f24b01" providerId="LiveId" clId="{7D07C8C1-2B00-48F5-A5E2-4AC5C6320BAA}" dt="2020-04-09T11:20:25.851" v="1718" actId="948"/>
          <ac:spMkLst>
            <pc:docMk/>
            <pc:sldMk cId="3762986551" sldId="758"/>
            <ac:spMk id="194" creationId="{FA81D20A-FE90-4A66-AE1C-075D86C85D06}"/>
          </ac:spMkLst>
        </pc:spChg>
        <pc:spChg chg="mod">
          <ac:chgData name="farouk abu hassanain" userId="319a4f4791f24b01" providerId="LiveId" clId="{7D07C8C1-2B00-48F5-A5E2-4AC5C6320BAA}" dt="2020-04-09T11:20:25.851" v="1718" actId="948"/>
          <ac:spMkLst>
            <pc:docMk/>
            <pc:sldMk cId="3762986551" sldId="758"/>
            <ac:spMk id="195" creationId="{B288C6E3-F3A6-49A0-A802-372C9D266B4B}"/>
          </ac:spMkLst>
        </pc:spChg>
        <pc:spChg chg="mod">
          <ac:chgData name="farouk abu hassanain" userId="319a4f4791f24b01" providerId="LiveId" clId="{7D07C8C1-2B00-48F5-A5E2-4AC5C6320BAA}" dt="2020-04-09T11:20:25.851" v="1718" actId="948"/>
          <ac:spMkLst>
            <pc:docMk/>
            <pc:sldMk cId="3762986551" sldId="758"/>
            <ac:spMk id="196" creationId="{93B33433-2506-46BE-9D6E-D5AC3C42E22B}"/>
          </ac:spMkLst>
        </pc:spChg>
        <pc:spChg chg="mod">
          <ac:chgData name="farouk abu hassanain" userId="319a4f4791f24b01" providerId="LiveId" clId="{7D07C8C1-2B00-48F5-A5E2-4AC5C6320BAA}" dt="2020-04-09T11:20:25.851" v="1718" actId="948"/>
          <ac:spMkLst>
            <pc:docMk/>
            <pc:sldMk cId="3762986551" sldId="758"/>
            <ac:spMk id="197" creationId="{671730FA-A4F8-4F53-ABA2-B0A7E2C8D2F5}"/>
          </ac:spMkLst>
        </pc:spChg>
        <pc:spChg chg="mod">
          <ac:chgData name="farouk abu hassanain" userId="319a4f4791f24b01" providerId="LiveId" clId="{7D07C8C1-2B00-48F5-A5E2-4AC5C6320BAA}" dt="2020-04-09T11:20:25.851" v="1718" actId="948"/>
          <ac:spMkLst>
            <pc:docMk/>
            <pc:sldMk cId="3762986551" sldId="758"/>
            <ac:spMk id="198" creationId="{19F3E05B-9AB5-49C9-A9CC-CBE59F8EF0FE}"/>
          </ac:spMkLst>
        </pc:spChg>
        <pc:spChg chg="mod">
          <ac:chgData name="farouk abu hassanain" userId="319a4f4791f24b01" providerId="LiveId" clId="{7D07C8C1-2B00-48F5-A5E2-4AC5C6320BAA}" dt="2020-04-09T11:20:25.851" v="1718" actId="948"/>
          <ac:spMkLst>
            <pc:docMk/>
            <pc:sldMk cId="3762986551" sldId="758"/>
            <ac:spMk id="199" creationId="{185985DC-FCB9-4C97-9854-899BAC1E8C72}"/>
          </ac:spMkLst>
        </pc:spChg>
        <pc:spChg chg="mod">
          <ac:chgData name="farouk abu hassanain" userId="319a4f4791f24b01" providerId="LiveId" clId="{7D07C8C1-2B00-48F5-A5E2-4AC5C6320BAA}" dt="2020-04-09T11:20:25.851" v="1718" actId="948"/>
          <ac:spMkLst>
            <pc:docMk/>
            <pc:sldMk cId="3762986551" sldId="758"/>
            <ac:spMk id="200" creationId="{7371F219-1888-4B61-A98E-80C46626C9A0}"/>
          </ac:spMkLst>
        </pc:spChg>
        <pc:spChg chg="mod">
          <ac:chgData name="farouk abu hassanain" userId="319a4f4791f24b01" providerId="LiveId" clId="{7D07C8C1-2B00-48F5-A5E2-4AC5C6320BAA}" dt="2020-04-09T11:20:25.851" v="1718" actId="948"/>
          <ac:spMkLst>
            <pc:docMk/>
            <pc:sldMk cId="3762986551" sldId="758"/>
            <ac:spMk id="201" creationId="{579BC0BA-3AC6-4DD9-9663-EF69279EA6A0}"/>
          </ac:spMkLst>
        </pc:spChg>
        <pc:spChg chg="mod">
          <ac:chgData name="farouk abu hassanain" userId="319a4f4791f24b01" providerId="LiveId" clId="{7D07C8C1-2B00-48F5-A5E2-4AC5C6320BAA}" dt="2020-04-09T11:20:25.851" v="1718" actId="948"/>
          <ac:spMkLst>
            <pc:docMk/>
            <pc:sldMk cId="3762986551" sldId="758"/>
            <ac:spMk id="202" creationId="{0FEC5C2F-F595-44BB-918A-040006BA130E}"/>
          </ac:spMkLst>
        </pc:spChg>
        <pc:spChg chg="mod">
          <ac:chgData name="farouk abu hassanain" userId="319a4f4791f24b01" providerId="LiveId" clId="{7D07C8C1-2B00-48F5-A5E2-4AC5C6320BAA}" dt="2020-04-09T11:20:25.851" v="1718" actId="948"/>
          <ac:spMkLst>
            <pc:docMk/>
            <pc:sldMk cId="3762986551" sldId="758"/>
            <ac:spMk id="203" creationId="{8E98383C-1315-458A-B07C-C7677FCE62D4}"/>
          </ac:spMkLst>
        </pc:spChg>
        <pc:spChg chg="mod">
          <ac:chgData name="farouk abu hassanain" userId="319a4f4791f24b01" providerId="LiveId" clId="{7D07C8C1-2B00-48F5-A5E2-4AC5C6320BAA}" dt="2020-04-09T11:20:25.851" v="1718" actId="948"/>
          <ac:spMkLst>
            <pc:docMk/>
            <pc:sldMk cId="3762986551" sldId="758"/>
            <ac:spMk id="204" creationId="{1FD23CDB-82FA-4FAA-A793-62E4F314A2E6}"/>
          </ac:spMkLst>
        </pc:spChg>
        <pc:spChg chg="mod">
          <ac:chgData name="farouk abu hassanain" userId="319a4f4791f24b01" providerId="LiveId" clId="{7D07C8C1-2B00-48F5-A5E2-4AC5C6320BAA}" dt="2020-04-09T11:20:25.851" v="1718" actId="948"/>
          <ac:spMkLst>
            <pc:docMk/>
            <pc:sldMk cId="3762986551" sldId="758"/>
            <ac:spMk id="205" creationId="{43B09142-CEF1-4693-8553-516008A46AFC}"/>
          </ac:spMkLst>
        </pc:spChg>
        <pc:spChg chg="mod">
          <ac:chgData name="farouk abu hassanain" userId="319a4f4791f24b01" providerId="LiveId" clId="{7D07C8C1-2B00-48F5-A5E2-4AC5C6320BAA}" dt="2020-04-09T11:20:25.851" v="1718" actId="948"/>
          <ac:spMkLst>
            <pc:docMk/>
            <pc:sldMk cId="3762986551" sldId="758"/>
            <ac:spMk id="206" creationId="{240BF102-0614-4AEB-B6AF-E239EDAF136F}"/>
          </ac:spMkLst>
        </pc:spChg>
        <pc:spChg chg="mod">
          <ac:chgData name="farouk abu hassanain" userId="319a4f4791f24b01" providerId="LiveId" clId="{7D07C8C1-2B00-48F5-A5E2-4AC5C6320BAA}" dt="2020-04-09T11:20:25.851" v="1718" actId="948"/>
          <ac:spMkLst>
            <pc:docMk/>
            <pc:sldMk cId="3762986551" sldId="758"/>
            <ac:spMk id="208" creationId="{3945A59C-AD87-4D23-8C0D-B551A43E06D5}"/>
          </ac:spMkLst>
        </pc:spChg>
        <pc:spChg chg="mod">
          <ac:chgData name="farouk abu hassanain" userId="319a4f4791f24b01" providerId="LiveId" clId="{7D07C8C1-2B00-48F5-A5E2-4AC5C6320BAA}" dt="2020-04-09T11:20:25.851" v="1718" actId="948"/>
          <ac:spMkLst>
            <pc:docMk/>
            <pc:sldMk cId="3762986551" sldId="758"/>
            <ac:spMk id="209" creationId="{7D1D0565-8E58-4E5B-B733-A41A08488AE4}"/>
          </ac:spMkLst>
        </pc:spChg>
        <pc:spChg chg="mod">
          <ac:chgData name="farouk abu hassanain" userId="319a4f4791f24b01" providerId="LiveId" clId="{7D07C8C1-2B00-48F5-A5E2-4AC5C6320BAA}" dt="2020-04-09T11:20:25.851" v="1718" actId="948"/>
          <ac:spMkLst>
            <pc:docMk/>
            <pc:sldMk cId="3762986551" sldId="758"/>
            <ac:spMk id="210" creationId="{2DFA2D04-2F5A-46D8-84F3-FCF49092EC44}"/>
          </ac:spMkLst>
        </pc:spChg>
        <pc:spChg chg="mod topLvl">
          <ac:chgData name="farouk abu hassanain" userId="319a4f4791f24b01" providerId="LiveId" clId="{7D07C8C1-2B00-48F5-A5E2-4AC5C6320BAA}" dt="2020-04-09T11:18:58.081" v="1683" actId="164"/>
          <ac:spMkLst>
            <pc:docMk/>
            <pc:sldMk cId="3762986551" sldId="758"/>
            <ac:spMk id="212" creationId="{0C1A0387-C845-4FF4-AB94-5C899681D33A}"/>
          </ac:spMkLst>
        </pc:spChg>
        <pc:spChg chg="del mod topLvl">
          <ac:chgData name="farouk abu hassanain" userId="319a4f4791f24b01" providerId="LiveId" clId="{7D07C8C1-2B00-48F5-A5E2-4AC5C6320BAA}" dt="2020-04-09T11:05:06.920" v="1613" actId="478"/>
          <ac:spMkLst>
            <pc:docMk/>
            <pc:sldMk cId="3762986551" sldId="758"/>
            <ac:spMk id="213" creationId="{EFD0F7E0-C145-4BA6-A29B-55F8997A7718}"/>
          </ac:spMkLst>
        </pc:spChg>
        <pc:spChg chg="add mod">
          <ac:chgData name="farouk abu hassanain" userId="319a4f4791f24b01" providerId="LiveId" clId="{7D07C8C1-2B00-48F5-A5E2-4AC5C6320BAA}" dt="2020-04-09T11:19:01.944" v="1684" actId="164"/>
          <ac:spMkLst>
            <pc:docMk/>
            <pc:sldMk cId="3762986551" sldId="758"/>
            <ac:spMk id="214" creationId="{E06BCBD2-E130-4351-B283-8C4185F99221}"/>
          </ac:spMkLst>
        </pc:spChg>
        <pc:spChg chg="add mod">
          <ac:chgData name="farouk abu hassanain" userId="319a4f4791f24b01" providerId="LiveId" clId="{7D07C8C1-2B00-48F5-A5E2-4AC5C6320BAA}" dt="2020-04-09T11:19:07.361" v="1685" actId="164"/>
          <ac:spMkLst>
            <pc:docMk/>
            <pc:sldMk cId="3762986551" sldId="758"/>
            <ac:spMk id="215" creationId="{39EB6691-EBC1-41C2-BF4B-1A0742AF9E1E}"/>
          </ac:spMkLst>
        </pc:spChg>
        <pc:spChg chg="mod">
          <ac:chgData name="farouk abu hassanain" userId="319a4f4791f24b01" providerId="LiveId" clId="{7D07C8C1-2B00-48F5-A5E2-4AC5C6320BAA}" dt="2020-04-09T11:20:25.851" v="1718" actId="948"/>
          <ac:spMkLst>
            <pc:docMk/>
            <pc:sldMk cId="3762986551" sldId="758"/>
            <ac:spMk id="217" creationId="{0418B014-11FA-4FC2-B296-AB8A0DD348CF}"/>
          </ac:spMkLst>
        </pc:spChg>
        <pc:spChg chg="mod">
          <ac:chgData name="farouk abu hassanain" userId="319a4f4791f24b01" providerId="LiveId" clId="{7D07C8C1-2B00-48F5-A5E2-4AC5C6320BAA}" dt="2020-04-09T11:20:25.851" v="1718" actId="948"/>
          <ac:spMkLst>
            <pc:docMk/>
            <pc:sldMk cId="3762986551" sldId="758"/>
            <ac:spMk id="218" creationId="{E7336EC5-3FC9-40E6-9A20-6CA5C53C0A0B}"/>
          </ac:spMkLst>
        </pc:spChg>
        <pc:spChg chg="mod">
          <ac:chgData name="farouk abu hassanain" userId="319a4f4791f24b01" providerId="LiveId" clId="{7D07C8C1-2B00-48F5-A5E2-4AC5C6320BAA}" dt="2020-04-09T11:20:25.851" v="1718" actId="948"/>
          <ac:spMkLst>
            <pc:docMk/>
            <pc:sldMk cId="3762986551" sldId="758"/>
            <ac:spMk id="219" creationId="{0D4D3474-5987-498A-8EA3-44DD1A0004F2}"/>
          </ac:spMkLst>
        </pc:spChg>
        <pc:spChg chg="mod">
          <ac:chgData name="farouk abu hassanain" userId="319a4f4791f24b01" providerId="LiveId" clId="{7D07C8C1-2B00-48F5-A5E2-4AC5C6320BAA}" dt="2020-04-09T11:20:25.851" v="1718" actId="948"/>
          <ac:spMkLst>
            <pc:docMk/>
            <pc:sldMk cId="3762986551" sldId="758"/>
            <ac:spMk id="220" creationId="{31AB110E-2D54-4CFB-8A7B-7CB633A3E25A}"/>
          </ac:spMkLst>
        </pc:spChg>
        <pc:spChg chg="mod">
          <ac:chgData name="farouk abu hassanain" userId="319a4f4791f24b01" providerId="LiveId" clId="{7D07C8C1-2B00-48F5-A5E2-4AC5C6320BAA}" dt="2020-04-09T11:20:25.851" v="1718" actId="948"/>
          <ac:spMkLst>
            <pc:docMk/>
            <pc:sldMk cId="3762986551" sldId="758"/>
            <ac:spMk id="221" creationId="{0A671177-3716-4027-A3EF-BE18A5472340}"/>
          </ac:spMkLst>
        </pc:spChg>
        <pc:spChg chg="mod">
          <ac:chgData name="farouk abu hassanain" userId="319a4f4791f24b01" providerId="LiveId" clId="{7D07C8C1-2B00-48F5-A5E2-4AC5C6320BAA}" dt="2020-04-09T11:20:25.851" v="1718" actId="948"/>
          <ac:spMkLst>
            <pc:docMk/>
            <pc:sldMk cId="3762986551" sldId="758"/>
            <ac:spMk id="222" creationId="{EB328900-EE44-4813-875E-9C27EFBB003F}"/>
          </ac:spMkLst>
        </pc:spChg>
        <pc:spChg chg="mod">
          <ac:chgData name="farouk abu hassanain" userId="319a4f4791f24b01" providerId="LiveId" clId="{7D07C8C1-2B00-48F5-A5E2-4AC5C6320BAA}" dt="2020-04-09T11:20:25.851" v="1718" actId="948"/>
          <ac:spMkLst>
            <pc:docMk/>
            <pc:sldMk cId="3762986551" sldId="758"/>
            <ac:spMk id="223" creationId="{CBA29DC2-EF82-4FC5-B608-B353E2E443A4}"/>
          </ac:spMkLst>
        </pc:spChg>
        <pc:spChg chg="mod">
          <ac:chgData name="farouk abu hassanain" userId="319a4f4791f24b01" providerId="LiveId" clId="{7D07C8C1-2B00-48F5-A5E2-4AC5C6320BAA}" dt="2020-04-09T11:20:25.851" v="1718" actId="948"/>
          <ac:spMkLst>
            <pc:docMk/>
            <pc:sldMk cId="3762986551" sldId="758"/>
            <ac:spMk id="224" creationId="{7687A309-C63D-441E-A9AC-7CAA3E98CC38}"/>
          </ac:spMkLst>
        </pc:spChg>
        <pc:grpChg chg="mod">
          <ac:chgData name="farouk abu hassanain" userId="319a4f4791f24b01" providerId="LiveId" clId="{7D07C8C1-2B00-48F5-A5E2-4AC5C6320BAA}" dt="2020-04-09T10:56:57.282" v="1490" actId="1076"/>
          <ac:grpSpMkLst>
            <pc:docMk/>
            <pc:sldMk cId="3762986551" sldId="758"/>
            <ac:grpSpMk id="6" creationId="{44FE5257-7CA8-42A2-916D-759EE97631F4}"/>
          </ac:grpSpMkLst>
        </pc:grpChg>
        <pc:grpChg chg="add del mod">
          <ac:chgData name="farouk abu hassanain" userId="319a4f4791f24b01" providerId="LiveId" clId="{7D07C8C1-2B00-48F5-A5E2-4AC5C6320BAA}" dt="2020-04-09T11:08:43.457" v="1639" actId="165"/>
          <ac:grpSpMkLst>
            <pc:docMk/>
            <pc:sldMk cId="3762986551" sldId="758"/>
            <ac:grpSpMk id="12" creationId="{08C711A1-45DE-40A8-B9B7-A0A482041DCA}"/>
          </ac:grpSpMkLst>
        </pc:grpChg>
        <pc:grpChg chg="add mod">
          <ac:chgData name="farouk abu hassanain" userId="319a4f4791f24b01" providerId="LiveId" clId="{7D07C8C1-2B00-48F5-A5E2-4AC5C6320BAA}" dt="2020-04-09T11:09:44.378" v="1650" actId="164"/>
          <ac:grpSpMkLst>
            <pc:docMk/>
            <pc:sldMk cId="3762986551" sldId="758"/>
            <ac:grpSpMk id="13" creationId="{F122BDA1-BAF7-427B-90C0-296BA38499E7}"/>
          </ac:grpSpMkLst>
        </pc:grpChg>
        <pc:grpChg chg="add mod">
          <ac:chgData name="farouk abu hassanain" userId="319a4f4791f24b01" providerId="LiveId" clId="{7D07C8C1-2B00-48F5-A5E2-4AC5C6320BAA}" dt="2020-04-09T11:09:55.892" v="1652" actId="164"/>
          <ac:grpSpMkLst>
            <pc:docMk/>
            <pc:sldMk cId="3762986551" sldId="758"/>
            <ac:grpSpMk id="14" creationId="{69AE144D-376A-4E1E-A6CD-F62D50267DC7}"/>
          </ac:grpSpMkLst>
        </pc:grpChg>
        <pc:grpChg chg="add mod">
          <ac:chgData name="farouk abu hassanain" userId="319a4f4791f24b01" providerId="LiveId" clId="{7D07C8C1-2B00-48F5-A5E2-4AC5C6320BAA}" dt="2020-04-09T11:20:27.394" v="1719" actId="1076"/>
          <ac:grpSpMkLst>
            <pc:docMk/>
            <pc:sldMk cId="3762986551" sldId="758"/>
            <ac:grpSpMk id="15" creationId="{F1CF87C4-06B4-4BDE-803B-DD63B7488B19}"/>
          </ac:grpSpMkLst>
        </pc:grpChg>
        <pc:grpChg chg="add del mod">
          <ac:chgData name="farouk abu hassanain" userId="319a4f4791f24b01" providerId="LiveId" clId="{7D07C8C1-2B00-48F5-A5E2-4AC5C6320BAA}" dt="2020-04-09T11:07:56.471" v="1634" actId="165"/>
          <ac:grpSpMkLst>
            <pc:docMk/>
            <pc:sldMk cId="3762986551" sldId="758"/>
            <ac:grpSpMk id="18" creationId="{DC1ADE17-B01A-4F3F-A2CC-444C1DBC87E6}"/>
          </ac:grpSpMkLst>
        </pc:grpChg>
        <pc:grpChg chg="mod topLvl">
          <ac:chgData name="farouk abu hassanain" userId="319a4f4791f24b01" providerId="LiveId" clId="{7D07C8C1-2B00-48F5-A5E2-4AC5C6320BAA}" dt="2020-04-09T11:09:33.566" v="1647" actId="164"/>
          <ac:grpSpMkLst>
            <pc:docMk/>
            <pc:sldMk cId="3762986551" sldId="758"/>
            <ac:grpSpMk id="21" creationId="{9F71843A-9686-4653-A4A4-FB7A965A3834}"/>
          </ac:grpSpMkLst>
        </pc:grpChg>
        <pc:grpChg chg="mod topLvl">
          <ac:chgData name="farouk abu hassanain" userId="319a4f4791f24b01" providerId="LiveId" clId="{7D07C8C1-2B00-48F5-A5E2-4AC5C6320BAA}" dt="2020-04-09T11:09:33.566" v="1647" actId="164"/>
          <ac:grpSpMkLst>
            <pc:docMk/>
            <pc:sldMk cId="3762986551" sldId="758"/>
            <ac:grpSpMk id="22" creationId="{E6C46A1B-38A9-47C9-9AB4-8A301A3B35B5}"/>
          </ac:grpSpMkLst>
        </pc:grpChg>
        <pc:grpChg chg="mod topLvl">
          <ac:chgData name="farouk abu hassanain" userId="319a4f4791f24b01" providerId="LiveId" clId="{7D07C8C1-2B00-48F5-A5E2-4AC5C6320BAA}" dt="2020-04-09T11:09:33.566" v="1647" actId="164"/>
          <ac:grpSpMkLst>
            <pc:docMk/>
            <pc:sldMk cId="3762986551" sldId="758"/>
            <ac:grpSpMk id="31" creationId="{75F581FA-D126-4101-BB9F-5B87D731EDA6}"/>
          </ac:grpSpMkLst>
        </pc:grpChg>
        <pc:grpChg chg="mod topLvl">
          <ac:chgData name="farouk abu hassanain" userId="319a4f4791f24b01" providerId="LiveId" clId="{7D07C8C1-2B00-48F5-A5E2-4AC5C6320BAA}" dt="2020-04-09T11:09:33.566" v="1647" actId="164"/>
          <ac:grpSpMkLst>
            <pc:docMk/>
            <pc:sldMk cId="3762986551" sldId="758"/>
            <ac:grpSpMk id="32" creationId="{21B8B64E-83E4-46FE-8C05-E4256353697E}"/>
          </ac:grpSpMkLst>
        </pc:grpChg>
        <pc:grpChg chg="mod topLvl">
          <ac:chgData name="farouk abu hassanain" userId="319a4f4791f24b01" providerId="LiveId" clId="{7D07C8C1-2B00-48F5-A5E2-4AC5C6320BAA}" dt="2020-04-09T11:09:33.566" v="1647" actId="164"/>
          <ac:grpSpMkLst>
            <pc:docMk/>
            <pc:sldMk cId="3762986551" sldId="758"/>
            <ac:grpSpMk id="33" creationId="{53E87D51-20E1-436A-8819-9DCB904CDF51}"/>
          </ac:grpSpMkLst>
        </pc:grpChg>
        <pc:grpChg chg="mod topLvl">
          <ac:chgData name="farouk abu hassanain" userId="319a4f4791f24b01" providerId="LiveId" clId="{7D07C8C1-2B00-48F5-A5E2-4AC5C6320BAA}" dt="2020-04-09T11:09:33.566" v="1647" actId="164"/>
          <ac:grpSpMkLst>
            <pc:docMk/>
            <pc:sldMk cId="3762986551" sldId="758"/>
            <ac:grpSpMk id="34" creationId="{FFA99DCF-E34A-404B-86CA-8307CD50A095}"/>
          </ac:grpSpMkLst>
        </pc:grpChg>
        <pc:grpChg chg="mod topLvl">
          <ac:chgData name="farouk abu hassanain" userId="319a4f4791f24b01" providerId="LiveId" clId="{7D07C8C1-2B00-48F5-A5E2-4AC5C6320BAA}" dt="2020-04-09T11:09:33.566" v="1647" actId="164"/>
          <ac:grpSpMkLst>
            <pc:docMk/>
            <pc:sldMk cId="3762986551" sldId="758"/>
            <ac:grpSpMk id="35" creationId="{F4282735-0972-42F0-9128-7CFCCA1069E9}"/>
          </ac:grpSpMkLst>
        </pc:grpChg>
        <pc:grpChg chg="mod topLvl">
          <ac:chgData name="farouk abu hassanain" userId="319a4f4791f24b01" providerId="LiveId" clId="{7D07C8C1-2B00-48F5-A5E2-4AC5C6320BAA}" dt="2020-04-09T11:09:33.566" v="1647" actId="164"/>
          <ac:grpSpMkLst>
            <pc:docMk/>
            <pc:sldMk cId="3762986551" sldId="758"/>
            <ac:grpSpMk id="36" creationId="{D472048A-796D-400D-842B-15989777D132}"/>
          </ac:grpSpMkLst>
        </pc:grpChg>
        <pc:grpChg chg="mod topLvl">
          <ac:chgData name="farouk abu hassanain" userId="319a4f4791f24b01" providerId="LiveId" clId="{7D07C8C1-2B00-48F5-A5E2-4AC5C6320BAA}" dt="2020-04-09T11:09:33.566" v="1647" actId="164"/>
          <ac:grpSpMkLst>
            <pc:docMk/>
            <pc:sldMk cId="3762986551" sldId="758"/>
            <ac:grpSpMk id="37" creationId="{23EFD88E-B9EF-4956-A146-253DAB069E6D}"/>
          </ac:grpSpMkLst>
        </pc:grpChg>
        <pc:grpChg chg="mod topLvl">
          <ac:chgData name="farouk abu hassanain" userId="319a4f4791f24b01" providerId="LiveId" clId="{7D07C8C1-2B00-48F5-A5E2-4AC5C6320BAA}" dt="2020-04-09T11:09:33.566" v="1647" actId="164"/>
          <ac:grpSpMkLst>
            <pc:docMk/>
            <pc:sldMk cId="3762986551" sldId="758"/>
            <ac:grpSpMk id="38" creationId="{95CE2C6B-37D3-44F9-9647-7B96044CE836}"/>
          </ac:grpSpMkLst>
        </pc:grpChg>
        <pc:grpChg chg="del mod topLvl">
          <ac:chgData name="farouk abu hassanain" userId="319a4f4791f24b01" providerId="LiveId" clId="{7D07C8C1-2B00-48F5-A5E2-4AC5C6320BAA}" dt="2020-04-09T11:08:48.766" v="1640" actId="478"/>
          <ac:grpSpMkLst>
            <pc:docMk/>
            <pc:sldMk cId="3762986551" sldId="758"/>
            <ac:grpSpMk id="39" creationId="{8B859A7C-4358-4EA5-9E97-6CAE147EEB18}"/>
          </ac:grpSpMkLst>
        </pc:grpChg>
        <pc:grpChg chg="mod topLvl">
          <ac:chgData name="farouk abu hassanain" userId="319a4f4791f24b01" providerId="LiveId" clId="{7D07C8C1-2B00-48F5-A5E2-4AC5C6320BAA}" dt="2020-04-09T11:09:33.566" v="1647" actId="164"/>
          <ac:grpSpMkLst>
            <pc:docMk/>
            <pc:sldMk cId="3762986551" sldId="758"/>
            <ac:grpSpMk id="40" creationId="{96F8E8DC-39D5-45D3-8FBD-8E3E5DCEF625}"/>
          </ac:grpSpMkLst>
        </pc:grpChg>
        <pc:grpChg chg="mod topLvl">
          <ac:chgData name="farouk abu hassanain" userId="319a4f4791f24b01" providerId="LiveId" clId="{7D07C8C1-2B00-48F5-A5E2-4AC5C6320BAA}" dt="2020-04-09T11:09:33.566" v="1647" actId="164"/>
          <ac:grpSpMkLst>
            <pc:docMk/>
            <pc:sldMk cId="3762986551" sldId="758"/>
            <ac:grpSpMk id="41" creationId="{50942C86-4451-4A97-9766-FCCF7AC5754C}"/>
          </ac:grpSpMkLst>
        </pc:grpChg>
        <pc:grpChg chg="mod topLvl">
          <ac:chgData name="farouk abu hassanain" userId="319a4f4791f24b01" providerId="LiveId" clId="{7D07C8C1-2B00-48F5-A5E2-4AC5C6320BAA}" dt="2020-04-09T11:09:33.566" v="1647" actId="164"/>
          <ac:grpSpMkLst>
            <pc:docMk/>
            <pc:sldMk cId="3762986551" sldId="758"/>
            <ac:grpSpMk id="42" creationId="{BFCC2800-E64B-46AE-BC82-A8F0EC85159F}"/>
          </ac:grpSpMkLst>
        </pc:grpChg>
        <pc:grpChg chg="del mod topLvl">
          <ac:chgData name="farouk abu hassanain" userId="319a4f4791f24b01" providerId="LiveId" clId="{7D07C8C1-2B00-48F5-A5E2-4AC5C6320BAA}" dt="2020-04-09T11:09:08.705" v="1642" actId="478"/>
          <ac:grpSpMkLst>
            <pc:docMk/>
            <pc:sldMk cId="3762986551" sldId="758"/>
            <ac:grpSpMk id="43" creationId="{395D902E-BFB7-4AF5-B453-CA77AD762158}"/>
          </ac:grpSpMkLst>
        </pc:grpChg>
        <pc:grpChg chg="mod topLvl">
          <ac:chgData name="farouk abu hassanain" userId="319a4f4791f24b01" providerId="LiveId" clId="{7D07C8C1-2B00-48F5-A5E2-4AC5C6320BAA}" dt="2020-04-09T11:09:33.566" v="1647" actId="164"/>
          <ac:grpSpMkLst>
            <pc:docMk/>
            <pc:sldMk cId="3762986551" sldId="758"/>
            <ac:grpSpMk id="44" creationId="{D223B6AE-6AC6-4C20-8C52-3743430913B8}"/>
          </ac:grpSpMkLst>
        </pc:grpChg>
        <pc:grpChg chg="mod topLvl">
          <ac:chgData name="farouk abu hassanain" userId="319a4f4791f24b01" providerId="LiveId" clId="{7D07C8C1-2B00-48F5-A5E2-4AC5C6320BAA}" dt="2020-04-09T11:09:33.566" v="1647" actId="164"/>
          <ac:grpSpMkLst>
            <pc:docMk/>
            <pc:sldMk cId="3762986551" sldId="758"/>
            <ac:grpSpMk id="46" creationId="{65BEBDD4-DD53-44C6-BA53-47B762F54542}"/>
          </ac:grpSpMkLst>
        </pc:grpChg>
        <pc:grpChg chg="mod topLvl">
          <ac:chgData name="farouk abu hassanain" userId="319a4f4791f24b01" providerId="LiveId" clId="{7D07C8C1-2B00-48F5-A5E2-4AC5C6320BAA}" dt="2020-04-09T11:09:33.566" v="1647" actId="164"/>
          <ac:grpSpMkLst>
            <pc:docMk/>
            <pc:sldMk cId="3762986551" sldId="758"/>
            <ac:grpSpMk id="47" creationId="{1606B38A-9AF1-40DE-9507-AF20B24D9796}"/>
          </ac:grpSpMkLst>
        </pc:grpChg>
        <pc:grpChg chg="mod topLvl">
          <ac:chgData name="farouk abu hassanain" userId="319a4f4791f24b01" providerId="LiveId" clId="{7D07C8C1-2B00-48F5-A5E2-4AC5C6320BAA}" dt="2020-04-09T11:09:33.566" v="1647" actId="164"/>
          <ac:grpSpMkLst>
            <pc:docMk/>
            <pc:sldMk cId="3762986551" sldId="758"/>
            <ac:grpSpMk id="48" creationId="{9466B452-6150-494D-82CB-6CA7FA8DA08F}"/>
          </ac:grpSpMkLst>
        </pc:grpChg>
        <pc:grpChg chg="add del mod ord">
          <ac:chgData name="farouk abu hassanain" userId="319a4f4791f24b01" providerId="LiveId" clId="{7D07C8C1-2B00-48F5-A5E2-4AC5C6320BAA}" dt="2020-04-09T11:02:51.320" v="1527" actId="165"/>
          <ac:grpSpMkLst>
            <pc:docMk/>
            <pc:sldMk cId="3762986551" sldId="758"/>
            <ac:grpSpMk id="211" creationId="{0FEF8F4B-235E-4607-B27E-E3A2E24EBC64}"/>
          </ac:grpSpMkLst>
        </pc:grpChg>
        <pc:grpChg chg="add mod">
          <ac:chgData name="farouk abu hassanain" userId="319a4f4791f24b01" providerId="LiveId" clId="{7D07C8C1-2B00-48F5-A5E2-4AC5C6320BAA}" dt="2020-04-09T11:09:33.566" v="1647" actId="164"/>
          <ac:grpSpMkLst>
            <pc:docMk/>
            <pc:sldMk cId="3762986551" sldId="758"/>
            <ac:grpSpMk id="216" creationId="{35029D70-E6F2-4AAC-AAAE-3B826DF211EA}"/>
          </ac:grpSpMkLst>
        </pc:grpChg>
        <pc:grpChg chg="add mod ord">
          <ac:chgData name="farouk abu hassanain" userId="319a4f4791f24b01" providerId="LiveId" clId="{7D07C8C1-2B00-48F5-A5E2-4AC5C6320BAA}" dt="2020-04-09T11:19:50.073" v="1715" actId="1038"/>
          <ac:grpSpMkLst>
            <pc:docMk/>
            <pc:sldMk cId="3762986551" sldId="758"/>
            <ac:grpSpMk id="225" creationId="{04CC984B-8192-400D-9791-CCB77AEDFF0F}"/>
          </ac:grpSpMkLst>
        </pc:grpChg>
        <pc:grpChg chg="add mod ord">
          <ac:chgData name="farouk abu hassanain" userId="319a4f4791f24b01" providerId="LiveId" clId="{7D07C8C1-2B00-48F5-A5E2-4AC5C6320BAA}" dt="2020-04-09T11:19:50.073" v="1715" actId="1038"/>
          <ac:grpSpMkLst>
            <pc:docMk/>
            <pc:sldMk cId="3762986551" sldId="758"/>
            <ac:grpSpMk id="226" creationId="{1C936ACF-554A-4B7D-B216-4A2520009CF1}"/>
          </ac:grpSpMkLst>
        </pc:grpChg>
        <pc:grpChg chg="add mod ord">
          <ac:chgData name="farouk abu hassanain" userId="319a4f4791f24b01" providerId="LiveId" clId="{7D07C8C1-2B00-48F5-A5E2-4AC5C6320BAA}" dt="2020-04-09T11:19:50.073" v="1715" actId="1038"/>
          <ac:grpSpMkLst>
            <pc:docMk/>
            <pc:sldMk cId="3762986551" sldId="758"/>
            <ac:grpSpMk id="227" creationId="{0B43EDBA-01AF-4D24-91E4-4FFB0D22D3FF}"/>
          </ac:grpSpMkLst>
        </pc:grpChg>
        <pc:graphicFrameChg chg="del modGraphic">
          <ac:chgData name="farouk abu hassanain" userId="319a4f4791f24b01" providerId="LiveId" clId="{7D07C8C1-2B00-48F5-A5E2-4AC5C6320BAA}" dt="2020-04-09T10:56:39.941" v="1484" actId="478"/>
          <ac:graphicFrameMkLst>
            <pc:docMk/>
            <pc:sldMk cId="3762986551" sldId="758"/>
            <ac:graphicFrameMk id="51" creationId="{A290CB02-A4FD-4269-A3FC-C1AB5EB6FA64}"/>
          </ac:graphicFrameMkLst>
        </pc:graphicFrameChg>
        <pc:graphicFrameChg chg="del">
          <ac:chgData name="farouk abu hassanain" userId="319a4f4791f24b01" providerId="LiveId" clId="{7D07C8C1-2B00-48F5-A5E2-4AC5C6320BAA}" dt="2020-04-09T10:56:42.038" v="1485" actId="478"/>
          <ac:graphicFrameMkLst>
            <pc:docMk/>
            <pc:sldMk cId="3762986551" sldId="758"/>
            <ac:graphicFrameMk id="54" creationId="{AAEB1DEF-B378-43C0-9AA1-8E8425580B7E}"/>
          </ac:graphicFrameMkLst>
        </pc:graphicFrameChg>
      </pc:sldChg>
      <pc:sldChg chg="addSp delSp modSp add modAnim">
        <pc:chgData name="farouk abu hassanain" userId="319a4f4791f24b01" providerId="LiveId" clId="{7D07C8C1-2B00-48F5-A5E2-4AC5C6320BAA}" dt="2020-04-09T12:26:42.301" v="2788" actId="1076"/>
        <pc:sldMkLst>
          <pc:docMk/>
          <pc:sldMk cId="2828524089" sldId="759"/>
        </pc:sldMkLst>
        <pc:spChg chg="add mod">
          <ac:chgData name="farouk abu hassanain" userId="319a4f4791f24b01" providerId="LiveId" clId="{7D07C8C1-2B00-48F5-A5E2-4AC5C6320BAA}" dt="2020-04-09T12:12:38.742" v="2477" actId="164"/>
          <ac:spMkLst>
            <pc:docMk/>
            <pc:sldMk cId="2828524089" sldId="759"/>
            <ac:spMk id="43" creationId="{6CEC990C-D729-40FF-B0A8-0EF5FCA61F31}"/>
          </ac:spMkLst>
        </pc:spChg>
        <pc:spChg chg="add mod">
          <ac:chgData name="farouk abu hassanain" userId="319a4f4791f24b01" providerId="LiveId" clId="{7D07C8C1-2B00-48F5-A5E2-4AC5C6320BAA}" dt="2020-04-09T12:12:38.742" v="2477" actId="164"/>
          <ac:spMkLst>
            <pc:docMk/>
            <pc:sldMk cId="2828524089" sldId="759"/>
            <ac:spMk id="50" creationId="{BEBB57E6-9F3B-4564-B2A3-7C02F9D73A28}"/>
          </ac:spMkLst>
        </pc:spChg>
        <pc:spChg chg="add mod">
          <ac:chgData name="farouk abu hassanain" userId="319a4f4791f24b01" providerId="LiveId" clId="{7D07C8C1-2B00-48F5-A5E2-4AC5C6320BAA}" dt="2020-04-09T12:12:38.742" v="2477" actId="164"/>
          <ac:spMkLst>
            <pc:docMk/>
            <pc:sldMk cId="2828524089" sldId="759"/>
            <ac:spMk id="51" creationId="{81ECBA4B-C370-4907-99BD-7941BBFD3BB8}"/>
          </ac:spMkLst>
        </pc:spChg>
        <pc:spChg chg="add mod ord">
          <ac:chgData name="farouk abu hassanain" userId="319a4f4791f24b01" providerId="LiveId" clId="{7D07C8C1-2B00-48F5-A5E2-4AC5C6320BAA}" dt="2020-04-09T12:12:38.742" v="2477" actId="164"/>
          <ac:spMkLst>
            <pc:docMk/>
            <pc:sldMk cId="2828524089" sldId="759"/>
            <ac:spMk id="54" creationId="{EF4E94D5-088C-4A8D-89FA-C98A328797D7}"/>
          </ac:spMkLst>
        </pc:spChg>
        <pc:spChg chg="add mod">
          <ac:chgData name="farouk abu hassanain" userId="319a4f4791f24b01" providerId="LiveId" clId="{7D07C8C1-2B00-48F5-A5E2-4AC5C6320BAA}" dt="2020-04-09T12:12:38.742" v="2477" actId="164"/>
          <ac:spMkLst>
            <pc:docMk/>
            <pc:sldMk cId="2828524089" sldId="759"/>
            <ac:spMk id="89" creationId="{22DB9629-0139-435F-8CB5-2216DBBAB5AC}"/>
          </ac:spMkLst>
        </pc:spChg>
        <pc:spChg chg="add mod">
          <ac:chgData name="farouk abu hassanain" userId="319a4f4791f24b01" providerId="LiveId" clId="{7D07C8C1-2B00-48F5-A5E2-4AC5C6320BAA}" dt="2020-04-09T12:12:38.742" v="2477" actId="164"/>
          <ac:spMkLst>
            <pc:docMk/>
            <pc:sldMk cId="2828524089" sldId="759"/>
            <ac:spMk id="90" creationId="{19514AF8-D31E-4C32-AEF7-E0FD73AA1B7A}"/>
          </ac:spMkLst>
        </pc:spChg>
        <pc:spChg chg="add mod">
          <ac:chgData name="farouk abu hassanain" userId="319a4f4791f24b01" providerId="LiveId" clId="{7D07C8C1-2B00-48F5-A5E2-4AC5C6320BAA}" dt="2020-04-09T12:12:38.742" v="2477" actId="164"/>
          <ac:spMkLst>
            <pc:docMk/>
            <pc:sldMk cId="2828524089" sldId="759"/>
            <ac:spMk id="91" creationId="{FDE4F583-1ACA-42A6-8DC2-2FA11F6D676A}"/>
          </ac:spMkLst>
        </pc:spChg>
        <pc:spChg chg="add mod">
          <ac:chgData name="farouk abu hassanain" userId="319a4f4791f24b01" providerId="LiveId" clId="{7D07C8C1-2B00-48F5-A5E2-4AC5C6320BAA}" dt="2020-04-09T12:12:38.742" v="2477" actId="164"/>
          <ac:spMkLst>
            <pc:docMk/>
            <pc:sldMk cId="2828524089" sldId="759"/>
            <ac:spMk id="92" creationId="{51FA5C0C-0158-4716-9087-D8CA22E20217}"/>
          </ac:spMkLst>
        </pc:spChg>
        <pc:spChg chg="add mod">
          <ac:chgData name="farouk abu hassanain" userId="319a4f4791f24b01" providerId="LiveId" clId="{7D07C8C1-2B00-48F5-A5E2-4AC5C6320BAA}" dt="2020-04-09T12:12:38.742" v="2477" actId="164"/>
          <ac:spMkLst>
            <pc:docMk/>
            <pc:sldMk cId="2828524089" sldId="759"/>
            <ac:spMk id="93" creationId="{E15F3BA8-206B-4939-9190-8FF49A65C319}"/>
          </ac:spMkLst>
        </pc:spChg>
        <pc:spChg chg="add">
          <ac:chgData name="farouk abu hassanain" userId="319a4f4791f24b01" providerId="LiveId" clId="{7D07C8C1-2B00-48F5-A5E2-4AC5C6320BAA}" dt="2020-04-09T11:22:45.650" v="1725"/>
          <ac:spMkLst>
            <pc:docMk/>
            <pc:sldMk cId="2828524089" sldId="759"/>
            <ac:spMk id="211" creationId="{0A3A252A-A7A1-49C5-BA6C-FE6F87DCEED6}"/>
          </ac:spMkLst>
        </pc:spChg>
        <pc:spChg chg="mod topLvl">
          <ac:chgData name="farouk abu hassanain" userId="319a4f4791f24b01" providerId="LiveId" clId="{7D07C8C1-2B00-48F5-A5E2-4AC5C6320BAA}" dt="2020-04-09T11:26:07.144" v="1839" actId="164"/>
          <ac:spMkLst>
            <pc:docMk/>
            <pc:sldMk cId="2828524089" sldId="759"/>
            <ac:spMk id="229" creationId="{34C4B549-B648-4EB3-9510-DE76C6C44090}"/>
          </ac:spMkLst>
        </pc:spChg>
        <pc:spChg chg="mod topLvl">
          <ac:chgData name="farouk abu hassanain" userId="319a4f4791f24b01" providerId="LiveId" clId="{7D07C8C1-2B00-48F5-A5E2-4AC5C6320BAA}" dt="2020-04-09T11:26:10.245" v="1840" actId="164"/>
          <ac:spMkLst>
            <pc:docMk/>
            <pc:sldMk cId="2828524089" sldId="759"/>
            <ac:spMk id="230" creationId="{DA993971-8047-4559-B7AE-64254F32B3A1}"/>
          </ac:spMkLst>
        </pc:spChg>
        <pc:spChg chg="mod topLvl">
          <ac:chgData name="farouk abu hassanain" userId="319a4f4791f24b01" providerId="LiveId" clId="{7D07C8C1-2B00-48F5-A5E2-4AC5C6320BAA}" dt="2020-04-09T11:26:14.934" v="1841" actId="164"/>
          <ac:spMkLst>
            <pc:docMk/>
            <pc:sldMk cId="2828524089" sldId="759"/>
            <ac:spMk id="231" creationId="{C98821F6-44ED-4CDB-99CE-8B5BCDF4005D}"/>
          </ac:spMkLst>
        </pc:spChg>
        <pc:spChg chg="del">
          <ac:chgData name="farouk abu hassanain" userId="319a4f4791f24b01" providerId="LiveId" clId="{7D07C8C1-2B00-48F5-A5E2-4AC5C6320BAA}" dt="2020-04-09T11:25:27.939" v="1768" actId="478"/>
          <ac:spMkLst>
            <pc:docMk/>
            <pc:sldMk cId="2828524089" sldId="759"/>
            <ac:spMk id="232" creationId="{E0A7B2AA-5D50-4A45-8C5F-8AA034E0AB08}"/>
          </ac:spMkLst>
        </pc:spChg>
        <pc:spChg chg="del">
          <ac:chgData name="farouk abu hassanain" userId="319a4f4791f24b01" providerId="LiveId" clId="{7D07C8C1-2B00-48F5-A5E2-4AC5C6320BAA}" dt="2020-04-09T11:25:21.906" v="1765" actId="478"/>
          <ac:spMkLst>
            <pc:docMk/>
            <pc:sldMk cId="2828524089" sldId="759"/>
            <ac:spMk id="233" creationId="{C7129211-8744-4953-A933-2EFBBB79E18D}"/>
          </ac:spMkLst>
        </pc:spChg>
        <pc:spChg chg="del">
          <ac:chgData name="farouk abu hassanain" userId="319a4f4791f24b01" providerId="LiveId" clId="{7D07C8C1-2B00-48F5-A5E2-4AC5C6320BAA}" dt="2020-04-09T11:25:24.698" v="1766" actId="478"/>
          <ac:spMkLst>
            <pc:docMk/>
            <pc:sldMk cId="2828524089" sldId="759"/>
            <ac:spMk id="234" creationId="{6B7E9225-D0BD-41B8-BF9F-F35935553F54}"/>
          </ac:spMkLst>
        </pc:spChg>
        <pc:spChg chg="del">
          <ac:chgData name="farouk abu hassanain" userId="319a4f4791f24b01" providerId="LiveId" clId="{7D07C8C1-2B00-48F5-A5E2-4AC5C6320BAA}" dt="2020-04-09T11:25:29.598" v="1769" actId="478"/>
          <ac:spMkLst>
            <pc:docMk/>
            <pc:sldMk cId="2828524089" sldId="759"/>
            <ac:spMk id="235" creationId="{FD798506-710D-4AC6-A79E-426001544126}"/>
          </ac:spMkLst>
        </pc:spChg>
        <pc:spChg chg="del">
          <ac:chgData name="farouk abu hassanain" userId="319a4f4791f24b01" providerId="LiveId" clId="{7D07C8C1-2B00-48F5-A5E2-4AC5C6320BAA}" dt="2020-04-09T11:25:19.380" v="1764" actId="478"/>
          <ac:spMkLst>
            <pc:docMk/>
            <pc:sldMk cId="2828524089" sldId="759"/>
            <ac:spMk id="236" creationId="{D73F5F6E-78F7-41C7-8AD3-1A9CFEE84C09}"/>
          </ac:spMkLst>
        </pc:spChg>
        <pc:spChg chg="del">
          <ac:chgData name="farouk abu hassanain" userId="319a4f4791f24b01" providerId="LiveId" clId="{7D07C8C1-2B00-48F5-A5E2-4AC5C6320BAA}" dt="2020-04-09T11:25:26.317" v="1767" actId="478"/>
          <ac:spMkLst>
            <pc:docMk/>
            <pc:sldMk cId="2828524089" sldId="759"/>
            <ac:spMk id="237" creationId="{1CEAF123-9090-43D6-8583-D549EA343CA8}"/>
          </ac:spMkLst>
        </pc:spChg>
        <pc:spChg chg="mod topLvl">
          <ac:chgData name="farouk abu hassanain" userId="319a4f4791f24b01" providerId="LiveId" clId="{7D07C8C1-2B00-48F5-A5E2-4AC5C6320BAA}" dt="2020-04-09T11:26:07.144" v="1839" actId="164"/>
          <ac:spMkLst>
            <pc:docMk/>
            <pc:sldMk cId="2828524089" sldId="759"/>
            <ac:spMk id="238" creationId="{A73990C9-41C3-440D-BC43-831BE5D21A9A}"/>
          </ac:spMkLst>
        </pc:spChg>
        <pc:spChg chg="mod topLvl">
          <ac:chgData name="farouk abu hassanain" userId="319a4f4791f24b01" providerId="LiveId" clId="{7D07C8C1-2B00-48F5-A5E2-4AC5C6320BAA}" dt="2020-04-09T11:26:10.245" v="1840" actId="164"/>
          <ac:spMkLst>
            <pc:docMk/>
            <pc:sldMk cId="2828524089" sldId="759"/>
            <ac:spMk id="239" creationId="{71B03E8B-0766-47CE-95CA-2311B8AAAB42}"/>
          </ac:spMkLst>
        </pc:spChg>
        <pc:spChg chg="mod topLvl">
          <ac:chgData name="farouk abu hassanain" userId="319a4f4791f24b01" providerId="LiveId" clId="{7D07C8C1-2B00-48F5-A5E2-4AC5C6320BAA}" dt="2020-04-09T11:26:14.934" v="1841" actId="164"/>
          <ac:spMkLst>
            <pc:docMk/>
            <pc:sldMk cId="2828524089" sldId="759"/>
            <ac:spMk id="240" creationId="{C820ECA4-477A-47D2-869C-505ED8B99078}"/>
          </ac:spMkLst>
        </pc:spChg>
        <pc:spChg chg="mod topLvl">
          <ac:chgData name="farouk abu hassanain" userId="319a4f4791f24b01" providerId="LiveId" clId="{7D07C8C1-2B00-48F5-A5E2-4AC5C6320BAA}" dt="2020-04-09T11:26:07.144" v="1839" actId="164"/>
          <ac:spMkLst>
            <pc:docMk/>
            <pc:sldMk cId="2828524089" sldId="759"/>
            <ac:spMk id="241" creationId="{555A177E-90F9-4648-82C7-2846ADC6863B}"/>
          </ac:spMkLst>
        </pc:spChg>
        <pc:spChg chg="mod topLvl">
          <ac:chgData name="farouk abu hassanain" userId="319a4f4791f24b01" providerId="LiveId" clId="{7D07C8C1-2B00-48F5-A5E2-4AC5C6320BAA}" dt="2020-04-09T11:26:10.245" v="1840" actId="164"/>
          <ac:spMkLst>
            <pc:docMk/>
            <pc:sldMk cId="2828524089" sldId="759"/>
            <ac:spMk id="242" creationId="{5DD0F719-BA2A-4FE5-B6B6-FC97C609DDCD}"/>
          </ac:spMkLst>
        </pc:spChg>
        <pc:spChg chg="mod topLvl">
          <ac:chgData name="farouk abu hassanain" userId="319a4f4791f24b01" providerId="LiveId" clId="{7D07C8C1-2B00-48F5-A5E2-4AC5C6320BAA}" dt="2020-04-09T11:26:14.934" v="1841" actId="164"/>
          <ac:spMkLst>
            <pc:docMk/>
            <pc:sldMk cId="2828524089" sldId="759"/>
            <ac:spMk id="243" creationId="{6F4D4192-26FC-4061-95E0-0B863420FD29}"/>
          </ac:spMkLst>
        </pc:spChg>
        <pc:spChg chg="add mod">
          <ac:chgData name="farouk abu hassanain" userId="319a4f4791f24b01" providerId="LiveId" clId="{7D07C8C1-2B00-48F5-A5E2-4AC5C6320BAA}" dt="2020-04-09T11:26:14.934" v="1841" actId="164"/>
          <ac:spMkLst>
            <pc:docMk/>
            <pc:sldMk cId="2828524089" sldId="759"/>
            <ac:spMk id="244" creationId="{ABFDA09A-381E-4EE8-B084-F1FA91B9949F}"/>
          </ac:spMkLst>
        </pc:spChg>
        <pc:spChg chg="add mod">
          <ac:chgData name="farouk abu hassanain" userId="319a4f4791f24b01" providerId="LiveId" clId="{7D07C8C1-2B00-48F5-A5E2-4AC5C6320BAA}" dt="2020-04-09T11:26:10.245" v="1840" actId="164"/>
          <ac:spMkLst>
            <pc:docMk/>
            <pc:sldMk cId="2828524089" sldId="759"/>
            <ac:spMk id="245" creationId="{E50C7B1A-A699-4721-8DF3-701164EF0413}"/>
          </ac:spMkLst>
        </pc:spChg>
        <pc:spChg chg="add mod">
          <ac:chgData name="farouk abu hassanain" userId="319a4f4791f24b01" providerId="LiveId" clId="{7D07C8C1-2B00-48F5-A5E2-4AC5C6320BAA}" dt="2020-04-09T11:26:07.144" v="1839" actId="164"/>
          <ac:spMkLst>
            <pc:docMk/>
            <pc:sldMk cId="2828524089" sldId="759"/>
            <ac:spMk id="246" creationId="{1E0988EB-D904-4BC0-B88F-96082E360F4B}"/>
          </ac:spMkLst>
        </pc:spChg>
        <pc:spChg chg="del mod topLvl">
          <ac:chgData name="farouk abu hassanain" userId="319a4f4791f24b01" providerId="LiveId" clId="{7D07C8C1-2B00-48F5-A5E2-4AC5C6320BAA}" dt="2020-04-09T11:28:51.099" v="1858" actId="478"/>
          <ac:spMkLst>
            <pc:docMk/>
            <pc:sldMk cId="2828524089" sldId="759"/>
            <ac:spMk id="249" creationId="{15AFECE6-2472-4CC3-B035-CB229A739141}"/>
          </ac:spMkLst>
        </pc:spChg>
        <pc:spChg chg="del mod topLvl">
          <ac:chgData name="farouk abu hassanain" userId="319a4f4791f24b01" providerId="LiveId" clId="{7D07C8C1-2B00-48F5-A5E2-4AC5C6320BAA}" dt="2020-04-09T11:28:51.099" v="1858" actId="478"/>
          <ac:spMkLst>
            <pc:docMk/>
            <pc:sldMk cId="2828524089" sldId="759"/>
            <ac:spMk id="250" creationId="{50811DE4-48DF-4D73-A3A3-0CF3451FBB2E}"/>
          </ac:spMkLst>
        </pc:spChg>
        <pc:spChg chg="del mod topLvl">
          <ac:chgData name="farouk abu hassanain" userId="319a4f4791f24b01" providerId="LiveId" clId="{7D07C8C1-2B00-48F5-A5E2-4AC5C6320BAA}" dt="2020-04-09T11:28:51.099" v="1858" actId="478"/>
          <ac:spMkLst>
            <pc:docMk/>
            <pc:sldMk cId="2828524089" sldId="759"/>
            <ac:spMk id="251" creationId="{E544525D-8AC1-4EE6-ABB1-0A7E61CD3509}"/>
          </ac:spMkLst>
        </pc:spChg>
        <pc:spChg chg="del">
          <ac:chgData name="farouk abu hassanain" userId="319a4f4791f24b01" providerId="LiveId" clId="{7D07C8C1-2B00-48F5-A5E2-4AC5C6320BAA}" dt="2020-04-09T11:28:10.737" v="1848" actId="478"/>
          <ac:spMkLst>
            <pc:docMk/>
            <pc:sldMk cId="2828524089" sldId="759"/>
            <ac:spMk id="252" creationId="{A5499DE8-D90C-4081-9D74-69F5CA596847}"/>
          </ac:spMkLst>
        </pc:spChg>
        <pc:spChg chg="del mod topLvl">
          <ac:chgData name="farouk abu hassanain" userId="319a4f4791f24b01" providerId="LiveId" clId="{7D07C8C1-2B00-48F5-A5E2-4AC5C6320BAA}" dt="2020-04-09T11:30:14.385" v="1895" actId="478"/>
          <ac:spMkLst>
            <pc:docMk/>
            <pc:sldMk cId="2828524089" sldId="759"/>
            <ac:spMk id="253" creationId="{63421ECE-3AE1-48EB-8538-2DFCA84FA36F}"/>
          </ac:spMkLst>
        </pc:spChg>
        <pc:spChg chg="del mod topLvl">
          <ac:chgData name="farouk abu hassanain" userId="319a4f4791f24b01" providerId="LiveId" clId="{7D07C8C1-2B00-48F5-A5E2-4AC5C6320BAA}" dt="2020-04-09T11:30:14.385" v="1895" actId="478"/>
          <ac:spMkLst>
            <pc:docMk/>
            <pc:sldMk cId="2828524089" sldId="759"/>
            <ac:spMk id="255" creationId="{F0B42D1A-FABB-4D48-862C-21A2F8498210}"/>
          </ac:spMkLst>
        </pc:spChg>
        <pc:spChg chg="add del mod topLvl">
          <ac:chgData name="farouk abu hassanain" userId="319a4f4791f24b01" providerId="LiveId" clId="{7D07C8C1-2B00-48F5-A5E2-4AC5C6320BAA}" dt="2020-04-09T11:28:22.598" v="1854" actId="478"/>
          <ac:spMkLst>
            <pc:docMk/>
            <pc:sldMk cId="2828524089" sldId="759"/>
            <ac:spMk id="256" creationId="{77631284-6425-41F1-8155-250A3FC36687}"/>
          </ac:spMkLst>
        </pc:spChg>
        <pc:spChg chg="del mod topLvl">
          <ac:chgData name="farouk abu hassanain" userId="319a4f4791f24b01" providerId="LiveId" clId="{7D07C8C1-2B00-48F5-A5E2-4AC5C6320BAA}" dt="2020-04-09T11:28:22.598" v="1854" actId="478"/>
          <ac:spMkLst>
            <pc:docMk/>
            <pc:sldMk cId="2828524089" sldId="759"/>
            <ac:spMk id="258" creationId="{69CE8807-837B-46FA-A59E-83D7D5E7C22F}"/>
          </ac:spMkLst>
        </pc:spChg>
        <pc:spChg chg="del mod topLvl">
          <ac:chgData name="farouk abu hassanain" userId="319a4f4791f24b01" providerId="LiveId" clId="{7D07C8C1-2B00-48F5-A5E2-4AC5C6320BAA}" dt="2020-04-09T11:30:14.385" v="1895" actId="478"/>
          <ac:spMkLst>
            <pc:docMk/>
            <pc:sldMk cId="2828524089" sldId="759"/>
            <ac:spMk id="259" creationId="{153B58BD-3683-47FC-8D4B-D25E2D33ACFC}"/>
          </ac:spMkLst>
        </pc:spChg>
        <pc:spChg chg="del mod topLvl">
          <ac:chgData name="farouk abu hassanain" userId="319a4f4791f24b01" providerId="LiveId" clId="{7D07C8C1-2B00-48F5-A5E2-4AC5C6320BAA}" dt="2020-04-09T11:30:14.385" v="1895" actId="478"/>
          <ac:spMkLst>
            <pc:docMk/>
            <pc:sldMk cId="2828524089" sldId="759"/>
            <ac:spMk id="261" creationId="{2F868C98-1522-4061-9789-340A361F1441}"/>
          </ac:spMkLst>
        </pc:spChg>
        <pc:spChg chg="del mod topLvl">
          <ac:chgData name="farouk abu hassanain" userId="319a4f4791f24b01" providerId="LiveId" clId="{7D07C8C1-2B00-48F5-A5E2-4AC5C6320BAA}" dt="2020-04-09T11:30:14.385" v="1895" actId="478"/>
          <ac:spMkLst>
            <pc:docMk/>
            <pc:sldMk cId="2828524089" sldId="759"/>
            <ac:spMk id="262" creationId="{24395B84-EF0D-44C6-A29F-B0A71BA7682D}"/>
          </ac:spMkLst>
        </pc:spChg>
        <pc:spChg chg="del mod topLvl">
          <ac:chgData name="farouk abu hassanain" userId="319a4f4791f24b01" providerId="LiveId" clId="{7D07C8C1-2B00-48F5-A5E2-4AC5C6320BAA}" dt="2020-04-09T11:30:14.385" v="1895" actId="478"/>
          <ac:spMkLst>
            <pc:docMk/>
            <pc:sldMk cId="2828524089" sldId="759"/>
            <ac:spMk id="264" creationId="{9A4D65D2-2BE5-4137-8BF4-0A727953A774}"/>
          </ac:spMkLst>
        </pc:spChg>
        <pc:spChg chg="mod topLvl">
          <ac:chgData name="farouk abu hassanain" userId="319a4f4791f24b01" providerId="LiveId" clId="{7D07C8C1-2B00-48F5-A5E2-4AC5C6320BAA}" dt="2020-04-09T12:12:38.742" v="2477" actId="164"/>
          <ac:spMkLst>
            <pc:docMk/>
            <pc:sldMk cId="2828524089" sldId="759"/>
            <ac:spMk id="265" creationId="{C0ADC346-AF08-405E-86BF-25D10339B582}"/>
          </ac:spMkLst>
        </pc:spChg>
        <pc:spChg chg="mod topLvl">
          <ac:chgData name="farouk abu hassanain" userId="319a4f4791f24b01" providerId="LiveId" clId="{7D07C8C1-2B00-48F5-A5E2-4AC5C6320BAA}" dt="2020-04-09T12:12:38.742" v="2477" actId="164"/>
          <ac:spMkLst>
            <pc:docMk/>
            <pc:sldMk cId="2828524089" sldId="759"/>
            <ac:spMk id="266" creationId="{0BB6F7A5-691D-416F-9FFE-7CB2E0A53581}"/>
          </ac:spMkLst>
        </pc:spChg>
        <pc:spChg chg="mod topLvl">
          <ac:chgData name="farouk abu hassanain" userId="319a4f4791f24b01" providerId="LiveId" clId="{7D07C8C1-2B00-48F5-A5E2-4AC5C6320BAA}" dt="2020-04-09T12:12:38.742" v="2477" actId="164"/>
          <ac:spMkLst>
            <pc:docMk/>
            <pc:sldMk cId="2828524089" sldId="759"/>
            <ac:spMk id="267" creationId="{C88B4C7F-F99E-4786-B16C-7B1DC945D433}"/>
          </ac:spMkLst>
        </pc:spChg>
        <pc:spChg chg="mod topLvl">
          <ac:chgData name="farouk abu hassanain" userId="319a4f4791f24b01" providerId="LiveId" clId="{7D07C8C1-2B00-48F5-A5E2-4AC5C6320BAA}" dt="2020-04-09T12:12:38.742" v="2477" actId="164"/>
          <ac:spMkLst>
            <pc:docMk/>
            <pc:sldMk cId="2828524089" sldId="759"/>
            <ac:spMk id="268" creationId="{A753DAD5-95BC-491B-9FE6-5058627FFF32}"/>
          </ac:spMkLst>
        </pc:spChg>
        <pc:spChg chg="del">
          <ac:chgData name="farouk abu hassanain" userId="319a4f4791f24b01" providerId="LiveId" clId="{7D07C8C1-2B00-48F5-A5E2-4AC5C6320BAA}" dt="2020-04-09T11:28:08.038" v="1847" actId="478"/>
          <ac:spMkLst>
            <pc:docMk/>
            <pc:sldMk cId="2828524089" sldId="759"/>
            <ac:spMk id="269" creationId="{07546BA1-BAFB-4D4F-9721-18C08596DB22}"/>
          </ac:spMkLst>
        </pc:spChg>
        <pc:spChg chg="mod topLvl">
          <ac:chgData name="farouk abu hassanain" userId="319a4f4791f24b01" providerId="LiveId" clId="{7D07C8C1-2B00-48F5-A5E2-4AC5C6320BAA}" dt="2020-04-09T12:12:38.742" v="2477" actId="164"/>
          <ac:spMkLst>
            <pc:docMk/>
            <pc:sldMk cId="2828524089" sldId="759"/>
            <ac:spMk id="270" creationId="{0B522AA2-19A1-4531-9CF0-BE4F40FEAD1A}"/>
          </ac:spMkLst>
        </pc:spChg>
        <pc:spChg chg="mod topLvl">
          <ac:chgData name="farouk abu hassanain" userId="319a4f4791f24b01" providerId="LiveId" clId="{7D07C8C1-2B00-48F5-A5E2-4AC5C6320BAA}" dt="2020-04-09T12:12:38.742" v="2477" actId="164"/>
          <ac:spMkLst>
            <pc:docMk/>
            <pc:sldMk cId="2828524089" sldId="759"/>
            <ac:spMk id="271" creationId="{E42FDCB4-1FCA-4D11-8DFA-8615785FF5B0}"/>
          </ac:spMkLst>
        </pc:spChg>
        <pc:spChg chg="add del mod topLvl">
          <ac:chgData name="farouk abu hassanain" userId="319a4f4791f24b01" providerId="LiveId" clId="{7D07C8C1-2B00-48F5-A5E2-4AC5C6320BAA}" dt="2020-04-09T11:37:53.623" v="1993" actId="165"/>
          <ac:spMkLst>
            <pc:docMk/>
            <pc:sldMk cId="2828524089" sldId="759"/>
            <ac:spMk id="277" creationId="{18E16FFA-336B-4A93-BBBD-64F9C35AFAF5}"/>
          </ac:spMkLst>
        </pc:spChg>
        <pc:spChg chg="mod topLvl">
          <ac:chgData name="farouk abu hassanain" userId="319a4f4791f24b01" providerId="LiveId" clId="{7D07C8C1-2B00-48F5-A5E2-4AC5C6320BAA}" dt="2020-04-09T11:37:53.623" v="1993" actId="165"/>
          <ac:spMkLst>
            <pc:docMk/>
            <pc:sldMk cId="2828524089" sldId="759"/>
            <ac:spMk id="278" creationId="{74ABFD1B-C657-4574-BCCC-69E0E73F724C}"/>
          </ac:spMkLst>
        </pc:spChg>
        <pc:spChg chg="mod topLvl">
          <ac:chgData name="farouk abu hassanain" userId="319a4f4791f24b01" providerId="LiveId" clId="{7D07C8C1-2B00-48F5-A5E2-4AC5C6320BAA}" dt="2020-04-09T11:37:53.623" v="1993" actId="165"/>
          <ac:spMkLst>
            <pc:docMk/>
            <pc:sldMk cId="2828524089" sldId="759"/>
            <ac:spMk id="279" creationId="{098A7CBA-D97A-4F54-A220-247306E7238F}"/>
          </ac:spMkLst>
        </pc:spChg>
        <pc:spChg chg="add del mod">
          <ac:chgData name="farouk abu hassanain" userId="319a4f4791f24b01" providerId="LiveId" clId="{7D07C8C1-2B00-48F5-A5E2-4AC5C6320BAA}" dt="2020-04-09T11:33:35.002" v="1953" actId="478"/>
          <ac:spMkLst>
            <pc:docMk/>
            <pc:sldMk cId="2828524089" sldId="759"/>
            <ac:spMk id="280" creationId="{FFBFEF3A-A6EE-4179-BA9C-AF4481DBFA5D}"/>
          </ac:spMkLst>
        </pc:spChg>
        <pc:spChg chg="add mod">
          <ac:chgData name="farouk abu hassanain" userId="319a4f4791f24b01" providerId="LiveId" clId="{7D07C8C1-2B00-48F5-A5E2-4AC5C6320BAA}" dt="2020-04-09T12:12:38.742" v="2477" actId="164"/>
          <ac:spMkLst>
            <pc:docMk/>
            <pc:sldMk cId="2828524089" sldId="759"/>
            <ac:spMk id="281" creationId="{230CA645-C889-4C36-BB30-38974E07869C}"/>
          </ac:spMkLst>
        </pc:spChg>
        <pc:spChg chg="add mod">
          <ac:chgData name="farouk abu hassanain" userId="319a4f4791f24b01" providerId="LiveId" clId="{7D07C8C1-2B00-48F5-A5E2-4AC5C6320BAA}" dt="2020-04-09T12:12:38.742" v="2477" actId="164"/>
          <ac:spMkLst>
            <pc:docMk/>
            <pc:sldMk cId="2828524089" sldId="759"/>
            <ac:spMk id="282" creationId="{89066B39-FF3C-48F8-B43C-0542F29A3AE5}"/>
          </ac:spMkLst>
        </pc:spChg>
        <pc:spChg chg="add del mod">
          <ac:chgData name="farouk abu hassanain" userId="319a4f4791f24b01" providerId="LiveId" clId="{7D07C8C1-2B00-48F5-A5E2-4AC5C6320BAA}" dt="2020-04-09T11:53:19.342" v="2292" actId="478"/>
          <ac:spMkLst>
            <pc:docMk/>
            <pc:sldMk cId="2828524089" sldId="759"/>
            <ac:spMk id="283" creationId="{A4645498-EF02-44DD-B18F-07421D883295}"/>
          </ac:spMkLst>
        </pc:spChg>
        <pc:spChg chg="add mod ord">
          <ac:chgData name="farouk abu hassanain" userId="319a4f4791f24b01" providerId="LiveId" clId="{7D07C8C1-2B00-48F5-A5E2-4AC5C6320BAA}" dt="2020-04-09T12:12:38.742" v="2477" actId="164"/>
          <ac:spMkLst>
            <pc:docMk/>
            <pc:sldMk cId="2828524089" sldId="759"/>
            <ac:spMk id="284" creationId="{A2545A1F-4668-4DCE-9A26-FA9BA2C814DE}"/>
          </ac:spMkLst>
        </pc:spChg>
        <pc:spChg chg="add mod ord">
          <ac:chgData name="farouk abu hassanain" userId="319a4f4791f24b01" providerId="LiveId" clId="{7D07C8C1-2B00-48F5-A5E2-4AC5C6320BAA}" dt="2020-04-09T12:12:38.742" v="2477" actId="164"/>
          <ac:spMkLst>
            <pc:docMk/>
            <pc:sldMk cId="2828524089" sldId="759"/>
            <ac:spMk id="285" creationId="{0940E9B9-748D-4372-8ED7-D4814CEC9043}"/>
          </ac:spMkLst>
        </pc:spChg>
        <pc:spChg chg="add mod ord">
          <ac:chgData name="farouk abu hassanain" userId="319a4f4791f24b01" providerId="LiveId" clId="{7D07C8C1-2B00-48F5-A5E2-4AC5C6320BAA}" dt="2020-04-09T12:12:38.742" v="2477" actId="164"/>
          <ac:spMkLst>
            <pc:docMk/>
            <pc:sldMk cId="2828524089" sldId="759"/>
            <ac:spMk id="286" creationId="{08ED0FE3-4301-488F-BEA4-A8CB63B3F125}"/>
          </ac:spMkLst>
        </pc:spChg>
        <pc:spChg chg="add mod">
          <ac:chgData name="farouk abu hassanain" userId="319a4f4791f24b01" providerId="LiveId" clId="{7D07C8C1-2B00-48F5-A5E2-4AC5C6320BAA}" dt="2020-04-09T12:12:38.742" v="2477" actId="164"/>
          <ac:spMkLst>
            <pc:docMk/>
            <pc:sldMk cId="2828524089" sldId="759"/>
            <ac:spMk id="287" creationId="{66736D9C-50AA-4909-97C5-B8595C9F74E8}"/>
          </ac:spMkLst>
        </pc:spChg>
        <pc:spChg chg="add mod">
          <ac:chgData name="farouk abu hassanain" userId="319a4f4791f24b01" providerId="LiveId" clId="{7D07C8C1-2B00-48F5-A5E2-4AC5C6320BAA}" dt="2020-04-09T12:12:38.742" v="2477" actId="164"/>
          <ac:spMkLst>
            <pc:docMk/>
            <pc:sldMk cId="2828524089" sldId="759"/>
            <ac:spMk id="288" creationId="{382ADFE5-1A12-49D9-8409-786773554232}"/>
          </ac:spMkLst>
        </pc:spChg>
        <pc:spChg chg="add mod ord">
          <ac:chgData name="farouk abu hassanain" userId="319a4f4791f24b01" providerId="LiveId" clId="{7D07C8C1-2B00-48F5-A5E2-4AC5C6320BAA}" dt="2020-04-09T12:12:38.742" v="2477" actId="164"/>
          <ac:spMkLst>
            <pc:docMk/>
            <pc:sldMk cId="2828524089" sldId="759"/>
            <ac:spMk id="289" creationId="{968FE78C-675B-4D62-B160-F0CFA46E0913}"/>
          </ac:spMkLst>
        </pc:spChg>
        <pc:spChg chg="add mod">
          <ac:chgData name="farouk abu hassanain" userId="319a4f4791f24b01" providerId="LiveId" clId="{7D07C8C1-2B00-48F5-A5E2-4AC5C6320BAA}" dt="2020-04-09T12:12:38.742" v="2477" actId="164"/>
          <ac:spMkLst>
            <pc:docMk/>
            <pc:sldMk cId="2828524089" sldId="759"/>
            <ac:spMk id="290" creationId="{351F85EB-EDEB-400A-8851-8071E788B7E5}"/>
          </ac:spMkLst>
        </pc:spChg>
        <pc:spChg chg="add mod">
          <ac:chgData name="farouk abu hassanain" userId="319a4f4791f24b01" providerId="LiveId" clId="{7D07C8C1-2B00-48F5-A5E2-4AC5C6320BAA}" dt="2020-04-09T12:12:38.742" v="2477" actId="164"/>
          <ac:spMkLst>
            <pc:docMk/>
            <pc:sldMk cId="2828524089" sldId="759"/>
            <ac:spMk id="291" creationId="{6DFCD4FC-1852-44CA-83D5-8ADB3FDE319E}"/>
          </ac:spMkLst>
        </pc:spChg>
        <pc:spChg chg="add mod">
          <ac:chgData name="farouk abu hassanain" userId="319a4f4791f24b01" providerId="LiveId" clId="{7D07C8C1-2B00-48F5-A5E2-4AC5C6320BAA}" dt="2020-04-09T12:12:38.742" v="2477" actId="164"/>
          <ac:spMkLst>
            <pc:docMk/>
            <pc:sldMk cId="2828524089" sldId="759"/>
            <ac:spMk id="292" creationId="{83DCDF11-7475-4D1E-9E61-667EF263BEA1}"/>
          </ac:spMkLst>
        </pc:spChg>
        <pc:spChg chg="add mod">
          <ac:chgData name="farouk abu hassanain" userId="319a4f4791f24b01" providerId="LiveId" clId="{7D07C8C1-2B00-48F5-A5E2-4AC5C6320BAA}" dt="2020-04-09T12:12:38.742" v="2477" actId="164"/>
          <ac:spMkLst>
            <pc:docMk/>
            <pc:sldMk cId="2828524089" sldId="759"/>
            <ac:spMk id="293" creationId="{0E414FF7-F0F3-451B-BB4F-1515CA58EDC4}"/>
          </ac:spMkLst>
        </pc:spChg>
        <pc:spChg chg="add mod">
          <ac:chgData name="farouk abu hassanain" userId="319a4f4791f24b01" providerId="LiveId" clId="{7D07C8C1-2B00-48F5-A5E2-4AC5C6320BAA}" dt="2020-04-09T12:12:38.742" v="2477" actId="164"/>
          <ac:spMkLst>
            <pc:docMk/>
            <pc:sldMk cId="2828524089" sldId="759"/>
            <ac:spMk id="294" creationId="{CFF2750C-5DC5-4322-B274-41039F9DFAF0}"/>
          </ac:spMkLst>
        </pc:spChg>
        <pc:spChg chg="add mod">
          <ac:chgData name="farouk abu hassanain" userId="319a4f4791f24b01" providerId="LiveId" clId="{7D07C8C1-2B00-48F5-A5E2-4AC5C6320BAA}" dt="2020-04-09T12:12:38.742" v="2477" actId="164"/>
          <ac:spMkLst>
            <pc:docMk/>
            <pc:sldMk cId="2828524089" sldId="759"/>
            <ac:spMk id="295" creationId="{E9D24AF2-614D-4A62-8BAD-ACC8A2F806B2}"/>
          </ac:spMkLst>
        </pc:spChg>
        <pc:spChg chg="add del mod">
          <ac:chgData name="farouk abu hassanain" userId="319a4f4791f24b01" providerId="LiveId" clId="{7D07C8C1-2B00-48F5-A5E2-4AC5C6320BAA}" dt="2020-04-09T12:10:11.827" v="2458" actId="478"/>
          <ac:spMkLst>
            <pc:docMk/>
            <pc:sldMk cId="2828524089" sldId="759"/>
            <ac:spMk id="296" creationId="{0AF95221-8EF1-4EC7-A871-E8AD7DDE59CB}"/>
          </ac:spMkLst>
        </pc:spChg>
        <pc:spChg chg="add del mod">
          <ac:chgData name="farouk abu hassanain" userId="319a4f4791f24b01" providerId="LiveId" clId="{7D07C8C1-2B00-48F5-A5E2-4AC5C6320BAA}" dt="2020-04-09T12:10:11.827" v="2458" actId="478"/>
          <ac:spMkLst>
            <pc:docMk/>
            <pc:sldMk cId="2828524089" sldId="759"/>
            <ac:spMk id="297" creationId="{F321C55E-9576-46D3-B78F-C3853CD96508}"/>
          </ac:spMkLst>
        </pc:spChg>
        <pc:spChg chg="add del mod">
          <ac:chgData name="farouk abu hassanain" userId="319a4f4791f24b01" providerId="LiveId" clId="{7D07C8C1-2B00-48F5-A5E2-4AC5C6320BAA}" dt="2020-04-09T12:10:11.827" v="2458" actId="478"/>
          <ac:spMkLst>
            <pc:docMk/>
            <pc:sldMk cId="2828524089" sldId="759"/>
            <ac:spMk id="298" creationId="{34584017-715D-4E73-94AE-2FC2AED4F7A2}"/>
          </ac:spMkLst>
        </pc:spChg>
        <pc:spChg chg="add del mod">
          <ac:chgData name="farouk abu hassanain" userId="319a4f4791f24b01" providerId="LiveId" clId="{7D07C8C1-2B00-48F5-A5E2-4AC5C6320BAA}" dt="2020-04-09T12:10:11.827" v="2458" actId="478"/>
          <ac:spMkLst>
            <pc:docMk/>
            <pc:sldMk cId="2828524089" sldId="759"/>
            <ac:spMk id="299" creationId="{E7E2A641-3EDC-4EEE-988A-C2009FBF1C8D}"/>
          </ac:spMkLst>
        </pc:spChg>
        <pc:spChg chg="add del mod">
          <ac:chgData name="farouk abu hassanain" userId="319a4f4791f24b01" providerId="LiveId" clId="{7D07C8C1-2B00-48F5-A5E2-4AC5C6320BAA}" dt="2020-04-09T12:10:22.744" v="2459" actId="478"/>
          <ac:spMkLst>
            <pc:docMk/>
            <pc:sldMk cId="2828524089" sldId="759"/>
            <ac:spMk id="300" creationId="{8CFB9720-3F0D-446E-A8F2-87A5B569E080}"/>
          </ac:spMkLst>
        </pc:spChg>
        <pc:spChg chg="add del mod">
          <ac:chgData name="farouk abu hassanain" userId="319a4f4791f24b01" providerId="LiveId" clId="{7D07C8C1-2B00-48F5-A5E2-4AC5C6320BAA}" dt="2020-04-09T12:10:22.744" v="2459" actId="478"/>
          <ac:spMkLst>
            <pc:docMk/>
            <pc:sldMk cId="2828524089" sldId="759"/>
            <ac:spMk id="301" creationId="{317A66FA-B698-4E1C-88CA-7F7BC65995C9}"/>
          </ac:spMkLst>
        </pc:spChg>
        <pc:grpChg chg="add mod">
          <ac:chgData name="farouk abu hassanain" userId="319a4f4791f24b01" providerId="LiveId" clId="{7D07C8C1-2B00-48F5-A5E2-4AC5C6320BAA}" dt="2020-04-09T11:26:40.027" v="1844" actId="1076"/>
          <ac:grpSpMkLst>
            <pc:docMk/>
            <pc:sldMk cId="2828524089" sldId="759"/>
            <ac:grpSpMk id="12" creationId="{508F341C-355D-47B4-B4C5-CF1002BB3976}"/>
          </ac:grpSpMkLst>
        </pc:grpChg>
        <pc:grpChg chg="del">
          <ac:chgData name="farouk abu hassanain" userId="319a4f4791f24b01" providerId="LiveId" clId="{7D07C8C1-2B00-48F5-A5E2-4AC5C6320BAA}" dt="2020-04-09T11:20:49.705" v="1724" actId="478"/>
          <ac:grpSpMkLst>
            <pc:docMk/>
            <pc:sldMk cId="2828524089" sldId="759"/>
            <ac:grpSpMk id="15" creationId="{F1CF87C4-06B4-4BDE-803B-DD63B7488B19}"/>
          </ac:grpSpMkLst>
        </pc:grpChg>
        <pc:grpChg chg="add mod">
          <ac:chgData name="farouk abu hassanain" userId="319a4f4791f24b01" providerId="LiveId" clId="{7D07C8C1-2B00-48F5-A5E2-4AC5C6320BAA}" dt="2020-04-09T11:26:40.027" v="1844" actId="1076"/>
          <ac:grpSpMkLst>
            <pc:docMk/>
            <pc:sldMk cId="2828524089" sldId="759"/>
            <ac:grpSpMk id="16" creationId="{808C7FAE-9623-4E0D-9EC0-ACD10A19F056}"/>
          </ac:grpSpMkLst>
        </pc:grpChg>
        <pc:grpChg chg="add mod">
          <ac:chgData name="farouk abu hassanain" userId="319a4f4791f24b01" providerId="LiveId" clId="{7D07C8C1-2B00-48F5-A5E2-4AC5C6320BAA}" dt="2020-04-09T11:26:40.027" v="1844" actId="1076"/>
          <ac:grpSpMkLst>
            <pc:docMk/>
            <pc:sldMk cId="2828524089" sldId="759"/>
            <ac:grpSpMk id="18" creationId="{2C9976C2-9C40-4455-AE3E-5555469736B9}"/>
          </ac:grpSpMkLst>
        </pc:grpChg>
        <pc:grpChg chg="add del mod">
          <ac:chgData name="farouk abu hassanain" userId="319a4f4791f24b01" providerId="LiveId" clId="{7D07C8C1-2B00-48F5-A5E2-4AC5C6320BAA}" dt="2020-04-09T11:29:54.319" v="1868" actId="165"/>
          <ac:grpSpMkLst>
            <pc:docMk/>
            <pc:sldMk cId="2828524089" sldId="759"/>
            <ac:grpSpMk id="39" creationId="{FAA0E6A8-60AA-423E-B672-06A775DD9A8B}"/>
          </ac:grpSpMkLst>
        </pc:grpChg>
        <pc:grpChg chg="add mod">
          <ac:chgData name="farouk abu hassanain" userId="319a4f4791f24b01" providerId="LiveId" clId="{7D07C8C1-2B00-48F5-A5E2-4AC5C6320BAA}" dt="2020-04-09T12:12:42.807" v="2478" actId="1076"/>
          <ac:grpSpMkLst>
            <pc:docMk/>
            <pc:sldMk cId="2828524089" sldId="759"/>
            <ac:grpSpMk id="94" creationId="{8B07D847-DC2A-4184-8E6A-384367C5F053}"/>
          </ac:grpSpMkLst>
        </pc:grpChg>
        <pc:grpChg chg="del mod">
          <ac:chgData name="farouk abu hassanain" userId="319a4f4791f24b01" providerId="LiveId" clId="{7D07C8C1-2B00-48F5-A5E2-4AC5C6320BAA}" dt="2020-04-09T11:20:46.683" v="1723" actId="478"/>
          <ac:grpSpMkLst>
            <pc:docMk/>
            <pc:sldMk cId="2828524089" sldId="759"/>
            <ac:grpSpMk id="225" creationId="{04CC984B-8192-400D-9791-CCB77AEDFF0F}"/>
          </ac:grpSpMkLst>
        </pc:grpChg>
        <pc:grpChg chg="del mod">
          <ac:chgData name="farouk abu hassanain" userId="319a4f4791f24b01" providerId="LiveId" clId="{7D07C8C1-2B00-48F5-A5E2-4AC5C6320BAA}" dt="2020-04-09T11:20:46.683" v="1723" actId="478"/>
          <ac:grpSpMkLst>
            <pc:docMk/>
            <pc:sldMk cId="2828524089" sldId="759"/>
            <ac:grpSpMk id="226" creationId="{1C936ACF-554A-4B7D-B216-4A2520009CF1}"/>
          </ac:grpSpMkLst>
        </pc:grpChg>
        <pc:grpChg chg="del">
          <ac:chgData name="farouk abu hassanain" userId="319a4f4791f24b01" providerId="LiveId" clId="{7D07C8C1-2B00-48F5-A5E2-4AC5C6320BAA}" dt="2020-04-09T11:20:46.683" v="1723" actId="478"/>
          <ac:grpSpMkLst>
            <pc:docMk/>
            <pc:sldMk cId="2828524089" sldId="759"/>
            <ac:grpSpMk id="227" creationId="{0B43EDBA-01AF-4D24-91E4-4FFB0D22D3FF}"/>
          </ac:grpSpMkLst>
        </pc:grpChg>
        <pc:grpChg chg="add del mod">
          <ac:chgData name="farouk abu hassanain" userId="319a4f4791f24b01" providerId="LiveId" clId="{7D07C8C1-2B00-48F5-A5E2-4AC5C6320BAA}" dt="2020-04-09T11:25:39.619" v="1770" actId="165"/>
          <ac:grpSpMkLst>
            <pc:docMk/>
            <pc:sldMk cId="2828524089" sldId="759"/>
            <ac:grpSpMk id="228" creationId="{2EA0B178-4014-4C2A-BCCE-B463D76DC456}"/>
          </ac:grpSpMkLst>
        </pc:grpChg>
        <pc:grpChg chg="add del mod">
          <ac:chgData name="farouk abu hassanain" userId="319a4f4791f24b01" providerId="LiveId" clId="{7D07C8C1-2B00-48F5-A5E2-4AC5C6320BAA}" dt="2020-04-09T11:28:19.694" v="1853" actId="165"/>
          <ac:grpSpMkLst>
            <pc:docMk/>
            <pc:sldMk cId="2828524089" sldId="759"/>
            <ac:grpSpMk id="247" creationId="{AF94B2B1-E6E3-48F8-BAA9-C04B45410D36}"/>
          </ac:grpSpMkLst>
        </pc:grpChg>
        <pc:grpChg chg="del mod topLvl">
          <ac:chgData name="farouk abu hassanain" userId="319a4f4791f24b01" providerId="LiveId" clId="{7D07C8C1-2B00-48F5-A5E2-4AC5C6320BAA}" dt="2020-04-09T11:43:13.168" v="2055" actId="165"/>
          <ac:grpSpMkLst>
            <pc:docMk/>
            <pc:sldMk cId="2828524089" sldId="759"/>
            <ac:grpSpMk id="248" creationId="{22E87745-7DE3-46FB-8822-BA2779C1E9A1}"/>
          </ac:grpSpMkLst>
        </pc:grpChg>
        <pc:grpChg chg="add mod">
          <ac:chgData name="farouk abu hassanain" userId="319a4f4791f24b01" providerId="LiveId" clId="{7D07C8C1-2B00-48F5-A5E2-4AC5C6320BAA}" dt="2020-04-09T12:26:42.301" v="2788" actId="1076"/>
          <ac:grpSpMkLst>
            <pc:docMk/>
            <pc:sldMk cId="2828524089" sldId="759"/>
            <ac:grpSpMk id="272" creationId="{8AC4CA59-48F9-4351-8A7E-D3FDCC7E3A1C}"/>
          </ac:grpSpMkLst>
        </pc:grpChg>
        <pc:grpChg chg="add del mod">
          <ac:chgData name="farouk abu hassanain" userId="319a4f4791f24b01" providerId="LiveId" clId="{7D07C8C1-2B00-48F5-A5E2-4AC5C6320BAA}" dt="2020-04-09T11:37:56.545" v="1996" actId="1076"/>
          <ac:grpSpMkLst>
            <pc:docMk/>
            <pc:sldMk cId="2828524089" sldId="759"/>
            <ac:grpSpMk id="276" creationId="{FE047DDD-2911-4C7B-BEE7-20F87A9F3320}"/>
          </ac:grpSpMkLst>
        </pc:grpChg>
        <pc:graphicFrameChg chg="add del mod modGraphic">
          <ac:chgData name="farouk abu hassanain" userId="319a4f4791f24b01" providerId="LiveId" clId="{7D07C8C1-2B00-48F5-A5E2-4AC5C6320BAA}" dt="2020-04-09T11:52:37.664" v="2276" actId="478"/>
          <ac:graphicFrameMkLst>
            <pc:docMk/>
            <pc:sldMk cId="2828524089" sldId="759"/>
            <ac:graphicFrameMk id="213" creationId="{DF96A0ED-4582-413F-BED1-F6640C15087C}"/>
          </ac:graphicFrameMkLst>
        </pc:graphicFrameChg>
        <pc:cxnChg chg="del mod topLvl">
          <ac:chgData name="farouk abu hassanain" userId="319a4f4791f24b01" providerId="LiveId" clId="{7D07C8C1-2B00-48F5-A5E2-4AC5C6320BAA}" dt="2020-04-09T11:30:14.385" v="1895" actId="478"/>
          <ac:cxnSpMkLst>
            <pc:docMk/>
            <pc:sldMk cId="2828524089" sldId="759"/>
            <ac:cxnSpMk id="254" creationId="{3A0DA492-23D6-403C-8B34-40297B6E0804}"/>
          </ac:cxnSpMkLst>
        </pc:cxnChg>
        <pc:cxnChg chg="del mod topLvl">
          <ac:chgData name="farouk abu hassanain" userId="319a4f4791f24b01" providerId="LiveId" clId="{7D07C8C1-2B00-48F5-A5E2-4AC5C6320BAA}" dt="2020-04-09T11:28:22.598" v="1854" actId="478"/>
          <ac:cxnSpMkLst>
            <pc:docMk/>
            <pc:sldMk cId="2828524089" sldId="759"/>
            <ac:cxnSpMk id="257" creationId="{391ECD6E-9F84-4250-8274-F3986B4276E8}"/>
          </ac:cxnSpMkLst>
        </pc:cxnChg>
        <pc:cxnChg chg="del mod topLvl">
          <ac:chgData name="farouk abu hassanain" userId="319a4f4791f24b01" providerId="LiveId" clId="{7D07C8C1-2B00-48F5-A5E2-4AC5C6320BAA}" dt="2020-04-09T11:30:14.385" v="1895" actId="478"/>
          <ac:cxnSpMkLst>
            <pc:docMk/>
            <pc:sldMk cId="2828524089" sldId="759"/>
            <ac:cxnSpMk id="260" creationId="{6141A52C-5753-4AB9-AC21-8234C30B669B}"/>
          </ac:cxnSpMkLst>
        </pc:cxnChg>
        <pc:cxnChg chg="del mod topLvl">
          <ac:chgData name="farouk abu hassanain" userId="319a4f4791f24b01" providerId="LiveId" clId="{7D07C8C1-2B00-48F5-A5E2-4AC5C6320BAA}" dt="2020-04-09T11:30:14.385" v="1895" actId="478"/>
          <ac:cxnSpMkLst>
            <pc:docMk/>
            <pc:sldMk cId="2828524089" sldId="759"/>
            <ac:cxnSpMk id="263" creationId="{1A534731-EB74-42BD-9DF7-E488E7B6AA8A}"/>
          </ac:cxnSpMkLst>
        </pc:cxnChg>
      </pc:sldChg>
      <pc:sldChg chg="addSp delSp modSp add modAnim">
        <pc:chgData name="farouk abu hassanain" userId="319a4f4791f24b01" providerId="LiveId" clId="{7D07C8C1-2B00-48F5-A5E2-4AC5C6320BAA}" dt="2020-04-09T12:27:50.259" v="2808" actId="1076"/>
        <pc:sldMkLst>
          <pc:docMk/>
          <pc:sldMk cId="1475031598" sldId="760"/>
        </pc:sldMkLst>
        <pc:spChg chg="mod">
          <ac:chgData name="farouk abu hassanain" userId="319a4f4791f24b01" providerId="LiveId" clId="{7D07C8C1-2B00-48F5-A5E2-4AC5C6320BAA}" dt="2020-04-09T12:13:13.526" v="2504" actId="20577"/>
          <ac:spMkLst>
            <pc:docMk/>
            <pc:sldMk cId="1475031598" sldId="760"/>
            <ac:spMk id="7" creationId="{5C5D26A2-F217-42A4-8295-5A0E92D70FAD}"/>
          </ac:spMkLst>
        </pc:spChg>
        <pc:spChg chg="add mod">
          <ac:chgData name="farouk abu hassanain" userId="319a4f4791f24b01" providerId="LiveId" clId="{7D07C8C1-2B00-48F5-A5E2-4AC5C6320BAA}" dt="2020-04-09T12:13:41.301" v="2513" actId="313"/>
          <ac:spMkLst>
            <pc:docMk/>
            <pc:sldMk cId="1475031598" sldId="760"/>
            <ac:spMk id="10" creationId="{02FC97FD-B127-4359-809D-E248FB26B505}"/>
          </ac:spMkLst>
        </pc:spChg>
        <pc:spChg chg="add mod">
          <ac:chgData name="farouk abu hassanain" userId="319a4f4791f24b01" providerId="LiveId" clId="{7D07C8C1-2B00-48F5-A5E2-4AC5C6320BAA}" dt="2020-04-09T12:25:17.387" v="2778" actId="1036"/>
          <ac:spMkLst>
            <pc:docMk/>
            <pc:sldMk cId="1475031598" sldId="760"/>
            <ac:spMk id="11" creationId="{36EDE070-DC3C-4F60-B311-2164BA29FCE4}"/>
          </ac:spMkLst>
        </pc:spChg>
        <pc:spChg chg="add mod">
          <ac:chgData name="farouk abu hassanain" userId="319a4f4791f24b01" providerId="LiveId" clId="{7D07C8C1-2B00-48F5-A5E2-4AC5C6320BAA}" dt="2020-04-09T12:20:22.189" v="2729" actId="408"/>
          <ac:spMkLst>
            <pc:docMk/>
            <pc:sldMk cId="1475031598" sldId="760"/>
            <ac:spMk id="13" creationId="{2261FC7F-8B98-4A5F-82D9-BB5551973CEE}"/>
          </ac:spMkLst>
        </pc:spChg>
        <pc:spChg chg="add mod">
          <ac:chgData name="farouk abu hassanain" userId="319a4f4791f24b01" providerId="LiveId" clId="{7D07C8C1-2B00-48F5-A5E2-4AC5C6320BAA}" dt="2020-04-09T12:20:22.189" v="2729" actId="408"/>
          <ac:spMkLst>
            <pc:docMk/>
            <pc:sldMk cId="1475031598" sldId="760"/>
            <ac:spMk id="14" creationId="{C1619559-4F72-4909-8F00-CA872140BB61}"/>
          </ac:spMkLst>
        </pc:spChg>
        <pc:spChg chg="add mod">
          <ac:chgData name="farouk abu hassanain" userId="319a4f4791f24b01" providerId="LiveId" clId="{7D07C8C1-2B00-48F5-A5E2-4AC5C6320BAA}" dt="2020-04-09T12:20:22.189" v="2729" actId="408"/>
          <ac:spMkLst>
            <pc:docMk/>
            <pc:sldMk cId="1475031598" sldId="760"/>
            <ac:spMk id="15" creationId="{CE6C896D-EE13-4FC1-B021-F3CA4D85D73C}"/>
          </ac:spMkLst>
        </pc:spChg>
        <pc:spChg chg="add mod">
          <ac:chgData name="farouk abu hassanain" userId="319a4f4791f24b01" providerId="LiveId" clId="{7D07C8C1-2B00-48F5-A5E2-4AC5C6320BAA}" dt="2020-04-09T12:20:22.189" v="2729" actId="408"/>
          <ac:spMkLst>
            <pc:docMk/>
            <pc:sldMk cId="1475031598" sldId="760"/>
            <ac:spMk id="17" creationId="{C394210A-273C-45F3-B420-AD42B668292E}"/>
          </ac:spMkLst>
        </pc:spChg>
        <pc:spChg chg="add mod">
          <ac:chgData name="farouk abu hassanain" userId="319a4f4791f24b01" providerId="LiveId" clId="{7D07C8C1-2B00-48F5-A5E2-4AC5C6320BAA}" dt="2020-04-09T12:20:22.189" v="2729" actId="408"/>
          <ac:spMkLst>
            <pc:docMk/>
            <pc:sldMk cId="1475031598" sldId="760"/>
            <ac:spMk id="19" creationId="{4D4CCC52-07C2-466B-9228-A2DD1131B82C}"/>
          </ac:spMkLst>
        </pc:spChg>
        <pc:spChg chg="add mod">
          <ac:chgData name="farouk abu hassanain" userId="319a4f4791f24b01" providerId="LiveId" clId="{7D07C8C1-2B00-48F5-A5E2-4AC5C6320BAA}" dt="2020-04-09T12:25:17.387" v="2778" actId="1036"/>
          <ac:spMkLst>
            <pc:docMk/>
            <pc:sldMk cId="1475031598" sldId="760"/>
            <ac:spMk id="20" creationId="{A1231675-DA1F-46AA-8BAC-A0A7BE92C907}"/>
          </ac:spMkLst>
        </pc:spChg>
        <pc:spChg chg="add mod">
          <ac:chgData name="farouk abu hassanain" userId="319a4f4791f24b01" providerId="LiveId" clId="{7D07C8C1-2B00-48F5-A5E2-4AC5C6320BAA}" dt="2020-04-09T12:25:17.387" v="2778" actId="1036"/>
          <ac:spMkLst>
            <pc:docMk/>
            <pc:sldMk cId="1475031598" sldId="760"/>
            <ac:spMk id="21" creationId="{4ECFC82D-BA2E-4DAB-B892-BB1B7F8C7102}"/>
          </ac:spMkLst>
        </pc:spChg>
        <pc:spChg chg="add mod">
          <ac:chgData name="farouk abu hassanain" userId="319a4f4791f24b01" providerId="LiveId" clId="{7D07C8C1-2B00-48F5-A5E2-4AC5C6320BAA}" dt="2020-04-09T12:25:17.387" v="2778" actId="1036"/>
          <ac:spMkLst>
            <pc:docMk/>
            <pc:sldMk cId="1475031598" sldId="760"/>
            <ac:spMk id="22" creationId="{41FA5829-9E69-4B9B-8FC6-793F2888FA96}"/>
          </ac:spMkLst>
        </pc:spChg>
        <pc:spChg chg="add mod">
          <ac:chgData name="farouk abu hassanain" userId="319a4f4791f24b01" providerId="LiveId" clId="{7D07C8C1-2B00-48F5-A5E2-4AC5C6320BAA}" dt="2020-04-09T12:25:17.387" v="2778" actId="1036"/>
          <ac:spMkLst>
            <pc:docMk/>
            <pc:sldMk cId="1475031598" sldId="760"/>
            <ac:spMk id="23" creationId="{5BB3B1E1-F707-42E5-8C0F-AF0E4B9E38EC}"/>
          </ac:spMkLst>
        </pc:spChg>
        <pc:spChg chg="add del mod">
          <ac:chgData name="farouk abu hassanain" userId="319a4f4791f24b01" providerId="LiveId" clId="{7D07C8C1-2B00-48F5-A5E2-4AC5C6320BAA}" dt="2020-04-09T12:13:17.289" v="2505" actId="478"/>
          <ac:spMkLst>
            <pc:docMk/>
            <pc:sldMk cId="1475031598" sldId="760"/>
            <ac:spMk id="67" creationId="{128EAF4B-7E4E-42DD-B88E-ED1462047325}"/>
          </ac:spMkLst>
        </pc:spChg>
        <pc:spChg chg="add del mod">
          <ac:chgData name="farouk abu hassanain" userId="319a4f4791f24b01" providerId="LiveId" clId="{7D07C8C1-2B00-48F5-A5E2-4AC5C6320BAA}" dt="2020-04-09T12:15:43.061" v="2545" actId="478"/>
          <ac:spMkLst>
            <pc:docMk/>
            <pc:sldMk cId="1475031598" sldId="760"/>
            <ac:spMk id="68" creationId="{231F494E-C057-4BC5-B9BB-89621E618598}"/>
          </ac:spMkLst>
        </pc:spChg>
        <pc:spChg chg="add mod">
          <ac:chgData name="farouk abu hassanain" userId="319a4f4791f24b01" providerId="LiveId" clId="{7D07C8C1-2B00-48F5-A5E2-4AC5C6320BAA}" dt="2020-04-09T12:26:26.738" v="2787" actId="164"/>
          <ac:spMkLst>
            <pc:docMk/>
            <pc:sldMk cId="1475031598" sldId="760"/>
            <ac:spMk id="77" creationId="{298DFB3D-E4B9-48C0-AA67-7649AC50AF30}"/>
          </ac:spMkLst>
        </pc:spChg>
        <pc:spChg chg="add mod">
          <ac:chgData name="farouk abu hassanain" userId="319a4f4791f24b01" providerId="LiveId" clId="{7D07C8C1-2B00-48F5-A5E2-4AC5C6320BAA}" dt="2020-04-09T12:26:26.738" v="2787" actId="164"/>
          <ac:spMkLst>
            <pc:docMk/>
            <pc:sldMk cId="1475031598" sldId="760"/>
            <ac:spMk id="78" creationId="{63D8BAE0-7E30-4072-B4F6-0F559249C445}"/>
          </ac:spMkLst>
        </pc:spChg>
        <pc:spChg chg="add mod">
          <ac:chgData name="farouk abu hassanain" userId="319a4f4791f24b01" providerId="LiveId" clId="{7D07C8C1-2B00-48F5-A5E2-4AC5C6320BAA}" dt="2020-04-09T12:26:26.738" v="2787" actId="164"/>
          <ac:spMkLst>
            <pc:docMk/>
            <pc:sldMk cId="1475031598" sldId="760"/>
            <ac:spMk id="79" creationId="{3486870E-6051-4966-92E1-9C6C043612A7}"/>
          </ac:spMkLst>
        </pc:spChg>
        <pc:spChg chg="add mod">
          <ac:chgData name="farouk abu hassanain" userId="319a4f4791f24b01" providerId="LiveId" clId="{7D07C8C1-2B00-48F5-A5E2-4AC5C6320BAA}" dt="2020-04-09T12:26:26.738" v="2787" actId="164"/>
          <ac:spMkLst>
            <pc:docMk/>
            <pc:sldMk cId="1475031598" sldId="760"/>
            <ac:spMk id="80" creationId="{DE0FD1E3-5E0D-4317-BC80-E7F224A50AA4}"/>
          </ac:spMkLst>
        </pc:spChg>
        <pc:spChg chg="add mod">
          <ac:chgData name="farouk abu hassanain" userId="319a4f4791f24b01" providerId="LiveId" clId="{7D07C8C1-2B00-48F5-A5E2-4AC5C6320BAA}" dt="2020-04-09T12:26:26.738" v="2787" actId="164"/>
          <ac:spMkLst>
            <pc:docMk/>
            <pc:sldMk cId="1475031598" sldId="760"/>
            <ac:spMk id="81" creationId="{2BE5F8AD-C34D-4933-8146-342207BD66A2}"/>
          </ac:spMkLst>
        </pc:spChg>
        <pc:spChg chg="mod topLvl">
          <ac:chgData name="farouk abu hassanain" userId="319a4f4791f24b01" providerId="LiveId" clId="{7D07C8C1-2B00-48F5-A5E2-4AC5C6320BAA}" dt="2020-04-09T12:24:36.663" v="2749" actId="948"/>
          <ac:spMkLst>
            <pc:docMk/>
            <pc:sldMk cId="1475031598" sldId="760"/>
            <ac:spMk id="86" creationId="{7311A65F-FD3C-4939-9A1D-7CA4F0BFF4A3}"/>
          </ac:spMkLst>
        </pc:spChg>
        <pc:spChg chg="del mod topLvl">
          <ac:chgData name="farouk abu hassanain" userId="319a4f4791f24b01" providerId="LiveId" clId="{7D07C8C1-2B00-48F5-A5E2-4AC5C6320BAA}" dt="2020-04-09T12:23:47.289" v="2733" actId="478"/>
          <ac:spMkLst>
            <pc:docMk/>
            <pc:sldMk cId="1475031598" sldId="760"/>
            <ac:spMk id="87" creationId="{076C0E19-54D3-49A2-8EE5-38B0CB46B199}"/>
          </ac:spMkLst>
        </pc:spChg>
        <pc:spChg chg="del mod topLvl">
          <ac:chgData name="farouk abu hassanain" userId="319a4f4791f24b01" providerId="LiveId" clId="{7D07C8C1-2B00-48F5-A5E2-4AC5C6320BAA}" dt="2020-04-09T12:23:47.289" v="2733" actId="478"/>
          <ac:spMkLst>
            <pc:docMk/>
            <pc:sldMk cId="1475031598" sldId="760"/>
            <ac:spMk id="88" creationId="{7F4BE7C9-81A0-4650-BF46-8317C7A90BFC}"/>
          </ac:spMkLst>
        </pc:spChg>
        <pc:spChg chg="del mod topLvl">
          <ac:chgData name="farouk abu hassanain" userId="319a4f4791f24b01" providerId="LiveId" clId="{7D07C8C1-2B00-48F5-A5E2-4AC5C6320BAA}" dt="2020-04-09T12:23:47.289" v="2733" actId="478"/>
          <ac:spMkLst>
            <pc:docMk/>
            <pc:sldMk cId="1475031598" sldId="760"/>
            <ac:spMk id="95" creationId="{3FBC159E-0C27-4ED2-A927-3801AB736782}"/>
          </ac:spMkLst>
        </pc:spChg>
        <pc:spChg chg="del mod topLvl">
          <ac:chgData name="farouk abu hassanain" userId="319a4f4791f24b01" providerId="LiveId" clId="{7D07C8C1-2B00-48F5-A5E2-4AC5C6320BAA}" dt="2020-04-09T12:23:47.289" v="2733" actId="478"/>
          <ac:spMkLst>
            <pc:docMk/>
            <pc:sldMk cId="1475031598" sldId="760"/>
            <ac:spMk id="96" creationId="{D2822E12-BA69-4E98-9945-AAD62C93D9AD}"/>
          </ac:spMkLst>
        </pc:spChg>
        <pc:spChg chg="del mod topLvl">
          <ac:chgData name="farouk abu hassanain" userId="319a4f4791f24b01" providerId="LiveId" clId="{7D07C8C1-2B00-48F5-A5E2-4AC5C6320BAA}" dt="2020-04-09T12:23:47.289" v="2733" actId="478"/>
          <ac:spMkLst>
            <pc:docMk/>
            <pc:sldMk cId="1475031598" sldId="760"/>
            <ac:spMk id="97" creationId="{4B8F49D7-4D93-4734-988A-D5681C19D280}"/>
          </ac:spMkLst>
        </pc:spChg>
        <pc:spChg chg="add del mod">
          <ac:chgData name="farouk abu hassanain" userId="319a4f4791f24b01" providerId="LiveId" clId="{7D07C8C1-2B00-48F5-A5E2-4AC5C6320BAA}" dt="2020-04-09T12:24:20.067" v="2743" actId="478"/>
          <ac:spMkLst>
            <pc:docMk/>
            <pc:sldMk cId="1475031598" sldId="760"/>
            <ac:spMk id="98" creationId="{321EAEC4-EA64-45E0-9F16-11984C9C1DE1}"/>
          </ac:spMkLst>
        </pc:spChg>
        <pc:spChg chg="add mod">
          <ac:chgData name="farouk abu hassanain" userId="319a4f4791f24b01" providerId="LiveId" clId="{7D07C8C1-2B00-48F5-A5E2-4AC5C6320BAA}" dt="2020-04-09T12:24:36.663" v="2749" actId="948"/>
          <ac:spMkLst>
            <pc:docMk/>
            <pc:sldMk cId="1475031598" sldId="760"/>
            <ac:spMk id="99" creationId="{F37A33FD-D2D6-47F1-BCC4-E037C2CF717E}"/>
          </ac:spMkLst>
        </pc:spChg>
        <pc:spChg chg="mod">
          <ac:chgData name="farouk abu hassanain" userId="319a4f4791f24b01" providerId="LiveId" clId="{7D07C8C1-2B00-48F5-A5E2-4AC5C6320BAA}" dt="2020-04-09T12:24:54.516" v="2756" actId="948"/>
          <ac:spMkLst>
            <pc:docMk/>
            <pc:sldMk cId="1475031598" sldId="760"/>
            <ac:spMk id="101" creationId="{90E6C6EA-0C23-4342-B2F7-436BD8F63F76}"/>
          </ac:spMkLst>
        </pc:spChg>
        <pc:spChg chg="mod">
          <ac:chgData name="farouk abu hassanain" userId="319a4f4791f24b01" providerId="LiveId" clId="{7D07C8C1-2B00-48F5-A5E2-4AC5C6320BAA}" dt="2020-04-09T12:24:54.516" v="2756" actId="948"/>
          <ac:spMkLst>
            <pc:docMk/>
            <pc:sldMk cId="1475031598" sldId="760"/>
            <ac:spMk id="102" creationId="{E894F0D3-DB7B-4813-8B2A-DDCB4DF58169}"/>
          </ac:spMkLst>
        </pc:spChg>
        <pc:spChg chg="mod">
          <ac:chgData name="farouk abu hassanain" userId="319a4f4791f24b01" providerId="LiveId" clId="{7D07C8C1-2B00-48F5-A5E2-4AC5C6320BAA}" dt="2020-04-09T12:24:57.512" v="2758" actId="948"/>
          <ac:spMkLst>
            <pc:docMk/>
            <pc:sldMk cId="1475031598" sldId="760"/>
            <ac:spMk id="104" creationId="{7C1EAD0E-EC8A-466C-AC43-A58EFCEB1036}"/>
          </ac:spMkLst>
        </pc:spChg>
        <pc:spChg chg="mod">
          <ac:chgData name="farouk abu hassanain" userId="319a4f4791f24b01" providerId="LiveId" clId="{7D07C8C1-2B00-48F5-A5E2-4AC5C6320BAA}" dt="2020-04-09T12:24:57.512" v="2758" actId="948"/>
          <ac:spMkLst>
            <pc:docMk/>
            <pc:sldMk cId="1475031598" sldId="760"/>
            <ac:spMk id="105" creationId="{A4BF4C95-130F-41E4-8FA9-F389696A5D5C}"/>
          </ac:spMkLst>
        </pc:spChg>
        <pc:spChg chg="mod">
          <ac:chgData name="farouk abu hassanain" userId="319a4f4791f24b01" providerId="LiveId" clId="{7D07C8C1-2B00-48F5-A5E2-4AC5C6320BAA}" dt="2020-04-09T12:25:01.780" v="2760" actId="948"/>
          <ac:spMkLst>
            <pc:docMk/>
            <pc:sldMk cId="1475031598" sldId="760"/>
            <ac:spMk id="107" creationId="{2697679E-384E-41C3-A958-7FA588FF38AB}"/>
          </ac:spMkLst>
        </pc:spChg>
        <pc:spChg chg="mod">
          <ac:chgData name="farouk abu hassanain" userId="319a4f4791f24b01" providerId="LiveId" clId="{7D07C8C1-2B00-48F5-A5E2-4AC5C6320BAA}" dt="2020-04-09T12:25:01.780" v="2760" actId="948"/>
          <ac:spMkLst>
            <pc:docMk/>
            <pc:sldMk cId="1475031598" sldId="760"/>
            <ac:spMk id="108" creationId="{77A83851-236A-4E43-835D-6D2214916BB7}"/>
          </ac:spMkLst>
        </pc:spChg>
        <pc:spChg chg="del">
          <ac:chgData name="farouk abu hassanain" userId="319a4f4791f24b01" providerId="LiveId" clId="{7D07C8C1-2B00-48F5-A5E2-4AC5C6320BAA}" dt="2020-04-09T12:12:56.889" v="2481" actId="478"/>
          <ac:spMkLst>
            <pc:docMk/>
            <pc:sldMk cId="1475031598" sldId="760"/>
            <ac:spMk id="211" creationId="{0A3A252A-A7A1-49C5-BA6C-FE6F87DCEED6}"/>
          </ac:spMkLst>
        </pc:spChg>
        <pc:spChg chg="mod topLvl">
          <ac:chgData name="farouk abu hassanain" userId="319a4f4791f24b01" providerId="LiveId" clId="{7D07C8C1-2B00-48F5-A5E2-4AC5C6320BAA}" dt="2020-04-09T12:26:52.685" v="2792" actId="165"/>
          <ac:spMkLst>
            <pc:docMk/>
            <pc:sldMk cId="1475031598" sldId="760"/>
            <ac:spMk id="273" creationId="{450570E1-0016-4436-86CA-71633EA21F73}"/>
          </ac:spMkLst>
        </pc:spChg>
        <pc:spChg chg="mod topLvl">
          <ac:chgData name="farouk abu hassanain" userId="319a4f4791f24b01" providerId="LiveId" clId="{7D07C8C1-2B00-48F5-A5E2-4AC5C6320BAA}" dt="2020-04-09T12:27:50.259" v="2808" actId="1076"/>
          <ac:spMkLst>
            <pc:docMk/>
            <pc:sldMk cId="1475031598" sldId="760"/>
            <ac:spMk id="274" creationId="{BBCDDD18-87E0-4FAC-B7B5-6ED79CD8AF5C}"/>
          </ac:spMkLst>
        </pc:spChg>
        <pc:spChg chg="mod topLvl">
          <ac:chgData name="farouk abu hassanain" userId="319a4f4791f24b01" providerId="LiveId" clId="{7D07C8C1-2B00-48F5-A5E2-4AC5C6320BAA}" dt="2020-04-09T12:26:52.685" v="2792" actId="165"/>
          <ac:spMkLst>
            <pc:docMk/>
            <pc:sldMk cId="1475031598" sldId="760"/>
            <ac:spMk id="275" creationId="{1C008864-0824-4C88-B665-86C6342E1115}"/>
          </ac:spMkLst>
        </pc:spChg>
        <pc:grpChg chg="add mod ord">
          <ac:chgData name="farouk abu hassanain" userId="319a4f4791f24b01" providerId="LiveId" clId="{7D07C8C1-2B00-48F5-A5E2-4AC5C6320BAA}" dt="2020-04-09T12:26:26.738" v="2787" actId="164"/>
          <ac:grpSpMkLst>
            <pc:docMk/>
            <pc:sldMk cId="1475031598" sldId="760"/>
            <ac:grpSpMk id="24" creationId="{FACA39D1-82EC-4EE4-8BF6-EF8249F8B2F4}"/>
          </ac:grpSpMkLst>
        </pc:grpChg>
        <pc:grpChg chg="add mod">
          <ac:chgData name="farouk abu hassanain" userId="319a4f4791f24b01" providerId="LiveId" clId="{7D07C8C1-2B00-48F5-A5E2-4AC5C6320BAA}" dt="2020-04-09T12:26:26.738" v="2787" actId="164"/>
          <ac:grpSpMkLst>
            <pc:docMk/>
            <pc:sldMk cId="1475031598" sldId="760"/>
            <ac:grpSpMk id="25" creationId="{BBDAD8D5-9CCE-43DE-8C03-0F7E482AA5C2}"/>
          </ac:grpSpMkLst>
        </pc:grpChg>
        <pc:grpChg chg="add del mod">
          <ac:chgData name="farouk abu hassanain" userId="319a4f4791f24b01" providerId="LiveId" clId="{7D07C8C1-2B00-48F5-A5E2-4AC5C6320BAA}" dt="2020-04-09T12:23:44.416" v="2732" actId="165"/>
          <ac:grpSpMkLst>
            <pc:docMk/>
            <pc:sldMk cId="1475031598" sldId="760"/>
            <ac:grpSpMk id="85" creationId="{536A32FA-714C-4B4C-A33C-3B5C0FC4FF50}"/>
          </ac:grpSpMkLst>
        </pc:grpChg>
        <pc:grpChg chg="del">
          <ac:chgData name="farouk abu hassanain" userId="319a4f4791f24b01" providerId="LiveId" clId="{7D07C8C1-2B00-48F5-A5E2-4AC5C6320BAA}" dt="2020-04-09T12:12:54.348" v="2480" actId="478"/>
          <ac:grpSpMkLst>
            <pc:docMk/>
            <pc:sldMk cId="1475031598" sldId="760"/>
            <ac:grpSpMk id="94" creationId="{8B07D847-DC2A-4184-8E6A-384367C5F053}"/>
          </ac:grpSpMkLst>
        </pc:grpChg>
        <pc:grpChg chg="add mod ord">
          <ac:chgData name="farouk abu hassanain" userId="319a4f4791f24b01" providerId="LiveId" clId="{7D07C8C1-2B00-48F5-A5E2-4AC5C6320BAA}" dt="2020-04-09T12:26:26.738" v="2787" actId="164"/>
          <ac:grpSpMkLst>
            <pc:docMk/>
            <pc:sldMk cId="1475031598" sldId="760"/>
            <ac:grpSpMk id="100" creationId="{00D2C884-D455-40F5-A075-97CB5C60DB61}"/>
          </ac:grpSpMkLst>
        </pc:grpChg>
        <pc:grpChg chg="add mod ord">
          <ac:chgData name="farouk abu hassanain" userId="319a4f4791f24b01" providerId="LiveId" clId="{7D07C8C1-2B00-48F5-A5E2-4AC5C6320BAA}" dt="2020-04-09T12:26:26.738" v="2787" actId="164"/>
          <ac:grpSpMkLst>
            <pc:docMk/>
            <pc:sldMk cId="1475031598" sldId="760"/>
            <ac:grpSpMk id="103" creationId="{86D74224-B11B-4B17-B02F-8DDE12AB1098}"/>
          </ac:grpSpMkLst>
        </pc:grpChg>
        <pc:grpChg chg="add mod ord">
          <ac:chgData name="farouk abu hassanain" userId="319a4f4791f24b01" providerId="LiveId" clId="{7D07C8C1-2B00-48F5-A5E2-4AC5C6320BAA}" dt="2020-04-09T12:26:26.738" v="2787" actId="164"/>
          <ac:grpSpMkLst>
            <pc:docMk/>
            <pc:sldMk cId="1475031598" sldId="760"/>
            <ac:grpSpMk id="106" creationId="{A7C015B6-FECF-4818-99A9-1738A33AF539}"/>
          </ac:grpSpMkLst>
        </pc:grpChg>
        <pc:grpChg chg="add mod ord">
          <ac:chgData name="farouk abu hassanain" userId="319a4f4791f24b01" providerId="LiveId" clId="{7D07C8C1-2B00-48F5-A5E2-4AC5C6320BAA}" dt="2020-04-09T12:26:26.738" v="2787" actId="164"/>
          <ac:grpSpMkLst>
            <pc:docMk/>
            <pc:sldMk cId="1475031598" sldId="760"/>
            <ac:grpSpMk id="109" creationId="{D8727DE3-DF29-41D1-BEF8-634436267B3E}"/>
          </ac:grpSpMkLst>
        </pc:grpChg>
        <pc:grpChg chg="add mod">
          <ac:chgData name="farouk abu hassanain" userId="319a4f4791f24b01" providerId="LiveId" clId="{7D07C8C1-2B00-48F5-A5E2-4AC5C6320BAA}" dt="2020-04-09T12:26:48.785" v="2790" actId="1076"/>
          <ac:grpSpMkLst>
            <pc:docMk/>
            <pc:sldMk cId="1475031598" sldId="760"/>
            <ac:grpSpMk id="112" creationId="{39C2BCE8-2911-497F-BA90-7F883C5D4FD7}"/>
          </ac:grpSpMkLst>
        </pc:grpChg>
        <pc:grpChg chg="del mod">
          <ac:chgData name="farouk abu hassanain" userId="319a4f4791f24b01" providerId="LiveId" clId="{7D07C8C1-2B00-48F5-A5E2-4AC5C6320BAA}" dt="2020-04-09T12:26:52.685" v="2792" actId="165"/>
          <ac:grpSpMkLst>
            <pc:docMk/>
            <pc:sldMk cId="1475031598" sldId="760"/>
            <ac:grpSpMk id="272" creationId="{8AC4CA59-48F9-4351-8A7E-D3FDCC7E3A1C}"/>
          </ac:grpSpMkLst>
        </pc:grpChg>
      </pc:sldChg>
    </pc:docChg>
  </pc:docChgLst>
  <pc:docChgLst>
    <pc:chgData name="farouk abu hassanain" userId="319a4f4791f24b01" providerId="LiveId" clId="{AFEFBC0D-3902-41B2-8D16-017BFAC29AA0}"/>
    <pc:docChg chg="undo custSel addSld delSld modSld modMainMaster">
      <pc:chgData name="farouk abu hassanain" userId="319a4f4791f24b01" providerId="LiveId" clId="{AFEFBC0D-3902-41B2-8D16-017BFAC29AA0}" dt="2020-04-13T21:06:52.755" v="2277" actId="20577"/>
      <pc:docMkLst>
        <pc:docMk/>
      </pc:docMkLst>
      <pc:sldChg chg="add del">
        <pc:chgData name="farouk abu hassanain" userId="319a4f4791f24b01" providerId="LiveId" clId="{AFEFBC0D-3902-41B2-8D16-017BFAC29AA0}" dt="2020-04-13T19:59:48.131" v="322" actId="47"/>
        <pc:sldMkLst>
          <pc:docMk/>
          <pc:sldMk cId="1151206162" sldId="256"/>
        </pc:sldMkLst>
      </pc:sldChg>
      <pc:sldChg chg="modSp add del">
        <pc:chgData name="farouk abu hassanain" userId="319a4f4791f24b01" providerId="LiveId" clId="{AFEFBC0D-3902-41B2-8D16-017BFAC29AA0}" dt="2020-04-13T20:04:04.316" v="378" actId="47"/>
        <pc:sldMkLst>
          <pc:docMk/>
          <pc:sldMk cId="2714367004" sldId="257"/>
        </pc:sldMkLst>
        <pc:spChg chg="mod">
          <ac:chgData name="farouk abu hassanain" userId="319a4f4791f24b01" providerId="LiveId" clId="{AFEFBC0D-3902-41B2-8D16-017BFAC29AA0}" dt="2020-04-13T20:01:03.093" v="325" actId="14100"/>
          <ac:spMkLst>
            <pc:docMk/>
            <pc:sldMk cId="2714367004" sldId="257"/>
            <ac:spMk id="3" creationId="{00000000-0000-0000-0000-000000000000}"/>
          </ac:spMkLst>
        </pc:spChg>
      </pc:sldChg>
      <pc:sldChg chg="add del">
        <pc:chgData name="farouk abu hassanain" userId="319a4f4791f24b01" providerId="LiveId" clId="{AFEFBC0D-3902-41B2-8D16-017BFAC29AA0}" dt="2020-04-13T20:15:35.361" v="565" actId="47"/>
        <pc:sldMkLst>
          <pc:docMk/>
          <pc:sldMk cId="4067873600" sldId="258"/>
        </pc:sldMkLst>
      </pc:sldChg>
      <pc:sldChg chg="add del">
        <pc:chgData name="farouk abu hassanain" userId="319a4f4791f24b01" providerId="LiveId" clId="{AFEFBC0D-3902-41B2-8D16-017BFAC29AA0}" dt="2020-04-13T20:15:48.830" v="566" actId="47"/>
        <pc:sldMkLst>
          <pc:docMk/>
          <pc:sldMk cId="2395186534" sldId="259"/>
        </pc:sldMkLst>
      </pc:sldChg>
      <pc:sldChg chg="add del">
        <pc:chgData name="farouk abu hassanain" userId="319a4f4791f24b01" providerId="LiveId" clId="{AFEFBC0D-3902-41B2-8D16-017BFAC29AA0}" dt="2020-04-13T20:25:38.438" v="1363" actId="47"/>
        <pc:sldMkLst>
          <pc:docMk/>
          <pc:sldMk cId="4231039844" sldId="260"/>
        </pc:sldMkLst>
      </pc:sldChg>
      <pc:sldChg chg="modSp add del">
        <pc:chgData name="farouk abu hassanain" userId="319a4f4791f24b01" providerId="LiveId" clId="{AFEFBC0D-3902-41B2-8D16-017BFAC29AA0}" dt="2020-04-13T20:27:50.365" v="1406" actId="47"/>
        <pc:sldMkLst>
          <pc:docMk/>
          <pc:sldMk cId="2072469018" sldId="261"/>
        </pc:sldMkLst>
        <pc:spChg chg="mod">
          <ac:chgData name="farouk abu hassanain" userId="319a4f4791f24b01" providerId="LiveId" clId="{AFEFBC0D-3902-41B2-8D16-017BFAC29AA0}" dt="2020-04-13T20:25:47.355" v="1364" actId="1076"/>
          <ac:spMkLst>
            <pc:docMk/>
            <pc:sldMk cId="2072469018" sldId="261"/>
            <ac:spMk id="3" creationId="{00000000-0000-0000-0000-000000000000}"/>
          </ac:spMkLst>
        </pc:spChg>
      </pc:sldChg>
      <pc:sldChg chg="add del">
        <pc:chgData name="farouk abu hassanain" userId="319a4f4791f24b01" providerId="LiveId" clId="{AFEFBC0D-3902-41B2-8D16-017BFAC29AA0}" dt="2020-04-13T20:33:33.850" v="1596" actId="47"/>
        <pc:sldMkLst>
          <pc:docMk/>
          <pc:sldMk cId="4071414652" sldId="262"/>
        </pc:sldMkLst>
      </pc:sldChg>
      <pc:sldChg chg="add del">
        <pc:chgData name="farouk abu hassanain" userId="319a4f4791f24b01" providerId="LiveId" clId="{AFEFBC0D-3902-41B2-8D16-017BFAC29AA0}" dt="2020-04-13T20:39:16.629" v="1730" actId="47"/>
        <pc:sldMkLst>
          <pc:docMk/>
          <pc:sldMk cId="4104323322" sldId="263"/>
        </pc:sldMkLst>
      </pc:sldChg>
      <pc:sldChg chg="add del">
        <pc:chgData name="farouk abu hassanain" userId="319a4f4791f24b01" providerId="LiveId" clId="{AFEFBC0D-3902-41B2-8D16-017BFAC29AA0}" dt="2020-04-13T20:39:50.478" v="1736" actId="47"/>
        <pc:sldMkLst>
          <pc:docMk/>
          <pc:sldMk cId="2339632452" sldId="264"/>
        </pc:sldMkLst>
      </pc:sldChg>
      <pc:sldChg chg="modSp add del">
        <pc:chgData name="farouk abu hassanain" userId="319a4f4791f24b01" providerId="LiveId" clId="{AFEFBC0D-3902-41B2-8D16-017BFAC29AA0}" dt="2020-04-13T20:57:39.537" v="2128" actId="47"/>
        <pc:sldMkLst>
          <pc:docMk/>
          <pc:sldMk cId="347370529" sldId="265"/>
        </pc:sldMkLst>
        <pc:spChg chg="mod">
          <ac:chgData name="farouk abu hassanain" userId="319a4f4791f24b01" providerId="LiveId" clId="{AFEFBC0D-3902-41B2-8D16-017BFAC29AA0}" dt="2020-04-13T20:53:15.139" v="2037" actId="14100"/>
          <ac:spMkLst>
            <pc:docMk/>
            <pc:sldMk cId="347370529" sldId="265"/>
            <ac:spMk id="3" creationId="{00000000-0000-0000-0000-000000000000}"/>
          </ac:spMkLst>
        </pc:spChg>
      </pc:sldChg>
      <pc:sldChg chg="modSp add del">
        <pc:chgData name="farouk abu hassanain" userId="319a4f4791f24b01" providerId="LiveId" clId="{AFEFBC0D-3902-41B2-8D16-017BFAC29AA0}" dt="2020-04-13T20:59:20.520" v="2171" actId="47"/>
        <pc:sldMkLst>
          <pc:docMk/>
          <pc:sldMk cId="992299189" sldId="266"/>
        </pc:sldMkLst>
        <pc:spChg chg="mod">
          <ac:chgData name="farouk abu hassanain" userId="319a4f4791f24b01" providerId="LiveId" clId="{AFEFBC0D-3902-41B2-8D16-017BFAC29AA0}" dt="2020-04-13T20:58:43.321" v="2138" actId="782"/>
          <ac:spMkLst>
            <pc:docMk/>
            <pc:sldMk cId="992299189" sldId="266"/>
            <ac:spMk id="3" creationId="{00000000-0000-0000-0000-000000000000}"/>
          </ac:spMkLst>
        </pc:spChg>
      </pc:sldChg>
      <pc:sldChg chg="modSp setBg">
        <pc:chgData name="farouk abu hassanain" userId="319a4f4791f24b01" providerId="LiveId" clId="{AFEFBC0D-3902-41B2-8D16-017BFAC29AA0}" dt="2020-04-13T19:47:09.144" v="293"/>
        <pc:sldMkLst>
          <pc:docMk/>
          <pc:sldMk cId="3960331076" sldId="747"/>
        </pc:sldMkLst>
        <pc:spChg chg="mod">
          <ac:chgData name="farouk abu hassanain" userId="319a4f4791f24b01" providerId="LiveId" clId="{AFEFBC0D-3902-41B2-8D16-017BFAC29AA0}" dt="2020-04-13T19:45:58.470" v="1" actId="207"/>
          <ac:spMkLst>
            <pc:docMk/>
            <pc:sldMk cId="3960331076" sldId="747"/>
            <ac:spMk id="22" creationId="{476D82A8-0FD3-4561-B6B8-E77957EE5C22}"/>
          </ac:spMkLst>
        </pc:spChg>
        <pc:spChg chg="mod">
          <ac:chgData name="farouk abu hassanain" userId="319a4f4791f24b01" providerId="LiveId" clId="{AFEFBC0D-3902-41B2-8D16-017BFAC29AA0}" dt="2020-04-13T19:45:50.611" v="0" actId="207"/>
          <ac:spMkLst>
            <pc:docMk/>
            <pc:sldMk cId="3960331076" sldId="747"/>
            <ac:spMk id="23" creationId="{822F490A-FA75-4642-9737-85FF60DB45E1}"/>
          </ac:spMkLst>
        </pc:spChg>
        <pc:spChg chg="mod">
          <ac:chgData name="farouk abu hassanain" userId="319a4f4791f24b01" providerId="LiveId" clId="{AFEFBC0D-3902-41B2-8D16-017BFAC29AA0}" dt="2020-04-13T19:46:25.758" v="2" actId="207"/>
          <ac:spMkLst>
            <pc:docMk/>
            <pc:sldMk cId="3960331076" sldId="747"/>
            <ac:spMk id="26" creationId="{41241BE9-941D-454F-B325-EDAE396927EB}"/>
          </ac:spMkLst>
        </pc:spChg>
        <pc:spChg chg="mod">
          <ac:chgData name="farouk abu hassanain" userId="319a4f4791f24b01" providerId="LiveId" clId="{AFEFBC0D-3902-41B2-8D16-017BFAC29AA0}" dt="2020-04-13T19:45:58.470" v="1" actId="207"/>
          <ac:spMkLst>
            <pc:docMk/>
            <pc:sldMk cId="3960331076" sldId="747"/>
            <ac:spMk id="36" creationId="{90F83D54-2AAD-4DEC-998B-1412F5F4DB47}"/>
          </ac:spMkLst>
        </pc:spChg>
      </pc:sldChg>
      <pc:sldChg chg="addSp delSp modSp">
        <pc:chgData name="farouk abu hassanain" userId="319a4f4791f24b01" providerId="LiveId" clId="{AFEFBC0D-3902-41B2-8D16-017BFAC29AA0}" dt="2020-04-13T20:05:06.636" v="389" actId="164"/>
        <pc:sldMkLst>
          <pc:docMk/>
          <pc:sldMk cId="1217957963" sldId="748"/>
        </pc:sldMkLst>
        <pc:spChg chg="del mod">
          <ac:chgData name="farouk abu hassanain" userId="319a4f4791f24b01" providerId="LiveId" clId="{AFEFBC0D-3902-41B2-8D16-017BFAC29AA0}" dt="2020-04-13T20:04:54.767" v="385" actId="478"/>
          <ac:spMkLst>
            <pc:docMk/>
            <pc:sldMk cId="1217957963" sldId="748"/>
            <ac:spMk id="3" creationId="{350F52EB-5F3C-4C0E-ABAA-46AC3111FF86}"/>
          </ac:spMkLst>
        </pc:spChg>
        <pc:spChg chg="mod">
          <ac:chgData name="farouk abu hassanain" userId="319a4f4791f24b01" providerId="LiveId" clId="{AFEFBC0D-3902-41B2-8D16-017BFAC29AA0}" dt="2020-04-13T20:05:06.636" v="389" actId="164"/>
          <ac:spMkLst>
            <pc:docMk/>
            <pc:sldMk cId="1217957963" sldId="748"/>
            <ac:spMk id="4" creationId="{63633AA5-FD60-4A4D-B3C2-0921970BA2DC}"/>
          </ac:spMkLst>
        </pc:spChg>
        <pc:spChg chg="mod">
          <ac:chgData name="farouk abu hassanain" userId="319a4f4791f24b01" providerId="LiveId" clId="{AFEFBC0D-3902-41B2-8D16-017BFAC29AA0}" dt="2020-04-13T19:47:59.234" v="296" actId="207"/>
          <ac:spMkLst>
            <pc:docMk/>
            <pc:sldMk cId="1217957963" sldId="748"/>
            <ac:spMk id="5" creationId="{98AC0D06-26D1-435D-BF82-E0BD759FFDFE}"/>
          </ac:spMkLst>
        </pc:spChg>
        <pc:spChg chg="del topLvl">
          <ac:chgData name="farouk abu hassanain" userId="319a4f4791f24b01" providerId="LiveId" clId="{AFEFBC0D-3902-41B2-8D16-017BFAC29AA0}" dt="2020-04-13T19:48:08.006" v="298" actId="478"/>
          <ac:spMkLst>
            <pc:docMk/>
            <pc:sldMk cId="1217957963" sldId="748"/>
            <ac:spMk id="7" creationId="{DC6B92FF-2852-4584-97C8-51C2C0E77B56}"/>
          </ac:spMkLst>
        </pc:spChg>
        <pc:spChg chg="add mod">
          <ac:chgData name="farouk abu hassanain" userId="319a4f4791f24b01" providerId="LiveId" clId="{AFEFBC0D-3902-41B2-8D16-017BFAC29AA0}" dt="2020-04-13T20:03:24.312" v="370" actId="403"/>
          <ac:spMkLst>
            <pc:docMk/>
            <pc:sldMk cId="1217957963" sldId="748"/>
            <ac:spMk id="9" creationId="{8233330B-3BB9-4924-A0A0-65200D06E19B}"/>
          </ac:spMkLst>
        </pc:spChg>
        <pc:spChg chg="add mod">
          <ac:chgData name="farouk abu hassanain" userId="319a4f4791f24b01" providerId="LiveId" clId="{AFEFBC0D-3902-41B2-8D16-017BFAC29AA0}" dt="2020-04-13T20:03:24.312" v="370" actId="403"/>
          <ac:spMkLst>
            <pc:docMk/>
            <pc:sldMk cId="1217957963" sldId="748"/>
            <ac:spMk id="10" creationId="{15122EB7-23CD-4FD5-A722-B04D016E8751}"/>
          </ac:spMkLst>
        </pc:spChg>
        <pc:spChg chg="add mod">
          <ac:chgData name="farouk abu hassanain" userId="319a4f4791f24b01" providerId="LiveId" clId="{AFEFBC0D-3902-41B2-8D16-017BFAC29AA0}" dt="2020-04-13T20:03:24.312" v="370" actId="403"/>
          <ac:spMkLst>
            <pc:docMk/>
            <pc:sldMk cId="1217957963" sldId="748"/>
            <ac:spMk id="11" creationId="{DA764B43-44F2-43DE-AD63-CC50DB8AE113}"/>
          </ac:spMkLst>
        </pc:spChg>
        <pc:spChg chg="add mod">
          <ac:chgData name="farouk abu hassanain" userId="319a4f4791f24b01" providerId="LiveId" clId="{AFEFBC0D-3902-41B2-8D16-017BFAC29AA0}" dt="2020-04-13T20:03:24.312" v="370" actId="403"/>
          <ac:spMkLst>
            <pc:docMk/>
            <pc:sldMk cId="1217957963" sldId="748"/>
            <ac:spMk id="17" creationId="{630F80DA-43A9-455C-AE31-A807CF8A2927}"/>
          </ac:spMkLst>
        </pc:spChg>
        <pc:spChg chg="mod">
          <ac:chgData name="farouk abu hassanain" userId="319a4f4791f24b01" providerId="LiveId" clId="{AFEFBC0D-3902-41B2-8D16-017BFAC29AA0}" dt="2020-04-13T19:59:57.993" v="324" actId="14100"/>
          <ac:spMkLst>
            <pc:docMk/>
            <pc:sldMk cId="1217957963" sldId="748"/>
            <ac:spMk id="45" creationId="{25C99A01-6374-4748-84EE-7669935C0AE0}"/>
          </ac:spMkLst>
        </pc:spChg>
        <pc:spChg chg="mod topLvl">
          <ac:chgData name="farouk abu hassanain" userId="319a4f4791f24b01" providerId="LiveId" clId="{AFEFBC0D-3902-41B2-8D16-017BFAC29AA0}" dt="2020-04-13T20:02:10.111" v="349" actId="14100"/>
          <ac:spMkLst>
            <pc:docMk/>
            <pc:sldMk cId="1217957963" sldId="748"/>
            <ac:spMk id="46" creationId="{68B16D38-AB7F-4DD3-96AC-293F533D84A8}"/>
          </ac:spMkLst>
        </pc:spChg>
        <pc:spChg chg="mod">
          <ac:chgData name="farouk abu hassanain" userId="319a4f4791f24b01" providerId="LiveId" clId="{AFEFBC0D-3902-41B2-8D16-017BFAC29AA0}" dt="2020-04-13T19:49:03.512" v="308" actId="14100"/>
          <ac:spMkLst>
            <pc:docMk/>
            <pc:sldMk cId="1217957963" sldId="748"/>
            <ac:spMk id="53" creationId="{16CED25A-3047-41B4-B1A4-3FF01A5BDB47}"/>
          </ac:spMkLst>
        </pc:spChg>
        <pc:spChg chg="mod topLvl">
          <ac:chgData name="farouk abu hassanain" userId="319a4f4791f24b01" providerId="LiveId" clId="{AFEFBC0D-3902-41B2-8D16-017BFAC29AA0}" dt="2020-04-13T20:03:59.205" v="377" actId="1076"/>
          <ac:spMkLst>
            <pc:docMk/>
            <pc:sldMk cId="1217957963" sldId="748"/>
            <ac:spMk id="54" creationId="{1AE121A2-6027-4BA0-9FC5-9DC1B8132FDA}"/>
          </ac:spMkLst>
        </pc:spChg>
        <pc:spChg chg="mod">
          <ac:chgData name="farouk abu hassanain" userId="319a4f4791f24b01" providerId="LiveId" clId="{AFEFBC0D-3902-41B2-8D16-017BFAC29AA0}" dt="2020-04-13T20:03:46.383" v="375" actId="113"/>
          <ac:spMkLst>
            <pc:docMk/>
            <pc:sldMk cId="1217957963" sldId="748"/>
            <ac:spMk id="96" creationId="{B0749E9C-F250-4933-9AE1-58E1C71F5190}"/>
          </ac:spMkLst>
        </pc:spChg>
        <pc:spChg chg="mod">
          <ac:chgData name="farouk abu hassanain" userId="319a4f4791f24b01" providerId="LiveId" clId="{AFEFBC0D-3902-41B2-8D16-017BFAC29AA0}" dt="2020-04-13T20:03:46.383" v="375" actId="113"/>
          <ac:spMkLst>
            <pc:docMk/>
            <pc:sldMk cId="1217957963" sldId="748"/>
            <ac:spMk id="99" creationId="{7D91C231-85C7-461F-90DA-51599BDE9855}"/>
          </ac:spMkLst>
        </pc:spChg>
        <pc:spChg chg="mod">
          <ac:chgData name="farouk abu hassanain" userId="319a4f4791f24b01" providerId="LiveId" clId="{AFEFBC0D-3902-41B2-8D16-017BFAC29AA0}" dt="2020-04-13T20:03:46.383" v="375" actId="113"/>
          <ac:spMkLst>
            <pc:docMk/>
            <pc:sldMk cId="1217957963" sldId="748"/>
            <ac:spMk id="102" creationId="{025D73FE-5838-43C0-AED0-17C82AC6803F}"/>
          </ac:spMkLst>
        </pc:spChg>
        <pc:spChg chg="mod">
          <ac:chgData name="farouk abu hassanain" userId="319a4f4791f24b01" providerId="LiveId" clId="{AFEFBC0D-3902-41B2-8D16-017BFAC29AA0}" dt="2020-04-13T20:03:46.383" v="375" actId="113"/>
          <ac:spMkLst>
            <pc:docMk/>
            <pc:sldMk cId="1217957963" sldId="748"/>
            <ac:spMk id="105" creationId="{AB318BCA-1502-4D40-A3A8-E4D6E5C7F4EB}"/>
          </ac:spMkLst>
        </pc:spChg>
        <pc:spChg chg="add del mod">
          <ac:chgData name="farouk abu hassanain" userId="319a4f4791f24b01" providerId="LiveId" clId="{AFEFBC0D-3902-41B2-8D16-017BFAC29AA0}" dt="2020-04-13T20:01:54.941" v="345" actId="478"/>
          <ac:spMkLst>
            <pc:docMk/>
            <pc:sldMk cId="1217957963" sldId="748"/>
            <ac:spMk id="106" creationId="{B3FED64B-D177-40ED-A9CE-5BEED03630B1}"/>
          </ac:spMkLst>
        </pc:spChg>
        <pc:spChg chg="mod ord topLvl">
          <ac:chgData name="farouk abu hassanain" userId="319a4f4791f24b01" providerId="LiveId" clId="{AFEFBC0D-3902-41B2-8D16-017BFAC29AA0}" dt="2020-04-13T20:05:06.636" v="389" actId="164"/>
          <ac:spMkLst>
            <pc:docMk/>
            <pc:sldMk cId="1217957963" sldId="748"/>
            <ac:spMk id="108" creationId="{1E119305-CD2C-43DC-8E59-1A3B2C854C95}"/>
          </ac:spMkLst>
        </pc:spChg>
        <pc:spChg chg="del topLvl">
          <ac:chgData name="farouk abu hassanain" userId="319a4f4791f24b01" providerId="LiveId" clId="{AFEFBC0D-3902-41B2-8D16-017BFAC29AA0}" dt="2020-04-13T20:05:01.103" v="387" actId="478"/>
          <ac:spMkLst>
            <pc:docMk/>
            <pc:sldMk cId="1217957963" sldId="748"/>
            <ac:spMk id="109" creationId="{07405719-8CEF-475A-81FE-A57C2C228AA8}"/>
          </ac:spMkLst>
        </pc:spChg>
        <pc:grpChg chg="mod">
          <ac:chgData name="farouk abu hassanain" userId="319a4f4791f24b01" providerId="LiveId" clId="{AFEFBC0D-3902-41B2-8D16-017BFAC29AA0}" dt="2020-04-13T19:47:53.385" v="295" actId="207"/>
          <ac:grpSpMkLst>
            <pc:docMk/>
            <pc:sldMk cId="1217957963" sldId="748"/>
            <ac:grpSpMk id="6" creationId="{44FE5257-7CA8-42A2-916D-759EE97631F4}"/>
          </ac:grpSpMkLst>
        </pc:grpChg>
        <pc:grpChg chg="add mod">
          <ac:chgData name="farouk abu hassanain" userId="319a4f4791f24b01" providerId="LiveId" clId="{AFEFBC0D-3902-41B2-8D16-017BFAC29AA0}" dt="2020-04-13T20:05:06.636" v="389" actId="164"/>
          <ac:grpSpMkLst>
            <pc:docMk/>
            <pc:sldMk cId="1217957963" sldId="748"/>
            <ac:grpSpMk id="18" creationId="{AF7C2CF3-435A-4C69-8D1D-569D1185B81B}"/>
          </ac:grpSpMkLst>
        </pc:grpChg>
        <pc:grpChg chg="del">
          <ac:chgData name="farouk abu hassanain" userId="319a4f4791f24b01" providerId="LiveId" clId="{AFEFBC0D-3902-41B2-8D16-017BFAC29AA0}" dt="2020-04-13T19:53:07.225" v="313" actId="478"/>
          <ac:grpSpMkLst>
            <pc:docMk/>
            <pc:sldMk cId="1217957963" sldId="748"/>
            <ac:grpSpMk id="21" creationId="{3C854AED-D591-4B74-84AD-DCADAEE662F8}"/>
          </ac:grpSpMkLst>
        </pc:grpChg>
        <pc:grpChg chg="del">
          <ac:chgData name="farouk abu hassanain" userId="319a4f4791f24b01" providerId="LiveId" clId="{AFEFBC0D-3902-41B2-8D16-017BFAC29AA0}" dt="2020-04-13T19:53:07.225" v="313" actId="478"/>
          <ac:grpSpMkLst>
            <pc:docMk/>
            <pc:sldMk cId="1217957963" sldId="748"/>
            <ac:grpSpMk id="22" creationId="{BC4AE592-7C46-4917-ADD4-EEDD939EB009}"/>
          </ac:grpSpMkLst>
        </pc:grpChg>
        <pc:grpChg chg="del">
          <ac:chgData name="farouk abu hassanain" userId="319a4f4791f24b01" providerId="LiveId" clId="{AFEFBC0D-3902-41B2-8D16-017BFAC29AA0}" dt="2020-04-13T19:53:07.225" v="313" actId="478"/>
          <ac:grpSpMkLst>
            <pc:docMk/>
            <pc:sldMk cId="1217957963" sldId="748"/>
            <ac:grpSpMk id="25" creationId="{84282028-9478-4FC3-B056-C034E13BE5C7}"/>
          </ac:grpSpMkLst>
        </pc:grpChg>
        <pc:grpChg chg="add del mod">
          <ac:chgData name="farouk abu hassanain" userId="319a4f4791f24b01" providerId="LiveId" clId="{AFEFBC0D-3902-41B2-8D16-017BFAC29AA0}" dt="2020-04-13T20:02:03.232" v="346" actId="165"/>
          <ac:grpSpMkLst>
            <pc:docMk/>
            <pc:sldMk cId="1217957963" sldId="748"/>
            <ac:grpSpMk id="44" creationId="{D1DA94A7-CE8E-4D49-A4A7-1C16EBC515B7}"/>
          </ac:grpSpMkLst>
        </pc:grpChg>
        <pc:grpChg chg="mod topLvl">
          <ac:chgData name="farouk abu hassanain" userId="319a4f4791f24b01" providerId="LiveId" clId="{AFEFBC0D-3902-41B2-8D16-017BFAC29AA0}" dt="2020-04-13T20:02:03.232" v="346" actId="165"/>
          <ac:grpSpMkLst>
            <pc:docMk/>
            <pc:sldMk cId="1217957963" sldId="748"/>
            <ac:grpSpMk id="47" creationId="{E142609F-B180-409C-A637-19A9B48ADCF5}"/>
          </ac:grpSpMkLst>
        </pc:grpChg>
        <pc:grpChg chg="del">
          <ac:chgData name="farouk abu hassanain" userId="319a4f4791f24b01" providerId="LiveId" clId="{AFEFBC0D-3902-41B2-8D16-017BFAC29AA0}" dt="2020-04-13T19:53:07.225" v="313" actId="478"/>
          <ac:grpSpMkLst>
            <pc:docMk/>
            <pc:sldMk cId="1217957963" sldId="748"/>
            <ac:grpSpMk id="83" creationId="{EE048B8C-6A4B-44B5-B82C-783065D5E90D}"/>
          </ac:grpSpMkLst>
        </pc:grpChg>
        <pc:grpChg chg="del">
          <ac:chgData name="farouk abu hassanain" userId="319a4f4791f24b01" providerId="LiveId" clId="{AFEFBC0D-3902-41B2-8D16-017BFAC29AA0}" dt="2020-04-13T19:53:07.225" v="313" actId="478"/>
          <ac:grpSpMkLst>
            <pc:docMk/>
            <pc:sldMk cId="1217957963" sldId="748"/>
            <ac:grpSpMk id="84" creationId="{7EE78C38-D5BA-4BBF-965E-0B5180B6C061}"/>
          </ac:grpSpMkLst>
        </pc:grpChg>
        <pc:grpChg chg="del">
          <ac:chgData name="farouk abu hassanain" userId="319a4f4791f24b01" providerId="LiveId" clId="{AFEFBC0D-3902-41B2-8D16-017BFAC29AA0}" dt="2020-04-13T19:48:08.006" v="298" actId="478"/>
          <ac:grpSpMkLst>
            <pc:docMk/>
            <pc:sldMk cId="1217957963" sldId="748"/>
            <ac:grpSpMk id="85" creationId="{7C22BEFF-C91E-4EDC-AF2D-887F1A928A1E}"/>
          </ac:grpSpMkLst>
        </pc:grpChg>
        <pc:grpChg chg="add del">
          <ac:chgData name="farouk abu hassanain" userId="319a4f4791f24b01" providerId="LiveId" clId="{AFEFBC0D-3902-41B2-8D16-017BFAC29AA0}" dt="2020-04-13T20:05:01.103" v="387" actId="478"/>
          <ac:grpSpMkLst>
            <pc:docMk/>
            <pc:sldMk cId="1217957963" sldId="748"/>
            <ac:grpSpMk id="107" creationId="{B4E03E08-974E-4AF7-87E3-BA70F36DDE24}"/>
          </ac:grpSpMkLst>
        </pc:grpChg>
        <pc:cxnChg chg="mod">
          <ac:chgData name="farouk abu hassanain" userId="319a4f4791f24b01" providerId="LiveId" clId="{AFEFBC0D-3902-41B2-8D16-017BFAC29AA0}" dt="2020-04-13T19:48:03.936" v="297" actId="208"/>
          <ac:cxnSpMkLst>
            <pc:docMk/>
            <pc:sldMk cId="1217957963" sldId="748"/>
            <ac:cxnSpMk id="8" creationId="{E075A894-F888-4C98-B7FC-83D1F0F6742E}"/>
          </ac:cxnSpMkLst>
        </pc:cxnChg>
      </pc:sldChg>
      <pc:sldChg chg="addSp delSp modSp add">
        <pc:chgData name="farouk abu hassanain" userId="319a4f4791f24b01" providerId="LiveId" clId="{AFEFBC0D-3902-41B2-8D16-017BFAC29AA0}" dt="2020-04-13T20:15:19.340" v="560" actId="478"/>
        <pc:sldMkLst>
          <pc:docMk/>
          <pc:sldMk cId="4140124702" sldId="749"/>
        </pc:sldMkLst>
        <pc:spChg chg="mod">
          <ac:chgData name="farouk abu hassanain" userId="319a4f4791f24b01" providerId="LiveId" clId="{AFEFBC0D-3902-41B2-8D16-017BFAC29AA0}" dt="2020-04-13T20:04:50.824" v="384" actId="164"/>
          <ac:spMkLst>
            <pc:docMk/>
            <pc:sldMk cId="4140124702" sldId="749"/>
            <ac:spMk id="3" creationId="{350F52EB-5F3C-4C0E-ABAA-46AC3111FF86}"/>
          </ac:spMkLst>
        </pc:spChg>
        <pc:spChg chg="mod">
          <ac:chgData name="farouk abu hassanain" userId="319a4f4791f24b01" providerId="LiveId" clId="{AFEFBC0D-3902-41B2-8D16-017BFAC29AA0}" dt="2020-04-13T20:04:50.824" v="384" actId="164"/>
          <ac:spMkLst>
            <pc:docMk/>
            <pc:sldMk cId="4140124702" sldId="749"/>
            <ac:spMk id="4" creationId="{63633AA5-FD60-4A4D-B3C2-0921970BA2DC}"/>
          </ac:spMkLst>
        </pc:spChg>
        <pc:spChg chg="del">
          <ac:chgData name="farouk abu hassanain" userId="319a4f4791f24b01" providerId="LiveId" clId="{AFEFBC0D-3902-41B2-8D16-017BFAC29AA0}" dt="2020-04-13T20:12:07.371" v="415" actId="478"/>
          <ac:spMkLst>
            <pc:docMk/>
            <pc:sldMk cId="4140124702" sldId="749"/>
            <ac:spMk id="9" creationId="{8233330B-3BB9-4924-A0A0-65200D06E19B}"/>
          </ac:spMkLst>
        </pc:spChg>
        <pc:spChg chg="del">
          <ac:chgData name="farouk abu hassanain" userId="319a4f4791f24b01" providerId="LiveId" clId="{AFEFBC0D-3902-41B2-8D16-017BFAC29AA0}" dt="2020-04-13T20:12:07.371" v="415" actId="478"/>
          <ac:spMkLst>
            <pc:docMk/>
            <pc:sldMk cId="4140124702" sldId="749"/>
            <ac:spMk id="10" creationId="{15122EB7-23CD-4FD5-A722-B04D016E8751}"/>
          </ac:spMkLst>
        </pc:spChg>
        <pc:spChg chg="del">
          <ac:chgData name="farouk abu hassanain" userId="319a4f4791f24b01" providerId="LiveId" clId="{AFEFBC0D-3902-41B2-8D16-017BFAC29AA0}" dt="2020-04-13T20:12:07.371" v="415" actId="478"/>
          <ac:spMkLst>
            <pc:docMk/>
            <pc:sldMk cId="4140124702" sldId="749"/>
            <ac:spMk id="11" creationId="{DA764B43-44F2-43DE-AD63-CC50DB8AE113}"/>
          </ac:spMkLst>
        </pc:spChg>
        <pc:spChg chg="del">
          <ac:chgData name="farouk abu hassanain" userId="319a4f4791f24b01" providerId="LiveId" clId="{AFEFBC0D-3902-41B2-8D16-017BFAC29AA0}" dt="2020-04-13T20:12:07.371" v="415" actId="478"/>
          <ac:spMkLst>
            <pc:docMk/>
            <pc:sldMk cId="4140124702" sldId="749"/>
            <ac:spMk id="17" creationId="{630F80DA-43A9-455C-AE31-A807CF8A2927}"/>
          </ac:spMkLst>
        </pc:spChg>
        <pc:spChg chg="del">
          <ac:chgData name="farouk abu hassanain" userId="319a4f4791f24b01" providerId="LiveId" clId="{AFEFBC0D-3902-41B2-8D16-017BFAC29AA0}" dt="2020-04-13T20:12:08.155" v="416" actId="478"/>
          <ac:spMkLst>
            <pc:docMk/>
            <pc:sldMk cId="4140124702" sldId="749"/>
            <ac:spMk id="46" creationId="{68B16D38-AB7F-4DD3-96AC-293F533D84A8}"/>
          </ac:spMkLst>
        </pc:spChg>
        <pc:spChg chg="mod">
          <ac:chgData name="farouk abu hassanain" userId="319a4f4791f24b01" providerId="LiveId" clId="{AFEFBC0D-3902-41B2-8D16-017BFAC29AA0}" dt="2020-04-13T20:10:18.123" v="401" actId="1076"/>
          <ac:spMkLst>
            <pc:docMk/>
            <pc:sldMk cId="4140124702" sldId="749"/>
            <ac:spMk id="53" creationId="{16CED25A-3047-41B4-B1A4-3FF01A5BDB47}"/>
          </ac:spMkLst>
        </pc:spChg>
        <pc:spChg chg="del">
          <ac:chgData name="farouk abu hassanain" userId="319a4f4791f24b01" providerId="LiveId" clId="{AFEFBC0D-3902-41B2-8D16-017BFAC29AA0}" dt="2020-04-13T20:12:11.120" v="417" actId="478"/>
          <ac:spMkLst>
            <pc:docMk/>
            <pc:sldMk cId="4140124702" sldId="749"/>
            <ac:spMk id="54" creationId="{1AE121A2-6027-4BA0-9FC5-9DC1B8132FDA}"/>
          </ac:spMkLst>
        </pc:spChg>
        <pc:spChg chg="add del">
          <ac:chgData name="farouk abu hassanain" userId="319a4f4791f24b01" providerId="LiveId" clId="{AFEFBC0D-3902-41B2-8D16-017BFAC29AA0}" dt="2020-04-13T20:10:27.832" v="403"/>
          <ac:spMkLst>
            <pc:docMk/>
            <pc:sldMk cId="4140124702" sldId="749"/>
            <ac:spMk id="63" creationId="{FF392BF4-A397-4046-A663-B34C1DC37381}"/>
          </ac:spMkLst>
        </pc:spChg>
        <pc:spChg chg="mod topLvl">
          <ac:chgData name="farouk abu hassanain" userId="319a4f4791f24b01" providerId="LiveId" clId="{AFEFBC0D-3902-41B2-8D16-017BFAC29AA0}" dt="2020-04-13T20:11:47.252" v="413" actId="208"/>
          <ac:spMkLst>
            <pc:docMk/>
            <pc:sldMk cId="4140124702" sldId="749"/>
            <ac:spMk id="67" creationId="{FFB13483-68B4-4602-8D8B-5C600906D198}"/>
          </ac:spMkLst>
        </pc:spChg>
        <pc:spChg chg="mod topLvl">
          <ac:chgData name="farouk abu hassanain" userId="319a4f4791f24b01" providerId="LiveId" clId="{AFEFBC0D-3902-41B2-8D16-017BFAC29AA0}" dt="2020-04-13T20:11:17.281" v="411" actId="164"/>
          <ac:spMkLst>
            <pc:docMk/>
            <pc:sldMk cId="4140124702" sldId="749"/>
            <ac:spMk id="68" creationId="{38521D9D-41D3-4EB5-A99C-120CEA648F7C}"/>
          </ac:spMkLst>
        </pc:spChg>
        <pc:spChg chg="add del mod">
          <ac:chgData name="farouk abu hassanain" userId="319a4f4791f24b01" providerId="LiveId" clId="{AFEFBC0D-3902-41B2-8D16-017BFAC29AA0}" dt="2020-04-13T20:15:19.340" v="560" actId="478"/>
          <ac:spMkLst>
            <pc:docMk/>
            <pc:sldMk cId="4140124702" sldId="749"/>
            <ac:spMk id="69" creationId="{35ED6260-9F5F-4E1F-986F-A14A4EC0C2EB}"/>
          </ac:spMkLst>
        </pc:spChg>
        <pc:spChg chg="mod">
          <ac:chgData name="farouk abu hassanain" userId="319a4f4791f24b01" providerId="LiveId" clId="{AFEFBC0D-3902-41B2-8D16-017BFAC29AA0}" dt="2020-04-13T20:13:17.065" v="424" actId="948"/>
          <ac:spMkLst>
            <pc:docMk/>
            <pc:sldMk cId="4140124702" sldId="749"/>
            <ac:spMk id="71" creationId="{2E824BEF-8863-4B6A-ABDB-D2925694751B}"/>
          </ac:spMkLst>
        </pc:spChg>
        <pc:spChg chg="mod">
          <ac:chgData name="farouk abu hassanain" userId="319a4f4791f24b01" providerId="LiveId" clId="{AFEFBC0D-3902-41B2-8D16-017BFAC29AA0}" dt="2020-04-13T20:13:17.065" v="424" actId="948"/>
          <ac:spMkLst>
            <pc:docMk/>
            <pc:sldMk cId="4140124702" sldId="749"/>
            <ac:spMk id="72" creationId="{B510F5B0-61C9-4F5E-843C-0DDFCDD8D7D1}"/>
          </ac:spMkLst>
        </pc:spChg>
        <pc:spChg chg="mod">
          <ac:chgData name="farouk abu hassanain" userId="319a4f4791f24b01" providerId="LiveId" clId="{AFEFBC0D-3902-41B2-8D16-017BFAC29AA0}" dt="2020-04-13T20:13:17.065" v="424" actId="948"/>
          <ac:spMkLst>
            <pc:docMk/>
            <pc:sldMk cId="4140124702" sldId="749"/>
            <ac:spMk id="73" creationId="{8329C1EC-3448-485F-A631-7D4D416BB316}"/>
          </ac:spMkLst>
        </pc:spChg>
        <pc:spChg chg="mod">
          <ac:chgData name="farouk abu hassanain" userId="319a4f4791f24b01" providerId="LiveId" clId="{AFEFBC0D-3902-41B2-8D16-017BFAC29AA0}" dt="2020-04-13T20:13:17.065" v="424" actId="948"/>
          <ac:spMkLst>
            <pc:docMk/>
            <pc:sldMk cId="4140124702" sldId="749"/>
            <ac:spMk id="74" creationId="{F9B76E67-1484-482B-8DBB-C485ACC1420B}"/>
          </ac:spMkLst>
        </pc:spChg>
        <pc:spChg chg="mod">
          <ac:chgData name="farouk abu hassanain" userId="319a4f4791f24b01" providerId="LiveId" clId="{AFEFBC0D-3902-41B2-8D16-017BFAC29AA0}" dt="2020-04-13T20:13:17.065" v="424" actId="948"/>
          <ac:spMkLst>
            <pc:docMk/>
            <pc:sldMk cId="4140124702" sldId="749"/>
            <ac:spMk id="75" creationId="{05303A52-AC83-4A46-96D0-0C56271D8325}"/>
          </ac:spMkLst>
        </pc:spChg>
        <pc:spChg chg="mod">
          <ac:chgData name="farouk abu hassanain" userId="319a4f4791f24b01" providerId="LiveId" clId="{AFEFBC0D-3902-41B2-8D16-017BFAC29AA0}" dt="2020-04-13T20:15:04.847" v="559" actId="1076"/>
          <ac:spMkLst>
            <pc:docMk/>
            <pc:sldMk cId="4140124702" sldId="749"/>
            <ac:spMk id="76" creationId="{7E1CBCBA-C310-4010-A02A-AE803B565CFC}"/>
          </ac:spMkLst>
        </pc:spChg>
        <pc:spChg chg="mod">
          <ac:chgData name="farouk abu hassanain" userId="319a4f4791f24b01" providerId="LiveId" clId="{AFEFBC0D-3902-41B2-8D16-017BFAC29AA0}" dt="2020-04-13T20:14:29.302" v="505" actId="2711"/>
          <ac:spMkLst>
            <pc:docMk/>
            <pc:sldMk cId="4140124702" sldId="749"/>
            <ac:spMk id="77" creationId="{747F92E8-1A51-48BE-BBF4-A0FDBE42E22B}"/>
          </ac:spMkLst>
        </pc:spChg>
        <pc:spChg chg="mod">
          <ac:chgData name="farouk abu hassanain" userId="319a4f4791f24b01" providerId="LiveId" clId="{AFEFBC0D-3902-41B2-8D16-017BFAC29AA0}" dt="2020-04-13T20:14:43.116" v="521" actId="2711"/>
          <ac:spMkLst>
            <pc:docMk/>
            <pc:sldMk cId="4140124702" sldId="749"/>
            <ac:spMk id="78" creationId="{8E683E67-47D1-442D-B042-20BD5E9C05F6}"/>
          </ac:spMkLst>
        </pc:spChg>
        <pc:spChg chg="mod">
          <ac:chgData name="farouk abu hassanain" userId="319a4f4791f24b01" providerId="LiveId" clId="{AFEFBC0D-3902-41B2-8D16-017BFAC29AA0}" dt="2020-04-13T20:13:45.500" v="452" actId="403"/>
          <ac:spMkLst>
            <pc:docMk/>
            <pc:sldMk cId="4140124702" sldId="749"/>
            <ac:spMk id="79" creationId="{C8687529-08B7-49DE-9D2C-9AC86DA0AC8D}"/>
          </ac:spMkLst>
        </pc:spChg>
        <pc:spChg chg="mod">
          <ac:chgData name="farouk abu hassanain" userId="319a4f4791f24b01" providerId="LiveId" clId="{AFEFBC0D-3902-41B2-8D16-017BFAC29AA0}" dt="2020-04-13T20:14:08.623" v="472" actId="255"/>
          <ac:spMkLst>
            <pc:docMk/>
            <pc:sldMk cId="4140124702" sldId="749"/>
            <ac:spMk id="80" creationId="{45127F80-68F3-4887-B937-7BEA3FBEFFBF}"/>
          </ac:spMkLst>
        </pc:spChg>
        <pc:spChg chg="mod">
          <ac:chgData name="farouk abu hassanain" userId="319a4f4791f24b01" providerId="LiveId" clId="{AFEFBC0D-3902-41B2-8D16-017BFAC29AA0}" dt="2020-04-13T20:13:17.065" v="424" actId="948"/>
          <ac:spMkLst>
            <pc:docMk/>
            <pc:sldMk cId="4140124702" sldId="749"/>
            <ac:spMk id="111" creationId="{33308BED-57CE-48B2-93CC-C7DAE9A355AE}"/>
          </ac:spMkLst>
        </pc:spChg>
        <pc:spChg chg="mod">
          <ac:chgData name="farouk abu hassanain" userId="319a4f4791f24b01" providerId="LiveId" clId="{AFEFBC0D-3902-41B2-8D16-017BFAC29AA0}" dt="2020-04-13T20:13:17.065" v="424" actId="948"/>
          <ac:spMkLst>
            <pc:docMk/>
            <pc:sldMk cId="4140124702" sldId="749"/>
            <ac:spMk id="112" creationId="{68607616-5E6F-46CE-8F78-8B523F0F1CAD}"/>
          </ac:spMkLst>
        </pc:spChg>
        <pc:spChg chg="mod">
          <ac:chgData name="farouk abu hassanain" userId="319a4f4791f24b01" providerId="LiveId" clId="{AFEFBC0D-3902-41B2-8D16-017BFAC29AA0}" dt="2020-04-13T20:13:17.065" v="424" actId="948"/>
          <ac:spMkLst>
            <pc:docMk/>
            <pc:sldMk cId="4140124702" sldId="749"/>
            <ac:spMk id="113" creationId="{2D1243D5-356C-4835-A2EB-77A9AC838AD5}"/>
          </ac:spMkLst>
        </pc:spChg>
        <pc:spChg chg="mod">
          <ac:chgData name="farouk abu hassanain" userId="319a4f4791f24b01" providerId="LiveId" clId="{AFEFBC0D-3902-41B2-8D16-017BFAC29AA0}" dt="2020-04-13T20:13:17.065" v="424" actId="948"/>
          <ac:spMkLst>
            <pc:docMk/>
            <pc:sldMk cId="4140124702" sldId="749"/>
            <ac:spMk id="114" creationId="{4C74F990-C7E2-4BA7-B69B-287E9789A247}"/>
          </ac:spMkLst>
        </pc:spChg>
        <pc:spChg chg="mod">
          <ac:chgData name="farouk abu hassanain" userId="319a4f4791f24b01" providerId="LiveId" clId="{AFEFBC0D-3902-41B2-8D16-017BFAC29AA0}" dt="2020-04-13T20:13:17.065" v="424" actId="948"/>
          <ac:spMkLst>
            <pc:docMk/>
            <pc:sldMk cId="4140124702" sldId="749"/>
            <ac:spMk id="115" creationId="{BDF3FF13-B3AE-4714-B98E-E5E084CE49AC}"/>
          </ac:spMkLst>
        </pc:spChg>
        <pc:spChg chg="mod">
          <ac:chgData name="farouk abu hassanain" userId="319a4f4791f24b01" providerId="LiveId" clId="{AFEFBC0D-3902-41B2-8D16-017BFAC29AA0}" dt="2020-04-13T20:13:17.065" v="424" actId="948"/>
          <ac:spMkLst>
            <pc:docMk/>
            <pc:sldMk cId="4140124702" sldId="749"/>
            <ac:spMk id="116" creationId="{98380101-1E0B-492C-BE49-C8FC7CE22DB6}"/>
          </ac:spMkLst>
        </pc:spChg>
        <pc:spChg chg="mod">
          <ac:chgData name="farouk abu hassanain" userId="319a4f4791f24b01" providerId="LiveId" clId="{AFEFBC0D-3902-41B2-8D16-017BFAC29AA0}" dt="2020-04-13T20:13:17.065" v="424" actId="948"/>
          <ac:spMkLst>
            <pc:docMk/>
            <pc:sldMk cId="4140124702" sldId="749"/>
            <ac:spMk id="117" creationId="{12303AA2-2E33-454A-A32D-D103C7C863C3}"/>
          </ac:spMkLst>
        </pc:spChg>
        <pc:spChg chg="mod">
          <ac:chgData name="farouk abu hassanain" userId="319a4f4791f24b01" providerId="LiveId" clId="{AFEFBC0D-3902-41B2-8D16-017BFAC29AA0}" dt="2020-04-13T20:13:17.065" v="424" actId="948"/>
          <ac:spMkLst>
            <pc:docMk/>
            <pc:sldMk cId="4140124702" sldId="749"/>
            <ac:spMk id="118" creationId="{70E08E33-8BE0-4472-BDC4-32A14950BD62}"/>
          </ac:spMkLst>
        </pc:spChg>
        <pc:spChg chg="mod">
          <ac:chgData name="farouk abu hassanain" userId="319a4f4791f24b01" providerId="LiveId" clId="{AFEFBC0D-3902-41B2-8D16-017BFAC29AA0}" dt="2020-04-13T20:13:17.065" v="424" actId="948"/>
          <ac:spMkLst>
            <pc:docMk/>
            <pc:sldMk cId="4140124702" sldId="749"/>
            <ac:spMk id="119" creationId="{F7F8530F-2346-46D3-9290-4E2CF3CA2D00}"/>
          </ac:spMkLst>
        </pc:spChg>
        <pc:spChg chg="mod">
          <ac:chgData name="farouk abu hassanain" userId="319a4f4791f24b01" providerId="LiveId" clId="{AFEFBC0D-3902-41B2-8D16-017BFAC29AA0}" dt="2020-04-13T20:13:17.065" v="424" actId="948"/>
          <ac:spMkLst>
            <pc:docMk/>
            <pc:sldMk cId="4140124702" sldId="749"/>
            <ac:spMk id="120" creationId="{8E66ED7F-1497-4F99-A773-783B572B40A0}"/>
          </ac:spMkLst>
        </pc:spChg>
        <pc:spChg chg="mod">
          <ac:chgData name="farouk abu hassanain" userId="319a4f4791f24b01" providerId="LiveId" clId="{AFEFBC0D-3902-41B2-8D16-017BFAC29AA0}" dt="2020-04-13T20:13:17.065" v="424" actId="948"/>
          <ac:spMkLst>
            <pc:docMk/>
            <pc:sldMk cId="4140124702" sldId="749"/>
            <ac:spMk id="121" creationId="{C664FF53-9B0B-4F57-9245-4749AF048A66}"/>
          </ac:spMkLst>
        </pc:spChg>
        <pc:spChg chg="mod">
          <ac:chgData name="farouk abu hassanain" userId="319a4f4791f24b01" providerId="LiveId" clId="{AFEFBC0D-3902-41B2-8D16-017BFAC29AA0}" dt="2020-04-13T20:13:17.065" v="424" actId="948"/>
          <ac:spMkLst>
            <pc:docMk/>
            <pc:sldMk cId="4140124702" sldId="749"/>
            <ac:spMk id="122" creationId="{15655B10-9B5F-4960-B4A6-5B9C3651FDA9}"/>
          </ac:spMkLst>
        </pc:spChg>
        <pc:spChg chg="mod">
          <ac:chgData name="farouk abu hassanain" userId="319a4f4791f24b01" providerId="LiveId" clId="{AFEFBC0D-3902-41B2-8D16-017BFAC29AA0}" dt="2020-04-13T20:13:17.065" v="424" actId="948"/>
          <ac:spMkLst>
            <pc:docMk/>
            <pc:sldMk cId="4140124702" sldId="749"/>
            <ac:spMk id="123" creationId="{70B80036-EC1C-4CE7-8CB9-1115B31E04ED}"/>
          </ac:spMkLst>
        </pc:spChg>
        <pc:spChg chg="mod">
          <ac:chgData name="farouk abu hassanain" userId="319a4f4791f24b01" providerId="LiveId" clId="{AFEFBC0D-3902-41B2-8D16-017BFAC29AA0}" dt="2020-04-13T20:13:17.065" v="424" actId="948"/>
          <ac:spMkLst>
            <pc:docMk/>
            <pc:sldMk cId="4140124702" sldId="749"/>
            <ac:spMk id="124" creationId="{24027EB8-D5A5-48D5-A108-C6E23FCE5D10}"/>
          </ac:spMkLst>
        </pc:spChg>
        <pc:spChg chg="mod">
          <ac:chgData name="farouk abu hassanain" userId="319a4f4791f24b01" providerId="LiveId" clId="{AFEFBC0D-3902-41B2-8D16-017BFAC29AA0}" dt="2020-04-13T20:13:17.065" v="424" actId="948"/>
          <ac:spMkLst>
            <pc:docMk/>
            <pc:sldMk cId="4140124702" sldId="749"/>
            <ac:spMk id="125" creationId="{9640B7EE-AAAF-4F03-96BA-AD65AB86A204}"/>
          </ac:spMkLst>
        </pc:spChg>
        <pc:spChg chg="mod">
          <ac:chgData name="farouk abu hassanain" userId="319a4f4791f24b01" providerId="LiveId" clId="{AFEFBC0D-3902-41B2-8D16-017BFAC29AA0}" dt="2020-04-13T20:13:17.065" v="424" actId="948"/>
          <ac:spMkLst>
            <pc:docMk/>
            <pc:sldMk cId="4140124702" sldId="749"/>
            <ac:spMk id="126" creationId="{F59EB163-B4B0-4323-94BD-E2C3C36E7F0D}"/>
          </ac:spMkLst>
        </pc:spChg>
        <pc:spChg chg="mod">
          <ac:chgData name="farouk abu hassanain" userId="319a4f4791f24b01" providerId="LiveId" clId="{AFEFBC0D-3902-41B2-8D16-017BFAC29AA0}" dt="2020-04-13T20:13:17.065" v="424" actId="948"/>
          <ac:spMkLst>
            <pc:docMk/>
            <pc:sldMk cId="4140124702" sldId="749"/>
            <ac:spMk id="127" creationId="{EF20DADA-8ED9-4C9E-99A6-4D8EC0BEE48A}"/>
          </ac:spMkLst>
        </pc:spChg>
        <pc:spChg chg="mod">
          <ac:chgData name="farouk abu hassanain" userId="319a4f4791f24b01" providerId="LiveId" clId="{AFEFBC0D-3902-41B2-8D16-017BFAC29AA0}" dt="2020-04-13T20:13:17.065" v="424" actId="948"/>
          <ac:spMkLst>
            <pc:docMk/>
            <pc:sldMk cId="4140124702" sldId="749"/>
            <ac:spMk id="128" creationId="{2DCE74DA-09D9-4B78-96CB-B9410259A525}"/>
          </ac:spMkLst>
        </pc:spChg>
        <pc:spChg chg="mod">
          <ac:chgData name="farouk abu hassanain" userId="319a4f4791f24b01" providerId="LiveId" clId="{AFEFBC0D-3902-41B2-8D16-017BFAC29AA0}" dt="2020-04-13T20:13:17.065" v="424" actId="948"/>
          <ac:spMkLst>
            <pc:docMk/>
            <pc:sldMk cId="4140124702" sldId="749"/>
            <ac:spMk id="129" creationId="{6DC5D9CD-747C-4EF3-AB09-B9598A98A65C}"/>
          </ac:spMkLst>
        </pc:spChg>
        <pc:spChg chg="mod">
          <ac:chgData name="farouk abu hassanain" userId="319a4f4791f24b01" providerId="LiveId" clId="{AFEFBC0D-3902-41B2-8D16-017BFAC29AA0}" dt="2020-04-13T20:13:17.065" v="424" actId="948"/>
          <ac:spMkLst>
            <pc:docMk/>
            <pc:sldMk cId="4140124702" sldId="749"/>
            <ac:spMk id="130" creationId="{947E16D9-539A-47C5-A4D5-CC82F5BBBAE1}"/>
          </ac:spMkLst>
        </pc:spChg>
        <pc:spChg chg="mod">
          <ac:chgData name="farouk abu hassanain" userId="319a4f4791f24b01" providerId="LiveId" clId="{AFEFBC0D-3902-41B2-8D16-017BFAC29AA0}" dt="2020-04-13T20:13:17.065" v="424" actId="948"/>
          <ac:spMkLst>
            <pc:docMk/>
            <pc:sldMk cId="4140124702" sldId="749"/>
            <ac:spMk id="131" creationId="{35EB5C6A-9C18-443D-B843-77C5E82DD377}"/>
          </ac:spMkLst>
        </pc:spChg>
        <pc:spChg chg="mod">
          <ac:chgData name="farouk abu hassanain" userId="319a4f4791f24b01" providerId="LiveId" clId="{AFEFBC0D-3902-41B2-8D16-017BFAC29AA0}" dt="2020-04-13T20:13:17.065" v="424" actId="948"/>
          <ac:spMkLst>
            <pc:docMk/>
            <pc:sldMk cId="4140124702" sldId="749"/>
            <ac:spMk id="132" creationId="{C2781EE7-5B05-4190-B19D-F2C868826CC8}"/>
          </ac:spMkLst>
        </pc:spChg>
        <pc:spChg chg="mod">
          <ac:chgData name="farouk abu hassanain" userId="319a4f4791f24b01" providerId="LiveId" clId="{AFEFBC0D-3902-41B2-8D16-017BFAC29AA0}" dt="2020-04-13T20:13:17.065" v="424" actId="948"/>
          <ac:spMkLst>
            <pc:docMk/>
            <pc:sldMk cId="4140124702" sldId="749"/>
            <ac:spMk id="133" creationId="{B06F3FC1-8F40-4ADF-B378-6B0DA9341EEB}"/>
          </ac:spMkLst>
        </pc:spChg>
        <pc:spChg chg="mod">
          <ac:chgData name="farouk abu hassanain" userId="319a4f4791f24b01" providerId="LiveId" clId="{AFEFBC0D-3902-41B2-8D16-017BFAC29AA0}" dt="2020-04-13T20:13:17.065" v="424" actId="948"/>
          <ac:spMkLst>
            <pc:docMk/>
            <pc:sldMk cId="4140124702" sldId="749"/>
            <ac:spMk id="134" creationId="{C2CC0D95-6070-4F83-8918-866F02AD9B27}"/>
          </ac:spMkLst>
        </pc:spChg>
        <pc:spChg chg="mod">
          <ac:chgData name="farouk abu hassanain" userId="319a4f4791f24b01" providerId="LiveId" clId="{AFEFBC0D-3902-41B2-8D16-017BFAC29AA0}" dt="2020-04-13T20:13:17.065" v="424" actId="948"/>
          <ac:spMkLst>
            <pc:docMk/>
            <pc:sldMk cId="4140124702" sldId="749"/>
            <ac:spMk id="135" creationId="{DF4F07B9-8109-491C-8666-7D5CD9481497}"/>
          </ac:spMkLst>
        </pc:spChg>
        <pc:spChg chg="mod">
          <ac:chgData name="farouk abu hassanain" userId="319a4f4791f24b01" providerId="LiveId" clId="{AFEFBC0D-3902-41B2-8D16-017BFAC29AA0}" dt="2020-04-13T20:13:17.065" v="424" actId="948"/>
          <ac:spMkLst>
            <pc:docMk/>
            <pc:sldMk cId="4140124702" sldId="749"/>
            <ac:spMk id="136" creationId="{AA0BC706-CA72-432D-831A-D771493EE9F3}"/>
          </ac:spMkLst>
        </pc:spChg>
        <pc:spChg chg="mod">
          <ac:chgData name="farouk abu hassanain" userId="319a4f4791f24b01" providerId="LiveId" clId="{AFEFBC0D-3902-41B2-8D16-017BFAC29AA0}" dt="2020-04-13T20:13:17.065" v="424" actId="948"/>
          <ac:spMkLst>
            <pc:docMk/>
            <pc:sldMk cId="4140124702" sldId="749"/>
            <ac:spMk id="137" creationId="{2996A657-15DD-4888-9F51-B47D2191799C}"/>
          </ac:spMkLst>
        </pc:spChg>
        <pc:spChg chg="mod">
          <ac:chgData name="farouk abu hassanain" userId="319a4f4791f24b01" providerId="LiveId" clId="{AFEFBC0D-3902-41B2-8D16-017BFAC29AA0}" dt="2020-04-13T20:13:17.065" v="424" actId="948"/>
          <ac:spMkLst>
            <pc:docMk/>
            <pc:sldMk cId="4140124702" sldId="749"/>
            <ac:spMk id="138" creationId="{BDEFD31D-EA19-4640-AA77-8CA314546F32}"/>
          </ac:spMkLst>
        </pc:spChg>
        <pc:spChg chg="mod">
          <ac:chgData name="farouk abu hassanain" userId="319a4f4791f24b01" providerId="LiveId" clId="{AFEFBC0D-3902-41B2-8D16-017BFAC29AA0}" dt="2020-04-13T20:13:17.065" v="424" actId="948"/>
          <ac:spMkLst>
            <pc:docMk/>
            <pc:sldMk cId="4140124702" sldId="749"/>
            <ac:spMk id="139" creationId="{4D1B7EAF-A4F0-43E7-A61B-6B55629AF979}"/>
          </ac:spMkLst>
        </pc:spChg>
        <pc:spChg chg="mod">
          <ac:chgData name="farouk abu hassanain" userId="319a4f4791f24b01" providerId="LiveId" clId="{AFEFBC0D-3902-41B2-8D16-017BFAC29AA0}" dt="2020-04-13T20:13:17.065" v="424" actId="948"/>
          <ac:spMkLst>
            <pc:docMk/>
            <pc:sldMk cId="4140124702" sldId="749"/>
            <ac:spMk id="140" creationId="{D895CEAB-FDA9-44D9-B88F-B6981570F575}"/>
          </ac:spMkLst>
        </pc:spChg>
        <pc:spChg chg="mod">
          <ac:chgData name="farouk abu hassanain" userId="319a4f4791f24b01" providerId="LiveId" clId="{AFEFBC0D-3902-41B2-8D16-017BFAC29AA0}" dt="2020-04-13T20:13:17.065" v="424" actId="948"/>
          <ac:spMkLst>
            <pc:docMk/>
            <pc:sldMk cId="4140124702" sldId="749"/>
            <ac:spMk id="141" creationId="{F3087341-20BF-4379-8225-92231EA79664}"/>
          </ac:spMkLst>
        </pc:spChg>
        <pc:spChg chg="mod">
          <ac:chgData name="farouk abu hassanain" userId="319a4f4791f24b01" providerId="LiveId" clId="{AFEFBC0D-3902-41B2-8D16-017BFAC29AA0}" dt="2020-04-13T20:13:17.065" v="424" actId="948"/>
          <ac:spMkLst>
            <pc:docMk/>
            <pc:sldMk cId="4140124702" sldId="749"/>
            <ac:spMk id="142" creationId="{37054F16-CD2D-4BAF-BC65-01A56BE10E85}"/>
          </ac:spMkLst>
        </pc:spChg>
        <pc:spChg chg="mod">
          <ac:chgData name="farouk abu hassanain" userId="319a4f4791f24b01" providerId="LiveId" clId="{AFEFBC0D-3902-41B2-8D16-017BFAC29AA0}" dt="2020-04-13T20:13:17.065" v="424" actId="948"/>
          <ac:spMkLst>
            <pc:docMk/>
            <pc:sldMk cId="4140124702" sldId="749"/>
            <ac:spMk id="143" creationId="{5B351F87-8B67-4486-813E-49233328254E}"/>
          </ac:spMkLst>
        </pc:spChg>
        <pc:spChg chg="mod">
          <ac:chgData name="farouk abu hassanain" userId="319a4f4791f24b01" providerId="LiveId" clId="{AFEFBC0D-3902-41B2-8D16-017BFAC29AA0}" dt="2020-04-13T20:13:17.065" v="424" actId="948"/>
          <ac:spMkLst>
            <pc:docMk/>
            <pc:sldMk cId="4140124702" sldId="749"/>
            <ac:spMk id="144" creationId="{E48064E1-FC3C-4D30-B92C-C8DA309B7545}"/>
          </ac:spMkLst>
        </pc:spChg>
        <pc:spChg chg="mod">
          <ac:chgData name="farouk abu hassanain" userId="319a4f4791f24b01" providerId="LiveId" clId="{AFEFBC0D-3902-41B2-8D16-017BFAC29AA0}" dt="2020-04-13T20:13:17.065" v="424" actId="948"/>
          <ac:spMkLst>
            <pc:docMk/>
            <pc:sldMk cId="4140124702" sldId="749"/>
            <ac:spMk id="145" creationId="{3DACF75D-70A9-4F1D-9185-E89F0D683A47}"/>
          </ac:spMkLst>
        </pc:spChg>
        <pc:spChg chg="mod">
          <ac:chgData name="farouk abu hassanain" userId="319a4f4791f24b01" providerId="LiveId" clId="{AFEFBC0D-3902-41B2-8D16-017BFAC29AA0}" dt="2020-04-13T20:13:17.065" v="424" actId="948"/>
          <ac:spMkLst>
            <pc:docMk/>
            <pc:sldMk cId="4140124702" sldId="749"/>
            <ac:spMk id="146" creationId="{D0894C8C-4542-4493-B246-B26DDB51EC83}"/>
          </ac:spMkLst>
        </pc:spChg>
        <pc:spChg chg="mod">
          <ac:chgData name="farouk abu hassanain" userId="319a4f4791f24b01" providerId="LiveId" clId="{AFEFBC0D-3902-41B2-8D16-017BFAC29AA0}" dt="2020-04-13T20:13:17.065" v="424" actId="948"/>
          <ac:spMkLst>
            <pc:docMk/>
            <pc:sldMk cId="4140124702" sldId="749"/>
            <ac:spMk id="147" creationId="{7D458F49-2F51-4284-AC59-55429BFE139C}"/>
          </ac:spMkLst>
        </pc:spChg>
        <pc:spChg chg="mod">
          <ac:chgData name="farouk abu hassanain" userId="319a4f4791f24b01" providerId="LiveId" clId="{AFEFBC0D-3902-41B2-8D16-017BFAC29AA0}" dt="2020-04-13T20:13:17.065" v="424" actId="948"/>
          <ac:spMkLst>
            <pc:docMk/>
            <pc:sldMk cId="4140124702" sldId="749"/>
            <ac:spMk id="148" creationId="{4A1BBF53-C38D-4899-810A-D6A62622238B}"/>
          </ac:spMkLst>
        </pc:spChg>
        <pc:spChg chg="mod">
          <ac:chgData name="farouk abu hassanain" userId="319a4f4791f24b01" providerId="LiveId" clId="{AFEFBC0D-3902-41B2-8D16-017BFAC29AA0}" dt="2020-04-13T20:13:17.065" v="424" actId="948"/>
          <ac:spMkLst>
            <pc:docMk/>
            <pc:sldMk cId="4140124702" sldId="749"/>
            <ac:spMk id="149" creationId="{C71D49BB-6EFD-4A26-98B3-CDC9D6D0152A}"/>
          </ac:spMkLst>
        </pc:spChg>
        <pc:grpChg chg="add mod">
          <ac:chgData name="farouk abu hassanain" userId="319a4f4791f24b01" providerId="LiveId" clId="{AFEFBC0D-3902-41B2-8D16-017BFAC29AA0}" dt="2020-04-13T20:04:50.824" v="384" actId="164"/>
          <ac:grpSpMkLst>
            <pc:docMk/>
            <pc:sldMk cId="4140124702" sldId="749"/>
            <ac:grpSpMk id="7" creationId="{BB6B0750-1DEC-4A35-A603-B796C78DECFF}"/>
          </ac:grpSpMkLst>
        </pc:grpChg>
        <pc:grpChg chg="add mod">
          <ac:chgData name="farouk abu hassanain" userId="319a4f4791f24b01" providerId="LiveId" clId="{AFEFBC0D-3902-41B2-8D16-017BFAC29AA0}" dt="2020-04-13T20:11:20.019" v="412" actId="1076"/>
          <ac:grpSpMkLst>
            <pc:docMk/>
            <pc:sldMk cId="4140124702" sldId="749"/>
            <ac:grpSpMk id="12" creationId="{7E0846B1-F941-49FF-A8E5-C1E2C5D5CEA1}"/>
          </ac:grpSpMkLst>
        </pc:grpChg>
        <pc:grpChg chg="del">
          <ac:chgData name="farouk abu hassanain" userId="319a4f4791f24b01" providerId="LiveId" clId="{AFEFBC0D-3902-41B2-8D16-017BFAC29AA0}" dt="2020-04-13T20:12:04.479" v="414" actId="478"/>
          <ac:grpSpMkLst>
            <pc:docMk/>
            <pc:sldMk cId="4140124702" sldId="749"/>
            <ac:grpSpMk id="47" creationId="{E142609F-B180-409C-A637-19A9B48ADCF5}"/>
          </ac:grpSpMkLst>
        </pc:grpChg>
        <pc:grpChg chg="add del mod">
          <ac:chgData name="farouk abu hassanain" userId="319a4f4791f24b01" providerId="LiveId" clId="{AFEFBC0D-3902-41B2-8D16-017BFAC29AA0}" dt="2020-04-13T20:10:49.276" v="406" actId="165"/>
          <ac:grpSpMkLst>
            <pc:docMk/>
            <pc:sldMk cId="4140124702" sldId="749"/>
            <ac:grpSpMk id="66" creationId="{6CE48FBD-FCD3-4CFD-930A-69D63ED8E2CE}"/>
          </ac:grpSpMkLst>
        </pc:grpChg>
        <pc:grpChg chg="add mod">
          <ac:chgData name="farouk abu hassanain" userId="319a4f4791f24b01" providerId="LiveId" clId="{AFEFBC0D-3902-41B2-8D16-017BFAC29AA0}" dt="2020-04-13T20:13:16.736" v="423" actId="14100"/>
          <ac:grpSpMkLst>
            <pc:docMk/>
            <pc:sldMk cId="4140124702" sldId="749"/>
            <ac:grpSpMk id="70" creationId="{5C051FDE-BF86-49E4-872C-9E8951315BFB}"/>
          </ac:grpSpMkLst>
        </pc:grpChg>
      </pc:sldChg>
      <pc:sldChg chg="addSp delSp modSp add setBg">
        <pc:chgData name="farouk abu hassanain" userId="319a4f4791f24b01" providerId="LiveId" clId="{AFEFBC0D-3902-41B2-8D16-017BFAC29AA0}" dt="2020-04-13T20:25:23.391" v="1361" actId="207"/>
        <pc:sldMkLst>
          <pc:docMk/>
          <pc:sldMk cId="2464664066" sldId="750"/>
        </pc:sldMkLst>
        <pc:spChg chg="mod">
          <ac:chgData name="farouk abu hassanain" userId="319a4f4791f24b01" providerId="LiveId" clId="{AFEFBC0D-3902-41B2-8D16-017BFAC29AA0}" dt="2020-04-13T20:15:28.270" v="563" actId="20577"/>
          <ac:spMkLst>
            <pc:docMk/>
            <pc:sldMk cId="2464664066" sldId="750"/>
            <ac:spMk id="4" creationId="{63633AA5-FD60-4A4D-B3C2-0921970BA2DC}"/>
          </ac:spMkLst>
        </pc:spChg>
        <pc:spChg chg="add mod">
          <ac:chgData name="farouk abu hassanain" userId="319a4f4791f24b01" providerId="LiveId" clId="{AFEFBC0D-3902-41B2-8D16-017BFAC29AA0}" dt="2020-04-13T20:17:09.115" v="600" actId="2710"/>
          <ac:spMkLst>
            <pc:docMk/>
            <pc:sldMk cId="2464664066" sldId="750"/>
            <ac:spMk id="9" creationId="{C4E41FC1-A775-4F6A-BA5A-2F308B8F395D}"/>
          </ac:spMkLst>
        </pc:spChg>
        <pc:spChg chg="add mod">
          <ac:chgData name="farouk abu hassanain" userId="319a4f4791f24b01" providerId="LiveId" clId="{AFEFBC0D-3902-41B2-8D16-017BFAC29AA0}" dt="2020-04-13T20:25:23.391" v="1361" actId="207"/>
          <ac:spMkLst>
            <pc:docMk/>
            <pc:sldMk cId="2464664066" sldId="750"/>
            <ac:spMk id="10" creationId="{8581B352-DD4A-4BD1-80D4-9DF21B65288B}"/>
          </ac:spMkLst>
        </pc:spChg>
        <pc:spChg chg="add mod">
          <ac:chgData name="farouk abu hassanain" userId="319a4f4791f24b01" providerId="LiveId" clId="{AFEFBC0D-3902-41B2-8D16-017BFAC29AA0}" dt="2020-04-13T20:23:59.368" v="1038" actId="1076"/>
          <ac:spMkLst>
            <pc:docMk/>
            <pc:sldMk cId="2464664066" sldId="750"/>
            <ac:spMk id="14" creationId="{393208B6-1B9C-4C26-B139-43F8E681538A}"/>
          </ac:spMkLst>
        </pc:spChg>
        <pc:spChg chg="add mod">
          <ac:chgData name="farouk abu hassanain" userId="319a4f4791f24b01" providerId="LiveId" clId="{AFEFBC0D-3902-41B2-8D16-017BFAC29AA0}" dt="2020-04-13T20:23:59.368" v="1038" actId="1076"/>
          <ac:spMkLst>
            <pc:docMk/>
            <pc:sldMk cId="2464664066" sldId="750"/>
            <ac:spMk id="15" creationId="{3EED0816-0A39-4C8D-BD04-44D481FFAD58}"/>
          </ac:spMkLst>
        </pc:spChg>
        <pc:spChg chg="mod">
          <ac:chgData name="farouk abu hassanain" userId="319a4f4791f24b01" providerId="LiveId" clId="{AFEFBC0D-3902-41B2-8D16-017BFAC29AA0}" dt="2020-04-13T20:16:09.452" v="587" actId="20577"/>
          <ac:spMkLst>
            <pc:docMk/>
            <pc:sldMk cId="2464664066" sldId="750"/>
            <ac:spMk id="53" creationId="{16CED25A-3047-41B4-B1A4-3FF01A5BDB47}"/>
          </ac:spMkLst>
        </pc:spChg>
        <pc:spChg chg="mod">
          <ac:chgData name="farouk abu hassanain" userId="319a4f4791f24b01" providerId="LiveId" clId="{AFEFBC0D-3902-41B2-8D16-017BFAC29AA0}" dt="2020-04-13T20:16:04.754" v="568" actId="20577"/>
          <ac:spMkLst>
            <pc:docMk/>
            <pc:sldMk cId="2464664066" sldId="750"/>
            <ac:spMk id="68" creationId="{38521D9D-41D3-4EB5-A99C-120CEA648F7C}"/>
          </ac:spMkLst>
        </pc:spChg>
        <pc:spChg chg="add del mod">
          <ac:chgData name="farouk abu hassanain" userId="319a4f4791f24b01" providerId="LiveId" clId="{AFEFBC0D-3902-41B2-8D16-017BFAC29AA0}" dt="2020-04-13T20:22:38.380" v="1014" actId="478"/>
          <ac:spMkLst>
            <pc:docMk/>
            <pc:sldMk cId="2464664066" sldId="750"/>
            <ac:spMk id="86" creationId="{56ABF320-CFC0-451F-9949-FB86677326B5}"/>
          </ac:spMkLst>
        </pc:spChg>
        <pc:spChg chg="del">
          <ac:chgData name="farouk abu hassanain" userId="319a4f4791f24b01" providerId="LiveId" clId="{AFEFBC0D-3902-41B2-8D16-017BFAC29AA0}" dt="2020-04-13T20:23:13.724" v="1028" actId="478"/>
          <ac:spMkLst>
            <pc:docMk/>
            <pc:sldMk cId="2464664066" sldId="750"/>
            <ac:spMk id="157" creationId="{A5D55A19-FF3B-4EF9-AE8A-45552A251524}"/>
          </ac:spMkLst>
        </pc:spChg>
        <pc:spChg chg="del">
          <ac:chgData name="farouk abu hassanain" userId="319a4f4791f24b01" providerId="LiveId" clId="{AFEFBC0D-3902-41B2-8D16-017BFAC29AA0}" dt="2020-04-13T20:23:13.724" v="1028" actId="478"/>
          <ac:spMkLst>
            <pc:docMk/>
            <pc:sldMk cId="2464664066" sldId="750"/>
            <ac:spMk id="161" creationId="{6F4CC064-9205-45B0-B635-A6C82CE3310C}"/>
          </ac:spMkLst>
        </pc:spChg>
        <pc:grpChg chg="del">
          <ac:chgData name="farouk abu hassanain" userId="319a4f4791f24b01" providerId="LiveId" clId="{AFEFBC0D-3902-41B2-8D16-017BFAC29AA0}" dt="2020-04-13T20:15:32.506" v="564" actId="478"/>
          <ac:grpSpMkLst>
            <pc:docMk/>
            <pc:sldMk cId="2464664066" sldId="750"/>
            <ac:grpSpMk id="70" creationId="{5C051FDE-BF86-49E4-872C-9E8951315BFB}"/>
          </ac:grpSpMkLst>
        </pc:grpChg>
        <pc:grpChg chg="add del mod">
          <ac:chgData name="farouk abu hassanain" userId="319a4f4791f24b01" providerId="LiveId" clId="{AFEFBC0D-3902-41B2-8D16-017BFAC29AA0}" dt="2020-04-13T20:19:09.129" v="617" actId="478"/>
          <ac:grpSpMkLst>
            <pc:docMk/>
            <pc:sldMk cId="2464664066" sldId="750"/>
            <ac:grpSpMk id="87" creationId="{927DD97D-A73E-4958-8419-2C57EDFED3A9}"/>
          </ac:grpSpMkLst>
        </pc:grpChg>
        <pc:grpChg chg="add mod">
          <ac:chgData name="farouk abu hassanain" userId="319a4f4791f24b01" providerId="LiveId" clId="{AFEFBC0D-3902-41B2-8D16-017BFAC29AA0}" dt="2020-04-13T20:19:44.600" v="629" actId="1038"/>
          <ac:grpSpMkLst>
            <pc:docMk/>
            <pc:sldMk cId="2464664066" sldId="750"/>
            <ac:grpSpMk id="155" creationId="{6023A33B-9160-461C-9F10-2CF1FDC1871B}"/>
          </ac:grpSpMkLst>
        </pc:grpChg>
        <pc:cxnChg chg="add mod">
          <ac:chgData name="farouk abu hassanain" userId="319a4f4791f24b01" providerId="LiveId" clId="{AFEFBC0D-3902-41B2-8D16-017BFAC29AA0}" dt="2020-04-13T20:22:01.564" v="1009" actId="14861"/>
          <ac:cxnSpMkLst>
            <pc:docMk/>
            <pc:sldMk cId="2464664066" sldId="750"/>
            <ac:cxnSpMk id="13" creationId="{B039E66E-DA67-4528-B888-A2F2663C96A3}"/>
          </ac:cxnSpMkLst>
        </pc:cxnChg>
      </pc:sldChg>
      <pc:sldChg chg="addSp delSp modSp add">
        <pc:chgData name="farouk abu hassanain" userId="319a4f4791f24b01" providerId="LiveId" clId="{AFEFBC0D-3902-41B2-8D16-017BFAC29AA0}" dt="2020-04-13T21:04:48.921" v="2241" actId="20577"/>
        <pc:sldMkLst>
          <pc:docMk/>
          <pc:sldMk cId="2174692696" sldId="751"/>
        </pc:sldMkLst>
        <pc:spChg chg="mod">
          <ac:chgData name="farouk abu hassanain" userId="319a4f4791f24b01" providerId="LiveId" clId="{AFEFBC0D-3902-41B2-8D16-017BFAC29AA0}" dt="2020-04-13T21:04:48.921" v="2241" actId="20577"/>
          <ac:spMkLst>
            <pc:docMk/>
            <pc:sldMk cId="2174692696" sldId="751"/>
            <ac:spMk id="4" creationId="{63633AA5-FD60-4A4D-B3C2-0921970BA2DC}"/>
          </ac:spMkLst>
        </pc:spChg>
        <pc:spChg chg="del">
          <ac:chgData name="farouk abu hassanain" userId="319a4f4791f24b01" providerId="LiveId" clId="{AFEFBC0D-3902-41B2-8D16-017BFAC29AA0}" dt="2020-04-13T20:25:53.955" v="1365" actId="478"/>
          <ac:spMkLst>
            <pc:docMk/>
            <pc:sldMk cId="2174692696" sldId="751"/>
            <ac:spMk id="9" creationId="{C4E41FC1-A775-4F6A-BA5A-2F308B8F395D}"/>
          </ac:spMkLst>
        </pc:spChg>
        <pc:spChg chg="mod">
          <ac:chgData name="farouk abu hassanain" userId="319a4f4791f24b01" providerId="LiveId" clId="{AFEFBC0D-3902-41B2-8D16-017BFAC29AA0}" dt="2020-04-13T20:26:29.376" v="1371" actId="1076"/>
          <ac:spMkLst>
            <pc:docMk/>
            <pc:sldMk cId="2174692696" sldId="751"/>
            <ac:spMk id="10" creationId="{8581B352-DD4A-4BD1-80D4-9DF21B65288B}"/>
          </ac:spMkLst>
        </pc:spChg>
        <pc:spChg chg="add mod">
          <ac:chgData name="farouk abu hassanain" userId="319a4f4791f24b01" providerId="LiveId" clId="{AFEFBC0D-3902-41B2-8D16-017BFAC29AA0}" dt="2020-04-13T20:27:03.912" v="1389" actId="1076"/>
          <ac:spMkLst>
            <pc:docMk/>
            <pc:sldMk cId="2174692696" sldId="751"/>
            <ac:spMk id="11" creationId="{C96FBCE9-7420-41E9-946D-FFD404956FCC}"/>
          </ac:spMkLst>
        </pc:spChg>
        <pc:spChg chg="del">
          <ac:chgData name="farouk abu hassanain" userId="319a4f4791f24b01" providerId="LiveId" clId="{AFEFBC0D-3902-41B2-8D16-017BFAC29AA0}" dt="2020-04-13T20:25:53.955" v="1365" actId="478"/>
          <ac:spMkLst>
            <pc:docMk/>
            <pc:sldMk cId="2174692696" sldId="751"/>
            <ac:spMk id="14" creationId="{393208B6-1B9C-4C26-B139-43F8E681538A}"/>
          </ac:spMkLst>
        </pc:spChg>
        <pc:spChg chg="del">
          <ac:chgData name="farouk abu hassanain" userId="319a4f4791f24b01" providerId="LiveId" clId="{AFEFBC0D-3902-41B2-8D16-017BFAC29AA0}" dt="2020-04-13T20:25:53.955" v="1365" actId="478"/>
          <ac:spMkLst>
            <pc:docMk/>
            <pc:sldMk cId="2174692696" sldId="751"/>
            <ac:spMk id="15" creationId="{3EED0816-0A39-4C8D-BD04-44D481FFAD58}"/>
          </ac:spMkLst>
        </pc:spChg>
        <pc:spChg chg="add del mod">
          <ac:chgData name="farouk abu hassanain" userId="319a4f4791f24b01" providerId="LiveId" clId="{AFEFBC0D-3902-41B2-8D16-017BFAC29AA0}" dt="2020-04-13T20:28:18.887" v="1422" actId="478"/>
          <ac:spMkLst>
            <pc:docMk/>
            <pc:sldMk cId="2174692696" sldId="751"/>
            <ac:spMk id="16" creationId="{CD811BAE-F17C-45D2-9D17-6A8BBA127410}"/>
          </ac:spMkLst>
        </pc:spChg>
        <pc:spChg chg="add mod">
          <ac:chgData name="farouk abu hassanain" userId="319a4f4791f24b01" providerId="LiveId" clId="{AFEFBC0D-3902-41B2-8D16-017BFAC29AA0}" dt="2020-04-13T20:29:11.643" v="1465" actId="14100"/>
          <ac:spMkLst>
            <pc:docMk/>
            <pc:sldMk cId="2174692696" sldId="751"/>
            <ac:spMk id="17" creationId="{4DDF9749-EBCA-4AF2-8EDB-A872AA7FCF1A}"/>
          </ac:spMkLst>
        </pc:spChg>
        <pc:spChg chg="add del mod">
          <ac:chgData name="farouk abu hassanain" userId="319a4f4791f24b01" providerId="LiveId" clId="{AFEFBC0D-3902-41B2-8D16-017BFAC29AA0}" dt="2020-04-13T20:31:21.226" v="1527" actId="478"/>
          <ac:spMkLst>
            <pc:docMk/>
            <pc:sldMk cId="2174692696" sldId="751"/>
            <ac:spMk id="38" creationId="{A2F9F491-7AEF-4299-AA03-69707B26F97B}"/>
          </ac:spMkLst>
        </pc:spChg>
        <pc:spChg chg="add mod ord">
          <ac:chgData name="farouk abu hassanain" userId="319a4f4791f24b01" providerId="LiveId" clId="{AFEFBC0D-3902-41B2-8D16-017BFAC29AA0}" dt="2020-04-13T20:29:16.249" v="1466" actId="14100"/>
          <ac:spMkLst>
            <pc:docMk/>
            <pc:sldMk cId="2174692696" sldId="751"/>
            <ac:spMk id="42" creationId="{D8980D27-EA06-4566-8F29-F858B2B62778}"/>
          </ac:spMkLst>
        </pc:spChg>
        <pc:spChg chg="mod">
          <ac:chgData name="farouk abu hassanain" userId="319a4f4791f24b01" providerId="LiveId" clId="{AFEFBC0D-3902-41B2-8D16-017BFAC29AA0}" dt="2020-04-13T20:31:25.393" v="1528" actId="1076"/>
          <ac:spMkLst>
            <pc:docMk/>
            <pc:sldMk cId="2174692696" sldId="751"/>
            <ac:spMk id="57" creationId="{7211EDBA-118F-4A49-A76B-EF4D5AD0D2B0}"/>
          </ac:spMkLst>
        </pc:spChg>
        <pc:spChg chg="mod">
          <ac:chgData name="farouk abu hassanain" userId="319a4f4791f24b01" providerId="LiveId" clId="{AFEFBC0D-3902-41B2-8D16-017BFAC29AA0}" dt="2020-04-13T20:31:35.204" v="1531" actId="1076"/>
          <ac:spMkLst>
            <pc:docMk/>
            <pc:sldMk cId="2174692696" sldId="751"/>
            <ac:spMk id="58" creationId="{066F2BC5-9585-4392-9E22-F7C118045159}"/>
          </ac:spMkLst>
        </pc:spChg>
        <pc:spChg chg="mod">
          <ac:chgData name="farouk abu hassanain" userId="319a4f4791f24b01" providerId="LiveId" clId="{AFEFBC0D-3902-41B2-8D16-017BFAC29AA0}" dt="2020-04-13T20:31:28.332" v="1529" actId="1076"/>
          <ac:spMkLst>
            <pc:docMk/>
            <pc:sldMk cId="2174692696" sldId="751"/>
            <ac:spMk id="59" creationId="{6C5298BF-68AD-4836-B5D0-AE54FAF1E044}"/>
          </ac:spMkLst>
        </pc:spChg>
        <pc:spChg chg="mod">
          <ac:chgData name="farouk abu hassanain" userId="319a4f4791f24b01" providerId="LiveId" clId="{AFEFBC0D-3902-41B2-8D16-017BFAC29AA0}" dt="2020-04-13T20:31:32.129" v="1530" actId="1076"/>
          <ac:spMkLst>
            <pc:docMk/>
            <pc:sldMk cId="2174692696" sldId="751"/>
            <ac:spMk id="60" creationId="{C456B0A1-5E3A-42EF-BB1C-2E5865519D26}"/>
          </ac:spMkLst>
        </pc:spChg>
        <pc:grpChg chg="add mod">
          <ac:chgData name="farouk abu hassanain" userId="319a4f4791f24b01" providerId="LiveId" clId="{AFEFBC0D-3902-41B2-8D16-017BFAC29AA0}" dt="2020-04-13T20:31:38.554" v="1532" actId="1076"/>
          <ac:grpSpMkLst>
            <pc:docMk/>
            <pc:sldMk cId="2174692696" sldId="751"/>
            <ac:grpSpMk id="43" creationId="{E82DB970-F0EA-4273-8887-87087B312954}"/>
          </ac:grpSpMkLst>
        </pc:grpChg>
        <pc:grpChg chg="del">
          <ac:chgData name="farouk abu hassanain" userId="319a4f4791f24b01" providerId="LiveId" clId="{AFEFBC0D-3902-41B2-8D16-017BFAC29AA0}" dt="2020-04-13T20:25:53.955" v="1365" actId="478"/>
          <ac:grpSpMkLst>
            <pc:docMk/>
            <pc:sldMk cId="2174692696" sldId="751"/>
            <ac:grpSpMk id="155" creationId="{6023A33B-9160-461C-9F10-2CF1FDC1871B}"/>
          </ac:grpSpMkLst>
        </pc:grpChg>
        <pc:cxnChg chg="del">
          <ac:chgData name="farouk abu hassanain" userId="319a4f4791f24b01" providerId="LiveId" clId="{AFEFBC0D-3902-41B2-8D16-017BFAC29AA0}" dt="2020-04-13T20:25:55.460" v="1366" actId="478"/>
          <ac:cxnSpMkLst>
            <pc:docMk/>
            <pc:sldMk cId="2174692696" sldId="751"/>
            <ac:cxnSpMk id="13" creationId="{B039E66E-DA67-4528-B888-A2F2663C96A3}"/>
          </ac:cxnSpMkLst>
        </pc:cxnChg>
      </pc:sldChg>
      <pc:sldChg chg="addSp delSp modSp add">
        <pc:chgData name="farouk abu hassanain" userId="319a4f4791f24b01" providerId="LiveId" clId="{AFEFBC0D-3902-41B2-8D16-017BFAC29AA0}" dt="2020-04-13T21:04:52.330" v="2243" actId="20577"/>
        <pc:sldMkLst>
          <pc:docMk/>
          <pc:sldMk cId="2049754084" sldId="752"/>
        </pc:sldMkLst>
        <pc:spChg chg="mod">
          <ac:chgData name="farouk abu hassanain" userId="319a4f4791f24b01" providerId="LiveId" clId="{AFEFBC0D-3902-41B2-8D16-017BFAC29AA0}" dt="2020-04-13T21:04:52.330" v="2243" actId="20577"/>
          <ac:spMkLst>
            <pc:docMk/>
            <pc:sldMk cId="2049754084" sldId="752"/>
            <ac:spMk id="4" creationId="{63633AA5-FD60-4A4D-B3C2-0921970BA2DC}"/>
          </ac:spMkLst>
        </pc:spChg>
        <pc:spChg chg="mod">
          <ac:chgData name="farouk abu hassanain" userId="319a4f4791f24b01" providerId="LiveId" clId="{AFEFBC0D-3902-41B2-8D16-017BFAC29AA0}" dt="2020-04-13T20:32:36.117" v="1552" actId="782"/>
          <ac:spMkLst>
            <pc:docMk/>
            <pc:sldMk cId="2049754084" sldId="752"/>
            <ac:spMk id="10" creationId="{8581B352-DD4A-4BD1-80D4-9DF21B65288B}"/>
          </ac:spMkLst>
        </pc:spChg>
        <pc:spChg chg="mod">
          <ac:chgData name="farouk abu hassanain" userId="319a4f4791f24b01" providerId="LiveId" clId="{AFEFBC0D-3902-41B2-8D16-017BFAC29AA0}" dt="2020-04-13T20:32:50.921" v="1558" actId="20577"/>
          <ac:spMkLst>
            <pc:docMk/>
            <pc:sldMk cId="2049754084" sldId="752"/>
            <ac:spMk id="11" creationId="{C96FBCE9-7420-41E9-946D-FFD404956FCC}"/>
          </ac:spMkLst>
        </pc:spChg>
        <pc:spChg chg="mod">
          <ac:chgData name="farouk abu hassanain" userId="319a4f4791f24b01" providerId="LiveId" clId="{AFEFBC0D-3902-41B2-8D16-017BFAC29AA0}" dt="2020-04-13T20:33:26.321" v="1595" actId="1076"/>
          <ac:spMkLst>
            <pc:docMk/>
            <pc:sldMk cId="2049754084" sldId="752"/>
            <ac:spMk id="17" creationId="{4DDF9749-EBCA-4AF2-8EDB-A872AA7FCF1A}"/>
          </ac:spMkLst>
        </pc:spChg>
        <pc:spChg chg="mod">
          <ac:chgData name="farouk abu hassanain" userId="319a4f4791f24b01" providerId="LiveId" clId="{AFEFBC0D-3902-41B2-8D16-017BFAC29AA0}" dt="2020-04-13T20:50:18.982" v="1941" actId="164"/>
          <ac:spMkLst>
            <pc:docMk/>
            <pc:sldMk cId="2049754084" sldId="752"/>
            <ac:spMk id="53" creationId="{16CED25A-3047-41B4-B1A4-3FF01A5BDB47}"/>
          </ac:spMkLst>
        </pc:spChg>
        <pc:spChg chg="mod">
          <ac:chgData name="farouk abu hassanain" userId="319a4f4791f24b01" providerId="LiveId" clId="{AFEFBC0D-3902-41B2-8D16-017BFAC29AA0}" dt="2020-04-13T20:33:06.853" v="1577" actId="20577"/>
          <ac:spMkLst>
            <pc:docMk/>
            <pc:sldMk cId="2049754084" sldId="752"/>
            <ac:spMk id="57" creationId="{7211EDBA-118F-4A49-A76B-EF4D5AD0D2B0}"/>
          </ac:spMkLst>
        </pc:spChg>
        <pc:spChg chg="mod">
          <ac:chgData name="farouk abu hassanain" userId="319a4f4791f24b01" providerId="LiveId" clId="{AFEFBC0D-3902-41B2-8D16-017BFAC29AA0}" dt="2020-04-13T20:33:10.348" v="1584" actId="20577"/>
          <ac:spMkLst>
            <pc:docMk/>
            <pc:sldMk cId="2049754084" sldId="752"/>
            <ac:spMk id="58" creationId="{066F2BC5-9585-4392-9E22-F7C118045159}"/>
          </ac:spMkLst>
        </pc:spChg>
        <pc:spChg chg="mod">
          <ac:chgData name="farouk abu hassanain" userId="319a4f4791f24b01" providerId="LiveId" clId="{AFEFBC0D-3902-41B2-8D16-017BFAC29AA0}" dt="2020-04-13T20:33:03.983" v="1570" actId="20577"/>
          <ac:spMkLst>
            <pc:docMk/>
            <pc:sldMk cId="2049754084" sldId="752"/>
            <ac:spMk id="59" creationId="{6C5298BF-68AD-4836-B5D0-AE54FAF1E044}"/>
          </ac:spMkLst>
        </pc:spChg>
        <pc:spChg chg="mod">
          <ac:chgData name="farouk abu hassanain" userId="319a4f4791f24b01" providerId="LiveId" clId="{AFEFBC0D-3902-41B2-8D16-017BFAC29AA0}" dt="2020-04-13T20:33:13.554" v="1591" actId="20577"/>
          <ac:spMkLst>
            <pc:docMk/>
            <pc:sldMk cId="2049754084" sldId="752"/>
            <ac:spMk id="60" creationId="{C456B0A1-5E3A-42EF-BB1C-2E5865519D26}"/>
          </ac:spMkLst>
        </pc:spChg>
        <pc:spChg chg="add del mod">
          <ac:chgData name="farouk abu hassanain" userId="319a4f4791f24b01" providerId="LiveId" clId="{AFEFBC0D-3902-41B2-8D16-017BFAC29AA0}" dt="2020-04-13T20:33:16.649" v="1592" actId="478"/>
          <ac:spMkLst>
            <pc:docMk/>
            <pc:sldMk cId="2049754084" sldId="752"/>
            <ac:spMk id="89" creationId="{1FB3E6B4-E985-481C-B05D-26F62A0D2725}"/>
          </ac:spMkLst>
        </pc:spChg>
        <pc:grpChg chg="mod">
          <ac:chgData name="farouk abu hassanain" userId="319a4f4791f24b01" providerId="LiveId" clId="{AFEFBC0D-3902-41B2-8D16-017BFAC29AA0}" dt="2020-04-13T20:50:18.982" v="1941" actId="164"/>
          <ac:grpSpMkLst>
            <pc:docMk/>
            <pc:sldMk cId="2049754084" sldId="752"/>
            <ac:grpSpMk id="6" creationId="{44FE5257-7CA8-42A2-916D-759EE97631F4}"/>
          </ac:grpSpMkLst>
        </pc:grpChg>
        <pc:grpChg chg="add mod">
          <ac:chgData name="farouk abu hassanain" userId="319a4f4791f24b01" providerId="LiveId" clId="{AFEFBC0D-3902-41B2-8D16-017BFAC29AA0}" dt="2020-04-13T20:50:18.982" v="1941" actId="164"/>
          <ac:grpSpMkLst>
            <pc:docMk/>
            <pc:sldMk cId="2049754084" sldId="752"/>
            <ac:grpSpMk id="9" creationId="{17739169-1479-454C-A8F4-848139F0F2A3}"/>
          </ac:grpSpMkLst>
        </pc:grpChg>
        <pc:grpChg chg="mod">
          <ac:chgData name="farouk abu hassanain" userId="319a4f4791f24b01" providerId="LiveId" clId="{AFEFBC0D-3902-41B2-8D16-017BFAC29AA0}" dt="2020-04-13T20:33:19.962" v="1593" actId="1076"/>
          <ac:grpSpMkLst>
            <pc:docMk/>
            <pc:sldMk cId="2049754084" sldId="752"/>
            <ac:grpSpMk id="43" creationId="{E82DB970-F0EA-4273-8887-87087B312954}"/>
          </ac:grpSpMkLst>
        </pc:grpChg>
      </pc:sldChg>
      <pc:sldChg chg="addSp delSp modSp add modAnim">
        <pc:chgData name="farouk abu hassanain" userId="319a4f4791f24b01" providerId="LiveId" clId="{AFEFBC0D-3902-41B2-8D16-017BFAC29AA0}" dt="2020-04-13T21:06:48.768" v="2275" actId="20577"/>
        <pc:sldMkLst>
          <pc:docMk/>
          <pc:sldMk cId="4156084133" sldId="753"/>
        </pc:sldMkLst>
        <pc:spChg chg="mod">
          <ac:chgData name="farouk abu hassanain" userId="319a4f4791f24b01" providerId="LiveId" clId="{AFEFBC0D-3902-41B2-8D16-017BFAC29AA0}" dt="2020-04-13T21:04:54.810" v="2245" actId="20577"/>
          <ac:spMkLst>
            <pc:docMk/>
            <pc:sldMk cId="4156084133" sldId="753"/>
            <ac:spMk id="4" creationId="{63633AA5-FD60-4A4D-B3C2-0921970BA2DC}"/>
          </ac:spMkLst>
        </pc:spChg>
        <pc:spChg chg="del">
          <ac:chgData name="farouk abu hassanain" userId="319a4f4791f24b01" providerId="LiveId" clId="{AFEFBC0D-3902-41B2-8D16-017BFAC29AA0}" dt="2020-04-13T20:34:14.442" v="1624" actId="478"/>
          <ac:spMkLst>
            <pc:docMk/>
            <pc:sldMk cId="4156084133" sldId="753"/>
            <ac:spMk id="10" creationId="{8581B352-DD4A-4BD1-80D4-9DF21B65288B}"/>
          </ac:spMkLst>
        </pc:spChg>
        <pc:spChg chg="del">
          <ac:chgData name="farouk abu hassanain" userId="319a4f4791f24b01" providerId="LiveId" clId="{AFEFBC0D-3902-41B2-8D16-017BFAC29AA0}" dt="2020-04-13T20:34:17.634" v="1625" actId="478"/>
          <ac:spMkLst>
            <pc:docMk/>
            <pc:sldMk cId="4156084133" sldId="753"/>
            <ac:spMk id="11" creationId="{C96FBCE9-7420-41E9-946D-FFD404956FCC}"/>
          </ac:spMkLst>
        </pc:spChg>
        <pc:spChg chg="add mod">
          <ac:chgData name="farouk abu hassanain" userId="319a4f4791f24b01" providerId="LiveId" clId="{AFEFBC0D-3902-41B2-8D16-017BFAC29AA0}" dt="2020-04-13T20:39:13.476" v="1729" actId="164"/>
          <ac:spMkLst>
            <pc:docMk/>
            <pc:sldMk cId="4156084133" sldId="753"/>
            <ac:spMk id="14" creationId="{AE422C2B-3646-4307-9A1C-58CC4CB07D4E}"/>
          </ac:spMkLst>
        </pc:spChg>
        <pc:spChg chg="add mod">
          <ac:chgData name="farouk abu hassanain" userId="319a4f4791f24b01" providerId="LiveId" clId="{AFEFBC0D-3902-41B2-8D16-017BFAC29AA0}" dt="2020-04-13T20:39:13.476" v="1729" actId="164"/>
          <ac:spMkLst>
            <pc:docMk/>
            <pc:sldMk cId="4156084133" sldId="753"/>
            <ac:spMk id="15" creationId="{A66FBCDC-4F02-424B-8DC7-145C1AA3823B}"/>
          </ac:spMkLst>
        </pc:spChg>
        <pc:spChg chg="add mod">
          <ac:chgData name="farouk abu hassanain" userId="319a4f4791f24b01" providerId="LiveId" clId="{AFEFBC0D-3902-41B2-8D16-017BFAC29AA0}" dt="2020-04-13T20:39:13.476" v="1729" actId="164"/>
          <ac:spMkLst>
            <pc:docMk/>
            <pc:sldMk cId="4156084133" sldId="753"/>
            <ac:spMk id="16" creationId="{4DB7596A-FB41-4124-94EB-3A4FE4355E0A}"/>
          </ac:spMkLst>
        </pc:spChg>
        <pc:spChg chg="mod">
          <ac:chgData name="farouk abu hassanain" userId="319a4f4791f24b01" providerId="LiveId" clId="{AFEFBC0D-3902-41B2-8D16-017BFAC29AA0}" dt="2020-04-13T20:50:48.550" v="1947" actId="1076"/>
          <ac:spMkLst>
            <pc:docMk/>
            <pc:sldMk cId="4156084133" sldId="753"/>
            <ac:spMk id="17" creationId="{4DDF9749-EBCA-4AF2-8EDB-A872AA7FCF1A}"/>
          </ac:spMkLst>
        </pc:spChg>
        <pc:spChg chg="add mod">
          <ac:chgData name="farouk abu hassanain" userId="319a4f4791f24b01" providerId="LiveId" clId="{AFEFBC0D-3902-41B2-8D16-017BFAC29AA0}" dt="2020-04-13T20:39:13.476" v="1729" actId="164"/>
          <ac:spMkLst>
            <pc:docMk/>
            <pc:sldMk cId="4156084133" sldId="753"/>
            <ac:spMk id="18" creationId="{89F6A9FC-0A8A-4CA5-809F-45D1B0D775D3}"/>
          </ac:spMkLst>
        </pc:spChg>
        <pc:spChg chg="add del mod">
          <ac:chgData name="farouk abu hassanain" userId="319a4f4791f24b01" providerId="LiveId" clId="{AFEFBC0D-3902-41B2-8D16-017BFAC29AA0}" dt="2020-04-13T20:49:49.274" v="1940" actId="478"/>
          <ac:spMkLst>
            <pc:docMk/>
            <pc:sldMk cId="4156084133" sldId="753"/>
            <ac:spMk id="20" creationId="{D968FFBB-5D79-43ED-A718-D37AC21667FA}"/>
          </ac:spMkLst>
        </pc:spChg>
        <pc:spChg chg="del mod">
          <ac:chgData name="farouk abu hassanain" userId="319a4f4791f24b01" providerId="LiveId" clId="{AFEFBC0D-3902-41B2-8D16-017BFAC29AA0}" dt="2020-04-13T20:34:21.317" v="1627" actId="478"/>
          <ac:spMkLst>
            <pc:docMk/>
            <pc:sldMk cId="4156084133" sldId="753"/>
            <ac:spMk id="42" creationId="{D8980D27-EA06-4566-8F29-F858B2B62778}"/>
          </ac:spMkLst>
        </pc:spChg>
        <pc:spChg chg="del mod">
          <ac:chgData name="farouk abu hassanain" userId="319a4f4791f24b01" providerId="LiveId" clId="{AFEFBC0D-3902-41B2-8D16-017BFAC29AA0}" dt="2020-04-13T20:51:05.473" v="1951" actId="478"/>
          <ac:spMkLst>
            <pc:docMk/>
            <pc:sldMk cId="4156084133" sldId="753"/>
            <ac:spMk id="53" creationId="{16CED25A-3047-41B4-B1A4-3FF01A5BDB47}"/>
          </ac:spMkLst>
        </pc:spChg>
        <pc:spChg chg="mod">
          <ac:chgData name="farouk abu hassanain" userId="319a4f4791f24b01" providerId="LiveId" clId="{AFEFBC0D-3902-41B2-8D16-017BFAC29AA0}" dt="2020-04-13T21:06:48.768" v="2275" actId="20577"/>
          <ac:spMkLst>
            <pc:docMk/>
            <pc:sldMk cId="4156084133" sldId="753"/>
            <ac:spMk id="68" creationId="{38521D9D-41D3-4EB5-A99C-120CEA648F7C}"/>
          </ac:spMkLst>
        </pc:spChg>
        <pc:spChg chg="add del mod">
          <ac:chgData name="farouk abu hassanain" userId="319a4f4791f24b01" providerId="LiveId" clId="{AFEFBC0D-3902-41B2-8D16-017BFAC29AA0}" dt="2020-04-13T20:36:46.593" v="1691" actId="478"/>
          <ac:spMkLst>
            <pc:docMk/>
            <pc:sldMk cId="4156084133" sldId="753"/>
            <ac:spMk id="89" creationId="{46DAC56E-E96A-49A4-9D09-2A8DDFF54E10}"/>
          </ac:spMkLst>
        </pc:spChg>
        <pc:spChg chg="add mod">
          <ac:chgData name="farouk abu hassanain" userId="319a4f4791f24b01" providerId="LiveId" clId="{AFEFBC0D-3902-41B2-8D16-017BFAC29AA0}" dt="2020-04-13T20:35:27.702" v="1669" actId="20577"/>
          <ac:spMkLst>
            <pc:docMk/>
            <pc:sldMk cId="4156084133" sldId="753"/>
            <ac:spMk id="90" creationId="{9CA54B81-36E3-44B6-B8DC-AF85992505C7}"/>
          </ac:spMkLst>
        </pc:spChg>
        <pc:spChg chg="add mod topLvl">
          <ac:chgData name="farouk abu hassanain" userId="319a4f4791f24b01" providerId="LiveId" clId="{AFEFBC0D-3902-41B2-8D16-017BFAC29AA0}" dt="2020-04-13T20:36:28.744" v="1684" actId="164"/>
          <ac:spMkLst>
            <pc:docMk/>
            <pc:sldMk cId="4156084133" sldId="753"/>
            <ac:spMk id="91" creationId="{7E3A5BF5-0F32-456E-A0A4-AF5112706F8B}"/>
          </ac:spMkLst>
        </pc:spChg>
        <pc:spChg chg="add mod topLvl">
          <ac:chgData name="farouk abu hassanain" userId="319a4f4791f24b01" providerId="LiveId" clId="{AFEFBC0D-3902-41B2-8D16-017BFAC29AA0}" dt="2020-04-13T20:36:28.744" v="1684" actId="164"/>
          <ac:spMkLst>
            <pc:docMk/>
            <pc:sldMk cId="4156084133" sldId="753"/>
            <ac:spMk id="92" creationId="{E42BAEBF-79BD-4A05-8BD6-A6BB9322514C}"/>
          </ac:spMkLst>
        </pc:spChg>
        <pc:spChg chg="add mod topLvl">
          <ac:chgData name="farouk abu hassanain" userId="319a4f4791f24b01" providerId="LiveId" clId="{AFEFBC0D-3902-41B2-8D16-017BFAC29AA0}" dt="2020-04-13T20:36:28.744" v="1684" actId="164"/>
          <ac:spMkLst>
            <pc:docMk/>
            <pc:sldMk cId="4156084133" sldId="753"/>
            <ac:spMk id="93" creationId="{CD895278-A058-42EA-9244-FEBCDE00CB76}"/>
          </ac:spMkLst>
        </pc:spChg>
        <pc:spChg chg="add del mod topLvl">
          <ac:chgData name="farouk abu hassanain" userId="319a4f4791f24b01" providerId="LiveId" clId="{AFEFBC0D-3902-41B2-8D16-017BFAC29AA0}" dt="2020-04-13T20:36:21.041" v="1681" actId="478"/>
          <ac:spMkLst>
            <pc:docMk/>
            <pc:sldMk cId="4156084133" sldId="753"/>
            <ac:spMk id="94" creationId="{B70F6CDC-F4CA-4FF4-A729-61A3B0ADF465}"/>
          </ac:spMkLst>
        </pc:spChg>
        <pc:spChg chg="add del mod topLvl">
          <ac:chgData name="farouk abu hassanain" userId="319a4f4791f24b01" providerId="LiveId" clId="{AFEFBC0D-3902-41B2-8D16-017BFAC29AA0}" dt="2020-04-13T20:36:23.078" v="1683" actId="478"/>
          <ac:spMkLst>
            <pc:docMk/>
            <pc:sldMk cId="4156084133" sldId="753"/>
            <ac:spMk id="95" creationId="{87BF0F69-81D1-49A7-B141-F87F97B347BC}"/>
          </ac:spMkLst>
        </pc:spChg>
        <pc:spChg chg="add del mod topLvl">
          <ac:chgData name="farouk abu hassanain" userId="319a4f4791f24b01" providerId="LiveId" clId="{AFEFBC0D-3902-41B2-8D16-017BFAC29AA0}" dt="2020-04-13T20:36:22.123" v="1682" actId="478"/>
          <ac:spMkLst>
            <pc:docMk/>
            <pc:sldMk cId="4156084133" sldId="753"/>
            <ac:spMk id="96" creationId="{7852FAEE-CF8C-4A87-B5FE-8479AB89D4C3}"/>
          </ac:spMkLst>
        </pc:spChg>
        <pc:spChg chg="add mod">
          <ac:chgData name="farouk abu hassanain" userId="319a4f4791f24b01" providerId="LiveId" clId="{AFEFBC0D-3902-41B2-8D16-017BFAC29AA0}" dt="2020-04-13T20:39:13.476" v="1729" actId="164"/>
          <ac:spMkLst>
            <pc:docMk/>
            <pc:sldMk cId="4156084133" sldId="753"/>
            <ac:spMk id="97" creationId="{4C93F0C1-4AFA-457C-BBA1-DAE14BE9B1B4}"/>
          </ac:spMkLst>
        </pc:spChg>
        <pc:spChg chg="add mod">
          <ac:chgData name="farouk abu hassanain" userId="319a4f4791f24b01" providerId="LiveId" clId="{AFEFBC0D-3902-41B2-8D16-017BFAC29AA0}" dt="2020-04-13T20:39:13.476" v="1729" actId="164"/>
          <ac:spMkLst>
            <pc:docMk/>
            <pc:sldMk cId="4156084133" sldId="753"/>
            <ac:spMk id="98" creationId="{A2ABE49F-DF56-4632-819F-F5F93B28F96F}"/>
          </ac:spMkLst>
        </pc:spChg>
        <pc:spChg chg="add mod">
          <ac:chgData name="farouk abu hassanain" userId="319a4f4791f24b01" providerId="LiveId" clId="{AFEFBC0D-3902-41B2-8D16-017BFAC29AA0}" dt="2020-04-13T20:51:19.567" v="1980" actId="14100"/>
          <ac:spMkLst>
            <pc:docMk/>
            <pc:sldMk cId="4156084133" sldId="753"/>
            <ac:spMk id="104" creationId="{D9D761F5-8F2F-4AE8-9229-80AD2832D05C}"/>
          </ac:spMkLst>
        </pc:spChg>
        <pc:grpChg chg="del">
          <ac:chgData name="farouk abu hassanain" userId="319a4f4791f24b01" providerId="LiveId" clId="{AFEFBC0D-3902-41B2-8D16-017BFAC29AA0}" dt="2020-04-13T20:50:23.505" v="1942" actId="478"/>
          <ac:grpSpMkLst>
            <pc:docMk/>
            <pc:sldMk cId="4156084133" sldId="753"/>
            <ac:grpSpMk id="6" creationId="{44FE5257-7CA8-42A2-916D-759EE97631F4}"/>
          </ac:grpSpMkLst>
        </pc:grpChg>
        <pc:grpChg chg="add del mod">
          <ac:chgData name="farouk abu hassanain" userId="319a4f4791f24b01" providerId="LiveId" clId="{AFEFBC0D-3902-41B2-8D16-017BFAC29AA0}" dt="2020-04-13T20:36:17.913" v="1680" actId="165"/>
          <ac:grpSpMkLst>
            <pc:docMk/>
            <pc:sldMk cId="4156084133" sldId="753"/>
            <ac:grpSpMk id="9" creationId="{5DD5BA32-4406-401C-A29D-9A1030EAA801}"/>
          </ac:grpSpMkLst>
        </pc:grpChg>
        <pc:grpChg chg="add mod">
          <ac:chgData name="farouk abu hassanain" userId="319a4f4791f24b01" providerId="LiveId" clId="{AFEFBC0D-3902-41B2-8D16-017BFAC29AA0}" dt="2020-04-13T20:39:13.476" v="1729" actId="164"/>
          <ac:grpSpMkLst>
            <pc:docMk/>
            <pc:sldMk cId="4156084133" sldId="753"/>
            <ac:grpSpMk id="13" creationId="{70D41FE1-198D-4A21-987F-C857C10E59EB}"/>
          </ac:grpSpMkLst>
        </pc:grpChg>
        <pc:grpChg chg="add mod">
          <ac:chgData name="farouk abu hassanain" userId="319a4f4791f24b01" providerId="LiveId" clId="{AFEFBC0D-3902-41B2-8D16-017BFAC29AA0}" dt="2020-04-13T20:39:13.476" v="1729" actId="164"/>
          <ac:grpSpMkLst>
            <pc:docMk/>
            <pc:sldMk cId="4156084133" sldId="753"/>
            <ac:grpSpMk id="19" creationId="{2F53067A-B9D5-4769-A488-7523E4DA774E}"/>
          </ac:grpSpMkLst>
        </pc:grpChg>
        <pc:grpChg chg="del">
          <ac:chgData name="farouk abu hassanain" userId="319a4f4791f24b01" providerId="LiveId" clId="{AFEFBC0D-3902-41B2-8D16-017BFAC29AA0}" dt="2020-04-13T20:34:56.315" v="1640" actId="478"/>
          <ac:grpSpMkLst>
            <pc:docMk/>
            <pc:sldMk cId="4156084133" sldId="753"/>
            <ac:grpSpMk id="43" creationId="{E82DB970-F0EA-4273-8887-87087B312954}"/>
          </ac:grpSpMkLst>
        </pc:grpChg>
        <pc:grpChg chg="add">
          <ac:chgData name="farouk abu hassanain" userId="319a4f4791f24b01" providerId="LiveId" clId="{AFEFBC0D-3902-41B2-8D16-017BFAC29AA0}" dt="2020-04-13T20:50:26.375" v="1943"/>
          <ac:grpSpMkLst>
            <pc:docMk/>
            <pc:sldMk cId="4156084133" sldId="753"/>
            <ac:grpSpMk id="99" creationId="{240DF873-3FEE-4B6F-873A-D9F5851247B5}"/>
          </ac:grpSpMkLst>
        </pc:grpChg>
      </pc:sldChg>
      <pc:sldChg chg="addSp delSp modSp add">
        <pc:chgData name="farouk abu hassanain" userId="319a4f4791f24b01" providerId="LiveId" clId="{AFEFBC0D-3902-41B2-8D16-017BFAC29AA0}" dt="2020-04-13T21:06:52.755" v="2277" actId="20577"/>
        <pc:sldMkLst>
          <pc:docMk/>
          <pc:sldMk cId="2067131646" sldId="754"/>
        </pc:sldMkLst>
        <pc:spChg chg="mod">
          <ac:chgData name="farouk abu hassanain" userId="319a4f4791f24b01" providerId="LiveId" clId="{AFEFBC0D-3902-41B2-8D16-017BFAC29AA0}" dt="2020-04-13T21:04:58.873" v="2247" actId="20577"/>
          <ac:spMkLst>
            <pc:docMk/>
            <pc:sldMk cId="2067131646" sldId="754"/>
            <ac:spMk id="4" creationId="{63633AA5-FD60-4A4D-B3C2-0921970BA2DC}"/>
          </ac:spMkLst>
        </pc:spChg>
        <pc:spChg chg="del">
          <ac:chgData name="farouk abu hassanain" userId="319a4f4791f24b01" providerId="LiveId" clId="{AFEFBC0D-3902-41B2-8D16-017BFAC29AA0}" dt="2020-04-13T20:39:26.728" v="1733" actId="478"/>
          <ac:spMkLst>
            <pc:docMk/>
            <pc:sldMk cId="2067131646" sldId="754"/>
            <ac:spMk id="17" creationId="{4DDF9749-EBCA-4AF2-8EDB-A872AA7FCF1A}"/>
          </ac:spMkLst>
        </pc:spChg>
        <pc:spChg chg="add mod">
          <ac:chgData name="farouk abu hassanain" userId="319a4f4791f24b01" providerId="LiveId" clId="{AFEFBC0D-3902-41B2-8D16-017BFAC29AA0}" dt="2020-04-13T20:48:05.171" v="1922" actId="164"/>
          <ac:spMkLst>
            <pc:docMk/>
            <pc:sldMk cId="2067131646" sldId="754"/>
            <ac:spMk id="20" creationId="{24B75DBE-C828-434E-8083-8C24E076B1BE}"/>
          </ac:spMkLst>
        </pc:spChg>
        <pc:spChg chg="add mod">
          <ac:chgData name="farouk abu hassanain" userId="319a4f4791f24b01" providerId="LiveId" clId="{AFEFBC0D-3902-41B2-8D16-017BFAC29AA0}" dt="2020-04-13T20:48:10.819" v="1923" actId="164"/>
          <ac:spMkLst>
            <pc:docMk/>
            <pc:sldMk cId="2067131646" sldId="754"/>
            <ac:spMk id="21" creationId="{2756D4D2-82C3-45E3-987F-29916946B820}"/>
          </ac:spMkLst>
        </pc:spChg>
        <pc:spChg chg="add mod">
          <ac:chgData name="farouk abu hassanain" userId="319a4f4791f24b01" providerId="LiveId" clId="{AFEFBC0D-3902-41B2-8D16-017BFAC29AA0}" dt="2020-04-13T20:48:05.171" v="1922" actId="164"/>
          <ac:spMkLst>
            <pc:docMk/>
            <pc:sldMk cId="2067131646" sldId="754"/>
            <ac:spMk id="22" creationId="{CBB097C7-D76C-40E8-BB83-CEA690808600}"/>
          </ac:spMkLst>
        </pc:spChg>
        <pc:spChg chg="add mod">
          <ac:chgData name="farouk abu hassanain" userId="319a4f4791f24b01" providerId="LiveId" clId="{AFEFBC0D-3902-41B2-8D16-017BFAC29AA0}" dt="2020-04-13T20:48:10.819" v="1923" actId="164"/>
          <ac:spMkLst>
            <pc:docMk/>
            <pc:sldMk cId="2067131646" sldId="754"/>
            <ac:spMk id="23" creationId="{412BD180-C7BB-4951-AB04-395E994A51DB}"/>
          </ac:spMkLst>
        </pc:spChg>
        <pc:spChg chg="add mod">
          <ac:chgData name="farouk abu hassanain" userId="319a4f4791f24b01" providerId="LiveId" clId="{AFEFBC0D-3902-41B2-8D16-017BFAC29AA0}" dt="2020-04-13T20:48:05.171" v="1922" actId="164"/>
          <ac:spMkLst>
            <pc:docMk/>
            <pc:sldMk cId="2067131646" sldId="754"/>
            <ac:spMk id="24" creationId="{5F9AFFAF-E3F8-448E-B5DC-F6059DADA2FB}"/>
          </ac:spMkLst>
        </pc:spChg>
        <pc:spChg chg="add mod">
          <ac:chgData name="farouk abu hassanain" userId="319a4f4791f24b01" providerId="LiveId" clId="{AFEFBC0D-3902-41B2-8D16-017BFAC29AA0}" dt="2020-04-13T20:48:10.819" v="1923" actId="164"/>
          <ac:spMkLst>
            <pc:docMk/>
            <pc:sldMk cId="2067131646" sldId="754"/>
            <ac:spMk id="25" creationId="{76247545-5381-4260-B681-04311C05A1F1}"/>
          </ac:spMkLst>
        </pc:spChg>
        <pc:spChg chg="add del mod">
          <ac:chgData name="farouk abu hassanain" userId="319a4f4791f24b01" providerId="LiveId" clId="{AFEFBC0D-3902-41B2-8D16-017BFAC29AA0}" dt="2020-04-13T20:44:09.368" v="1879" actId="478"/>
          <ac:spMkLst>
            <pc:docMk/>
            <pc:sldMk cId="2067131646" sldId="754"/>
            <ac:spMk id="28" creationId="{999130DD-13AA-4ECD-9502-D4674166A02C}"/>
          </ac:spMkLst>
        </pc:spChg>
        <pc:spChg chg="mod topLvl">
          <ac:chgData name="farouk abu hassanain" userId="319a4f4791f24b01" providerId="LiveId" clId="{AFEFBC0D-3902-41B2-8D16-017BFAC29AA0}" dt="2020-04-13T20:48:05.171" v="1922" actId="164"/>
          <ac:spMkLst>
            <pc:docMk/>
            <pc:sldMk cId="2067131646" sldId="754"/>
            <ac:spMk id="30" creationId="{4F15AEED-83EE-4AF7-A34A-10BEAB918E82}"/>
          </ac:spMkLst>
        </pc:spChg>
        <pc:spChg chg="add del mod topLvl">
          <ac:chgData name="farouk abu hassanain" userId="319a4f4791f24b01" providerId="LiveId" clId="{AFEFBC0D-3902-41B2-8D16-017BFAC29AA0}" dt="2020-04-13T20:48:05.171" v="1922" actId="164"/>
          <ac:spMkLst>
            <pc:docMk/>
            <pc:sldMk cId="2067131646" sldId="754"/>
            <ac:spMk id="31" creationId="{6BDC5ED9-C980-4D93-9785-A5E811AACABF}"/>
          </ac:spMkLst>
        </pc:spChg>
        <pc:spChg chg="mod topLvl">
          <ac:chgData name="farouk abu hassanain" userId="319a4f4791f24b01" providerId="LiveId" clId="{AFEFBC0D-3902-41B2-8D16-017BFAC29AA0}" dt="2020-04-13T20:48:05.171" v="1922" actId="164"/>
          <ac:spMkLst>
            <pc:docMk/>
            <pc:sldMk cId="2067131646" sldId="754"/>
            <ac:spMk id="32" creationId="{81441562-7EDB-4E52-9544-BB59FE66C6C9}"/>
          </ac:spMkLst>
        </pc:spChg>
        <pc:spChg chg="mod topLvl">
          <ac:chgData name="farouk abu hassanain" userId="319a4f4791f24b01" providerId="LiveId" clId="{AFEFBC0D-3902-41B2-8D16-017BFAC29AA0}" dt="2020-04-13T20:48:05.171" v="1922" actId="164"/>
          <ac:spMkLst>
            <pc:docMk/>
            <pc:sldMk cId="2067131646" sldId="754"/>
            <ac:spMk id="33" creationId="{9C2DB430-AC65-4E72-A9A2-73DE31DA6D43}"/>
          </ac:spMkLst>
        </pc:spChg>
        <pc:spChg chg="del">
          <ac:chgData name="farouk abu hassanain" userId="319a4f4791f24b01" providerId="LiveId" clId="{AFEFBC0D-3902-41B2-8D16-017BFAC29AA0}" dt="2020-04-13T20:41:39.353" v="1748" actId="478"/>
          <ac:spMkLst>
            <pc:docMk/>
            <pc:sldMk cId="2067131646" sldId="754"/>
            <ac:spMk id="34" creationId="{22BF2DF5-227C-4E1C-8DA5-B3B5BCAF6BC9}"/>
          </ac:spMkLst>
        </pc:spChg>
        <pc:spChg chg="del">
          <ac:chgData name="farouk abu hassanain" userId="319a4f4791f24b01" providerId="LiveId" clId="{AFEFBC0D-3902-41B2-8D16-017BFAC29AA0}" dt="2020-04-13T20:41:33.385" v="1747" actId="478"/>
          <ac:spMkLst>
            <pc:docMk/>
            <pc:sldMk cId="2067131646" sldId="754"/>
            <ac:spMk id="40" creationId="{2BE4F22E-667C-4BD9-A0D5-588BD2A3C856}"/>
          </ac:spMkLst>
        </pc:spChg>
        <pc:spChg chg="del">
          <ac:chgData name="farouk abu hassanain" userId="319a4f4791f24b01" providerId="LiveId" clId="{AFEFBC0D-3902-41B2-8D16-017BFAC29AA0}" dt="2020-04-13T20:41:33.385" v="1747" actId="478"/>
          <ac:spMkLst>
            <pc:docMk/>
            <pc:sldMk cId="2067131646" sldId="754"/>
            <ac:spMk id="42" creationId="{07D0EAE1-EF00-46DE-9C36-24AF91966113}"/>
          </ac:spMkLst>
        </pc:spChg>
        <pc:spChg chg="del">
          <ac:chgData name="farouk abu hassanain" userId="319a4f4791f24b01" providerId="LiveId" clId="{AFEFBC0D-3902-41B2-8D16-017BFAC29AA0}" dt="2020-04-13T20:41:33.385" v="1747" actId="478"/>
          <ac:spMkLst>
            <pc:docMk/>
            <pc:sldMk cId="2067131646" sldId="754"/>
            <ac:spMk id="43" creationId="{93171375-A3EB-44FF-A9B9-62526002202B}"/>
          </ac:spMkLst>
        </pc:spChg>
        <pc:spChg chg="del">
          <ac:chgData name="farouk abu hassanain" userId="319a4f4791f24b01" providerId="LiveId" clId="{AFEFBC0D-3902-41B2-8D16-017BFAC29AA0}" dt="2020-04-13T20:41:33.385" v="1747" actId="478"/>
          <ac:spMkLst>
            <pc:docMk/>
            <pc:sldMk cId="2067131646" sldId="754"/>
            <ac:spMk id="44" creationId="{1E29ADB5-5C59-45C4-9E61-B113421A2196}"/>
          </ac:spMkLst>
        </pc:spChg>
        <pc:spChg chg="del mod topLvl">
          <ac:chgData name="farouk abu hassanain" userId="319a4f4791f24b01" providerId="LiveId" clId="{AFEFBC0D-3902-41B2-8D16-017BFAC29AA0}" dt="2020-04-13T20:44:48.645" v="1886" actId="478"/>
          <ac:spMkLst>
            <pc:docMk/>
            <pc:sldMk cId="2067131646" sldId="754"/>
            <ac:spMk id="49" creationId="{F7559D40-FA70-49EF-8795-3189D628F439}"/>
          </ac:spMkLst>
        </pc:spChg>
        <pc:spChg chg="del">
          <ac:chgData name="farouk abu hassanain" userId="319a4f4791f24b01" providerId="LiveId" clId="{AFEFBC0D-3902-41B2-8D16-017BFAC29AA0}" dt="2020-04-13T20:50:31.519" v="1944" actId="478"/>
          <ac:spMkLst>
            <pc:docMk/>
            <pc:sldMk cId="2067131646" sldId="754"/>
            <ac:spMk id="53" creationId="{16CED25A-3047-41B4-B1A4-3FF01A5BDB47}"/>
          </ac:spMkLst>
        </pc:spChg>
        <pc:spChg chg="mod">
          <ac:chgData name="farouk abu hassanain" userId="319a4f4791f24b01" providerId="LiveId" clId="{AFEFBC0D-3902-41B2-8D16-017BFAC29AA0}" dt="2020-04-13T21:06:52.755" v="2277" actId="20577"/>
          <ac:spMkLst>
            <pc:docMk/>
            <pc:sldMk cId="2067131646" sldId="754"/>
            <ac:spMk id="68" creationId="{38521D9D-41D3-4EB5-A99C-120CEA648F7C}"/>
          </ac:spMkLst>
        </pc:spChg>
        <pc:spChg chg="mod topLvl">
          <ac:chgData name="farouk abu hassanain" userId="319a4f4791f24b01" providerId="LiveId" clId="{AFEFBC0D-3902-41B2-8D16-017BFAC29AA0}" dt="2020-04-13T20:48:05.171" v="1922" actId="164"/>
          <ac:spMkLst>
            <pc:docMk/>
            <pc:sldMk cId="2067131646" sldId="754"/>
            <ac:spMk id="74" creationId="{BF2634BD-F7DD-46D7-8078-32C336CD4080}"/>
          </ac:spMkLst>
        </pc:spChg>
        <pc:spChg chg="mod topLvl">
          <ac:chgData name="farouk abu hassanain" userId="319a4f4791f24b01" providerId="LiveId" clId="{AFEFBC0D-3902-41B2-8D16-017BFAC29AA0}" dt="2020-04-13T20:48:05.171" v="1922" actId="164"/>
          <ac:spMkLst>
            <pc:docMk/>
            <pc:sldMk cId="2067131646" sldId="754"/>
            <ac:spMk id="75" creationId="{95F3AD14-EBD3-4128-BACE-F0EA7E37BB76}"/>
          </ac:spMkLst>
        </pc:spChg>
        <pc:spChg chg="mod topLvl">
          <ac:chgData name="farouk abu hassanain" userId="319a4f4791f24b01" providerId="LiveId" clId="{AFEFBC0D-3902-41B2-8D16-017BFAC29AA0}" dt="2020-04-13T20:48:05.171" v="1922" actId="164"/>
          <ac:spMkLst>
            <pc:docMk/>
            <pc:sldMk cId="2067131646" sldId="754"/>
            <ac:spMk id="76" creationId="{2001E60D-63A8-4135-9919-719880E8126F}"/>
          </ac:spMkLst>
        </pc:spChg>
        <pc:spChg chg="mod topLvl">
          <ac:chgData name="farouk abu hassanain" userId="319a4f4791f24b01" providerId="LiveId" clId="{AFEFBC0D-3902-41B2-8D16-017BFAC29AA0}" dt="2020-04-13T20:48:05.171" v="1922" actId="164"/>
          <ac:spMkLst>
            <pc:docMk/>
            <pc:sldMk cId="2067131646" sldId="754"/>
            <ac:spMk id="77" creationId="{0C9E4340-061F-49CC-985E-C42C48CD25F1}"/>
          </ac:spMkLst>
        </pc:spChg>
        <pc:spChg chg="mod topLvl">
          <ac:chgData name="farouk abu hassanain" userId="319a4f4791f24b01" providerId="LiveId" clId="{AFEFBC0D-3902-41B2-8D16-017BFAC29AA0}" dt="2020-04-13T20:48:05.171" v="1922" actId="164"/>
          <ac:spMkLst>
            <pc:docMk/>
            <pc:sldMk cId="2067131646" sldId="754"/>
            <ac:spMk id="78" creationId="{F53149D7-1136-470A-83F0-2220B7375980}"/>
          </ac:spMkLst>
        </pc:spChg>
        <pc:spChg chg="mod topLvl">
          <ac:chgData name="farouk abu hassanain" userId="319a4f4791f24b01" providerId="LiveId" clId="{AFEFBC0D-3902-41B2-8D16-017BFAC29AA0}" dt="2020-04-13T20:48:05.171" v="1922" actId="164"/>
          <ac:spMkLst>
            <pc:docMk/>
            <pc:sldMk cId="2067131646" sldId="754"/>
            <ac:spMk id="79" creationId="{8EA681D9-5615-4CAB-9CA0-40207F51EB9A}"/>
          </ac:spMkLst>
        </pc:spChg>
        <pc:spChg chg="mod">
          <ac:chgData name="farouk abu hassanain" userId="319a4f4791f24b01" providerId="LiveId" clId="{AFEFBC0D-3902-41B2-8D16-017BFAC29AA0}" dt="2020-04-13T20:39:41.817" v="1734" actId="1076"/>
          <ac:spMkLst>
            <pc:docMk/>
            <pc:sldMk cId="2067131646" sldId="754"/>
            <ac:spMk id="90" creationId="{9CA54B81-36E3-44B6-B8DC-AF85992505C7}"/>
          </ac:spMkLst>
        </pc:spChg>
        <pc:spChg chg="add mod">
          <ac:chgData name="farouk abu hassanain" userId="319a4f4791f24b01" providerId="LiveId" clId="{AFEFBC0D-3902-41B2-8D16-017BFAC29AA0}" dt="2020-04-13T20:51:42.699" v="1993" actId="1076"/>
          <ac:spMkLst>
            <pc:docMk/>
            <pc:sldMk cId="2067131646" sldId="754"/>
            <ac:spMk id="96" creationId="{AE93CF3C-F267-43AE-B444-A3E6C3D9E2FA}"/>
          </ac:spMkLst>
        </pc:spChg>
        <pc:grpChg chg="del">
          <ac:chgData name="farouk abu hassanain" userId="319a4f4791f24b01" providerId="LiveId" clId="{AFEFBC0D-3902-41B2-8D16-017BFAC29AA0}" dt="2020-04-13T20:50:31.519" v="1944" actId="478"/>
          <ac:grpSpMkLst>
            <pc:docMk/>
            <pc:sldMk cId="2067131646" sldId="754"/>
            <ac:grpSpMk id="6" creationId="{44FE5257-7CA8-42A2-916D-759EE97631F4}"/>
          </ac:grpSpMkLst>
        </pc:grpChg>
        <pc:grpChg chg="add del mod">
          <ac:chgData name="farouk abu hassanain" userId="319a4f4791f24b01" providerId="LiveId" clId="{AFEFBC0D-3902-41B2-8D16-017BFAC29AA0}" dt="2020-04-13T20:42:40.173" v="1849" actId="165"/>
          <ac:grpSpMkLst>
            <pc:docMk/>
            <pc:sldMk cId="2067131646" sldId="754"/>
            <ac:grpSpMk id="9" creationId="{C174A6E1-5B35-45AC-B180-B44AF58BEBC9}"/>
          </ac:grpSpMkLst>
        </pc:grpChg>
        <pc:grpChg chg="add del mod">
          <ac:chgData name="farouk abu hassanain" userId="319a4f4791f24b01" providerId="LiveId" clId="{AFEFBC0D-3902-41B2-8D16-017BFAC29AA0}" dt="2020-04-13T20:42:33.319" v="1848" actId="165"/>
          <ac:grpSpMkLst>
            <pc:docMk/>
            <pc:sldMk cId="2067131646" sldId="754"/>
            <ac:grpSpMk id="10" creationId="{D9D87054-7F7F-4A27-9FC5-5EAEE568B0A1}"/>
          </ac:grpSpMkLst>
        </pc:grpChg>
        <pc:grpChg chg="add del mod">
          <ac:chgData name="farouk abu hassanain" userId="319a4f4791f24b01" providerId="LiveId" clId="{AFEFBC0D-3902-41B2-8D16-017BFAC29AA0}" dt="2020-04-13T20:42:33.319" v="1848" actId="165"/>
          <ac:grpSpMkLst>
            <pc:docMk/>
            <pc:sldMk cId="2067131646" sldId="754"/>
            <ac:grpSpMk id="11" creationId="{F140F662-B206-4939-89D5-E73D64BDF50F}"/>
          </ac:grpSpMkLst>
        </pc:grpChg>
        <pc:grpChg chg="del">
          <ac:chgData name="farouk abu hassanain" userId="319a4f4791f24b01" providerId="LiveId" clId="{AFEFBC0D-3902-41B2-8D16-017BFAC29AA0}" dt="2020-04-13T20:39:24.809" v="1732" actId="478"/>
          <ac:grpSpMkLst>
            <pc:docMk/>
            <pc:sldMk cId="2067131646" sldId="754"/>
            <ac:grpSpMk id="19" creationId="{2F53067A-B9D5-4769-A488-7523E4DA774E}"/>
          </ac:grpSpMkLst>
        </pc:grpChg>
        <pc:grpChg chg="add mod">
          <ac:chgData name="farouk abu hassanain" userId="319a4f4791f24b01" providerId="LiveId" clId="{AFEFBC0D-3902-41B2-8D16-017BFAC29AA0}" dt="2020-04-13T20:48:13.240" v="1924" actId="164"/>
          <ac:grpSpMkLst>
            <pc:docMk/>
            <pc:sldMk cId="2067131646" sldId="754"/>
            <ac:grpSpMk id="26" creationId="{FE761549-50F0-4BAE-AA05-1F7C4F2140D7}"/>
          </ac:grpSpMkLst>
        </pc:grpChg>
        <pc:grpChg chg="add mod">
          <ac:chgData name="farouk abu hassanain" userId="319a4f4791f24b01" providerId="LiveId" clId="{AFEFBC0D-3902-41B2-8D16-017BFAC29AA0}" dt="2020-04-13T20:48:13.240" v="1924" actId="164"/>
          <ac:grpSpMkLst>
            <pc:docMk/>
            <pc:sldMk cId="2067131646" sldId="754"/>
            <ac:grpSpMk id="27" creationId="{91DAD215-9981-4560-9A16-CA75930D5ED5}"/>
          </ac:grpSpMkLst>
        </pc:grpChg>
        <pc:grpChg chg="add del mod">
          <ac:chgData name="farouk abu hassanain" userId="319a4f4791f24b01" providerId="LiveId" clId="{AFEFBC0D-3902-41B2-8D16-017BFAC29AA0}" dt="2020-04-13T20:41:46.697" v="1749" actId="165"/>
          <ac:grpSpMkLst>
            <pc:docMk/>
            <pc:sldMk cId="2067131646" sldId="754"/>
            <ac:grpSpMk id="29" creationId="{F6C7A430-60AA-4DF0-B2E2-E4CDB8C06622}"/>
          </ac:grpSpMkLst>
        </pc:grpChg>
        <pc:grpChg chg="del mod topLvl">
          <ac:chgData name="farouk abu hassanain" userId="319a4f4791f24b01" providerId="LiveId" clId="{AFEFBC0D-3902-41B2-8D16-017BFAC29AA0}" dt="2020-04-13T20:42:45.985" v="1850" actId="165"/>
          <ac:grpSpMkLst>
            <pc:docMk/>
            <pc:sldMk cId="2067131646" sldId="754"/>
            <ac:grpSpMk id="35" creationId="{0FDCC4DC-AA2A-4D75-B3E4-A41B4177FC10}"/>
          </ac:grpSpMkLst>
        </pc:grpChg>
        <pc:grpChg chg="del mod topLvl">
          <ac:chgData name="farouk abu hassanain" userId="319a4f4791f24b01" providerId="LiveId" clId="{AFEFBC0D-3902-41B2-8D16-017BFAC29AA0}" dt="2020-04-13T20:42:49.984" v="1851" actId="165"/>
          <ac:grpSpMkLst>
            <pc:docMk/>
            <pc:sldMk cId="2067131646" sldId="754"/>
            <ac:grpSpMk id="36" creationId="{A60D3BCE-39A9-46E9-9254-FA6C48DD9FE3}"/>
          </ac:grpSpMkLst>
        </pc:grpChg>
        <pc:grpChg chg="del mod topLvl">
          <ac:chgData name="farouk abu hassanain" userId="319a4f4791f24b01" providerId="LiveId" clId="{AFEFBC0D-3902-41B2-8D16-017BFAC29AA0}" dt="2020-04-13T20:42:58.530" v="1852" actId="165"/>
          <ac:grpSpMkLst>
            <pc:docMk/>
            <pc:sldMk cId="2067131646" sldId="754"/>
            <ac:grpSpMk id="37" creationId="{B3CE21C8-1DBB-4B77-804C-1F30FF7C0375}"/>
          </ac:grpSpMkLst>
        </pc:grpChg>
        <pc:grpChg chg="del mod topLvl">
          <ac:chgData name="farouk abu hassanain" userId="319a4f4791f24b01" providerId="LiveId" clId="{AFEFBC0D-3902-41B2-8D16-017BFAC29AA0}" dt="2020-04-13T20:41:48.934" v="1750" actId="478"/>
          <ac:grpSpMkLst>
            <pc:docMk/>
            <pc:sldMk cId="2067131646" sldId="754"/>
            <ac:grpSpMk id="38" creationId="{645065E2-2811-4486-BC2E-A26B94D7DC37}"/>
          </ac:grpSpMkLst>
        </pc:grpChg>
        <pc:grpChg chg="del mod topLvl">
          <ac:chgData name="farouk abu hassanain" userId="319a4f4791f24b01" providerId="LiveId" clId="{AFEFBC0D-3902-41B2-8D16-017BFAC29AA0}" dt="2020-04-13T20:44:40.232" v="1885" actId="478"/>
          <ac:grpSpMkLst>
            <pc:docMk/>
            <pc:sldMk cId="2067131646" sldId="754"/>
            <ac:grpSpMk id="48" creationId="{5B6453F2-DE17-43F2-AEB2-D8A6524311F6}"/>
          </ac:grpSpMkLst>
        </pc:grpChg>
        <pc:grpChg chg="del mod topLvl">
          <ac:chgData name="farouk abu hassanain" userId="319a4f4791f24b01" providerId="LiveId" clId="{AFEFBC0D-3902-41B2-8D16-017BFAC29AA0}" dt="2020-04-13T20:41:48.934" v="1750" actId="478"/>
          <ac:grpSpMkLst>
            <pc:docMk/>
            <pc:sldMk cId="2067131646" sldId="754"/>
            <ac:grpSpMk id="50" creationId="{BCBE93F9-9707-46EA-86CE-1D7BE95E3826}"/>
          </ac:grpSpMkLst>
        </pc:grpChg>
        <pc:grpChg chg="del mod topLvl">
          <ac:chgData name="farouk abu hassanain" userId="319a4f4791f24b01" providerId="LiveId" clId="{AFEFBC0D-3902-41B2-8D16-017BFAC29AA0}" dt="2020-04-13T20:44:37.863" v="1884" actId="478"/>
          <ac:grpSpMkLst>
            <pc:docMk/>
            <pc:sldMk cId="2067131646" sldId="754"/>
            <ac:grpSpMk id="51" creationId="{32B784DD-F9B0-4C42-A5E6-0A3848DF43E1}"/>
          </ac:grpSpMkLst>
        </pc:grpChg>
        <pc:grpChg chg="add mod">
          <ac:chgData name="farouk abu hassanain" userId="319a4f4791f24b01" providerId="LiveId" clId="{AFEFBC0D-3902-41B2-8D16-017BFAC29AA0}" dt="2020-04-13T20:48:15.462" v="1931" actId="1035"/>
          <ac:grpSpMkLst>
            <pc:docMk/>
            <pc:sldMk cId="2067131646" sldId="754"/>
            <ac:grpSpMk id="80" creationId="{E5B3FA26-4776-4052-9A1B-C06F7BCE7AAB}"/>
          </ac:grpSpMkLst>
        </pc:grpChg>
        <pc:grpChg chg="add">
          <ac:chgData name="farouk abu hassanain" userId="319a4f4791f24b01" providerId="LiveId" clId="{AFEFBC0D-3902-41B2-8D16-017BFAC29AA0}" dt="2020-04-13T20:50:32.484" v="1945"/>
          <ac:grpSpMkLst>
            <pc:docMk/>
            <pc:sldMk cId="2067131646" sldId="754"/>
            <ac:grpSpMk id="87" creationId="{5E7CF44D-350E-4E5A-93DC-0F03CF8A377E}"/>
          </ac:grpSpMkLst>
        </pc:grpChg>
        <pc:cxnChg chg="mod topLvl">
          <ac:chgData name="farouk abu hassanain" userId="319a4f4791f24b01" providerId="LiveId" clId="{AFEFBC0D-3902-41B2-8D16-017BFAC29AA0}" dt="2020-04-13T20:48:05.171" v="1922" actId="164"/>
          <ac:cxnSpMkLst>
            <pc:docMk/>
            <pc:sldMk cId="2067131646" sldId="754"/>
            <ac:cxnSpMk id="39" creationId="{795A3C7B-6BBC-4E8E-B86A-74C432FC889E}"/>
          </ac:cxnSpMkLst>
        </pc:cxnChg>
        <pc:cxnChg chg="mod topLvl">
          <ac:chgData name="farouk abu hassanain" userId="319a4f4791f24b01" providerId="LiveId" clId="{AFEFBC0D-3902-41B2-8D16-017BFAC29AA0}" dt="2020-04-13T20:48:05.171" v="1922" actId="164"/>
          <ac:cxnSpMkLst>
            <pc:docMk/>
            <pc:sldMk cId="2067131646" sldId="754"/>
            <ac:cxnSpMk id="41" creationId="{578A8E3B-BC3F-4CBD-A3C7-4E414CC2BE09}"/>
          </ac:cxnSpMkLst>
        </pc:cxnChg>
        <pc:cxnChg chg="mod topLvl">
          <ac:chgData name="farouk abu hassanain" userId="319a4f4791f24b01" providerId="LiveId" clId="{AFEFBC0D-3902-41B2-8D16-017BFAC29AA0}" dt="2020-04-13T20:48:05.171" v="1922" actId="164"/>
          <ac:cxnSpMkLst>
            <pc:docMk/>
            <pc:sldMk cId="2067131646" sldId="754"/>
            <ac:cxnSpMk id="46" creationId="{59B0BB43-85E4-4FFD-BD73-19B2C07C4F14}"/>
          </ac:cxnSpMkLst>
        </pc:cxnChg>
        <pc:cxnChg chg="del mod topLvl">
          <ac:chgData name="farouk abu hassanain" userId="319a4f4791f24b01" providerId="LiveId" clId="{AFEFBC0D-3902-41B2-8D16-017BFAC29AA0}" dt="2020-04-13T20:41:48.934" v="1750" actId="478"/>
          <ac:cxnSpMkLst>
            <pc:docMk/>
            <pc:sldMk cId="2067131646" sldId="754"/>
            <ac:cxnSpMk id="47" creationId="{59F92F69-9281-4FA5-BF01-C6E33DC2C3BC}"/>
          </ac:cxnSpMkLst>
        </pc:cxnChg>
      </pc:sldChg>
      <pc:sldChg chg="addSp delSp modSp add">
        <pc:chgData name="farouk abu hassanain" userId="319a4f4791f24b01" providerId="LiveId" clId="{AFEFBC0D-3902-41B2-8D16-017BFAC29AA0}" dt="2020-04-13T21:05:02.016" v="2249" actId="20577"/>
        <pc:sldMkLst>
          <pc:docMk/>
          <pc:sldMk cId="3113932690" sldId="755"/>
        </pc:sldMkLst>
        <pc:spChg chg="mod">
          <ac:chgData name="farouk abu hassanain" userId="319a4f4791f24b01" providerId="LiveId" clId="{AFEFBC0D-3902-41B2-8D16-017BFAC29AA0}" dt="2020-04-13T21:05:02.016" v="2249" actId="20577"/>
          <ac:spMkLst>
            <pc:docMk/>
            <pc:sldMk cId="3113932690" sldId="755"/>
            <ac:spMk id="4" creationId="{63633AA5-FD60-4A4D-B3C2-0921970BA2DC}"/>
          </ac:spMkLst>
        </pc:spChg>
        <pc:spChg chg="add mod">
          <ac:chgData name="farouk abu hassanain" userId="319a4f4791f24b01" providerId="LiveId" clId="{AFEFBC0D-3902-41B2-8D16-017BFAC29AA0}" dt="2020-04-13T20:53:08.704" v="2036" actId="6549"/>
          <ac:spMkLst>
            <pc:docMk/>
            <pc:sldMk cId="3113932690" sldId="755"/>
            <ac:spMk id="9" creationId="{B5D19DC1-252C-4745-9049-67BF6C2E851C}"/>
          </ac:spMkLst>
        </pc:spChg>
        <pc:spChg chg="add mod">
          <ac:chgData name="farouk abu hassanain" userId="319a4f4791f24b01" providerId="LiveId" clId="{AFEFBC0D-3902-41B2-8D16-017BFAC29AA0}" dt="2020-04-13T20:56:15.606" v="2075" actId="2711"/>
          <ac:spMkLst>
            <pc:docMk/>
            <pc:sldMk cId="3113932690" sldId="755"/>
            <ac:spMk id="10" creationId="{BA8538ED-D174-4501-906C-8BFB27CC3025}"/>
          </ac:spMkLst>
        </pc:spChg>
        <pc:spChg chg="add mod">
          <ac:chgData name="farouk abu hassanain" userId="319a4f4791f24b01" providerId="LiveId" clId="{AFEFBC0D-3902-41B2-8D16-017BFAC29AA0}" dt="2020-04-13T20:53:05.413" v="2035" actId="20577"/>
          <ac:spMkLst>
            <pc:docMk/>
            <pc:sldMk cId="3113932690" sldId="755"/>
            <ac:spMk id="40" creationId="{85A36F87-169A-4C71-9F1D-5FDB9266F3B9}"/>
          </ac:spMkLst>
        </pc:spChg>
        <pc:spChg chg="mod">
          <ac:chgData name="farouk abu hassanain" userId="319a4f4791f24b01" providerId="LiveId" clId="{AFEFBC0D-3902-41B2-8D16-017BFAC29AA0}" dt="2020-04-13T20:51:59.928" v="1995" actId="14100"/>
          <ac:spMkLst>
            <pc:docMk/>
            <pc:sldMk cId="3113932690" sldId="755"/>
            <ac:spMk id="53" creationId="{16CED25A-3047-41B4-B1A4-3FF01A5BDB47}"/>
          </ac:spMkLst>
        </pc:spChg>
        <pc:spChg chg="mod">
          <ac:chgData name="farouk abu hassanain" userId="319a4f4791f24b01" providerId="LiveId" clId="{AFEFBC0D-3902-41B2-8D16-017BFAC29AA0}" dt="2020-04-13T20:55:41.910" v="2062" actId="1035"/>
          <ac:spMkLst>
            <pc:docMk/>
            <pc:sldMk cId="3113932690" sldId="755"/>
            <ac:spMk id="56" creationId="{E98BEA63-5D0C-4949-A79D-9CF4E7360AB9}"/>
          </ac:spMkLst>
        </pc:spChg>
        <pc:spChg chg="add mod">
          <ac:chgData name="farouk abu hassanain" userId="319a4f4791f24b01" providerId="LiveId" clId="{AFEFBC0D-3902-41B2-8D16-017BFAC29AA0}" dt="2020-04-13T20:56:28.189" v="2084" actId="20577"/>
          <ac:spMkLst>
            <pc:docMk/>
            <pc:sldMk cId="3113932690" sldId="755"/>
            <ac:spMk id="57" creationId="{7610D36F-E032-4798-8E3E-F2D67D97D79E}"/>
          </ac:spMkLst>
        </pc:spChg>
        <pc:spChg chg="add mod">
          <ac:chgData name="farouk abu hassanain" userId="319a4f4791f24b01" providerId="LiveId" clId="{AFEFBC0D-3902-41B2-8D16-017BFAC29AA0}" dt="2020-04-13T20:57:11.687" v="2117" actId="403"/>
          <ac:spMkLst>
            <pc:docMk/>
            <pc:sldMk cId="3113932690" sldId="755"/>
            <ac:spMk id="58" creationId="{482A156A-79B5-478D-862F-C1FC649A7616}"/>
          </ac:spMkLst>
        </pc:spChg>
        <pc:spChg chg="add mod">
          <ac:chgData name="farouk abu hassanain" userId="319a4f4791f24b01" providerId="LiveId" clId="{AFEFBC0D-3902-41B2-8D16-017BFAC29AA0}" dt="2020-04-13T20:57:24.126" v="2125" actId="20577"/>
          <ac:spMkLst>
            <pc:docMk/>
            <pc:sldMk cId="3113932690" sldId="755"/>
            <ac:spMk id="59" creationId="{C3343896-D6E5-4C1F-8CDF-DB26A7A41A47}"/>
          </ac:spMkLst>
        </pc:spChg>
        <pc:spChg chg="del">
          <ac:chgData name="farouk abu hassanain" userId="319a4f4791f24b01" providerId="LiveId" clId="{AFEFBC0D-3902-41B2-8D16-017BFAC29AA0}" dt="2020-04-13T20:52:27.469" v="2000" actId="478"/>
          <ac:spMkLst>
            <pc:docMk/>
            <pc:sldMk cId="3113932690" sldId="755"/>
            <ac:spMk id="90" creationId="{9CA54B81-36E3-44B6-B8DC-AF85992505C7}"/>
          </ac:spMkLst>
        </pc:spChg>
        <pc:grpChg chg="add mod">
          <ac:chgData name="farouk abu hassanain" userId="319a4f4791f24b01" providerId="LiveId" clId="{AFEFBC0D-3902-41B2-8D16-017BFAC29AA0}" dt="2020-04-13T20:55:22.035" v="2041" actId="1076"/>
          <ac:grpSpMkLst>
            <pc:docMk/>
            <pc:sldMk cId="3113932690" sldId="755"/>
            <ac:grpSpMk id="43" creationId="{224909E8-9904-4D5F-A8AA-C7A66DE0977C}"/>
          </ac:grpSpMkLst>
        </pc:grpChg>
        <pc:grpChg chg="del">
          <ac:chgData name="farouk abu hassanain" userId="319a4f4791f24b01" providerId="LiveId" clId="{AFEFBC0D-3902-41B2-8D16-017BFAC29AA0}" dt="2020-04-13T20:48:31.097" v="1933" actId="478"/>
          <ac:grpSpMkLst>
            <pc:docMk/>
            <pc:sldMk cId="3113932690" sldId="755"/>
            <ac:grpSpMk id="80" creationId="{E5B3FA26-4776-4052-9A1B-C06F7BCE7AAB}"/>
          </ac:grpSpMkLst>
        </pc:grpChg>
        <pc:graphicFrameChg chg="add del mod">
          <ac:chgData name="farouk abu hassanain" userId="319a4f4791f24b01" providerId="LiveId" clId="{AFEFBC0D-3902-41B2-8D16-017BFAC29AA0}" dt="2020-04-13T20:57:32.041" v="2127" actId="478"/>
          <ac:graphicFrameMkLst>
            <pc:docMk/>
            <pc:sldMk cId="3113932690" sldId="755"/>
            <ac:graphicFrameMk id="42" creationId="{855DE309-9026-40A7-8936-AE0BF9E23E78}"/>
          </ac:graphicFrameMkLst>
        </pc:graphicFrameChg>
      </pc:sldChg>
      <pc:sldChg chg="addSp delSp modSp add">
        <pc:chgData name="farouk abu hassanain" userId="319a4f4791f24b01" providerId="LiveId" clId="{AFEFBC0D-3902-41B2-8D16-017BFAC29AA0}" dt="2020-04-13T21:06:28.574" v="2273" actId="20577"/>
        <pc:sldMkLst>
          <pc:docMk/>
          <pc:sldMk cId="2822735662" sldId="756"/>
        </pc:sldMkLst>
        <pc:spChg chg="mod">
          <ac:chgData name="farouk abu hassanain" userId="319a4f4791f24b01" providerId="LiveId" clId="{AFEFBC0D-3902-41B2-8D16-017BFAC29AA0}" dt="2020-04-13T21:05:05.329" v="2251" actId="20577"/>
          <ac:spMkLst>
            <pc:docMk/>
            <pc:sldMk cId="2822735662" sldId="756"/>
            <ac:spMk id="4" creationId="{63633AA5-FD60-4A4D-B3C2-0921970BA2DC}"/>
          </ac:spMkLst>
        </pc:spChg>
        <pc:spChg chg="del">
          <ac:chgData name="farouk abu hassanain" userId="319a4f4791f24b01" providerId="LiveId" clId="{AFEFBC0D-3902-41B2-8D16-017BFAC29AA0}" dt="2020-04-13T20:58:53.009" v="2140" actId="478"/>
          <ac:spMkLst>
            <pc:docMk/>
            <pc:sldMk cId="2822735662" sldId="756"/>
            <ac:spMk id="9" creationId="{B5D19DC1-252C-4745-9049-67BF6C2E851C}"/>
          </ac:spMkLst>
        </pc:spChg>
        <pc:spChg chg="del">
          <ac:chgData name="farouk abu hassanain" userId="319a4f4791f24b01" providerId="LiveId" clId="{AFEFBC0D-3902-41B2-8D16-017BFAC29AA0}" dt="2020-04-13T20:57:50.262" v="2130" actId="478"/>
          <ac:spMkLst>
            <pc:docMk/>
            <pc:sldMk cId="2822735662" sldId="756"/>
            <ac:spMk id="10" creationId="{BA8538ED-D174-4501-906C-8BFB27CC3025}"/>
          </ac:spMkLst>
        </pc:spChg>
        <pc:spChg chg="add mod">
          <ac:chgData name="farouk abu hassanain" userId="319a4f4791f24b01" providerId="LiveId" clId="{AFEFBC0D-3902-41B2-8D16-017BFAC29AA0}" dt="2020-04-13T21:04:03.692" v="2228" actId="1076"/>
          <ac:spMkLst>
            <pc:docMk/>
            <pc:sldMk cId="2822735662" sldId="756"/>
            <ac:spMk id="13" creationId="{5F2571E9-9271-4039-927E-C3ACD405B807}"/>
          </ac:spMkLst>
        </pc:spChg>
        <pc:spChg chg="add mod">
          <ac:chgData name="farouk abu hassanain" userId="319a4f4791f24b01" providerId="LiveId" clId="{AFEFBC0D-3902-41B2-8D16-017BFAC29AA0}" dt="2020-04-13T21:04:06.231" v="2229" actId="1076"/>
          <ac:spMkLst>
            <pc:docMk/>
            <pc:sldMk cId="2822735662" sldId="756"/>
            <ac:spMk id="14" creationId="{875A3D73-6C02-4D98-B496-BA3910F2C07C}"/>
          </ac:spMkLst>
        </pc:spChg>
        <pc:spChg chg="add mod">
          <ac:chgData name="farouk abu hassanain" userId="319a4f4791f24b01" providerId="LiveId" clId="{AFEFBC0D-3902-41B2-8D16-017BFAC29AA0}" dt="2020-04-13T21:04:35.922" v="2239" actId="20577"/>
          <ac:spMkLst>
            <pc:docMk/>
            <pc:sldMk cId="2822735662" sldId="756"/>
            <ac:spMk id="15" creationId="{5FD2C627-9DB5-4026-8701-8EE1F5C8C44C}"/>
          </ac:spMkLst>
        </pc:spChg>
        <pc:spChg chg="add mod">
          <ac:chgData name="farouk abu hassanain" userId="319a4f4791f24b01" providerId="LiveId" clId="{AFEFBC0D-3902-41B2-8D16-017BFAC29AA0}" dt="2020-04-13T21:06:11.687" v="2262" actId="1076"/>
          <ac:spMkLst>
            <pc:docMk/>
            <pc:sldMk cId="2822735662" sldId="756"/>
            <ac:spMk id="16" creationId="{908A6E2B-4E5B-496E-907E-3535C63C2D34}"/>
          </ac:spMkLst>
        </pc:spChg>
        <pc:spChg chg="add del mod">
          <ac:chgData name="farouk abu hassanain" userId="319a4f4791f24b01" providerId="LiveId" clId="{AFEFBC0D-3902-41B2-8D16-017BFAC29AA0}" dt="2020-04-13T21:03:29.281" v="2218" actId="478"/>
          <ac:spMkLst>
            <pc:docMk/>
            <pc:sldMk cId="2822735662" sldId="756"/>
            <ac:spMk id="31" creationId="{5F5C5532-AB25-49A9-ADE0-EFBC1C422547}"/>
          </ac:spMkLst>
        </pc:spChg>
        <pc:spChg chg="mod">
          <ac:chgData name="farouk abu hassanain" userId="319a4f4791f24b01" providerId="LiveId" clId="{AFEFBC0D-3902-41B2-8D16-017BFAC29AA0}" dt="2020-04-13T21:01:35.642" v="2177" actId="948"/>
          <ac:spMkLst>
            <pc:docMk/>
            <pc:sldMk cId="2822735662" sldId="756"/>
            <ac:spMk id="33" creationId="{759A6519-E639-4AC0-B6C8-A429E671AA47}"/>
          </ac:spMkLst>
        </pc:spChg>
        <pc:spChg chg="add del mod">
          <ac:chgData name="farouk abu hassanain" userId="319a4f4791f24b01" providerId="LiveId" clId="{AFEFBC0D-3902-41B2-8D16-017BFAC29AA0}" dt="2020-04-13T21:01:51.250" v="2183" actId="478"/>
          <ac:spMkLst>
            <pc:docMk/>
            <pc:sldMk cId="2822735662" sldId="756"/>
            <ac:spMk id="34" creationId="{B7C23434-67A0-4DC9-BC5A-8E5C39B374C3}"/>
          </ac:spMkLst>
        </pc:spChg>
        <pc:spChg chg="mod">
          <ac:chgData name="farouk abu hassanain" userId="319a4f4791f24b01" providerId="LiveId" clId="{AFEFBC0D-3902-41B2-8D16-017BFAC29AA0}" dt="2020-04-13T21:01:35.642" v="2177" actId="948"/>
          <ac:spMkLst>
            <pc:docMk/>
            <pc:sldMk cId="2822735662" sldId="756"/>
            <ac:spMk id="35" creationId="{1E1726C1-EA38-4300-8ED6-8A0A8F8767AB}"/>
          </ac:spMkLst>
        </pc:spChg>
        <pc:spChg chg="mod">
          <ac:chgData name="farouk abu hassanain" userId="319a4f4791f24b01" providerId="LiveId" clId="{AFEFBC0D-3902-41B2-8D16-017BFAC29AA0}" dt="2020-04-13T21:01:35.642" v="2177" actId="948"/>
          <ac:spMkLst>
            <pc:docMk/>
            <pc:sldMk cId="2822735662" sldId="756"/>
            <ac:spMk id="37" creationId="{66417F47-01FD-4648-83A4-E35DD1048B04}"/>
          </ac:spMkLst>
        </pc:spChg>
        <pc:spChg chg="mod">
          <ac:chgData name="farouk abu hassanain" userId="319a4f4791f24b01" providerId="LiveId" clId="{AFEFBC0D-3902-41B2-8D16-017BFAC29AA0}" dt="2020-04-13T21:01:35.642" v="2177" actId="948"/>
          <ac:spMkLst>
            <pc:docMk/>
            <pc:sldMk cId="2822735662" sldId="756"/>
            <ac:spMk id="38" creationId="{59B632E3-1B9E-49F4-B6E4-8E216B9E11E6}"/>
          </ac:spMkLst>
        </pc:spChg>
        <pc:spChg chg="mod">
          <ac:chgData name="farouk abu hassanain" userId="319a4f4791f24b01" providerId="LiveId" clId="{AFEFBC0D-3902-41B2-8D16-017BFAC29AA0}" dt="2020-04-13T21:01:35.642" v="2177" actId="948"/>
          <ac:spMkLst>
            <pc:docMk/>
            <pc:sldMk cId="2822735662" sldId="756"/>
            <ac:spMk id="39" creationId="{7CD442DC-1C1D-487E-87C6-4FFC8F1308EE}"/>
          </ac:spMkLst>
        </pc:spChg>
        <pc:spChg chg="mod">
          <ac:chgData name="farouk abu hassanain" userId="319a4f4791f24b01" providerId="LiveId" clId="{AFEFBC0D-3902-41B2-8D16-017BFAC29AA0}" dt="2020-04-13T20:59:09.448" v="2166" actId="1076"/>
          <ac:spMkLst>
            <pc:docMk/>
            <pc:sldMk cId="2822735662" sldId="756"/>
            <ac:spMk id="40" creationId="{85A36F87-169A-4C71-9F1D-5FDB9266F3B9}"/>
          </ac:spMkLst>
        </pc:spChg>
        <pc:spChg chg="mod">
          <ac:chgData name="farouk abu hassanain" userId="319a4f4791f24b01" providerId="LiveId" clId="{AFEFBC0D-3902-41B2-8D16-017BFAC29AA0}" dt="2020-04-13T21:01:35.642" v="2177" actId="948"/>
          <ac:spMkLst>
            <pc:docMk/>
            <pc:sldMk cId="2822735662" sldId="756"/>
            <ac:spMk id="42" creationId="{BDB6D268-0868-4BD4-AA63-3D0436B0DCF7}"/>
          </ac:spMkLst>
        </pc:spChg>
        <pc:spChg chg="mod">
          <ac:chgData name="farouk abu hassanain" userId="319a4f4791f24b01" providerId="LiveId" clId="{AFEFBC0D-3902-41B2-8D16-017BFAC29AA0}" dt="2020-04-13T21:01:35.642" v="2177" actId="948"/>
          <ac:spMkLst>
            <pc:docMk/>
            <pc:sldMk cId="2822735662" sldId="756"/>
            <ac:spMk id="46" creationId="{A67FB14A-4DBB-4879-A671-2419D7FC2CD4}"/>
          </ac:spMkLst>
        </pc:spChg>
        <pc:spChg chg="mod">
          <ac:chgData name="farouk abu hassanain" userId="319a4f4791f24b01" providerId="LiveId" clId="{AFEFBC0D-3902-41B2-8D16-017BFAC29AA0}" dt="2020-04-13T20:58:33.027" v="2137" actId="1076"/>
          <ac:spMkLst>
            <pc:docMk/>
            <pc:sldMk cId="2822735662" sldId="756"/>
            <ac:spMk id="53" creationId="{16CED25A-3047-41B4-B1A4-3FF01A5BDB47}"/>
          </ac:spMkLst>
        </pc:spChg>
        <pc:spChg chg="del">
          <ac:chgData name="farouk abu hassanain" userId="319a4f4791f24b01" providerId="LiveId" clId="{AFEFBC0D-3902-41B2-8D16-017BFAC29AA0}" dt="2020-04-13T20:57:50.262" v="2130" actId="478"/>
          <ac:spMkLst>
            <pc:docMk/>
            <pc:sldMk cId="2822735662" sldId="756"/>
            <ac:spMk id="57" creationId="{7610D36F-E032-4798-8E3E-F2D67D97D79E}"/>
          </ac:spMkLst>
        </pc:spChg>
        <pc:spChg chg="del">
          <ac:chgData name="farouk abu hassanain" userId="319a4f4791f24b01" providerId="LiveId" clId="{AFEFBC0D-3902-41B2-8D16-017BFAC29AA0}" dt="2020-04-13T20:57:50.262" v="2130" actId="478"/>
          <ac:spMkLst>
            <pc:docMk/>
            <pc:sldMk cId="2822735662" sldId="756"/>
            <ac:spMk id="58" creationId="{482A156A-79B5-478D-862F-C1FC649A7616}"/>
          </ac:spMkLst>
        </pc:spChg>
        <pc:spChg chg="del">
          <ac:chgData name="farouk abu hassanain" userId="319a4f4791f24b01" providerId="LiveId" clId="{AFEFBC0D-3902-41B2-8D16-017BFAC29AA0}" dt="2020-04-13T20:57:50.262" v="2130" actId="478"/>
          <ac:spMkLst>
            <pc:docMk/>
            <pc:sldMk cId="2822735662" sldId="756"/>
            <ac:spMk id="59" creationId="{C3343896-D6E5-4C1F-8CDF-DB26A7A41A47}"/>
          </ac:spMkLst>
        </pc:spChg>
        <pc:spChg chg="mod">
          <ac:chgData name="farouk abu hassanain" userId="319a4f4791f24b01" providerId="LiveId" clId="{AFEFBC0D-3902-41B2-8D16-017BFAC29AA0}" dt="2020-04-13T21:01:35.642" v="2177" actId="948"/>
          <ac:spMkLst>
            <pc:docMk/>
            <pc:sldMk cId="2822735662" sldId="756"/>
            <ac:spMk id="60" creationId="{0D6EAFA6-E515-4725-AEC0-F87CEDD67319}"/>
          </ac:spMkLst>
        </pc:spChg>
        <pc:spChg chg="add del mod">
          <ac:chgData name="farouk abu hassanain" userId="319a4f4791f24b01" providerId="LiveId" clId="{AFEFBC0D-3902-41B2-8D16-017BFAC29AA0}" dt="2020-04-13T21:01:53.674" v="2184" actId="478"/>
          <ac:spMkLst>
            <pc:docMk/>
            <pc:sldMk cId="2822735662" sldId="756"/>
            <ac:spMk id="61" creationId="{6AF39A16-ADD0-4CCB-A78A-4CB64EDD7D9C}"/>
          </ac:spMkLst>
        </pc:spChg>
        <pc:spChg chg="add del mod">
          <ac:chgData name="farouk abu hassanain" userId="319a4f4791f24b01" providerId="LiveId" clId="{AFEFBC0D-3902-41B2-8D16-017BFAC29AA0}" dt="2020-04-13T21:01:47.135" v="2181" actId="478"/>
          <ac:spMkLst>
            <pc:docMk/>
            <pc:sldMk cId="2822735662" sldId="756"/>
            <ac:spMk id="62" creationId="{E6E50171-A795-41DA-B140-D5DEF7F6A8DA}"/>
          </ac:spMkLst>
        </pc:spChg>
        <pc:spChg chg="add del mod">
          <ac:chgData name="farouk abu hassanain" userId="319a4f4791f24b01" providerId="LiveId" clId="{AFEFBC0D-3902-41B2-8D16-017BFAC29AA0}" dt="2020-04-13T21:01:45.110" v="2180" actId="478"/>
          <ac:spMkLst>
            <pc:docMk/>
            <pc:sldMk cId="2822735662" sldId="756"/>
            <ac:spMk id="63" creationId="{5F990019-29BB-46DB-8826-EF222B7FDF5E}"/>
          </ac:spMkLst>
        </pc:spChg>
        <pc:spChg chg="add del mod">
          <ac:chgData name="farouk abu hassanain" userId="319a4f4791f24b01" providerId="LiveId" clId="{AFEFBC0D-3902-41B2-8D16-017BFAC29AA0}" dt="2020-04-13T21:01:56.444" v="2185" actId="478"/>
          <ac:spMkLst>
            <pc:docMk/>
            <pc:sldMk cId="2822735662" sldId="756"/>
            <ac:spMk id="64" creationId="{3FC8A2E4-BE85-4084-8C41-28A51D80238E}"/>
          </ac:spMkLst>
        </pc:spChg>
        <pc:spChg chg="add del mod">
          <ac:chgData name="farouk abu hassanain" userId="319a4f4791f24b01" providerId="LiveId" clId="{AFEFBC0D-3902-41B2-8D16-017BFAC29AA0}" dt="2020-04-13T21:02:00.355" v="2187" actId="478"/>
          <ac:spMkLst>
            <pc:docMk/>
            <pc:sldMk cId="2822735662" sldId="756"/>
            <ac:spMk id="65" creationId="{5F717F1E-1791-45D1-95D2-D70D08B270B8}"/>
          </ac:spMkLst>
        </pc:spChg>
        <pc:spChg chg="add del mod">
          <ac:chgData name="farouk abu hassanain" userId="319a4f4791f24b01" providerId="LiveId" clId="{AFEFBC0D-3902-41B2-8D16-017BFAC29AA0}" dt="2020-04-13T21:01:58.560" v="2186" actId="478"/>
          <ac:spMkLst>
            <pc:docMk/>
            <pc:sldMk cId="2822735662" sldId="756"/>
            <ac:spMk id="66" creationId="{46582248-C0D9-4080-AC63-8D902D7CCED7}"/>
          </ac:spMkLst>
        </pc:spChg>
        <pc:spChg chg="mod">
          <ac:chgData name="farouk abu hassanain" userId="319a4f4791f24b01" providerId="LiveId" clId="{AFEFBC0D-3902-41B2-8D16-017BFAC29AA0}" dt="2020-04-13T21:05:50.089" v="2255"/>
          <ac:spMkLst>
            <pc:docMk/>
            <pc:sldMk cId="2822735662" sldId="756"/>
            <ac:spMk id="68" creationId="{38521D9D-41D3-4EB5-A99C-120CEA648F7C}"/>
          </ac:spMkLst>
        </pc:spChg>
        <pc:spChg chg="add mod">
          <ac:chgData name="farouk abu hassanain" userId="319a4f4791f24b01" providerId="LiveId" clId="{AFEFBC0D-3902-41B2-8D16-017BFAC29AA0}" dt="2020-04-13T21:04:00.951" v="2227" actId="1076"/>
          <ac:spMkLst>
            <pc:docMk/>
            <pc:sldMk cId="2822735662" sldId="756"/>
            <ac:spMk id="69" creationId="{B5BFED93-3639-4443-8EA8-0F422FDD154E}"/>
          </ac:spMkLst>
        </pc:spChg>
        <pc:spChg chg="mod">
          <ac:chgData name="farouk abu hassanain" userId="319a4f4791f24b01" providerId="LiveId" clId="{AFEFBC0D-3902-41B2-8D16-017BFAC29AA0}" dt="2020-04-13T21:06:13.490" v="2264" actId="948"/>
          <ac:spMkLst>
            <pc:docMk/>
            <pc:sldMk cId="2822735662" sldId="756"/>
            <ac:spMk id="74" creationId="{07500DA1-83B4-4F0E-8118-C31DB307F015}"/>
          </ac:spMkLst>
        </pc:spChg>
        <pc:spChg chg="mod">
          <ac:chgData name="farouk abu hassanain" userId="319a4f4791f24b01" providerId="LiveId" clId="{AFEFBC0D-3902-41B2-8D16-017BFAC29AA0}" dt="2020-04-13T21:06:13.490" v="2264" actId="948"/>
          <ac:spMkLst>
            <pc:docMk/>
            <pc:sldMk cId="2822735662" sldId="756"/>
            <ac:spMk id="75" creationId="{BAAA43AF-92A5-4B9C-9DDD-960FADB98911}"/>
          </ac:spMkLst>
        </pc:spChg>
        <pc:spChg chg="mod">
          <ac:chgData name="farouk abu hassanain" userId="319a4f4791f24b01" providerId="LiveId" clId="{AFEFBC0D-3902-41B2-8D16-017BFAC29AA0}" dt="2020-04-13T21:06:13.490" v="2264" actId="948"/>
          <ac:spMkLst>
            <pc:docMk/>
            <pc:sldMk cId="2822735662" sldId="756"/>
            <ac:spMk id="76" creationId="{F1DD3A0D-ACB5-467C-B110-225DD490812B}"/>
          </ac:spMkLst>
        </pc:spChg>
        <pc:spChg chg="mod">
          <ac:chgData name="farouk abu hassanain" userId="319a4f4791f24b01" providerId="LiveId" clId="{AFEFBC0D-3902-41B2-8D16-017BFAC29AA0}" dt="2020-04-13T21:06:13.490" v="2264" actId="948"/>
          <ac:spMkLst>
            <pc:docMk/>
            <pc:sldMk cId="2822735662" sldId="756"/>
            <ac:spMk id="77" creationId="{2C22EA10-AAB7-4C12-914C-76F147D75DA5}"/>
          </ac:spMkLst>
        </pc:spChg>
        <pc:spChg chg="mod">
          <ac:chgData name="farouk abu hassanain" userId="319a4f4791f24b01" providerId="LiveId" clId="{AFEFBC0D-3902-41B2-8D16-017BFAC29AA0}" dt="2020-04-13T21:06:13.490" v="2264" actId="948"/>
          <ac:spMkLst>
            <pc:docMk/>
            <pc:sldMk cId="2822735662" sldId="756"/>
            <ac:spMk id="78" creationId="{AAAE4735-E01E-4A2D-AF05-9E082E2863B9}"/>
          </ac:spMkLst>
        </pc:spChg>
        <pc:spChg chg="mod">
          <ac:chgData name="farouk abu hassanain" userId="319a4f4791f24b01" providerId="LiveId" clId="{AFEFBC0D-3902-41B2-8D16-017BFAC29AA0}" dt="2020-04-13T21:06:13.490" v="2264" actId="948"/>
          <ac:spMkLst>
            <pc:docMk/>
            <pc:sldMk cId="2822735662" sldId="756"/>
            <ac:spMk id="79" creationId="{7A2334FE-2CF3-406E-8982-441092DE4F20}"/>
          </ac:spMkLst>
        </pc:spChg>
        <pc:spChg chg="mod">
          <ac:chgData name="farouk abu hassanain" userId="319a4f4791f24b01" providerId="LiveId" clId="{AFEFBC0D-3902-41B2-8D16-017BFAC29AA0}" dt="2020-04-13T21:06:13.490" v="2264" actId="948"/>
          <ac:spMkLst>
            <pc:docMk/>
            <pc:sldMk cId="2822735662" sldId="756"/>
            <ac:spMk id="80" creationId="{B900D705-7116-4807-A594-23DABE985E79}"/>
          </ac:spMkLst>
        </pc:spChg>
        <pc:spChg chg="mod">
          <ac:chgData name="farouk abu hassanain" userId="319a4f4791f24b01" providerId="LiveId" clId="{AFEFBC0D-3902-41B2-8D16-017BFAC29AA0}" dt="2020-04-13T21:06:13.490" v="2264" actId="948"/>
          <ac:spMkLst>
            <pc:docMk/>
            <pc:sldMk cId="2822735662" sldId="756"/>
            <ac:spMk id="81" creationId="{EE9BEAE5-E3BC-4C38-B15D-1EFC9CEEDE1C}"/>
          </ac:spMkLst>
        </pc:spChg>
        <pc:spChg chg="mod">
          <ac:chgData name="farouk abu hassanain" userId="319a4f4791f24b01" providerId="LiveId" clId="{AFEFBC0D-3902-41B2-8D16-017BFAC29AA0}" dt="2020-04-13T21:06:13.490" v="2264" actId="948"/>
          <ac:spMkLst>
            <pc:docMk/>
            <pc:sldMk cId="2822735662" sldId="756"/>
            <ac:spMk id="82" creationId="{D459C0AF-1179-4A54-AD81-FA601C3D49F3}"/>
          </ac:spMkLst>
        </pc:spChg>
        <pc:spChg chg="add mod">
          <ac:chgData name="farouk abu hassanain" userId="319a4f4791f24b01" providerId="LiveId" clId="{AFEFBC0D-3902-41B2-8D16-017BFAC29AA0}" dt="2020-04-13T21:06:14.455" v="2266" actId="571"/>
          <ac:spMkLst>
            <pc:docMk/>
            <pc:sldMk cId="2822735662" sldId="756"/>
            <ac:spMk id="83" creationId="{16007310-D7C1-416D-8644-0FC2D25F5107}"/>
          </ac:spMkLst>
        </pc:spChg>
        <pc:spChg chg="add mod">
          <ac:chgData name="farouk abu hassanain" userId="319a4f4791f24b01" providerId="LiveId" clId="{AFEFBC0D-3902-41B2-8D16-017BFAC29AA0}" dt="2020-04-13T21:06:22.924" v="2270" actId="20577"/>
          <ac:spMkLst>
            <pc:docMk/>
            <pc:sldMk cId="2822735662" sldId="756"/>
            <ac:spMk id="84" creationId="{D1EBF8BD-59DC-4E7F-9C36-192A0D111E56}"/>
          </ac:spMkLst>
        </pc:spChg>
        <pc:spChg chg="add mod">
          <ac:chgData name="farouk abu hassanain" userId="319a4f4791f24b01" providerId="LiveId" clId="{AFEFBC0D-3902-41B2-8D16-017BFAC29AA0}" dt="2020-04-13T21:06:28.574" v="2273" actId="20577"/>
          <ac:spMkLst>
            <pc:docMk/>
            <pc:sldMk cId="2822735662" sldId="756"/>
            <ac:spMk id="85" creationId="{79E25245-F547-4BF3-B621-EC181D4F1B87}"/>
          </ac:spMkLst>
        </pc:spChg>
        <pc:grpChg chg="add mod">
          <ac:chgData name="farouk abu hassanain" userId="319a4f4791f24b01" providerId="LiveId" clId="{AFEFBC0D-3902-41B2-8D16-017BFAC29AA0}" dt="2020-04-13T21:02:03.687" v="2188" actId="14100"/>
          <ac:grpSpMkLst>
            <pc:docMk/>
            <pc:sldMk cId="2822735662" sldId="756"/>
            <ac:grpSpMk id="11" creationId="{510B9C44-420B-4B40-9F34-C787BE3BF66B}"/>
          </ac:grpSpMkLst>
        </pc:grpChg>
        <pc:grpChg chg="mod">
          <ac:chgData name="farouk abu hassanain" userId="319a4f4791f24b01" providerId="LiveId" clId="{AFEFBC0D-3902-41B2-8D16-017BFAC29AA0}" dt="2020-04-13T21:05:50.089" v="2255"/>
          <ac:grpSpMkLst>
            <pc:docMk/>
            <pc:sldMk cId="2822735662" sldId="756"/>
            <ac:grpSpMk id="12" creationId="{7E0846B1-F941-49FF-A8E5-C1E2C5D5CEA1}"/>
          </ac:grpSpMkLst>
        </pc:grpChg>
        <pc:grpChg chg="add mod">
          <ac:chgData name="farouk abu hassanain" userId="319a4f4791f24b01" providerId="LiveId" clId="{AFEFBC0D-3902-41B2-8D16-017BFAC29AA0}" dt="2020-04-13T21:01:26.678" v="2173" actId="164"/>
          <ac:grpSpMkLst>
            <pc:docMk/>
            <pc:sldMk cId="2822735662" sldId="756"/>
            <ac:grpSpMk id="32" creationId="{5F0C43D8-16C8-4AF6-800A-9362F75CB80A}"/>
          </ac:grpSpMkLst>
        </pc:grpChg>
        <pc:grpChg chg="add mod">
          <ac:chgData name="farouk abu hassanain" userId="319a4f4791f24b01" providerId="LiveId" clId="{AFEFBC0D-3902-41B2-8D16-017BFAC29AA0}" dt="2020-04-13T21:01:26.678" v="2173" actId="164"/>
          <ac:grpSpMkLst>
            <pc:docMk/>
            <pc:sldMk cId="2822735662" sldId="756"/>
            <ac:grpSpMk id="36" creationId="{8E66C695-CCD9-44F1-9E68-907CC7BF7266}"/>
          </ac:grpSpMkLst>
        </pc:grpChg>
        <pc:grpChg chg="add mod">
          <ac:chgData name="farouk abu hassanain" userId="319a4f4791f24b01" providerId="LiveId" clId="{AFEFBC0D-3902-41B2-8D16-017BFAC29AA0}" dt="2020-04-13T21:01:26.678" v="2173" actId="164"/>
          <ac:grpSpMkLst>
            <pc:docMk/>
            <pc:sldMk cId="2822735662" sldId="756"/>
            <ac:grpSpMk id="41" creationId="{9350976E-194A-489C-AFF9-AC76F0A2DBA2}"/>
          </ac:grpSpMkLst>
        </pc:grpChg>
        <pc:grpChg chg="del">
          <ac:chgData name="farouk abu hassanain" userId="319a4f4791f24b01" providerId="LiveId" clId="{AFEFBC0D-3902-41B2-8D16-017BFAC29AA0}" dt="2020-04-13T20:57:50.262" v="2130" actId="478"/>
          <ac:grpSpMkLst>
            <pc:docMk/>
            <pc:sldMk cId="2822735662" sldId="756"/>
            <ac:grpSpMk id="43" creationId="{224909E8-9904-4D5F-A8AA-C7A66DE0977C}"/>
          </ac:grpSpMkLst>
        </pc:grpChg>
        <pc:grpChg chg="add mod">
          <ac:chgData name="farouk abu hassanain" userId="319a4f4791f24b01" providerId="LiveId" clId="{AFEFBC0D-3902-41B2-8D16-017BFAC29AA0}" dt="2020-04-13T21:06:14.455" v="2266" actId="571"/>
          <ac:grpSpMkLst>
            <pc:docMk/>
            <pc:sldMk cId="2822735662" sldId="756"/>
            <ac:grpSpMk id="70" creationId="{2D88E23C-E7C9-4822-A84B-0F5EACCA972B}"/>
          </ac:grpSpMkLst>
        </pc:grpChg>
        <pc:grpChg chg="mod">
          <ac:chgData name="farouk abu hassanain" userId="319a4f4791f24b01" providerId="LiveId" clId="{AFEFBC0D-3902-41B2-8D16-017BFAC29AA0}" dt="2020-04-13T21:06:14.455" v="2266" actId="571"/>
          <ac:grpSpMkLst>
            <pc:docMk/>
            <pc:sldMk cId="2822735662" sldId="756"/>
            <ac:grpSpMk id="71" creationId="{1BA095DC-5FA4-421E-BD41-93558F37BE83}"/>
          </ac:grpSpMkLst>
        </pc:grpChg>
        <pc:grpChg chg="mod">
          <ac:chgData name="farouk abu hassanain" userId="319a4f4791f24b01" providerId="LiveId" clId="{AFEFBC0D-3902-41B2-8D16-017BFAC29AA0}" dt="2020-04-13T21:06:14.455" v="2266" actId="571"/>
          <ac:grpSpMkLst>
            <pc:docMk/>
            <pc:sldMk cId="2822735662" sldId="756"/>
            <ac:grpSpMk id="72" creationId="{91BAD03D-4626-4416-8643-ACB8A166225E}"/>
          </ac:grpSpMkLst>
        </pc:grpChg>
        <pc:grpChg chg="mod">
          <ac:chgData name="farouk abu hassanain" userId="319a4f4791f24b01" providerId="LiveId" clId="{AFEFBC0D-3902-41B2-8D16-017BFAC29AA0}" dt="2020-04-13T21:06:14.455" v="2266" actId="571"/>
          <ac:grpSpMkLst>
            <pc:docMk/>
            <pc:sldMk cId="2822735662" sldId="756"/>
            <ac:grpSpMk id="73" creationId="{75C1EC02-14F2-4239-B3A4-8BCC645BF217}"/>
          </ac:grpSpMkLst>
        </pc:grpChg>
      </pc:sldChg>
      <pc:sldChg chg="del">
        <pc:chgData name="farouk abu hassanain" userId="319a4f4791f24b01" providerId="LiveId" clId="{AFEFBC0D-3902-41B2-8D16-017BFAC29AA0}" dt="2020-04-13T19:48:18.052" v="299" actId="47"/>
        <pc:sldMkLst>
          <pc:docMk/>
          <pc:sldMk cId="3649024427" sldId="765"/>
        </pc:sldMkLst>
      </pc:sldChg>
      <pc:sldChg chg="del">
        <pc:chgData name="farouk abu hassanain" userId="319a4f4791f24b01" providerId="LiveId" clId="{AFEFBC0D-3902-41B2-8D16-017BFAC29AA0}" dt="2020-04-13T19:48:18.052" v="299" actId="47"/>
        <pc:sldMkLst>
          <pc:docMk/>
          <pc:sldMk cId="1148753460" sldId="766"/>
        </pc:sldMkLst>
      </pc:sldChg>
      <pc:sldChg chg="del">
        <pc:chgData name="farouk abu hassanain" userId="319a4f4791f24b01" providerId="LiveId" clId="{AFEFBC0D-3902-41B2-8D16-017BFAC29AA0}" dt="2020-04-13T19:48:18.052" v="299" actId="47"/>
        <pc:sldMkLst>
          <pc:docMk/>
          <pc:sldMk cId="3886131518" sldId="767"/>
        </pc:sldMkLst>
      </pc:sldChg>
      <pc:sldChg chg="del">
        <pc:chgData name="farouk abu hassanain" userId="319a4f4791f24b01" providerId="LiveId" clId="{AFEFBC0D-3902-41B2-8D16-017BFAC29AA0}" dt="2020-04-13T19:48:18.052" v="299" actId="47"/>
        <pc:sldMkLst>
          <pc:docMk/>
          <pc:sldMk cId="1380625265" sldId="768"/>
        </pc:sldMkLst>
      </pc:sldChg>
      <pc:sldChg chg="del">
        <pc:chgData name="farouk abu hassanain" userId="319a4f4791f24b01" providerId="LiveId" clId="{AFEFBC0D-3902-41B2-8D16-017BFAC29AA0}" dt="2020-04-13T19:48:18.052" v="299" actId="47"/>
        <pc:sldMkLst>
          <pc:docMk/>
          <pc:sldMk cId="3318835914" sldId="769"/>
        </pc:sldMkLst>
      </pc:sldChg>
      <pc:sldChg chg="del">
        <pc:chgData name="farouk abu hassanain" userId="319a4f4791f24b01" providerId="LiveId" clId="{AFEFBC0D-3902-41B2-8D16-017BFAC29AA0}" dt="2020-04-13T19:48:18.052" v="299" actId="47"/>
        <pc:sldMkLst>
          <pc:docMk/>
          <pc:sldMk cId="3258680306" sldId="770"/>
        </pc:sldMkLst>
      </pc:sldChg>
      <pc:sldChg chg="del">
        <pc:chgData name="farouk abu hassanain" userId="319a4f4791f24b01" providerId="LiveId" clId="{AFEFBC0D-3902-41B2-8D16-017BFAC29AA0}" dt="2020-04-13T19:48:18.052" v="299" actId="47"/>
        <pc:sldMkLst>
          <pc:docMk/>
          <pc:sldMk cId="728889713" sldId="771"/>
        </pc:sldMkLst>
      </pc:sldChg>
      <pc:sldChg chg="del">
        <pc:chgData name="farouk abu hassanain" userId="319a4f4791f24b01" providerId="LiveId" clId="{AFEFBC0D-3902-41B2-8D16-017BFAC29AA0}" dt="2020-04-13T19:48:18.052" v="299" actId="47"/>
        <pc:sldMkLst>
          <pc:docMk/>
          <pc:sldMk cId="953441914" sldId="772"/>
        </pc:sldMkLst>
      </pc:sldChg>
      <pc:sldChg chg="del">
        <pc:chgData name="farouk abu hassanain" userId="319a4f4791f24b01" providerId="LiveId" clId="{AFEFBC0D-3902-41B2-8D16-017BFAC29AA0}" dt="2020-04-13T19:48:18.052" v="299" actId="47"/>
        <pc:sldMkLst>
          <pc:docMk/>
          <pc:sldMk cId="2827808190" sldId="773"/>
        </pc:sldMkLst>
      </pc:sldChg>
      <pc:sldChg chg="del">
        <pc:chgData name="farouk abu hassanain" userId="319a4f4791f24b01" providerId="LiveId" clId="{AFEFBC0D-3902-41B2-8D16-017BFAC29AA0}" dt="2020-04-13T19:48:18.052" v="299" actId="47"/>
        <pc:sldMkLst>
          <pc:docMk/>
          <pc:sldMk cId="2200138413" sldId="774"/>
        </pc:sldMkLst>
      </pc:sldChg>
      <pc:sldChg chg="del">
        <pc:chgData name="farouk abu hassanain" userId="319a4f4791f24b01" providerId="LiveId" clId="{AFEFBC0D-3902-41B2-8D16-017BFAC29AA0}" dt="2020-04-13T19:48:18.052" v="299" actId="47"/>
        <pc:sldMkLst>
          <pc:docMk/>
          <pc:sldMk cId="2946802585" sldId="775"/>
        </pc:sldMkLst>
      </pc:sldChg>
      <pc:sldMasterChg chg="setBg delSldLayout modSldLayout">
        <pc:chgData name="farouk abu hassanain" userId="319a4f4791f24b01" providerId="LiveId" clId="{AFEFBC0D-3902-41B2-8D16-017BFAC29AA0}" dt="2020-04-13T20:59:20.520" v="2171" actId="47"/>
        <pc:sldMasterMkLst>
          <pc:docMk/>
          <pc:sldMasterMk cId="0" sldId="2147483648"/>
        </pc:sldMasterMkLst>
        <pc:sldLayoutChg chg="setBg">
          <pc:chgData name="farouk abu hassanain" userId="319a4f4791f24b01" providerId="LiveId" clId="{AFEFBC0D-3902-41B2-8D16-017BFAC29AA0}" dt="2020-04-13T19:47:09.144" v="293"/>
          <pc:sldLayoutMkLst>
            <pc:docMk/>
            <pc:sldMasterMk cId="0" sldId="2147483648"/>
            <pc:sldLayoutMk cId="4239460930" sldId="2147484583"/>
          </pc:sldLayoutMkLst>
        </pc:sldLayoutChg>
        <pc:sldLayoutChg chg="setBg">
          <pc:chgData name="farouk abu hassanain" userId="319a4f4791f24b01" providerId="LiveId" clId="{AFEFBC0D-3902-41B2-8D16-017BFAC29AA0}" dt="2020-04-13T19:47:09.144" v="293"/>
          <pc:sldLayoutMkLst>
            <pc:docMk/>
            <pc:sldMasterMk cId="0" sldId="2147483648"/>
            <pc:sldLayoutMk cId="3217882456" sldId="2147484584"/>
          </pc:sldLayoutMkLst>
        </pc:sldLayoutChg>
        <pc:sldLayoutChg chg="setBg">
          <pc:chgData name="farouk abu hassanain" userId="319a4f4791f24b01" providerId="LiveId" clId="{AFEFBC0D-3902-41B2-8D16-017BFAC29AA0}" dt="2020-04-13T19:47:09.144" v="293"/>
          <pc:sldLayoutMkLst>
            <pc:docMk/>
            <pc:sldMasterMk cId="0" sldId="2147483648"/>
            <pc:sldLayoutMk cId="4031402251" sldId="2147484585"/>
          </pc:sldLayoutMkLst>
        </pc:sldLayoutChg>
        <pc:sldLayoutChg chg="setBg">
          <pc:chgData name="farouk abu hassanain" userId="319a4f4791f24b01" providerId="LiveId" clId="{AFEFBC0D-3902-41B2-8D16-017BFAC29AA0}" dt="2020-04-13T19:47:09.144" v="293"/>
          <pc:sldLayoutMkLst>
            <pc:docMk/>
            <pc:sldMasterMk cId="0" sldId="2147483648"/>
            <pc:sldLayoutMk cId="1550069820" sldId="2147484586"/>
          </pc:sldLayoutMkLst>
        </pc:sldLayoutChg>
        <pc:sldLayoutChg chg="setBg">
          <pc:chgData name="farouk abu hassanain" userId="319a4f4791f24b01" providerId="LiveId" clId="{AFEFBC0D-3902-41B2-8D16-017BFAC29AA0}" dt="2020-04-13T19:47:09.144" v="293"/>
          <pc:sldLayoutMkLst>
            <pc:docMk/>
            <pc:sldMasterMk cId="0" sldId="2147483648"/>
            <pc:sldLayoutMk cId="2734946766" sldId="2147484587"/>
          </pc:sldLayoutMkLst>
        </pc:sldLayoutChg>
        <pc:sldLayoutChg chg="setBg">
          <pc:chgData name="farouk abu hassanain" userId="319a4f4791f24b01" providerId="LiveId" clId="{AFEFBC0D-3902-41B2-8D16-017BFAC29AA0}" dt="2020-04-13T19:47:09.144" v="293"/>
          <pc:sldLayoutMkLst>
            <pc:docMk/>
            <pc:sldMasterMk cId="0" sldId="2147483648"/>
            <pc:sldLayoutMk cId="107904052" sldId="2147484588"/>
          </pc:sldLayoutMkLst>
        </pc:sldLayoutChg>
        <pc:sldLayoutChg chg="setBg">
          <pc:chgData name="farouk abu hassanain" userId="319a4f4791f24b01" providerId="LiveId" clId="{AFEFBC0D-3902-41B2-8D16-017BFAC29AA0}" dt="2020-04-13T19:47:09.144" v="293"/>
          <pc:sldLayoutMkLst>
            <pc:docMk/>
            <pc:sldMasterMk cId="0" sldId="2147483648"/>
            <pc:sldLayoutMk cId="2803958123" sldId="2147484589"/>
          </pc:sldLayoutMkLst>
        </pc:sldLayoutChg>
        <pc:sldLayoutChg chg="setBg">
          <pc:chgData name="farouk abu hassanain" userId="319a4f4791f24b01" providerId="LiveId" clId="{AFEFBC0D-3902-41B2-8D16-017BFAC29AA0}" dt="2020-04-13T19:47:09.144" v="293"/>
          <pc:sldLayoutMkLst>
            <pc:docMk/>
            <pc:sldMasterMk cId="0" sldId="2147483648"/>
            <pc:sldLayoutMk cId="2214231948" sldId="2147484590"/>
          </pc:sldLayoutMkLst>
        </pc:sldLayoutChg>
        <pc:sldLayoutChg chg="setBg">
          <pc:chgData name="farouk abu hassanain" userId="319a4f4791f24b01" providerId="LiveId" clId="{AFEFBC0D-3902-41B2-8D16-017BFAC29AA0}" dt="2020-04-13T19:47:09.144" v="293"/>
          <pc:sldLayoutMkLst>
            <pc:docMk/>
            <pc:sldMasterMk cId="0" sldId="2147483648"/>
            <pc:sldLayoutMk cId="3772976750" sldId="2147484591"/>
          </pc:sldLayoutMkLst>
        </pc:sldLayoutChg>
        <pc:sldLayoutChg chg="setBg">
          <pc:chgData name="farouk abu hassanain" userId="319a4f4791f24b01" providerId="LiveId" clId="{AFEFBC0D-3902-41B2-8D16-017BFAC29AA0}" dt="2020-04-13T19:47:09.144" v="293"/>
          <pc:sldLayoutMkLst>
            <pc:docMk/>
            <pc:sldMasterMk cId="0" sldId="2147483648"/>
            <pc:sldLayoutMk cId="1729153522" sldId="2147484592"/>
          </pc:sldLayoutMkLst>
        </pc:sldLayoutChg>
        <pc:sldLayoutChg chg="setBg">
          <pc:chgData name="farouk abu hassanain" userId="319a4f4791f24b01" providerId="LiveId" clId="{AFEFBC0D-3902-41B2-8D16-017BFAC29AA0}" dt="2020-04-13T19:47:09.144" v="293"/>
          <pc:sldLayoutMkLst>
            <pc:docMk/>
            <pc:sldMasterMk cId="0" sldId="2147483648"/>
            <pc:sldLayoutMk cId="3448691414" sldId="2147484593"/>
          </pc:sldLayoutMkLst>
        </pc:sldLayoutChg>
        <pc:sldLayoutChg chg="setBg">
          <pc:chgData name="farouk abu hassanain" userId="319a4f4791f24b01" providerId="LiveId" clId="{AFEFBC0D-3902-41B2-8D16-017BFAC29AA0}" dt="2020-04-13T19:47:09.144" v="293"/>
          <pc:sldLayoutMkLst>
            <pc:docMk/>
            <pc:sldMasterMk cId="0" sldId="2147483648"/>
            <pc:sldLayoutMk cId="1835734736" sldId="2147484594"/>
          </pc:sldLayoutMkLst>
        </pc:sldLayoutChg>
        <pc:sldLayoutChg chg="setBg">
          <pc:chgData name="farouk abu hassanain" userId="319a4f4791f24b01" providerId="LiveId" clId="{AFEFBC0D-3902-41B2-8D16-017BFAC29AA0}" dt="2020-04-13T19:47:09.144" v="293"/>
          <pc:sldLayoutMkLst>
            <pc:docMk/>
            <pc:sldMasterMk cId="0" sldId="2147483648"/>
            <pc:sldLayoutMk cId="2006601582" sldId="2147484595"/>
          </pc:sldLayoutMkLst>
        </pc:sldLayoutChg>
        <pc:sldLayoutChg chg="setBg">
          <pc:chgData name="farouk abu hassanain" userId="319a4f4791f24b01" providerId="LiveId" clId="{AFEFBC0D-3902-41B2-8D16-017BFAC29AA0}" dt="2020-04-13T19:47:09.144" v="293"/>
          <pc:sldLayoutMkLst>
            <pc:docMk/>
            <pc:sldMasterMk cId="0" sldId="2147483648"/>
            <pc:sldLayoutMk cId="1110765406" sldId="2147484596"/>
          </pc:sldLayoutMkLst>
        </pc:sldLayoutChg>
        <pc:sldLayoutChg chg="setBg">
          <pc:chgData name="farouk abu hassanain" userId="319a4f4791f24b01" providerId="LiveId" clId="{AFEFBC0D-3902-41B2-8D16-017BFAC29AA0}" dt="2020-04-13T19:47:09.144" v="293"/>
          <pc:sldLayoutMkLst>
            <pc:docMk/>
            <pc:sldMasterMk cId="0" sldId="2147483648"/>
            <pc:sldLayoutMk cId="150981582" sldId="2147484597"/>
          </pc:sldLayoutMkLst>
        </pc:sldLayoutChg>
        <pc:sldLayoutChg chg="setBg">
          <pc:chgData name="farouk abu hassanain" userId="319a4f4791f24b01" providerId="LiveId" clId="{AFEFBC0D-3902-41B2-8D16-017BFAC29AA0}" dt="2020-04-13T19:47:09.144" v="293"/>
          <pc:sldLayoutMkLst>
            <pc:docMk/>
            <pc:sldMasterMk cId="0" sldId="2147483648"/>
            <pc:sldLayoutMk cId="62152868" sldId="2147484598"/>
          </pc:sldLayoutMkLst>
        </pc:sldLayoutChg>
        <pc:sldLayoutChg chg="setBg">
          <pc:chgData name="farouk abu hassanain" userId="319a4f4791f24b01" providerId="LiveId" clId="{AFEFBC0D-3902-41B2-8D16-017BFAC29AA0}" dt="2020-04-13T19:47:09.144" v="293"/>
          <pc:sldLayoutMkLst>
            <pc:docMk/>
            <pc:sldMasterMk cId="0" sldId="2147483648"/>
            <pc:sldLayoutMk cId="1967361350" sldId="2147484599"/>
          </pc:sldLayoutMkLst>
        </pc:sldLayoutChg>
        <pc:sldLayoutChg chg="setBg">
          <pc:chgData name="farouk abu hassanain" userId="319a4f4791f24b01" providerId="LiveId" clId="{AFEFBC0D-3902-41B2-8D16-017BFAC29AA0}" dt="2020-04-13T19:47:09.144" v="293"/>
          <pc:sldLayoutMkLst>
            <pc:docMk/>
            <pc:sldMasterMk cId="0" sldId="2147483648"/>
            <pc:sldLayoutMk cId="1366098753" sldId="2147484600"/>
          </pc:sldLayoutMkLst>
        </pc:sldLayoutChg>
        <pc:sldLayoutChg chg="setBg">
          <pc:chgData name="farouk abu hassanain" userId="319a4f4791f24b01" providerId="LiveId" clId="{AFEFBC0D-3902-41B2-8D16-017BFAC29AA0}" dt="2020-04-13T19:47:09.144" v="293"/>
          <pc:sldLayoutMkLst>
            <pc:docMk/>
            <pc:sldMasterMk cId="0" sldId="2147483648"/>
            <pc:sldLayoutMk cId="3516444898" sldId="2147484601"/>
          </pc:sldLayoutMkLst>
        </pc:sldLayoutChg>
        <pc:sldLayoutChg chg="setBg">
          <pc:chgData name="farouk abu hassanain" userId="319a4f4791f24b01" providerId="LiveId" clId="{AFEFBC0D-3902-41B2-8D16-017BFAC29AA0}" dt="2020-04-13T19:47:09.144" v="293"/>
          <pc:sldLayoutMkLst>
            <pc:docMk/>
            <pc:sldMasterMk cId="0" sldId="2147483648"/>
            <pc:sldLayoutMk cId="2870400702" sldId="2147484602"/>
          </pc:sldLayoutMkLst>
        </pc:sldLayoutChg>
        <pc:sldLayoutChg chg="setBg">
          <pc:chgData name="farouk abu hassanain" userId="319a4f4791f24b01" providerId="LiveId" clId="{AFEFBC0D-3902-41B2-8D16-017BFAC29AA0}" dt="2020-04-13T19:47:09.144" v="293"/>
          <pc:sldLayoutMkLst>
            <pc:docMk/>
            <pc:sldMasterMk cId="0" sldId="2147483648"/>
            <pc:sldLayoutMk cId="2156385566" sldId="2147484603"/>
          </pc:sldLayoutMkLst>
        </pc:sldLayoutChg>
        <pc:sldLayoutChg chg="setBg">
          <pc:chgData name="farouk abu hassanain" userId="319a4f4791f24b01" providerId="LiveId" clId="{AFEFBC0D-3902-41B2-8D16-017BFAC29AA0}" dt="2020-04-13T19:47:09.144" v="293"/>
          <pc:sldLayoutMkLst>
            <pc:docMk/>
            <pc:sldMasterMk cId="0" sldId="2147483648"/>
            <pc:sldLayoutMk cId="3279795029" sldId="2147484604"/>
          </pc:sldLayoutMkLst>
        </pc:sldLayoutChg>
        <pc:sldLayoutChg chg="setBg">
          <pc:chgData name="farouk abu hassanain" userId="319a4f4791f24b01" providerId="LiveId" clId="{AFEFBC0D-3902-41B2-8D16-017BFAC29AA0}" dt="2020-04-13T19:47:09.144" v="293"/>
          <pc:sldLayoutMkLst>
            <pc:docMk/>
            <pc:sldMasterMk cId="0" sldId="2147483648"/>
            <pc:sldLayoutMk cId="3928703638" sldId="2147484605"/>
          </pc:sldLayoutMkLst>
        </pc:sldLayoutChg>
        <pc:sldLayoutChg chg="setBg">
          <pc:chgData name="farouk abu hassanain" userId="319a4f4791f24b01" providerId="LiveId" clId="{AFEFBC0D-3902-41B2-8D16-017BFAC29AA0}" dt="2020-04-13T19:47:09.144" v="293"/>
          <pc:sldLayoutMkLst>
            <pc:docMk/>
            <pc:sldMasterMk cId="0" sldId="2147483648"/>
            <pc:sldLayoutMk cId="319489919" sldId="2147484606"/>
          </pc:sldLayoutMkLst>
        </pc:sldLayoutChg>
        <pc:sldLayoutChg chg="setBg">
          <pc:chgData name="farouk abu hassanain" userId="319a4f4791f24b01" providerId="LiveId" clId="{AFEFBC0D-3902-41B2-8D16-017BFAC29AA0}" dt="2020-04-13T19:47:09.144" v="293"/>
          <pc:sldLayoutMkLst>
            <pc:docMk/>
            <pc:sldMasterMk cId="0" sldId="2147483648"/>
            <pc:sldLayoutMk cId="913712504" sldId="2147484607"/>
          </pc:sldLayoutMkLst>
        </pc:sldLayoutChg>
        <pc:sldLayoutChg chg="setBg">
          <pc:chgData name="farouk abu hassanain" userId="319a4f4791f24b01" providerId="LiveId" clId="{AFEFBC0D-3902-41B2-8D16-017BFAC29AA0}" dt="2020-04-13T19:47:09.144" v="293"/>
          <pc:sldLayoutMkLst>
            <pc:docMk/>
            <pc:sldMasterMk cId="0" sldId="2147483648"/>
            <pc:sldLayoutMk cId="3491987511" sldId="2147484608"/>
          </pc:sldLayoutMkLst>
        </pc:sldLayoutChg>
        <pc:sldLayoutChg chg="setBg">
          <pc:chgData name="farouk abu hassanain" userId="319a4f4791f24b01" providerId="LiveId" clId="{AFEFBC0D-3902-41B2-8D16-017BFAC29AA0}" dt="2020-04-13T19:47:09.144" v="293"/>
          <pc:sldLayoutMkLst>
            <pc:docMk/>
            <pc:sldMasterMk cId="0" sldId="2147483648"/>
            <pc:sldLayoutMk cId="4178023540" sldId="2147484609"/>
          </pc:sldLayoutMkLst>
        </pc:sldLayoutChg>
        <pc:sldLayoutChg chg="setBg">
          <pc:chgData name="farouk abu hassanain" userId="319a4f4791f24b01" providerId="LiveId" clId="{AFEFBC0D-3902-41B2-8D16-017BFAC29AA0}" dt="2020-04-13T19:47:09.144" v="293"/>
          <pc:sldLayoutMkLst>
            <pc:docMk/>
            <pc:sldMasterMk cId="0" sldId="2147483648"/>
            <pc:sldLayoutMk cId="125934014" sldId="2147484610"/>
          </pc:sldLayoutMkLst>
        </pc:sldLayoutChg>
        <pc:sldLayoutChg chg="setBg">
          <pc:chgData name="farouk abu hassanain" userId="319a4f4791f24b01" providerId="LiveId" clId="{AFEFBC0D-3902-41B2-8D16-017BFAC29AA0}" dt="2020-04-13T19:47:09.144" v="293"/>
          <pc:sldLayoutMkLst>
            <pc:docMk/>
            <pc:sldMasterMk cId="0" sldId="2147483648"/>
            <pc:sldLayoutMk cId="3430914097" sldId="2147484611"/>
          </pc:sldLayoutMkLst>
        </pc:sldLayoutChg>
        <pc:sldLayoutChg chg="setBg">
          <pc:chgData name="farouk abu hassanain" userId="319a4f4791f24b01" providerId="LiveId" clId="{AFEFBC0D-3902-41B2-8D16-017BFAC29AA0}" dt="2020-04-13T19:47:09.144" v="293"/>
          <pc:sldLayoutMkLst>
            <pc:docMk/>
            <pc:sldMasterMk cId="0" sldId="2147483648"/>
            <pc:sldLayoutMk cId="502281212" sldId="2147484612"/>
          </pc:sldLayoutMkLst>
        </pc:sldLayoutChg>
        <pc:sldLayoutChg chg="setBg">
          <pc:chgData name="farouk abu hassanain" userId="319a4f4791f24b01" providerId="LiveId" clId="{AFEFBC0D-3902-41B2-8D16-017BFAC29AA0}" dt="2020-04-13T19:47:09.144" v="293"/>
          <pc:sldLayoutMkLst>
            <pc:docMk/>
            <pc:sldMasterMk cId="0" sldId="2147483648"/>
            <pc:sldLayoutMk cId="4245409014" sldId="2147484613"/>
          </pc:sldLayoutMkLst>
        </pc:sldLayoutChg>
        <pc:sldLayoutChg chg="setBg">
          <pc:chgData name="farouk abu hassanain" userId="319a4f4791f24b01" providerId="LiveId" clId="{AFEFBC0D-3902-41B2-8D16-017BFAC29AA0}" dt="2020-04-13T19:47:09.144" v="293"/>
          <pc:sldLayoutMkLst>
            <pc:docMk/>
            <pc:sldMasterMk cId="0" sldId="2147483648"/>
            <pc:sldLayoutMk cId="2769301136" sldId="2147484614"/>
          </pc:sldLayoutMkLst>
        </pc:sldLayoutChg>
        <pc:sldLayoutChg chg="setBg">
          <pc:chgData name="farouk abu hassanain" userId="319a4f4791f24b01" providerId="LiveId" clId="{AFEFBC0D-3902-41B2-8D16-017BFAC29AA0}" dt="2020-04-13T19:47:09.144" v="293"/>
          <pc:sldLayoutMkLst>
            <pc:docMk/>
            <pc:sldMasterMk cId="0" sldId="2147483648"/>
            <pc:sldLayoutMk cId="525072594" sldId="2147484615"/>
          </pc:sldLayoutMkLst>
        </pc:sldLayoutChg>
        <pc:sldLayoutChg chg="setBg">
          <pc:chgData name="farouk abu hassanain" userId="319a4f4791f24b01" providerId="LiveId" clId="{AFEFBC0D-3902-41B2-8D16-017BFAC29AA0}" dt="2020-04-13T19:47:09.144" v="293"/>
          <pc:sldLayoutMkLst>
            <pc:docMk/>
            <pc:sldMasterMk cId="0" sldId="2147483648"/>
            <pc:sldLayoutMk cId="825076702" sldId="2147484616"/>
          </pc:sldLayoutMkLst>
        </pc:sldLayoutChg>
        <pc:sldLayoutChg chg="setBg">
          <pc:chgData name="farouk abu hassanain" userId="319a4f4791f24b01" providerId="LiveId" clId="{AFEFBC0D-3902-41B2-8D16-017BFAC29AA0}" dt="2020-04-13T19:47:09.144" v="293"/>
          <pc:sldLayoutMkLst>
            <pc:docMk/>
            <pc:sldMasterMk cId="0" sldId="2147483648"/>
            <pc:sldLayoutMk cId="3639592199" sldId="2147484617"/>
          </pc:sldLayoutMkLst>
        </pc:sldLayoutChg>
        <pc:sldLayoutChg chg="setBg">
          <pc:chgData name="farouk abu hassanain" userId="319a4f4791f24b01" providerId="LiveId" clId="{AFEFBC0D-3902-41B2-8D16-017BFAC29AA0}" dt="2020-04-13T19:47:09.144" v="293"/>
          <pc:sldLayoutMkLst>
            <pc:docMk/>
            <pc:sldMasterMk cId="0" sldId="2147483648"/>
            <pc:sldLayoutMk cId="155699403" sldId="2147484618"/>
          </pc:sldLayoutMkLst>
        </pc:sldLayoutChg>
        <pc:sldLayoutChg chg="setBg">
          <pc:chgData name="farouk abu hassanain" userId="319a4f4791f24b01" providerId="LiveId" clId="{AFEFBC0D-3902-41B2-8D16-017BFAC29AA0}" dt="2020-04-13T19:47:09.144" v="293"/>
          <pc:sldLayoutMkLst>
            <pc:docMk/>
            <pc:sldMasterMk cId="0" sldId="2147483648"/>
            <pc:sldLayoutMk cId="4104609746" sldId="2147484619"/>
          </pc:sldLayoutMkLst>
        </pc:sldLayoutChg>
        <pc:sldLayoutChg chg="setBg">
          <pc:chgData name="farouk abu hassanain" userId="319a4f4791f24b01" providerId="LiveId" clId="{AFEFBC0D-3902-41B2-8D16-017BFAC29AA0}" dt="2020-04-13T19:47:09.144" v="293"/>
          <pc:sldLayoutMkLst>
            <pc:docMk/>
            <pc:sldMasterMk cId="0" sldId="2147483648"/>
            <pc:sldLayoutMk cId="4043922144" sldId="2147484620"/>
          </pc:sldLayoutMkLst>
        </pc:sldLayoutChg>
        <pc:sldLayoutChg chg="setBg">
          <pc:chgData name="farouk abu hassanain" userId="319a4f4791f24b01" providerId="LiveId" clId="{AFEFBC0D-3902-41B2-8D16-017BFAC29AA0}" dt="2020-04-13T19:47:09.144" v="293"/>
          <pc:sldLayoutMkLst>
            <pc:docMk/>
            <pc:sldMasterMk cId="0" sldId="2147483648"/>
            <pc:sldLayoutMk cId="3517436552" sldId="2147484621"/>
          </pc:sldLayoutMkLst>
        </pc:sldLayoutChg>
        <pc:sldLayoutChg chg="setBg">
          <pc:chgData name="farouk abu hassanain" userId="319a4f4791f24b01" providerId="LiveId" clId="{AFEFBC0D-3902-41B2-8D16-017BFAC29AA0}" dt="2020-04-13T19:47:09.144" v="293"/>
          <pc:sldLayoutMkLst>
            <pc:docMk/>
            <pc:sldMasterMk cId="0" sldId="2147483648"/>
            <pc:sldLayoutMk cId="969735342" sldId="2147484624"/>
          </pc:sldLayoutMkLst>
        </pc:sldLayoutChg>
        <pc:sldLayoutChg chg="del">
          <pc:chgData name="farouk abu hassanain" userId="319a4f4791f24b01" providerId="LiveId" clId="{AFEFBC0D-3902-41B2-8D16-017BFAC29AA0}" dt="2020-04-13T20:59:20.520" v="2171" actId="47"/>
          <pc:sldLayoutMkLst>
            <pc:docMk/>
            <pc:sldMasterMk cId="0" sldId="2147483648"/>
            <pc:sldLayoutMk cId="2087828563" sldId="2147484625"/>
          </pc:sldLayoutMkLst>
        </pc:sldLayoutChg>
      </pc:sldMasterChg>
    </pc:docChg>
  </pc:docChgLst>
  <pc:docChgLst>
    <pc:chgData name="farouk abu hassanain" userId="319a4f4791f24b01" providerId="LiveId" clId="{E8557B2A-A9C2-4236-A393-D913215F1D79}"/>
    <pc:docChg chg="undo custSel addSld delSld modSld">
      <pc:chgData name="farouk abu hassanain" userId="319a4f4791f24b01" providerId="LiveId" clId="{E8557B2A-A9C2-4236-A393-D913215F1D79}" dt="2020-04-13T03:44:52.500" v="2353" actId="20577"/>
      <pc:docMkLst>
        <pc:docMk/>
      </pc:docMkLst>
      <pc:sldChg chg="del">
        <pc:chgData name="farouk abu hassanain" userId="319a4f4791f24b01" providerId="LiveId" clId="{E8557B2A-A9C2-4236-A393-D913215F1D79}" dt="2020-04-13T02:24:17.268" v="1616" actId="47"/>
        <pc:sldMkLst>
          <pc:docMk/>
          <pc:sldMk cId="2709121622" sldId="270"/>
        </pc:sldMkLst>
      </pc:sldChg>
      <pc:sldChg chg="del">
        <pc:chgData name="farouk abu hassanain" userId="319a4f4791f24b01" providerId="LiveId" clId="{E8557B2A-A9C2-4236-A393-D913215F1D79}" dt="2020-04-13T02:28:14.192" v="2057" actId="47"/>
        <pc:sldMkLst>
          <pc:docMk/>
          <pc:sldMk cId="736575166" sldId="271"/>
        </pc:sldMkLst>
      </pc:sldChg>
      <pc:sldChg chg="add del">
        <pc:chgData name="farouk abu hassanain" userId="319a4f4791f24b01" providerId="LiveId" clId="{E8557B2A-A9C2-4236-A393-D913215F1D79}" dt="2020-04-13T03:38:34.619" v="2224" actId="47"/>
        <pc:sldMkLst>
          <pc:docMk/>
          <pc:sldMk cId="979704648" sldId="272"/>
        </pc:sldMkLst>
      </pc:sldChg>
      <pc:sldChg chg="del">
        <pc:chgData name="farouk abu hassanain" userId="319a4f4791f24b01" providerId="LiveId" clId="{E8557B2A-A9C2-4236-A393-D913215F1D79}" dt="2020-04-13T03:43:12.448" v="2323" actId="47"/>
        <pc:sldMkLst>
          <pc:docMk/>
          <pc:sldMk cId="3813702995" sldId="273"/>
        </pc:sldMkLst>
      </pc:sldChg>
      <pc:sldChg chg="modSp">
        <pc:chgData name="farouk abu hassanain" userId="319a4f4791f24b01" providerId="LiveId" clId="{E8557B2A-A9C2-4236-A393-D913215F1D79}" dt="2020-04-13T03:43:22.950" v="2325" actId="20577"/>
        <pc:sldMkLst>
          <pc:docMk/>
          <pc:sldMk cId="242700331" sldId="751"/>
        </pc:sldMkLst>
        <pc:spChg chg="mod">
          <ac:chgData name="farouk abu hassanain" userId="319a4f4791f24b01" providerId="LiveId" clId="{E8557B2A-A9C2-4236-A393-D913215F1D79}" dt="2020-04-13T03:43:22.950" v="2325" actId="20577"/>
          <ac:spMkLst>
            <pc:docMk/>
            <pc:sldMk cId="242700331" sldId="751"/>
            <ac:spMk id="4" creationId="{63633AA5-FD60-4A4D-B3C2-0921970BA2DC}"/>
          </ac:spMkLst>
        </pc:spChg>
      </pc:sldChg>
      <pc:sldChg chg="modSp">
        <pc:chgData name="farouk abu hassanain" userId="319a4f4791f24b01" providerId="LiveId" clId="{E8557B2A-A9C2-4236-A393-D913215F1D79}" dt="2020-04-13T03:43:29.918" v="2327" actId="20577"/>
        <pc:sldMkLst>
          <pc:docMk/>
          <pc:sldMk cId="1382845762" sldId="752"/>
        </pc:sldMkLst>
        <pc:spChg chg="mod">
          <ac:chgData name="farouk abu hassanain" userId="319a4f4791f24b01" providerId="LiveId" clId="{E8557B2A-A9C2-4236-A393-D913215F1D79}" dt="2020-04-13T03:43:29.918" v="2327" actId="20577"/>
          <ac:spMkLst>
            <pc:docMk/>
            <pc:sldMk cId="1382845762" sldId="752"/>
            <ac:spMk id="4" creationId="{63633AA5-FD60-4A4D-B3C2-0921970BA2DC}"/>
          </ac:spMkLst>
        </pc:spChg>
      </pc:sldChg>
      <pc:sldChg chg="modSp">
        <pc:chgData name="farouk abu hassanain" userId="319a4f4791f24b01" providerId="LiveId" clId="{E8557B2A-A9C2-4236-A393-D913215F1D79}" dt="2020-04-13T03:43:34.409" v="2329" actId="20577"/>
        <pc:sldMkLst>
          <pc:docMk/>
          <pc:sldMk cId="3298155882" sldId="753"/>
        </pc:sldMkLst>
        <pc:spChg chg="mod">
          <ac:chgData name="farouk abu hassanain" userId="319a4f4791f24b01" providerId="LiveId" clId="{E8557B2A-A9C2-4236-A393-D913215F1D79}" dt="2020-04-13T03:43:34.409" v="2329" actId="20577"/>
          <ac:spMkLst>
            <pc:docMk/>
            <pc:sldMk cId="3298155882" sldId="753"/>
            <ac:spMk id="4" creationId="{63633AA5-FD60-4A4D-B3C2-0921970BA2DC}"/>
          </ac:spMkLst>
        </pc:spChg>
      </pc:sldChg>
      <pc:sldChg chg="modSp">
        <pc:chgData name="farouk abu hassanain" userId="319a4f4791f24b01" providerId="LiveId" clId="{E8557B2A-A9C2-4236-A393-D913215F1D79}" dt="2020-04-13T03:43:38.055" v="2331" actId="20577"/>
        <pc:sldMkLst>
          <pc:docMk/>
          <pc:sldMk cId="1454500362" sldId="754"/>
        </pc:sldMkLst>
        <pc:spChg chg="mod">
          <ac:chgData name="farouk abu hassanain" userId="319a4f4791f24b01" providerId="LiveId" clId="{E8557B2A-A9C2-4236-A393-D913215F1D79}" dt="2020-04-13T03:43:38.055" v="2331" actId="20577"/>
          <ac:spMkLst>
            <pc:docMk/>
            <pc:sldMk cId="1454500362" sldId="754"/>
            <ac:spMk id="4" creationId="{63633AA5-FD60-4A4D-B3C2-0921970BA2DC}"/>
          </ac:spMkLst>
        </pc:spChg>
      </pc:sldChg>
      <pc:sldChg chg="modSp">
        <pc:chgData name="farouk abu hassanain" userId="319a4f4791f24b01" providerId="LiveId" clId="{E8557B2A-A9C2-4236-A393-D913215F1D79}" dt="2020-04-13T03:43:44.679" v="2333" actId="20577"/>
        <pc:sldMkLst>
          <pc:docMk/>
          <pc:sldMk cId="3244169645" sldId="755"/>
        </pc:sldMkLst>
        <pc:spChg chg="mod">
          <ac:chgData name="farouk abu hassanain" userId="319a4f4791f24b01" providerId="LiveId" clId="{E8557B2A-A9C2-4236-A393-D913215F1D79}" dt="2020-04-13T03:43:44.679" v="2333" actId="20577"/>
          <ac:spMkLst>
            <pc:docMk/>
            <pc:sldMk cId="3244169645" sldId="755"/>
            <ac:spMk id="4" creationId="{63633AA5-FD60-4A4D-B3C2-0921970BA2DC}"/>
          </ac:spMkLst>
        </pc:spChg>
      </pc:sldChg>
      <pc:sldChg chg="modSp">
        <pc:chgData name="farouk abu hassanain" userId="319a4f4791f24b01" providerId="LiveId" clId="{E8557B2A-A9C2-4236-A393-D913215F1D79}" dt="2020-04-13T03:43:51.519" v="2335" actId="20577"/>
        <pc:sldMkLst>
          <pc:docMk/>
          <pc:sldMk cId="890842758" sldId="756"/>
        </pc:sldMkLst>
        <pc:spChg chg="mod">
          <ac:chgData name="farouk abu hassanain" userId="319a4f4791f24b01" providerId="LiveId" clId="{E8557B2A-A9C2-4236-A393-D913215F1D79}" dt="2020-04-13T03:43:51.519" v="2335" actId="20577"/>
          <ac:spMkLst>
            <pc:docMk/>
            <pc:sldMk cId="890842758" sldId="756"/>
            <ac:spMk id="4" creationId="{63633AA5-FD60-4A4D-B3C2-0921970BA2DC}"/>
          </ac:spMkLst>
        </pc:spChg>
      </pc:sldChg>
      <pc:sldChg chg="modSp">
        <pc:chgData name="farouk abu hassanain" userId="319a4f4791f24b01" providerId="LiveId" clId="{E8557B2A-A9C2-4236-A393-D913215F1D79}" dt="2020-04-13T03:43:56.994" v="2337" actId="20577"/>
        <pc:sldMkLst>
          <pc:docMk/>
          <pc:sldMk cId="3921116194" sldId="757"/>
        </pc:sldMkLst>
        <pc:spChg chg="mod">
          <ac:chgData name="farouk abu hassanain" userId="319a4f4791f24b01" providerId="LiveId" clId="{E8557B2A-A9C2-4236-A393-D913215F1D79}" dt="2020-04-13T03:43:56.994" v="2337" actId="20577"/>
          <ac:spMkLst>
            <pc:docMk/>
            <pc:sldMk cId="3921116194" sldId="757"/>
            <ac:spMk id="4" creationId="{63633AA5-FD60-4A4D-B3C2-0921970BA2DC}"/>
          </ac:spMkLst>
        </pc:spChg>
      </pc:sldChg>
      <pc:sldChg chg="modSp">
        <pc:chgData name="farouk abu hassanain" userId="319a4f4791f24b01" providerId="LiveId" clId="{E8557B2A-A9C2-4236-A393-D913215F1D79}" dt="2020-04-13T03:44:00.041" v="2339" actId="20577"/>
        <pc:sldMkLst>
          <pc:docMk/>
          <pc:sldMk cId="3762986551" sldId="758"/>
        </pc:sldMkLst>
        <pc:spChg chg="mod">
          <ac:chgData name="farouk abu hassanain" userId="319a4f4791f24b01" providerId="LiveId" clId="{E8557B2A-A9C2-4236-A393-D913215F1D79}" dt="2020-04-13T03:44:00.041" v="2339" actId="20577"/>
          <ac:spMkLst>
            <pc:docMk/>
            <pc:sldMk cId="3762986551" sldId="758"/>
            <ac:spMk id="4" creationId="{63633AA5-FD60-4A4D-B3C2-0921970BA2DC}"/>
          </ac:spMkLst>
        </pc:spChg>
      </pc:sldChg>
      <pc:sldChg chg="modSp">
        <pc:chgData name="farouk abu hassanain" userId="319a4f4791f24b01" providerId="LiveId" clId="{E8557B2A-A9C2-4236-A393-D913215F1D79}" dt="2020-04-13T03:44:04.134" v="2341" actId="20577"/>
        <pc:sldMkLst>
          <pc:docMk/>
          <pc:sldMk cId="2828524089" sldId="759"/>
        </pc:sldMkLst>
        <pc:spChg chg="mod">
          <ac:chgData name="farouk abu hassanain" userId="319a4f4791f24b01" providerId="LiveId" clId="{E8557B2A-A9C2-4236-A393-D913215F1D79}" dt="2020-04-13T03:44:04.134" v="2341" actId="20577"/>
          <ac:spMkLst>
            <pc:docMk/>
            <pc:sldMk cId="2828524089" sldId="759"/>
            <ac:spMk id="4" creationId="{63633AA5-FD60-4A4D-B3C2-0921970BA2DC}"/>
          </ac:spMkLst>
        </pc:spChg>
      </pc:sldChg>
      <pc:sldChg chg="addSp delSp modSp addAnim delAnim modAnim">
        <pc:chgData name="farouk abu hassanain" userId="319a4f4791f24b01" providerId="LiveId" clId="{E8557B2A-A9C2-4236-A393-D913215F1D79}" dt="2020-04-13T03:44:18.567" v="2343" actId="20577"/>
        <pc:sldMkLst>
          <pc:docMk/>
          <pc:sldMk cId="1475031598" sldId="760"/>
        </pc:sldMkLst>
        <pc:spChg chg="mod">
          <ac:chgData name="farouk abu hassanain" userId="319a4f4791f24b01" providerId="LiveId" clId="{E8557B2A-A9C2-4236-A393-D913215F1D79}" dt="2020-04-13T03:44:18.567" v="2343" actId="20577"/>
          <ac:spMkLst>
            <pc:docMk/>
            <pc:sldMk cId="1475031598" sldId="760"/>
            <ac:spMk id="4" creationId="{63633AA5-FD60-4A4D-B3C2-0921970BA2DC}"/>
          </ac:spMkLst>
        </pc:spChg>
        <pc:spChg chg="mod">
          <ac:chgData name="farouk abu hassanain" userId="319a4f4791f24b01" providerId="LiveId" clId="{E8557B2A-A9C2-4236-A393-D913215F1D79}" dt="2020-04-13T02:15:58.844" v="1522" actId="1076"/>
          <ac:spMkLst>
            <pc:docMk/>
            <pc:sldMk cId="1475031598" sldId="760"/>
            <ac:spMk id="10" creationId="{02FC97FD-B127-4359-809D-E248FB26B505}"/>
          </ac:spMkLst>
        </pc:spChg>
        <pc:spChg chg="mod ord">
          <ac:chgData name="farouk abu hassanain" userId="319a4f4791f24b01" providerId="LiveId" clId="{E8557B2A-A9C2-4236-A393-D913215F1D79}" dt="2020-04-13T02:15:49.843" v="1519" actId="1076"/>
          <ac:spMkLst>
            <pc:docMk/>
            <pc:sldMk cId="1475031598" sldId="760"/>
            <ac:spMk id="11" creationId="{36EDE070-DC3C-4F60-B311-2164BA29FCE4}"/>
          </ac:spMkLst>
        </pc:spChg>
        <pc:spChg chg="mod">
          <ac:chgData name="farouk abu hassanain" userId="319a4f4791f24b01" providerId="LiveId" clId="{E8557B2A-A9C2-4236-A393-D913215F1D79}" dt="2020-04-13T02:15:49.843" v="1519" actId="1076"/>
          <ac:spMkLst>
            <pc:docMk/>
            <pc:sldMk cId="1475031598" sldId="760"/>
            <ac:spMk id="13" creationId="{2261FC7F-8B98-4A5F-82D9-BB5551973CEE}"/>
          </ac:spMkLst>
        </pc:spChg>
        <pc:spChg chg="mod">
          <ac:chgData name="farouk abu hassanain" userId="319a4f4791f24b01" providerId="LiveId" clId="{E8557B2A-A9C2-4236-A393-D913215F1D79}" dt="2020-04-13T02:15:49.843" v="1519" actId="1076"/>
          <ac:spMkLst>
            <pc:docMk/>
            <pc:sldMk cId="1475031598" sldId="760"/>
            <ac:spMk id="14" creationId="{C1619559-4F72-4909-8F00-CA872140BB61}"/>
          </ac:spMkLst>
        </pc:spChg>
        <pc:spChg chg="mod">
          <ac:chgData name="farouk abu hassanain" userId="319a4f4791f24b01" providerId="LiveId" clId="{E8557B2A-A9C2-4236-A393-D913215F1D79}" dt="2020-04-13T02:15:49.843" v="1519" actId="1076"/>
          <ac:spMkLst>
            <pc:docMk/>
            <pc:sldMk cId="1475031598" sldId="760"/>
            <ac:spMk id="15" creationId="{CE6C896D-EE13-4FC1-B021-F3CA4D85D73C}"/>
          </ac:spMkLst>
        </pc:spChg>
        <pc:spChg chg="mod">
          <ac:chgData name="farouk abu hassanain" userId="319a4f4791f24b01" providerId="LiveId" clId="{E8557B2A-A9C2-4236-A393-D913215F1D79}" dt="2020-04-13T02:15:49.843" v="1519" actId="1076"/>
          <ac:spMkLst>
            <pc:docMk/>
            <pc:sldMk cId="1475031598" sldId="760"/>
            <ac:spMk id="17" creationId="{C394210A-273C-45F3-B420-AD42B668292E}"/>
          </ac:spMkLst>
        </pc:spChg>
        <pc:spChg chg="mod ord">
          <ac:chgData name="farouk abu hassanain" userId="319a4f4791f24b01" providerId="LiveId" clId="{E8557B2A-A9C2-4236-A393-D913215F1D79}" dt="2020-04-13T02:15:49.843" v="1519" actId="1076"/>
          <ac:spMkLst>
            <pc:docMk/>
            <pc:sldMk cId="1475031598" sldId="760"/>
            <ac:spMk id="19" creationId="{4D4CCC52-07C2-466B-9228-A2DD1131B82C}"/>
          </ac:spMkLst>
        </pc:spChg>
        <pc:spChg chg="mod ord">
          <ac:chgData name="farouk abu hassanain" userId="319a4f4791f24b01" providerId="LiveId" clId="{E8557B2A-A9C2-4236-A393-D913215F1D79}" dt="2020-04-13T02:15:49.843" v="1519" actId="1076"/>
          <ac:spMkLst>
            <pc:docMk/>
            <pc:sldMk cId="1475031598" sldId="760"/>
            <ac:spMk id="20" creationId="{A1231675-DA1F-46AA-8BAC-A0A7BE92C907}"/>
          </ac:spMkLst>
        </pc:spChg>
        <pc:spChg chg="mod ord">
          <ac:chgData name="farouk abu hassanain" userId="319a4f4791f24b01" providerId="LiveId" clId="{E8557B2A-A9C2-4236-A393-D913215F1D79}" dt="2020-04-13T02:15:49.843" v="1519" actId="1076"/>
          <ac:spMkLst>
            <pc:docMk/>
            <pc:sldMk cId="1475031598" sldId="760"/>
            <ac:spMk id="21" creationId="{4ECFC82D-BA2E-4DAB-B892-BB1B7F8C7102}"/>
          </ac:spMkLst>
        </pc:spChg>
        <pc:spChg chg="mod ord">
          <ac:chgData name="farouk abu hassanain" userId="319a4f4791f24b01" providerId="LiveId" clId="{E8557B2A-A9C2-4236-A393-D913215F1D79}" dt="2020-04-13T02:15:49.843" v="1519" actId="1076"/>
          <ac:spMkLst>
            <pc:docMk/>
            <pc:sldMk cId="1475031598" sldId="760"/>
            <ac:spMk id="22" creationId="{41FA5829-9E69-4B9B-8FC6-793F2888FA96}"/>
          </ac:spMkLst>
        </pc:spChg>
        <pc:spChg chg="mod ord">
          <ac:chgData name="farouk abu hassanain" userId="319a4f4791f24b01" providerId="LiveId" clId="{E8557B2A-A9C2-4236-A393-D913215F1D79}" dt="2020-04-13T02:15:49.843" v="1519" actId="1076"/>
          <ac:spMkLst>
            <pc:docMk/>
            <pc:sldMk cId="1475031598" sldId="760"/>
            <ac:spMk id="23" creationId="{5BB3B1E1-F707-42E5-8C0F-AF0E4B9E38EC}"/>
          </ac:spMkLst>
        </pc:spChg>
        <pc:spChg chg="add del mod ord">
          <ac:chgData name="farouk abu hassanain" userId="319a4f4791f24b01" providerId="LiveId" clId="{E8557B2A-A9C2-4236-A393-D913215F1D79}" dt="2020-04-13T02:04:39.545" v="1425" actId="478"/>
          <ac:spMkLst>
            <pc:docMk/>
            <pc:sldMk cId="1475031598" sldId="760"/>
            <ac:spMk id="26" creationId="{7267BF31-E41C-4345-9557-2C10DDF4FEBE}"/>
          </ac:spMkLst>
        </pc:spChg>
        <pc:spChg chg="add del mod ord">
          <ac:chgData name="farouk abu hassanain" userId="319a4f4791f24b01" providerId="LiveId" clId="{E8557B2A-A9C2-4236-A393-D913215F1D79}" dt="2020-04-13T02:04:39.545" v="1425" actId="478"/>
          <ac:spMkLst>
            <pc:docMk/>
            <pc:sldMk cId="1475031598" sldId="760"/>
            <ac:spMk id="27" creationId="{75CEF821-B6BC-465B-8E73-64EFF0451321}"/>
          </ac:spMkLst>
        </pc:spChg>
        <pc:spChg chg="add del mod">
          <ac:chgData name="farouk abu hassanain" userId="319a4f4791f24b01" providerId="LiveId" clId="{E8557B2A-A9C2-4236-A393-D913215F1D79}" dt="2020-04-13T01:11:37.980" v="834" actId="478"/>
          <ac:spMkLst>
            <pc:docMk/>
            <pc:sldMk cId="1475031598" sldId="760"/>
            <ac:spMk id="28" creationId="{84C37FCC-D286-40F5-B67D-73CA5A21C496}"/>
          </ac:spMkLst>
        </pc:spChg>
        <pc:spChg chg="add del mod">
          <ac:chgData name="farouk abu hassanain" userId="319a4f4791f24b01" providerId="LiveId" clId="{E8557B2A-A9C2-4236-A393-D913215F1D79}" dt="2020-04-13T01:25:24.243" v="1234" actId="478"/>
          <ac:spMkLst>
            <pc:docMk/>
            <pc:sldMk cId="1475031598" sldId="760"/>
            <ac:spMk id="71" creationId="{DF4D8E35-9C18-4D34-82E0-97165FE42C5B}"/>
          </ac:spMkLst>
        </pc:spChg>
        <pc:spChg chg="add del mod ord">
          <ac:chgData name="farouk abu hassanain" userId="319a4f4791f24b01" providerId="LiveId" clId="{E8557B2A-A9C2-4236-A393-D913215F1D79}" dt="2020-04-13T01:25:22.614" v="1233" actId="478"/>
          <ac:spMkLst>
            <pc:docMk/>
            <pc:sldMk cId="1475031598" sldId="760"/>
            <ac:spMk id="72" creationId="{6BDF40FA-88BB-4207-9786-786C2D5BD5A6}"/>
          </ac:spMkLst>
        </pc:spChg>
        <pc:spChg chg="add del mod ord">
          <ac:chgData name="farouk abu hassanain" userId="319a4f4791f24b01" providerId="LiveId" clId="{E8557B2A-A9C2-4236-A393-D913215F1D79}" dt="2020-04-13T01:25:19.570" v="1231" actId="478"/>
          <ac:spMkLst>
            <pc:docMk/>
            <pc:sldMk cId="1475031598" sldId="760"/>
            <ac:spMk id="73" creationId="{C4601859-1F65-43D4-9602-CAE12096E55A}"/>
          </ac:spMkLst>
        </pc:spChg>
        <pc:spChg chg="add del mod ord">
          <ac:chgData name="farouk abu hassanain" userId="319a4f4791f24b01" providerId="LiveId" clId="{E8557B2A-A9C2-4236-A393-D913215F1D79}" dt="2020-04-13T01:25:17.295" v="1230" actId="478"/>
          <ac:spMkLst>
            <pc:docMk/>
            <pc:sldMk cId="1475031598" sldId="760"/>
            <ac:spMk id="74" creationId="{E8285B8A-0716-4EFF-9608-DE14C5C1966B}"/>
          </ac:spMkLst>
        </pc:spChg>
        <pc:spChg chg="add del mod ord">
          <ac:chgData name="farouk abu hassanain" userId="319a4f4791f24b01" providerId="LiveId" clId="{E8557B2A-A9C2-4236-A393-D913215F1D79}" dt="2020-04-13T01:25:16.417" v="1229" actId="478"/>
          <ac:spMkLst>
            <pc:docMk/>
            <pc:sldMk cId="1475031598" sldId="760"/>
            <ac:spMk id="75" creationId="{41833DDF-6DB8-484E-B0FD-DFBBB2AF649B}"/>
          </ac:spMkLst>
        </pc:spChg>
        <pc:spChg chg="add del mod ord">
          <ac:chgData name="farouk abu hassanain" userId="319a4f4791f24b01" providerId="LiveId" clId="{E8557B2A-A9C2-4236-A393-D913215F1D79}" dt="2020-04-13T01:25:11.429" v="1227" actId="478"/>
          <ac:spMkLst>
            <pc:docMk/>
            <pc:sldMk cId="1475031598" sldId="760"/>
            <ac:spMk id="76" creationId="{3C5B3464-D1A4-4EE0-BB6E-A5EDB16E97F6}"/>
          </ac:spMkLst>
        </pc:spChg>
        <pc:spChg chg="mod ord topLvl">
          <ac:chgData name="farouk abu hassanain" userId="319a4f4791f24b01" providerId="LiveId" clId="{E8557B2A-A9C2-4236-A393-D913215F1D79}" dt="2020-04-13T02:15:49.843" v="1519" actId="1076"/>
          <ac:spMkLst>
            <pc:docMk/>
            <pc:sldMk cId="1475031598" sldId="760"/>
            <ac:spMk id="77" creationId="{298DFB3D-E4B9-48C0-AA67-7649AC50AF30}"/>
          </ac:spMkLst>
        </pc:spChg>
        <pc:spChg chg="mod ord topLvl">
          <ac:chgData name="farouk abu hassanain" userId="319a4f4791f24b01" providerId="LiveId" clId="{E8557B2A-A9C2-4236-A393-D913215F1D79}" dt="2020-04-13T02:15:49.843" v="1519" actId="1076"/>
          <ac:spMkLst>
            <pc:docMk/>
            <pc:sldMk cId="1475031598" sldId="760"/>
            <ac:spMk id="78" creationId="{63D8BAE0-7E30-4072-B4F6-0F559249C445}"/>
          </ac:spMkLst>
        </pc:spChg>
        <pc:spChg chg="mod ord topLvl">
          <ac:chgData name="farouk abu hassanain" userId="319a4f4791f24b01" providerId="LiveId" clId="{E8557B2A-A9C2-4236-A393-D913215F1D79}" dt="2020-04-13T02:15:49.843" v="1519" actId="1076"/>
          <ac:spMkLst>
            <pc:docMk/>
            <pc:sldMk cId="1475031598" sldId="760"/>
            <ac:spMk id="79" creationId="{3486870E-6051-4966-92E1-9C6C043612A7}"/>
          </ac:spMkLst>
        </pc:spChg>
        <pc:spChg chg="mod ord topLvl">
          <ac:chgData name="farouk abu hassanain" userId="319a4f4791f24b01" providerId="LiveId" clId="{E8557B2A-A9C2-4236-A393-D913215F1D79}" dt="2020-04-13T02:15:49.843" v="1519" actId="1076"/>
          <ac:spMkLst>
            <pc:docMk/>
            <pc:sldMk cId="1475031598" sldId="760"/>
            <ac:spMk id="80" creationId="{DE0FD1E3-5E0D-4317-BC80-E7F224A50AA4}"/>
          </ac:spMkLst>
        </pc:spChg>
        <pc:spChg chg="mod ord topLvl">
          <ac:chgData name="farouk abu hassanain" userId="319a4f4791f24b01" providerId="LiveId" clId="{E8557B2A-A9C2-4236-A393-D913215F1D79}" dt="2020-04-13T02:15:49.843" v="1519" actId="1076"/>
          <ac:spMkLst>
            <pc:docMk/>
            <pc:sldMk cId="1475031598" sldId="760"/>
            <ac:spMk id="81" creationId="{2BE5F8AD-C34D-4933-8146-342207BD66A2}"/>
          </ac:spMkLst>
        </pc:spChg>
        <pc:spChg chg="add del mod ord">
          <ac:chgData name="farouk abu hassanain" userId="319a4f4791f24b01" providerId="LiveId" clId="{E8557B2A-A9C2-4236-A393-D913215F1D79}" dt="2020-04-13T01:25:09.901" v="1226" actId="478"/>
          <ac:spMkLst>
            <pc:docMk/>
            <pc:sldMk cId="1475031598" sldId="760"/>
            <ac:spMk id="82" creationId="{65CCD726-3DB1-4149-9061-5C29D266B848}"/>
          </ac:spMkLst>
        </pc:spChg>
        <pc:spChg chg="add del mod ord">
          <ac:chgData name="farouk abu hassanain" userId="319a4f4791f24b01" providerId="LiveId" clId="{E8557B2A-A9C2-4236-A393-D913215F1D79}" dt="2020-04-13T01:07:38.889" v="546" actId="478"/>
          <ac:spMkLst>
            <pc:docMk/>
            <pc:sldMk cId="1475031598" sldId="760"/>
            <ac:spMk id="83" creationId="{880658F5-21CC-42FA-9883-3DC22938FA9D}"/>
          </ac:spMkLst>
        </pc:spChg>
        <pc:spChg chg="add del mod ord">
          <ac:chgData name="farouk abu hassanain" userId="319a4f4791f24b01" providerId="LiveId" clId="{E8557B2A-A9C2-4236-A393-D913215F1D79}" dt="2020-04-13T01:07:38.340" v="545" actId="478"/>
          <ac:spMkLst>
            <pc:docMk/>
            <pc:sldMk cId="1475031598" sldId="760"/>
            <ac:spMk id="84" creationId="{55BB0660-AE78-4A8F-BC98-AF38B32437A6}"/>
          </ac:spMkLst>
        </pc:spChg>
        <pc:spChg chg="add del mod">
          <ac:chgData name="farouk abu hassanain" userId="319a4f4791f24b01" providerId="LiveId" clId="{E8557B2A-A9C2-4236-A393-D913215F1D79}" dt="2020-04-13T01:03:21.137" v="112" actId="478"/>
          <ac:spMkLst>
            <pc:docMk/>
            <pc:sldMk cId="1475031598" sldId="760"/>
            <ac:spMk id="85" creationId="{0A5CF7E0-01C1-4D39-8CDF-0624C526C7F1}"/>
          </ac:spMkLst>
        </pc:spChg>
        <pc:spChg chg="add del mod">
          <ac:chgData name="farouk abu hassanain" userId="319a4f4791f24b01" providerId="LiveId" clId="{E8557B2A-A9C2-4236-A393-D913215F1D79}" dt="2020-04-13T01:03:21.137" v="112" actId="478"/>
          <ac:spMkLst>
            <pc:docMk/>
            <pc:sldMk cId="1475031598" sldId="760"/>
            <ac:spMk id="87" creationId="{D924BC42-A015-4ECA-B0A0-234C0BEF21AF}"/>
          </ac:spMkLst>
        </pc:spChg>
        <pc:spChg chg="add del mod">
          <ac:chgData name="farouk abu hassanain" userId="319a4f4791f24b01" providerId="LiveId" clId="{E8557B2A-A9C2-4236-A393-D913215F1D79}" dt="2020-04-13T01:03:21.137" v="112" actId="478"/>
          <ac:spMkLst>
            <pc:docMk/>
            <pc:sldMk cId="1475031598" sldId="760"/>
            <ac:spMk id="88" creationId="{C8649A59-48AF-4DC3-B7E8-37052873BC6E}"/>
          </ac:spMkLst>
        </pc:spChg>
        <pc:spChg chg="add del mod">
          <ac:chgData name="farouk abu hassanain" userId="319a4f4791f24b01" providerId="LiveId" clId="{E8557B2A-A9C2-4236-A393-D913215F1D79}" dt="2020-04-13T01:03:21.137" v="112" actId="478"/>
          <ac:spMkLst>
            <pc:docMk/>
            <pc:sldMk cId="1475031598" sldId="760"/>
            <ac:spMk id="89" creationId="{8E8486F2-A2CD-4712-9405-4EC3AA45F9F5}"/>
          </ac:spMkLst>
        </pc:spChg>
        <pc:spChg chg="add del mod ord">
          <ac:chgData name="farouk abu hassanain" userId="319a4f4791f24b01" providerId="LiveId" clId="{E8557B2A-A9C2-4236-A393-D913215F1D79}" dt="2020-04-13T02:04:49.469" v="1426" actId="478"/>
          <ac:spMkLst>
            <pc:docMk/>
            <pc:sldMk cId="1475031598" sldId="760"/>
            <ac:spMk id="90" creationId="{79538D62-264B-4671-AC4A-129929B207FA}"/>
          </ac:spMkLst>
        </pc:spChg>
        <pc:spChg chg="add del mod ord">
          <ac:chgData name="farouk abu hassanain" userId="319a4f4791f24b01" providerId="LiveId" clId="{E8557B2A-A9C2-4236-A393-D913215F1D79}" dt="2020-04-13T02:04:49.469" v="1426" actId="478"/>
          <ac:spMkLst>
            <pc:docMk/>
            <pc:sldMk cId="1475031598" sldId="760"/>
            <ac:spMk id="91" creationId="{F41030F6-6644-4B6C-9566-F8720A33C533}"/>
          </ac:spMkLst>
        </pc:spChg>
        <pc:spChg chg="add del mod ord">
          <ac:chgData name="farouk abu hassanain" userId="319a4f4791f24b01" providerId="LiveId" clId="{E8557B2A-A9C2-4236-A393-D913215F1D79}" dt="2020-04-13T02:04:49.469" v="1426" actId="478"/>
          <ac:spMkLst>
            <pc:docMk/>
            <pc:sldMk cId="1475031598" sldId="760"/>
            <ac:spMk id="92" creationId="{66B8C451-0E90-4F2A-87CA-1C3A11324ADD}"/>
          </ac:spMkLst>
        </pc:spChg>
        <pc:spChg chg="add del mod ord">
          <ac:chgData name="farouk abu hassanain" userId="319a4f4791f24b01" providerId="LiveId" clId="{E8557B2A-A9C2-4236-A393-D913215F1D79}" dt="2020-04-13T02:04:49.469" v="1426" actId="478"/>
          <ac:spMkLst>
            <pc:docMk/>
            <pc:sldMk cId="1475031598" sldId="760"/>
            <ac:spMk id="93" creationId="{71F117A8-4F95-49CD-AF8A-231E44882EB8}"/>
          </ac:spMkLst>
        </pc:spChg>
        <pc:spChg chg="add del mod ord">
          <ac:chgData name="farouk abu hassanain" userId="319a4f4791f24b01" providerId="LiveId" clId="{E8557B2A-A9C2-4236-A393-D913215F1D79}" dt="2020-04-13T02:04:49.469" v="1426" actId="478"/>
          <ac:spMkLst>
            <pc:docMk/>
            <pc:sldMk cId="1475031598" sldId="760"/>
            <ac:spMk id="94" creationId="{54A3E526-5C88-4499-B3D1-408065EBC1F3}"/>
          </ac:spMkLst>
        </pc:spChg>
        <pc:spChg chg="add del mod ord">
          <ac:chgData name="farouk abu hassanain" userId="319a4f4791f24b01" providerId="LiveId" clId="{E8557B2A-A9C2-4236-A393-D913215F1D79}" dt="2020-04-13T02:04:49.469" v="1426" actId="478"/>
          <ac:spMkLst>
            <pc:docMk/>
            <pc:sldMk cId="1475031598" sldId="760"/>
            <ac:spMk id="95" creationId="{8ABC3995-C4DE-4BDB-A726-61399948849C}"/>
          </ac:spMkLst>
        </pc:spChg>
        <pc:spChg chg="add del mod ord">
          <ac:chgData name="farouk abu hassanain" userId="319a4f4791f24b01" providerId="LiveId" clId="{E8557B2A-A9C2-4236-A393-D913215F1D79}" dt="2020-04-13T02:04:49.469" v="1426" actId="478"/>
          <ac:spMkLst>
            <pc:docMk/>
            <pc:sldMk cId="1475031598" sldId="760"/>
            <ac:spMk id="96" creationId="{E8A2180A-A308-4AF3-9C02-6DDB97A4447A}"/>
          </ac:spMkLst>
        </pc:spChg>
        <pc:spChg chg="add del mod ord">
          <ac:chgData name="farouk abu hassanain" userId="319a4f4791f24b01" providerId="LiveId" clId="{E8557B2A-A9C2-4236-A393-D913215F1D79}" dt="2020-04-13T02:04:49.469" v="1426" actId="478"/>
          <ac:spMkLst>
            <pc:docMk/>
            <pc:sldMk cId="1475031598" sldId="760"/>
            <ac:spMk id="97" creationId="{41EDF11C-CC03-40F6-B753-512AAA80321B}"/>
          </ac:spMkLst>
        </pc:spChg>
        <pc:spChg chg="mod">
          <ac:chgData name="farouk abu hassanain" userId="319a4f4791f24b01" providerId="LiveId" clId="{E8557B2A-A9C2-4236-A393-D913215F1D79}" dt="2020-04-13T00:49:36.476" v="75" actId="1076"/>
          <ac:spMkLst>
            <pc:docMk/>
            <pc:sldMk cId="1475031598" sldId="760"/>
            <ac:spMk id="110" creationId="{8238B25D-65CA-4BDE-A5D7-F766EECF307C}"/>
          </ac:spMkLst>
        </pc:spChg>
        <pc:spChg chg="mod">
          <ac:chgData name="farouk abu hassanain" userId="319a4f4791f24b01" providerId="LiveId" clId="{E8557B2A-A9C2-4236-A393-D913215F1D79}" dt="2020-04-13T00:49:34.892" v="73" actId="1076"/>
          <ac:spMkLst>
            <pc:docMk/>
            <pc:sldMk cId="1475031598" sldId="760"/>
            <ac:spMk id="111" creationId="{63F4483C-3EF5-4A83-811E-042513377C3D}"/>
          </ac:spMkLst>
        </pc:spChg>
        <pc:spChg chg="mod ord topLvl">
          <ac:chgData name="farouk abu hassanain" userId="319a4f4791f24b01" providerId="LiveId" clId="{E8557B2A-A9C2-4236-A393-D913215F1D79}" dt="2020-04-13T02:15:49.843" v="1519" actId="1076"/>
          <ac:spMkLst>
            <pc:docMk/>
            <pc:sldMk cId="1475031598" sldId="760"/>
            <ac:spMk id="116" creationId="{64ECE881-969E-4103-8F85-6FB420477774}"/>
          </ac:spMkLst>
        </pc:spChg>
        <pc:spChg chg="del topLvl">
          <ac:chgData name="farouk abu hassanain" userId="319a4f4791f24b01" providerId="LiveId" clId="{E8557B2A-A9C2-4236-A393-D913215F1D79}" dt="2020-04-13T02:06:06.989" v="1431" actId="478"/>
          <ac:spMkLst>
            <pc:docMk/>
            <pc:sldMk cId="1475031598" sldId="760"/>
            <ac:spMk id="117" creationId="{2EBBC88C-3510-495E-899F-7706DB02654D}"/>
          </ac:spMkLst>
        </pc:spChg>
        <pc:spChg chg="mod ord topLvl">
          <ac:chgData name="farouk abu hassanain" userId="319a4f4791f24b01" providerId="LiveId" clId="{E8557B2A-A9C2-4236-A393-D913215F1D79}" dt="2020-04-13T02:15:49.843" v="1519" actId="1076"/>
          <ac:spMkLst>
            <pc:docMk/>
            <pc:sldMk cId="1475031598" sldId="760"/>
            <ac:spMk id="119" creationId="{2D016AE5-8165-4A24-9CD9-02D67772CA48}"/>
          </ac:spMkLst>
        </pc:spChg>
        <pc:spChg chg="del topLvl">
          <ac:chgData name="farouk abu hassanain" userId="319a4f4791f24b01" providerId="LiveId" clId="{E8557B2A-A9C2-4236-A393-D913215F1D79}" dt="2020-04-13T02:06:10.545" v="1432" actId="478"/>
          <ac:spMkLst>
            <pc:docMk/>
            <pc:sldMk cId="1475031598" sldId="760"/>
            <ac:spMk id="120" creationId="{537340C7-8ACB-4B0F-8A6C-0CF98E8499D4}"/>
          </ac:spMkLst>
        </pc:spChg>
        <pc:spChg chg="mod ord topLvl">
          <ac:chgData name="farouk abu hassanain" userId="319a4f4791f24b01" providerId="LiveId" clId="{E8557B2A-A9C2-4236-A393-D913215F1D79}" dt="2020-04-13T02:15:49.843" v="1519" actId="1076"/>
          <ac:spMkLst>
            <pc:docMk/>
            <pc:sldMk cId="1475031598" sldId="760"/>
            <ac:spMk id="122" creationId="{A1838E4C-54CD-47A3-8117-DF5F1822C509}"/>
          </ac:spMkLst>
        </pc:spChg>
        <pc:spChg chg="del topLvl">
          <ac:chgData name="farouk abu hassanain" userId="319a4f4791f24b01" providerId="LiveId" clId="{E8557B2A-A9C2-4236-A393-D913215F1D79}" dt="2020-04-13T02:06:12.941" v="1433" actId="478"/>
          <ac:spMkLst>
            <pc:docMk/>
            <pc:sldMk cId="1475031598" sldId="760"/>
            <ac:spMk id="123" creationId="{577F6DF2-C981-4F76-AD56-F4E0DE69A506}"/>
          </ac:spMkLst>
        </pc:spChg>
        <pc:spChg chg="mod ord topLvl">
          <ac:chgData name="farouk abu hassanain" userId="319a4f4791f24b01" providerId="LiveId" clId="{E8557B2A-A9C2-4236-A393-D913215F1D79}" dt="2020-04-13T02:15:49.843" v="1519" actId="1076"/>
          <ac:spMkLst>
            <pc:docMk/>
            <pc:sldMk cId="1475031598" sldId="760"/>
            <ac:spMk id="125" creationId="{F68E24A5-B546-4685-8521-824D5F29CF56}"/>
          </ac:spMkLst>
        </pc:spChg>
        <pc:spChg chg="del topLvl">
          <ac:chgData name="farouk abu hassanain" userId="319a4f4791f24b01" providerId="LiveId" clId="{E8557B2A-A9C2-4236-A393-D913215F1D79}" dt="2020-04-13T02:06:14.743" v="1434" actId="478"/>
          <ac:spMkLst>
            <pc:docMk/>
            <pc:sldMk cId="1475031598" sldId="760"/>
            <ac:spMk id="126" creationId="{44CA075F-5D8E-4CFB-8944-4C96C2E2E6CC}"/>
          </ac:spMkLst>
        </pc:spChg>
        <pc:spChg chg="mod topLvl">
          <ac:chgData name="farouk abu hassanain" userId="319a4f4791f24b01" providerId="LiveId" clId="{E8557B2A-A9C2-4236-A393-D913215F1D79}" dt="2020-04-13T02:15:49.843" v="1519" actId="1076"/>
          <ac:spMkLst>
            <pc:docMk/>
            <pc:sldMk cId="1475031598" sldId="760"/>
            <ac:spMk id="128" creationId="{4F7B1DA9-E6CB-4751-8AA1-5D6F20F63227}"/>
          </ac:spMkLst>
        </pc:spChg>
        <pc:spChg chg="del topLvl">
          <ac:chgData name="farouk abu hassanain" userId="319a4f4791f24b01" providerId="LiveId" clId="{E8557B2A-A9C2-4236-A393-D913215F1D79}" dt="2020-04-13T02:06:28.734" v="1438" actId="478"/>
          <ac:spMkLst>
            <pc:docMk/>
            <pc:sldMk cId="1475031598" sldId="760"/>
            <ac:spMk id="129" creationId="{ABC2C78C-2918-45DE-81B5-96B4374FDB81}"/>
          </ac:spMkLst>
        </pc:spChg>
        <pc:spChg chg="add del mod topLvl">
          <ac:chgData name="farouk abu hassanain" userId="319a4f4791f24b01" providerId="LiveId" clId="{E8557B2A-A9C2-4236-A393-D913215F1D79}" dt="2020-04-13T02:07:20.870" v="1447" actId="478"/>
          <ac:spMkLst>
            <pc:docMk/>
            <pc:sldMk cId="1475031598" sldId="760"/>
            <ac:spMk id="133" creationId="{AD1AA9AF-B151-4124-8C21-A89155C4788E}"/>
          </ac:spMkLst>
        </pc:spChg>
        <pc:spChg chg="mod topLvl">
          <ac:chgData name="farouk abu hassanain" userId="319a4f4791f24b01" providerId="LiveId" clId="{E8557B2A-A9C2-4236-A393-D913215F1D79}" dt="2020-04-13T02:15:49.843" v="1519" actId="1076"/>
          <ac:spMkLst>
            <pc:docMk/>
            <pc:sldMk cId="1475031598" sldId="760"/>
            <ac:spMk id="135" creationId="{7EE0E248-A38C-42B6-B16D-8F4CBA030BB7}"/>
          </ac:spMkLst>
        </pc:spChg>
        <pc:spChg chg="del topLvl">
          <ac:chgData name="farouk abu hassanain" userId="319a4f4791f24b01" providerId="LiveId" clId="{E8557B2A-A9C2-4236-A393-D913215F1D79}" dt="2020-04-13T02:06:26.567" v="1437" actId="478"/>
          <ac:spMkLst>
            <pc:docMk/>
            <pc:sldMk cId="1475031598" sldId="760"/>
            <ac:spMk id="136" creationId="{7DE759B7-0886-402E-8079-FE26F1EA9018}"/>
          </ac:spMkLst>
        </pc:spChg>
        <pc:spChg chg="add del mod topLvl">
          <ac:chgData name="farouk abu hassanain" userId="319a4f4791f24b01" providerId="LiveId" clId="{E8557B2A-A9C2-4236-A393-D913215F1D79}" dt="2020-04-13T02:07:22.121" v="1448" actId="478"/>
          <ac:spMkLst>
            <pc:docMk/>
            <pc:sldMk cId="1475031598" sldId="760"/>
            <ac:spMk id="140" creationId="{1AA145D0-2458-49FC-BA23-B3E4D0201989}"/>
          </ac:spMkLst>
        </pc:spChg>
        <pc:spChg chg="mod topLvl">
          <ac:chgData name="farouk abu hassanain" userId="319a4f4791f24b01" providerId="LiveId" clId="{E8557B2A-A9C2-4236-A393-D913215F1D79}" dt="2020-04-13T02:15:49.843" v="1519" actId="1076"/>
          <ac:spMkLst>
            <pc:docMk/>
            <pc:sldMk cId="1475031598" sldId="760"/>
            <ac:spMk id="142" creationId="{69FD36D5-34FD-4A94-A9F0-60C23B528A50}"/>
          </ac:spMkLst>
        </pc:spChg>
        <pc:spChg chg="del topLvl">
          <ac:chgData name="farouk abu hassanain" userId="319a4f4791f24b01" providerId="LiveId" clId="{E8557B2A-A9C2-4236-A393-D913215F1D79}" dt="2020-04-13T02:06:23.473" v="1436" actId="478"/>
          <ac:spMkLst>
            <pc:docMk/>
            <pc:sldMk cId="1475031598" sldId="760"/>
            <ac:spMk id="143" creationId="{AFE6A351-06D7-4E7A-BC43-CA1BCB42AE05}"/>
          </ac:spMkLst>
        </pc:spChg>
        <pc:spChg chg="add del mod topLvl">
          <ac:chgData name="farouk abu hassanain" userId="319a4f4791f24b01" providerId="LiveId" clId="{E8557B2A-A9C2-4236-A393-D913215F1D79}" dt="2020-04-13T02:07:26.689" v="1449" actId="478"/>
          <ac:spMkLst>
            <pc:docMk/>
            <pc:sldMk cId="1475031598" sldId="760"/>
            <ac:spMk id="147" creationId="{376B6B91-E5C0-47AD-88B9-6B091D14A9E6}"/>
          </ac:spMkLst>
        </pc:spChg>
        <pc:spChg chg="mod topLvl">
          <ac:chgData name="farouk abu hassanain" userId="319a4f4791f24b01" providerId="LiveId" clId="{E8557B2A-A9C2-4236-A393-D913215F1D79}" dt="2020-04-13T02:15:49.843" v="1519" actId="1076"/>
          <ac:spMkLst>
            <pc:docMk/>
            <pc:sldMk cId="1475031598" sldId="760"/>
            <ac:spMk id="149" creationId="{6A89CB39-308C-42FB-87E8-D4C5381BFAE4}"/>
          </ac:spMkLst>
        </pc:spChg>
        <pc:spChg chg="del topLvl">
          <ac:chgData name="farouk abu hassanain" userId="319a4f4791f24b01" providerId="LiveId" clId="{E8557B2A-A9C2-4236-A393-D913215F1D79}" dt="2020-04-13T02:06:19.860" v="1435" actId="478"/>
          <ac:spMkLst>
            <pc:docMk/>
            <pc:sldMk cId="1475031598" sldId="760"/>
            <ac:spMk id="150" creationId="{E647DD36-1B8C-44B9-9D02-4025779CA9F3}"/>
          </ac:spMkLst>
        </pc:spChg>
        <pc:spChg chg="mod topLvl">
          <ac:chgData name="farouk abu hassanain" userId="319a4f4791f24b01" providerId="LiveId" clId="{E8557B2A-A9C2-4236-A393-D913215F1D79}" dt="2020-04-13T02:07:32.442" v="1453" actId="478"/>
          <ac:spMkLst>
            <pc:docMk/>
            <pc:sldMk cId="1475031598" sldId="760"/>
            <ac:spMk id="152" creationId="{B8BF7A3C-2E31-4238-9AB1-B5EFEFE41E85}"/>
          </ac:spMkLst>
        </pc:spChg>
        <pc:spChg chg="add del mod topLvl">
          <ac:chgData name="farouk abu hassanain" userId="319a4f4791f24b01" providerId="LiveId" clId="{E8557B2A-A9C2-4236-A393-D913215F1D79}" dt="2020-04-13T02:07:32.442" v="1453" actId="478"/>
          <ac:spMkLst>
            <pc:docMk/>
            <pc:sldMk cId="1475031598" sldId="760"/>
            <ac:spMk id="153" creationId="{874A04FA-93CF-493B-BFB8-44B36E9B55B6}"/>
          </ac:spMkLst>
        </pc:spChg>
        <pc:spChg chg="add del mod topLvl">
          <ac:chgData name="farouk abu hassanain" userId="319a4f4791f24b01" providerId="LiveId" clId="{E8557B2A-A9C2-4236-A393-D913215F1D79}" dt="2020-04-13T02:07:34.234" v="1454" actId="478"/>
          <ac:spMkLst>
            <pc:docMk/>
            <pc:sldMk cId="1475031598" sldId="760"/>
            <ac:spMk id="154" creationId="{DDAAA881-2126-46CB-B8FA-616B8F641D35}"/>
          </ac:spMkLst>
        </pc:spChg>
        <pc:spChg chg="add mod">
          <ac:chgData name="farouk abu hassanain" userId="319a4f4791f24b01" providerId="LiveId" clId="{E8557B2A-A9C2-4236-A393-D913215F1D79}" dt="2020-04-13T02:15:49.843" v="1519" actId="1076"/>
          <ac:spMkLst>
            <pc:docMk/>
            <pc:sldMk cId="1475031598" sldId="760"/>
            <ac:spMk id="155" creationId="{4326AACF-9455-4B0A-B3B3-124B9DE311FD}"/>
          </ac:spMkLst>
        </pc:spChg>
        <pc:spChg chg="add mod">
          <ac:chgData name="farouk abu hassanain" userId="319a4f4791f24b01" providerId="LiveId" clId="{E8557B2A-A9C2-4236-A393-D913215F1D79}" dt="2020-04-13T02:15:49.843" v="1519" actId="1076"/>
          <ac:spMkLst>
            <pc:docMk/>
            <pc:sldMk cId="1475031598" sldId="760"/>
            <ac:spMk id="156" creationId="{1EEFB140-51E0-444A-A37D-9F8A332273A9}"/>
          </ac:spMkLst>
        </pc:spChg>
        <pc:spChg chg="mod">
          <ac:chgData name="farouk abu hassanain" userId="319a4f4791f24b01" providerId="LiveId" clId="{E8557B2A-A9C2-4236-A393-D913215F1D79}" dt="2020-04-13T02:07:09.784" v="1445" actId="948"/>
          <ac:spMkLst>
            <pc:docMk/>
            <pc:sldMk cId="1475031598" sldId="760"/>
            <ac:spMk id="158" creationId="{CB408B2C-93E2-4911-91B8-64DC7246DC61}"/>
          </ac:spMkLst>
        </pc:spChg>
        <pc:spChg chg="mod">
          <ac:chgData name="farouk abu hassanain" userId="319a4f4791f24b01" providerId="LiveId" clId="{E8557B2A-A9C2-4236-A393-D913215F1D79}" dt="2020-04-13T02:07:49.108" v="1455" actId="207"/>
          <ac:spMkLst>
            <pc:docMk/>
            <pc:sldMk cId="1475031598" sldId="760"/>
            <ac:spMk id="159" creationId="{DAFBF8C6-75F2-486F-93F7-A0BB521AD0A0}"/>
          </ac:spMkLst>
        </pc:spChg>
        <pc:spChg chg="add del mod">
          <ac:chgData name="farouk abu hassanain" userId="319a4f4791f24b01" providerId="LiveId" clId="{E8557B2A-A9C2-4236-A393-D913215F1D79}" dt="2020-04-13T02:07:19.442" v="1446" actId="478"/>
          <ac:spMkLst>
            <pc:docMk/>
            <pc:sldMk cId="1475031598" sldId="760"/>
            <ac:spMk id="160" creationId="{9DA618AA-4B4D-4042-AB45-2D1E2C8C3B26}"/>
          </ac:spMkLst>
        </pc:spChg>
        <pc:spChg chg="del mod">
          <ac:chgData name="farouk abu hassanain" userId="319a4f4791f24b01" providerId="LiveId" clId="{E8557B2A-A9C2-4236-A393-D913215F1D79}" dt="2020-04-13T01:25:25.760" v="1235" actId="478"/>
          <ac:spMkLst>
            <pc:docMk/>
            <pc:sldMk cId="1475031598" sldId="760"/>
            <ac:spMk id="274" creationId="{BBCDDD18-87E0-4FAC-B7B5-6ED79CD8AF5C}"/>
          </ac:spMkLst>
        </pc:spChg>
        <pc:spChg chg="del mod">
          <ac:chgData name="farouk abu hassanain" userId="319a4f4791f24b01" providerId="LiveId" clId="{E8557B2A-A9C2-4236-A393-D913215F1D79}" dt="2020-04-13T01:03:21.137" v="112" actId="478"/>
          <ac:spMkLst>
            <pc:docMk/>
            <pc:sldMk cId="1475031598" sldId="760"/>
            <ac:spMk id="275" creationId="{1C008864-0824-4C88-B665-86C6342E1115}"/>
          </ac:spMkLst>
        </pc:spChg>
        <pc:grpChg chg="del mod topLvl">
          <ac:chgData name="farouk abu hassanain" userId="319a4f4791f24b01" providerId="LiveId" clId="{E8557B2A-A9C2-4236-A393-D913215F1D79}" dt="2020-04-13T01:07:36.410" v="544" actId="478"/>
          <ac:grpSpMkLst>
            <pc:docMk/>
            <pc:sldMk cId="1475031598" sldId="760"/>
            <ac:grpSpMk id="24" creationId="{FACA39D1-82EC-4EE4-8BF6-EF8249F8B2F4}"/>
          </ac:grpSpMkLst>
        </pc:grpChg>
        <pc:grpChg chg="del">
          <ac:chgData name="farouk abu hassanain" userId="319a4f4791f24b01" providerId="LiveId" clId="{E8557B2A-A9C2-4236-A393-D913215F1D79}" dt="2020-04-13T00:45:27.528" v="9" actId="165"/>
          <ac:grpSpMkLst>
            <pc:docMk/>
            <pc:sldMk cId="1475031598" sldId="760"/>
            <ac:grpSpMk id="25" creationId="{BBDAD8D5-9CCE-43DE-8C03-0F7E482AA5C2}"/>
          </ac:grpSpMkLst>
        </pc:grpChg>
        <pc:grpChg chg="add del mod">
          <ac:chgData name="farouk abu hassanain" userId="319a4f4791f24b01" providerId="LiveId" clId="{E8557B2A-A9C2-4236-A393-D913215F1D79}" dt="2020-04-13T02:07:01.114" v="1443" actId="165"/>
          <ac:grpSpMkLst>
            <pc:docMk/>
            <pc:sldMk cId="1475031598" sldId="760"/>
            <ac:grpSpMk id="29" creationId="{5C0EB110-4379-4571-B906-C0B390DC4301}"/>
          </ac:grpSpMkLst>
        </pc:grpChg>
        <pc:grpChg chg="add del mod">
          <ac:chgData name="farouk abu hassanain" userId="319a4f4791f24b01" providerId="LiveId" clId="{E8557B2A-A9C2-4236-A393-D913215F1D79}" dt="2020-04-13T02:06:06.989" v="1431" actId="478"/>
          <ac:grpSpMkLst>
            <pc:docMk/>
            <pc:sldMk cId="1475031598" sldId="760"/>
            <ac:grpSpMk id="98" creationId="{70727014-E3A8-4683-82BB-569FF2D84E5D}"/>
          </ac:grpSpMkLst>
        </pc:grpChg>
        <pc:grpChg chg="del mod topLvl">
          <ac:chgData name="farouk abu hassanain" userId="319a4f4791f24b01" providerId="LiveId" clId="{E8557B2A-A9C2-4236-A393-D913215F1D79}" dt="2020-04-13T01:25:08.548" v="1225" actId="478"/>
          <ac:grpSpMkLst>
            <pc:docMk/>
            <pc:sldMk cId="1475031598" sldId="760"/>
            <ac:grpSpMk id="100" creationId="{00D2C884-D455-40F5-A075-97CB5C60DB61}"/>
          </ac:grpSpMkLst>
        </pc:grpChg>
        <pc:grpChg chg="del mod topLvl">
          <ac:chgData name="farouk abu hassanain" userId="319a4f4791f24b01" providerId="LiveId" clId="{E8557B2A-A9C2-4236-A393-D913215F1D79}" dt="2020-04-13T01:25:14.951" v="1228" actId="478"/>
          <ac:grpSpMkLst>
            <pc:docMk/>
            <pc:sldMk cId="1475031598" sldId="760"/>
            <ac:grpSpMk id="103" creationId="{86D74224-B11B-4B17-B02F-8DDE12AB1098}"/>
          </ac:grpSpMkLst>
        </pc:grpChg>
        <pc:grpChg chg="del mod topLvl">
          <ac:chgData name="farouk abu hassanain" userId="319a4f4791f24b01" providerId="LiveId" clId="{E8557B2A-A9C2-4236-A393-D913215F1D79}" dt="2020-04-13T01:25:21.113" v="1232" actId="478"/>
          <ac:grpSpMkLst>
            <pc:docMk/>
            <pc:sldMk cId="1475031598" sldId="760"/>
            <ac:grpSpMk id="106" creationId="{A7C015B6-FECF-4818-99A9-1738A33AF539}"/>
          </ac:grpSpMkLst>
        </pc:grpChg>
        <pc:grpChg chg="del mod ord topLvl">
          <ac:chgData name="farouk abu hassanain" userId="319a4f4791f24b01" providerId="LiveId" clId="{E8557B2A-A9C2-4236-A393-D913215F1D79}" dt="2020-04-13T01:25:27.301" v="1236" actId="478"/>
          <ac:grpSpMkLst>
            <pc:docMk/>
            <pc:sldMk cId="1475031598" sldId="760"/>
            <ac:grpSpMk id="109" creationId="{D8727DE3-DF29-41D1-BEF8-634436267B3E}"/>
          </ac:grpSpMkLst>
        </pc:grpChg>
        <pc:grpChg chg="add del mod">
          <ac:chgData name="farouk abu hassanain" userId="319a4f4791f24b01" providerId="LiveId" clId="{E8557B2A-A9C2-4236-A393-D913215F1D79}" dt="2020-04-13T02:06:10.545" v="1432" actId="478"/>
          <ac:grpSpMkLst>
            <pc:docMk/>
            <pc:sldMk cId="1475031598" sldId="760"/>
            <ac:grpSpMk id="118" creationId="{558CCC5D-D29D-423E-B967-A164F6F5FDC3}"/>
          </ac:grpSpMkLst>
        </pc:grpChg>
        <pc:grpChg chg="add del mod">
          <ac:chgData name="farouk abu hassanain" userId="319a4f4791f24b01" providerId="LiveId" clId="{E8557B2A-A9C2-4236-A393-D913215F1D79}" dt="2020-04-13T02:06:12.941" v="1433" actId="478"/>
          <ac:grpSpMkLst>
            <pc:docMk/>
            <pc:sldMk cId="1475031598" sldId="760"/>
            <ac:grpSpMk id="121" creationId="{4D5A53EB-2EDD-473A-8E7E-7DB5FF6FC341}"/>
          </ac:grpSpMkLst>
        </pc:grpChg>
        <pc:grpChg chg="add del mod">
          <ac:chgData name="farouk abu hassanain" userId="319a4f4791f24b01" providerId="LiveId" clId="{E8557B2A-A9C2-4236-A393-D913215F1D79}" dt="2020-04-13T02:06:14.743" v="1434" actId="478"/>
          <ac:grpSpMkLst>
            <pc:docMk/>
            <pc:sldMk cId="1475031598" sldId="760"/>
            <ac:grpSpMk id="124" creationId="{876CA547-4104-410D-A14F-82F9B2AA94AD}"/>
          </ac:grpSpMkLst>
        </pc:grpChg>
        <pc:grpChg chg="add del mod">
          <ac:chgData name="farouk abu hassanain" userId="319a4f4791f24b01" providerId="LiveId" clId="{E8557B2A-A9C2-4236-A393-D913215F1D79}" dt="2020-04-13T02:06:28.734" v="1438" actId="478"/>
          <ac:grpSpMkLst>
            <pc:docMk/>
            <pc:sldMk cId="1475031598" sldId="760"/>
            <ac:grpSpMk id="127" creationId="{78D46FD1-5207-4092-8795-FB61FE6AB96C}"/>
          </ac:grpSpMkLst>
        </pc:grpChg>
        <pc:grpChg chg="add mod topLvl">
          <ac:chgData name="farouk abu hassanain" userId="319a4f4791f24b01" providerId="LiveId" clId="{E8557B2A-A9C2-4236-A393-D913215F1D79}" dt="2020-04-13T02:15:49.843" v="1519" actId="1076"/>
          <ac:grpSpMkLst>
            <pc:docMk/>
            <pc:sldMk cId="1475031598" sldId="760"/>
            <ac:grpSpMk id="130" creationId="{09A03931-18CD-4357-8007-C91AE81F12AA}"/>
          </ac:grpSpMkLst>
        </pc:grpChg>
        <pc:grpChg chg="add del mod">
          <ac:chgData name="farouk abu hassanain" userId="319a4f4791f24b01" providerId="LiveId" clId="{E8557B2A-A9C2-4236-A393-D913215F1D79}" dt="2020-04-13T02:06:26.567" v="1437" actId="478"/>
          <ac:grpSpMkLst>
            <pc:docMk/>
            <pc:sldMk cId="1475031598" sldId="760"/>
            <ac:grpSpMk id="134" creationId="{E82E06B2-C144-465D-9010-D163FF7BD31E}"/>
          </ac:grpSpMkLst>
        </pc:grpChg>
        <pc:grpChg chg="add mod topLvl">
          <ac:chgData name="farouk abu hassanain" userId="319a4f4791f24b01" providerId="LiveId" clId="{E8557B2A-A9C2-4236-A393-D913215F1D79}" dt="2020-04-13T02:15:49.843" v="1519" actId="1076"/>
          <ac:grpSpMkLst>
            <pc:docMk/>
            <pc:sldMk cId="1475031598" sldId="760"/>
            <ac:grpSpMk id="137" creationId="{CBD7D54E-1179-4CBE-9A0E-11EEB3DD2F87}"/>
          </ac:grpSpMkLst>
        </pc:grpChg>
        <pc:grpChg chg="add del mod">
          <ac:chgData name="farouk abu hassanain" userId="319a4f4791f24b01" providerId="LiveId" clId="{E8557B2A-A9C2-4236-A393-D913215F1D79}" dt="2020-04-13T02:06:23.473" v="1436" actId="478"/>
          <ac:grpSpMkLst>
            <pc:docMk/>
            <pc:sldMk cId="1475031598" sldId="760"/>
            <ac:grpSpMk id="141" creationId="{EE34651F-01DE-4671-AFF4-ED93554D388E}"/>
          </ac:grpSpMkLst>
        </pc:grpChg>
        <pc:grpChg chg="add mod topLvl">
          <ac:chgData name="farouk abu hassanain" userId="319a4f4791f24b01" providerId="LiveId" clId="{E8557B2A-A9C2-4236-A393-D913215F1D79}" dt="2020-04-13T02:15:49.843" v="1519" actId="1076"/>
          <ac:grpSpMkLst>
            <pc:docMk/>
            <pc:sldMk cId="1475031598" sldId="760"/>
            <ac:grpSpMk id="144" creationId="{82CFC4C2-7041-494C-9326-8FA1BC3B5DC0}"/>
          </ac:grpSpMkLst>
        </pc:grpChg>
        <pc:grpChg chg="add del mod">
          <ac:chgData name="farouk abu hassanain" userId="319a4f4791f24b01" providerId="LiveId" clId="{E8557B2A-A9C2-4236-A393-D913215F1D79}" dt="2020-04-13T02:06:19.860" v="1435" actId="478"/>
          <ac:grpSpMkLst>
            <pc:docMk/>
            <pc:sldMk cId="1475031598" sldId="760"/>
            <ac:grpSpMk id="148" creationId="{6BA4D4FF-0952-46BD-8C55-2D6C13E8F8E0}"/>
          </ac:grpSpMkLst>
        </pc:grpChg>
        <pc:grpChg chg="add del mod topLvl">
          <ac:chgData name="farouk abu hassanain" userId="319a4f4791f24b01" providerId="LiveId" clId="{E8557B2A-A9C2-4236-A393-D913215F1D79}" dt="2020-04-13T02:15:49.843" v="1519" actId="1076"/>
          <ac:grpSpMkLst>
            <pc:docMk/>
            <pc:sldMk cId="1475031598" sldId="760"/>
            <ac:grpSpMk id="151" creationId="{084D8B8E-E89F-467E-B54F-80C1735B24C0}"/>
          </ac:grpSpMkLst>
        </pc:grpChg>
        <pc:grpChg chg="add mod">
          <ac:chgData name="farouk abu hassanain" userId="319a4f4791f24b01" providerId="LiveId" clId="{E8557B2A-A9C2-4236-A393-D913215F1D79}" dt="2020-04-13T02:15:49.843" v="1519" actId="1076"/>
          <ac:grpSpMkLst>
            <pc:docMk/>
            <pc:sldMk cId="1475031598" sldId="760"/>
            <ac:grpSpMk id="157" creationId="{1BC10619-ACD2-441C-9AD0-448C6870628A}"/>
          </ac:grpSpMkLst>
        </pc:grpChg>
      </pc:sldChg>
      <pc:sldChg chg="addSp delSp modSp add">
        <pc:chgData name="farouk abu hassanain" userId="319a4f4791f24b01" providerId="LiveId" clId="{E8557B2A-A9C2-4236-A393-D913215F1D79}" dt="2020-04-13T03:44:22.472" v="2345" actId="20577"/>
        <pc:sldMkLst>
          <pc:docMk/>
          <pc:sldMk cId="2506123850" sldId="761"/>
        </pc:sldMkLst>
        <pc:spChg chg="mod">
          <ac:chgData name="farouk abu hassanain" userId="319a4f4791f24b01" providerId="LiveId" clId="{E8557B2A-A9C2-4236-A393-D913215F1D79}" dt="2020-04-13T03:44:22.472" v="2345" actId="20577"/>
          <ac:spMkLst>
            <pc:docMk/>
            <pc:sldMk cId="2506123850" sldId="761"/>
            <ac:spMk id="4" creationId="{63633AA5-FD60-4A4D-B3C2-0921970BA2DC}"/>
          </ac:spMkLst>
        </pc:spChg>
        <pc:spChg chg="del">
          <ac:chgData name="farouk abu hassanain" userId="319a4f4791f24b01" providerId="LiveId" clId="{E8557B2A-A9C2-4236-A393-D913215F1D79}" dt="2020-04-13T02:19:35.569" v="1524" actId="478"/>
          <ac:spMkLst>
            <pc:docMk/>
            <pc:sldMk cId="2506123850" sldId="761"/>
            <ac:spMk id="10" creationId="{02FC97FD-B127-4359-809D-E248FB26B505}"/>
          </ac:spMkLst>
        </pc:spChg>
        <pc:spChg chg="del">
          <ac:chgData name="farouk abu hassanain" userId="319a4f4791f24b01" providerId="LiveId" clId="{E8557B2A-A9C2-4236-A393-D913215F1D79}" dt="2020-04-13T02:19:37.322" v="1525" actId="478"/>
          <ac:spMkLst>
            <pc:docMk/>
            <pc:sldMk cId="2506123850" sldId="761"/>
            <ac:spMk id="11" creationId="{36EDE070-DC3C-4F60-B311-2164BA29FCE4}"/>
          </ac:spMkLst>
        </pc:spChg>
        <pc:spChg chg="del">
          <ac:chgData name="farouk abu hassanain" userId="319a4f4791f24b01" providerId="LiveId" clId="{E8557B2A-A9C2-4236-A393-D913215F1D79}" dt="2020-04-13T02:19:37.322" v="1525" actId="478"/>
          <ac:spMkLst>
            <pc:docMk/>
            <pc:sldMk cId="2506123850" sldId="761"/>
            <ac:spMk id="13" creationId="{2261FC7F-8B98-4A5F-82D9-BB5551973CEE}"/>
          </ac:spMkLst>
        </pc:spChg>
        <pc:spChg chg="del">
          <ac:chgData name="farouk abu hassanain" userId="319a4f4791f24b01" providerId="LiveId" clId="{E8557B2A-A9C2-4236-A393-D913215F1D79}" dt="2020-04-13T02:19:37.322" v="1525" actId="478"/>
          <ac:spMkLst>
            <pc:docMk/>
            <pc:sldMk cId="2506123850" sldId="761"/>
            <ac:spMk id="14" creationId="{C1619559-4F72-4909-8F00-CA872140BB61}"/>
          </ac:spMkLst>
        </pc:spChg>
        <pc:spChg chg="del">
          <ac:chgData name="farouk abu hassanain" userId="319a4f4791f24b01" providerId="LiveId" clId="{E8557B2A-A9C2-4236-A393-D913215F1D79}" dt="2020-04-13T02:19:37.322" v="1525" actId="478"/>
          <ac:spMkLst>
            <pc:docMk/>
            <pc:sldMk cId="2506123850" sldId="761"/>
            <ac:spMk id="15" creationId="{CE6C896D-EE13-4FC1-B021-F3CA4D85D73C}"/>
          </ac:spMkLst>
        </pc:spChg>
        <pc:spChg chg="del">
          <ac:chgData name="farouk abu hassanain" userId="319a4f4791f24b01" providerId="LiveId" clId="{E8557B2A-A9C2-4236-A393-D913215F1D79}" dt="2020-04-13T02:19:37.322" v="1525" actId="478"/>
          <ac:spMkLst>
            <pc:docMk/>
            <pc:sldMk cId="2506123850" sldId="761"/>
            <ac:spMk id="17" creationId="{C394210A-273C-45F3-B420-AD42B668292E}"/>
          </ac:spMkLst>
        </pc:spChg>
        <pc:spChg chg="del">
          <ac:chgData name="farouk abu hassanain" userId="319a4f4791f24b01" providerId="LiveId" clId="{E8557B2A-A9C2-4236-A393-D913215F1D79}" dt="2020-04-13T02:19:37.322" v="1525" actId="478"/>
          <ac:spMkLst>
            <pc:docMk/>
            <pc:sldMk cId="2506123850" sldId="761"/>
            <ac:spMk id="19" creationId="{4D4CCC52-07C2-466B-9228-A2DD1131B82C}"/>
          </ac:spMkLst>
        </pc:spChg>
        <pc:spChg chg="del">
          <ac:chgData name="farouk abu hassanain" userId="319a4f4791f24b01" providerId="LiveId" clId="{E8557B2A-A9C2-4236-A393-D913215F1D79}" dt="2020-04-13T02:19:37.322" v="1525" actId="478"/>
          <ac:spMkLst>
            <pc:docMk/>
            <pc:sldMk cId="2506123850" sldId="761"/>
            <ac:spMk id="20" creationId="{A1231675-DA1F-46AA-8BAC-A0A7BE92C907}"/>
          </ac:spMkLst>
        </pc:spChg>
        <pc:spChg chg="del">
          <ac:chgData name="farouk abu hassanain" userId="319a4f4791f24b01" providerId="LiveId" clId="{E8557B2A-A9C2-4236-A393-D913215F1D79}" dt="2020-04-13T02:19:37.322" v="1525" actId="478"/>
          <ac:spMkLst>
            <pc:docMk/>
            <pc:sldMk cId="2506123850" sldId="761"/>
            <ac:spMk id="21" creationId="{4ECFC82D-BA2E-4DAB-B892-BB1B7F8C7102}"/>
          </ac:spMkLst>
        </pc:spChg>
        <pc:spChg chg="del">
          <ac:chgData name="farouk abu hassanain" userId="319a4f4791f24b01" providerId="LiveId" clId="{E8557B2A-A9C2-4236-A393-D913215F1D79}" dt="2020-04-13T02:19:37.322" v="1525" actId="478"/>
          <ac:spMkLst>
            <pc:docMk/>
            <pc:sldMk cId="2506123850" sldId="761"/>
            <ac:spMk id="22" creationId="{41FA5829-9E69-4B9B-8FC6-793F2888FA96}"/>
          </ac:spMkLst>
        </pc:spChg>
        <pc:spChg chg="del">
          <ac:chgData name="farouk abu hassanain" userId="319a4f4791f24b01" providerId="LiveId" clId="{E8557B2A-A9C2-4236-A393-D913215F1D79}" dt="2020-04-13T02:19:37.322" v="1525" actId="478"/>
          <ac:spMkLst>
            <pc:docMk/>
            <pc:sldMk cId="2506123850" sldId="761"/>
            <ac:spMk id="23" creationId="{5BB3B1E1-F707-42E5-8C0F-AF0E4B9E38EC}"/>
          </ac:spMkLst>
        </pc:spChg>
        <pc:spChg chg="del">
          <ac:chgData name="farouk abu hassanain" userId="319a4f4791f24b01" providerId="LiveId" clId="{E8557B2A-A9C2-4236-A393-D913215F1D79}" dt="2020-04-13T02:19:37.322" v="1525" actId="478"/>
          <ac:spMkLst>
            <pc:docMk/>
            <pc:sldMk cId="2506123850" sldId="761"/>
            <ac:spMk id="77" creationId="{298DFB3D-E4B9-48C0-AA67-7649AC50AF30}"/>
          </ac:spMkLst>
        </pc:spChg>
        <pc:spChg chg="del">
          <ac:chgData name="farouk abu hassanain" userId="319a4f4791f24b01" providerId="LiveId" clId="{E8557B2A-A9C2-4236-A393-D913215F1D79}" dt="2020-04-13T02:19:37.322" v="1525" actId="478"/>
          <ac:spMkLst>
            <pc:docMk/>
            <pc:sldMk cId="2506123850" sldId="761"/>
            <ac:spMk id="78" creationId="{63D8BAE0-7E30-4072-B4F6-0F559249C445}"/>
          </ac:spMkLst>
        </pc:spChg>
        <pc:spChg chg="del">
          <ac:chgData name="farouk abu hassanain" userId="319a4f4791f24b01" providerId="LiveId" clId="{E8557B2A-A9C2-4236-A393-D913215F1D79}" dt="2020-04-13T02:19:37.322" v="1525" actId="478"/>
          <ac:spMkLst>
            <pc:docMk/>
            <pc:sldMk cId="2506123850" sldId="761"/>
            <ac:spMk id="79" creationId="{3486870E-6051-4966-92E1-9C6C043612A7}"/>
          </ac:spMkLst>
        </pc:spChg>
        <pc:spChg chg="del">
          <ac:chgData name="farouk abu hassanain" userId="319a4f4791f24b01" providerId="LiveId" clId="{E8557B2A-A9C2-4236-A393-D913215F1D79}" dt="2020-04-13T02:19:37.322" v="1525" actId="478"/>
          <ac:spMkLst>
            <pc:docMk/>
            <pc:sldMk cId="2506123850" sldId="761"/>
            <ac:spMk id="80" creationId="{DE0FD1E3-5E0D-4317-BC80-E7F224A50AA4}"/>
          </ac:spMkLst>
        </pc:spChg>
        <pc:spChg chg="del">
          <ac:chgData name="farouk abu hassanain" userId="319a4f4791f24b01" providerId="LiveId" clId="{E8557B2A-A9C2-4236-A393-D913215F1D79}" dt="2020-04-13T02:19:37.322" v="1525" actId="478"/>
          <ac:spMkLst>
            <pc:docMk/>
            <pc:sldMk cId="2506123850" sldId="761"/>
            <ac:spMk id="81" creationId="{2BE5F8AD-C34D-4933-8146-342207BD66A2}"/>
          </ac:spMkLst>
        </pc:spChg>
        <pc:spChg chg="add">
          <ac:chgData name="farouk abu hassanain" userId="319a4f4791f24b01" providerId="LiveId" clId="{E8557B2A-A9C2-4236-A393-D913215F1D79}" dt="2020-04-13T02:19:38.927" v="1526"/>
          <ac:spMkLst>
            <pc:docMk/>
            <pc:sldMk cId="2506123850" sldId="761"/>
            <ac:spMk id="82" creationId="{2D586B2B-A8EA-4858-95F7-2A37972CF025}"/>
          </ac:spMkLst>
        </pc:spChg>
        <pc:spChg chg="add mod">
          <ac:chgData name="farouk abu hassanain" userId="319a4f4791f24b01" providerId="LiveId" clId="{E8557B2A-A9C2-4236-A393-D913215F1D79}" dt="2020-04-13T02:20:01.017" v="1530" actId="1076"/>
          <ac:spMkLst>
            <pc:docMk/>
            <pc:sldMk cId="2506123850" sldId="761"/>
            <ac:spMk id="83" creationId="{BE420D9C-E38C-4D6D-947D-DACA313AA1E1}"/>
          </ac:spMkLst>
        </pc:spChg>
        <pc:spChg chg="del">
          <ac:chgData name="farouk abu hassanain" userId="319a4f4791f24b01" providerId="LiveId" clId="{E8557B2A-A9C2-4236-A393-D913215F1D79}" dt="2020-04-13T02:19:37.322" v="1525" actId="478"/>
          <ac:spMkLst>
            <pc:docMk/>
            <pc:sldMk cId="2506123850" sldId="761"/>
            <ac:spMk id="116" creationId="{64ECE881-969E-4103-8F85-6FB420477774}"/>
          </ac:spMkLst>
        </pc:spChg>
        <pc:spChg chg="del">
          <ac:chgData name="farouk abu hassanain" userId="319a4f4791f24b01" providerId="LiveId" clId="{E8557B2A-A9C2-4236-A393-D913215F1D79}" dt="2020-04-13T02:19:37.322" v="1525" actId="478"/>
          <ac:spMkLst>
            <pc:docMk/>
            <pc:sldMk cId="2506123850" sldId="761"/>
            <ac:spMk id="119" creationId="{2D016AE5-8165-4A24-9CD9-02D67772CA48}"/>
          </ac:spMkLst>
        </pc:spChg>
        <pc:spChg chg="del">
          <ac:chgData name="farouk abu hassanain" userId="319a4f4791f24b01" providerId="LiveId" clId="{E8557B2A-A9C2-4236-A393-D913215F1D79}" dt="2020-04-13T02:19:37.322" v="1525" actId="478"/>
          <ac:spMkLst>
            <pc:docMk/>
            <pc:sldMk cId="2506123850" sldId="761"/>
            <ac:spMk id="122" creationId="{A1838E4C-54CD-47A3-8117-DF5F1822C509}"/>
          </ac:spMkLst>
        </pc:spChg>
        <pc:spChg chg="del">
          <ac:chgData name="farouk abu hassanain" userId="319a4f4791f24b01" providerId="LiveId" clId="{E8557B2A-A9C2-4236-A393-D913215F1D79}" dt="2020-04-13T02:19:37.322" v="1525" actId="478"/>
          <ac:spMkLst>
            <pc:docMk/>
            <pc:sldMk cId="2506123850" sldId="761"/>
            <ac:spMk id="125" creationId="{F68E24A5-B546-4685-8521-824D5F29CF56}"/>
          </ac:spMkLst>
        </pc:spChg>
        <pc:spChg chg="del">
          <ac:chgData name="farouk abu hassanain" userId="319a4f4791f24b01" providerId="LiveId" clId="{E8557B2A-A9C2-4236-A393-D913215F1D79}" dt="2020-04-13T02:19:37.322" v="1525" actId="478"/>
          <ac:spMkLst>
            <pc:docMk/>
            <pc:sldMk cId="2506123850" sldId="761"/>
            <ac:spMk id="128" creationId="{4F7B1DA9-E6CB-4751-8AA1-5D6F20F63227}"/>
          </ac:spMkLst>
        </pc:spChg>
        <pc:spChg chg="del">
          <ac:chgData name="farouk abu hassanain" userId="319a4f4791f24b01" providerId="LiveId" clId="{E8557B2A-A9C2-4236-A393-D913215F1D79}" dt="2020-04-13T02:19:37.322" v="1525" actId="478"/>
          <ac:spMkLst>
            <pc:docMk/>
            <pc:sldMk cId="2506123850" sldId="761"/>
            <ac:spMk id="135" creationId="{7EE0E248-A38C-42B6-B16D-8F4CBA030BB7}"/>
          </ac:spMkLst>
        </pc:spChg>
        <pc:spChg chg="del">
          <ac:chgData name="farouk abu hassanain" userId="319a4f4791f24b01" providerId="LiveId" clId="{E8557B2A-A9C2-4236-A393-D913215F1D79}" dt="2020-04-13T02:19:37.322" v="1525" actId="478"/>
          <ac:spMkLst>
            <pc:docMk/>
            <pc:sldMk cId="2506123850" sldId="761"/>
            <ac:spMk id="142" creationId="{69FD36D5-34FD-4A94-A9F0-60C23B528A50}"/>
          </ac:spMkLst>
        </pc:spChg>
        <pc:spChg chg="del">
          <ac:chgData name="farouk abu hassanain" userId="319a4f4791f24b01" providerId="LiveId" clId="{E8557B2A-A9C2-4236-A393-D913215F1D79}" dt="2020-04-13T02:19:37.322" v="1525" actId="478"/>
          <ac:spMkLst>
            <pc:docMk/>
            <pc:sldMk cId="2506123850" sldId="761"/>
            <ac:spMk id="149" creationId="{6A89CB39-308C-42FB-87E8-D4C5381BFAE4}"/>
          </ac:spMkLst>
        </pc:spChg>
        <pc:spChg chg="del">
          <ac:chgData name="farouk abu hassanain" userId="319a4f4791f24b01" providerId="LiveId" clId="{E8557B2A-A9C2-4236-A393-D913215F1D79}" dt="2020-04-13T02:19:37.322" v="1525" actId="478"/>
          <ac:spMkLst>
            <pc:docMk/>
            <pc:sldMk cId="2506123850" sldId="761"/>
            <ac:spMk id="155" creationId="{4326AACF-9455-4B0A-B3B3-124B9DE311FD}"/>
          </ac:spMkLst>
        </pc:spChg>
        <pc:spChg chg="del">
          <ac:chgData name="farouk abu hassanain" userId="319a4f4791f24b01" providerId="LiveId" clId="{E8557B2A-A9C2-4236-A393-D913215F1D79}" dt="2020-04-13T02:19:37.322" v="1525" actId="478"/>
          <ac:spMkLst>
            <pc:docMk/>
            <pc:sldMk cId="2506123850" sldId="761"/>
            <ac:spMk id="156" creationId="{1EEFB140-51E0-444A-A37D-9F8A332273A9}"/>
          </ac:spMkLst>
        </pc:spChg>
        <pc:grpChg chg="del">
          <ac:chgData name="farouk abu hassanain" userId="319a4f4791f24b01" providerId="LiveId" clId="{E8557B2A-A9C2-4236-A393-D913215F1D79}" dt="2020-04-13T02:19:37.322" v="1525" actId="478"/>
          <ac:grpSpMkLst>
            <pc:docMk/>
            <pc:sldMk cId="2506123850" sldId="761"/>
            <ac:grpSpMk id="130" creationId="{09A03931-18CD-4357-8007-C91AE81F12AA}"/>
          </ac:grpSpMkLst>
        </pc:grpChg>
        <pc:grpChg chg="del">
          <ac:chgData name="farouk abu hassanain" userId="319a4f4791f24b01" providerId="LiveId" clId="{E8557B2A-A9C2-4236-A393-D913215F1D79}" dt="2020-04-13T02:19:37.322" v="1525" actId="478"/>
          <ac:grpSpMkLst>
            <pc:docMk/>
            <pc:sldMk cId="2506123850" sldId="761"/>
            <ac:grpSpMk id="137" creationId="{CBD7D54E-1179-4CBE-9A0E-11EEB3DD2F87}"/>
          </ac:grpSpMkLst>
        </pc:grpChg>
        <pc:grpChg chg="del">
          <ac:chgData name="farouk abu hassanain" userId="319a4f4791f24b01" providerId="LiveId" clId="{E8557B2A-A9C2-4236-A393-D913215F1D79}" dt="2020-04-13T02:19:37.322" v="1525" actId="478"/>
          <ac:grpSpMkLst>
            <pc:docMk/>
            <pc:sldMk cId="2506123850" sldId="761"/>
            <ac:grpSpMk id="144" creationId="{82CFC4C2-7041-494C-9326-8FA1BC3B5DC0}"/>
          </ac:grpSpMkLst>
        </pc:grpChg>
        <pc:grpChg chg="del">
          <ac:chgData name="farouk abu hassanain" userId="319a4f4791f24b01" providerId="LiveId" clId="{E8557B2A-A9C2-4236-A393-D913215F1D79}" dt="2020-04-13T02:19:37.322" v="1525" actId="478"/>
          <ac:grpSpMkLst>
            <pc:docMk/>
            <pc:sldMk cId="2506123850" sldId="761"/>
            <ac:grpSpMk id="151" creationId="{084D8B8E-E89F-467E-B54F-80C1735B24C0}"/>
          </ac:grpSpMkLst>
        </pc:grpChg>
        <pc:grpChg chg="del">
          <ac:chgData name="farouk abu hassanain" userId="319a4f4791f24b01" providerId="LiveId" clId="{E8557B2A-A9C2-4236-A393-D913215F1D79}" dt="2020-04-13T02:19:37.322" v="1525" actId="478"/>
          <ac:grpSpMkLst>
            <pc:docMk/>
            <pc:sldMk cId="2506123850" sldId="761"/>
            <ac:grpSpMk id="157" creationId="{1BC10619-ACD2-441C-9AD0-448C6870628A}"/>
          </ac:grpSpMkLst>
        </pc:grpChg>
        <pc:graphicFrameChg chg="add mod modGraphic">
          <ac:chgData name="farouk abu hassanain" userId="319a4f4791f24b01" providerId="LiveId" clId="{E8557B2A-A9C2-4236-A393-D913215F1D79}" dt="2020-04-13T02:24:04.050" v="1615" actId="2084"/>
          <ac:graphicFrameMkLst>
            <pc:docMk/>
            <pc:sldMk cId="2506123850" sldId="761"/>
            <ac:graphicFrameMk id="84" creationId="{06FD641F-D077-4D95-B0D7-9731708804FF}"/>
          </ac:graphicFrameMkLst>
        </pc:graphicFrameChg>
      </pc:sldChg>
      <pc:sldChg chg="addSp delSp modSp add">
        <pc:chgData name="farouk abu hassanain" userId="319a4f4791f24b01" providerId="LiveId" clId="{E8557B2A-A9C2-4236-A393-D913215F1D79}" dt="2020-04-13T03:44:26.523" v="2347" actId="20577"/>
        <pc:sldMkLst>
          <pc:docMk/>
          <pc:sldMk cId="3976740829" sldId="762"/>
        </pc:sldMkLst>
        <pc:spChg chg="mod">
          <ac:chgData name="farouk abu hassanain" userId="319a4f4791f24b01" providerId="LiveId" clId="{E8557B2A-A9C2-4236-A393-D913215F1D79}" dt="2020-04-13T03:44:26.523" v="2347" actId="20577"/>
          <ac:spMkLst>
            <pc:docMk/>
            <pc:sldMk cId="3976740829" sldId="762"/>
            <ac:spMk id="4" creationId="{63633AA5-FD60-4A4D-B3C2-0921970BA2DC}"/>
          </ac:spMkLst>
        </pc:spChg>
        <pc:spChg chg="mod">
          <ac:chgData name="farouk abu hassanain" userId="319a4f4791f24b01" providerId="LiveId" clId="{E8557B2A-A9C2-4236-A393-D913215F1D79}" dt="2020-04-13T02:24:43.116" v="1618"/>
          <ac:spMkLst>
            <pc:docMk/>
            <pc:sldMk cId="3976740829" sldId="762"/>
            <ac:spMk id="7" creationId="{5C5D26A2-F217-42A4-8295-5A0E92D70FAD}"/>
          </ac:spMkLst>
        </pc:spChg>
        <pc:spChg chg="add mod">
          <ac:chgData name="farouk abu hassanain" userId="319a4f4791f24b01" providerId="LiveId" clId="{E8557B2A-A9C2-4236-A393-D913215F1D79}" dt="2020-04-13T02:28:02.467" v="2056" actId="6549"/>
          <ac:spMkLst>
            <pc:docMk/>
            <pc:sldMk cId="3976740829" sldId="762"/>
            <ac:spMk id="10" creationId="{FB05C0E8-B13F-4A1E-A67C-3FCC269EA5F1}"/>
          </ac:spMkLst>
        </pc:spChg>
        <pc:spChg chg="del">
          <ac:chgData name="farouk abu hassanain" userId="319a4f4791f24b01" providerId="LiveId" clId="{E8557B2A-A9C2-4236-A393-D913215F1D79}" dt="2020-04-13T02:24:53.136" v="1620" actId="478"/>
          <ac:spMkLst>
            <pc:docMk/>
            <pc:sldMk cId="3976740829" sldId="762"/>
            <ac:spMk id="82" creationId="{2D586B2B-A8EA-4858-95F7-2A37972CF025}"/>
          </ac:spMkLst>
        </pc:spChg>
        <pc:spChg chg="del">
          <ac:chgData name="farouk abu hassanain" userId="319a4f4791f24b01" providerId="LiveId" clId="{E8557B2A-A9C2-4236-A393-D913215F1D79}" dt="2020-04-13T02:24:53.136" v="1620" actId="478"/>
          <ac:spMkLst>
            <pc:docMk/>
            <pc:sldMk cId="3976740829" sldId="762"/>
            <ac:spMk id="83" creationId="{BE420D9C-E38C-4D6D-947D-DACA313AA1E1}"/>
          </ac:spMkLst>
        </pc:spChg>
        <pc:graphicFrameChg chg="del">
          <ac:chgData name="farouk abu hassanain" userId="319a4f4791f24b01" providerId="LiveId" clId="{E8557B2A-A9C2-4236-A393-D913215F1D79}" dt="2020-04-13T02:24:50.612" v="1619" actId="478"/>
          <ac:graphicFrameMkLst>
            <pc:docMk/>
            <pc:sldMk cId="3976740829" sldId="762"/>
            <ac:graphicFrameMk id="84" creationId="{06FD641F-D077-4D95-B0D7-9731708804FF}"/>
          </ac:graphicFrameMkLst>
        </pc:graphicFrameChg>
      </pc:sldChg>
      <pc:sldChg chg="addSp delSp modSp add modAnim">
        <pc:chgData name="farouk abu hassanain" userId="319a4f4791f24b01" providerId="LiveId" clId="{E8557B2A-A9C2-4236-A393-D913215F1D79}" dt="2020-04-13T03:44:35.419" v="2351" actId="20577"/>
        <pc:sldMkLst>
          <pc:docMk/>
          <pc:sldMk cId="3375072650" sldId="763"/>
        </pc:sldMkLst>
        <pc:spChg chg="mod">
          <ac:chgData name="farouk abu hassanain" userId="319a4f4791f24b01" providerId="LiveId" clId="{E8557B2A-A9C2-4236-A393-D913215F1D79}" dt="2020-04-13T03:44:35.419" v="2351" actId="20577"/>
          <ac:spMkLst>
            <pc:docMk/>
            <pc:sldMk cId="3375072650" sldId="763"/>
            <ac:spMk id="4" creationId="{63633AA5-FD60-4A4D-B3C2-0921970BA2DC}"/>
          </ac:spMkLst>
        </pc:spChg>
        <pc:spChg chg="mod">
          <ac:chgData name="farouk abu hassanain" userId="319a4f4791f24b01" providerId="LiveId" clId="{E8557B2A-A9C2-4236-A393-D913215F1D79}" dt="2020-04-13T03:39:03.928" v="2270" actId="1076"/>
          <ac:spMkLst>
            <pc:docMk/>
            <pc:sldMk cId="3375072650" sldId="763"/>
            <ac:spMk id="7" creationId="{5C5D26A2-F217-42A4-8295-5A0E92D70FAD}"/>
          </ac:spMkLst>
        </pc:spChg>
        <pc:spChg chg="del">
          <ac:chgData name="farouk abu hassanain" userId="319a4f4791f24b01" providerId="LiveId" clId="{E8557B2A-A9C2-4236-A393-D913215F1D79}" dt="2020-04-13T02:34:29.951" v="2067" actId="478"/>
          <ac:spMkLst>
            <pc:docMk/>
            <pc:sldMk cId="3375072650" sldId="763"/>
            <ac:spMk id="10" creationId="{FB05C0E8-B13F-4A1E-A67C-3FCC269EA5F1}"/>
          </ac:spMkLst>
        </pc:spChg>
        <pc:spChg chg="add del mod">
          <ac:chgData name="farouk abu hassanain" userId="319a4f4791f24b01" providerId="LiveId" clId="{E8557B2A-A9C2-4236-A393-D913215F1D79}" dt="2020-04-13T03:38:55.348" v="2269" actId="478"/>
          <ac:spMkLst>
            <pc:docMk/>
            <pc:sldMk cId="3375072650" sldId="763"/>
            <ac:spMk id="11" creationId="{091C6BB0-C119-41DA-B39F-AC4F1E127609}"/>
          </ac:spMkLst>
        </pc:spChg>
        <pc:spChg chg="add mod ord">
          <ac:chgData name="farouk abu hassanain" userId="319a4f4791f24b01" providerId="LiveId" clId="{E8557B2A-A9C2-4236-A393-D913215F1D79}" dt="2020-04-13T03:37:01.240" v="2205" actId="403"/>
          <ac:spMkLst>
            <pc:docMk/>
            <pc:sldMk cId="3375072650" sldId="763"/>
            <ac:spMk id="13" creationId="{EB2B5F0C-9316-4DDF-95DE-EB9110FCD18A}"/>
          </ac:spMkLst>
        </pc:spChg>
        <pc:spChg chg="add mod ord">
          <ac:chgData name="farouk abu hassanain" userId="319a4f4791f24b01" providerId="LiveId" clId="{E8557B2A-A9C2-4236-A393-D913215F1D79}" dt="2020-04-13T03:37:01.240" v="2205" actId="403"/>
          <ac:spMkLst>
            <pc:docMk/>
            <pc:sldMk cId="3375072650" sldId="763"/>
            <ac:spMk id="15" creationId="{239DECB2-9944-4E78-B687-E6567152D753}"/>
          </ac:spMkLst>
        </pc:spChg>
        <pc:spChg chg="add mod ord">
          <ac:chgData name="farouk abu hassanain" userId="319a4f4791f24b01" providerId="LiveId" clId="{E8557B2A-A9C2-4236-A393-D913215F1D79}" dt="2020-04-13T03:37:01.240" v="2205" actId="403"/>
          <ac:spMkLst>
            <pc:docMk/>
            <pc:sldMk cId="3375072650" sldId="763"/>
            <ac:spMk id="17" creationId="{20DE9577-912A-47A1-AADF-509D3F536B8D}"/>
          </ac:spMkLst>
        </pc:spChg>
        <pc:spChg chg="add mod">
          <ac:chgData name="farouk abu hassanain" userId="319a4f4791f24b01" providerId="LiveId" clId="{E8557B2A-A9C2-4236-A393-D913215F1D79}" dt="2020-04-13T03:37:08.724" v="2206" actId="113"/>
          <ac:spMkLst>
            <pc:docMk/>
            <pc:sldMk cId="3375072650" sldId="763"/>
            <ac:spMk id="19" creationId="{4021B07A-E952-4151-ABBA-7D21CF849BF6}"/>
          </ac:spMkLst>
        </pc:spChg>
        <pc:spChg chg="add mod">
          <ac:chgData name="farouk abu hassanain" userId="319a4f4791f24b01" providerId="LiveId" clId="{E8557B2A-A9C2-4236-A393-D913215F1D79}" dt="2020-04-13T02:36:22.220" v="2076" actId="164"/>
          <ac:spMkLst>
            <pc:docMk/>
            <pc:sldMk cId="3375072650" sldId="763"/>
            <ac:spMk id="40" creationId="{E5EE7714-1A7C-4987-BE40-A84361DAC7BA}"/>
          </ac:spMkLst>
        </pc:spChg>
        <pc:spChg chg="add mod">
          <ac:chgData name="farouk abu hassanain" userId="319a4f4791f24b01" providerId="LiveId" clId="{E8557B2A-A9C2-4236-A393-D913215F1D79}" dt="2020-04-13T02:36:22.220" v="2076" actId="164"/>
          <ac:spMkLst>
            <pc:docMk/>
            <pc:sldMk cId="3375072650" sldId="763"/>
            <ac:spMk id="41" creationId="{BF85003A-A63D-4716-851A-8700E2C49C27}"/>
          </ac:spMkLst>
        </pc:spChg>
        <pc:spChg chg="add mod">
          <ac:chgData name="farouk abu hassanain" userId="319a4f4791f24b01" providerId="LiveId" clId="{E8557B2A-A9C2-4236-A393-D913215F1D79}" dt="2020-04-13T02:36:22.220" v="2076" actId="164"/>
          <ac:spMkLst>
            <pc:docMk/>
            <pc:sldMk cId="3375072650" sldId="763"/>
            <ac:spMk id="42" creationId="{3C29F523-D058-45DF-B18B-A459FA624DDE}"/>
          </ac:spMkLst>
        </pc:spChg>
        <pc:spChg chg="add mod">
          <ac:chgData name="farouk abu hassanain" userId="319a4f4791f24b01" providerId="LiveId" clId="{E8557B2A-A9C2-4236-A393-D913215F1D79}" dt="2020-04-13T02:36:22.220" v="2076" actId="164"/>
          <ac:spMkLst>
            <pc:docMk/>
            <pc:sldMk cId="3375072650" sldId="763"/>
            <ac:spMk id="43" creationId="{ED733A57-3D09-474D-A228-D3F2E716AB51}"/>
          </ac:spMkLst>
        </pc:spChg>
        <pc:spChg chg="add mod">
          <ac:chgData name="farouk abu hassanain" userId="319a4f4791f24b01" providerId="LiveId" clId="{E8557B2A-A9C2-4236-A393-D913215F1D79}" dt="2020-04-13T02:36:22.220" v="2076" actId="164"/>
          <ac:spMkLst>
            <pc:docMk/>
            <pc:sldMk cId="3375072650" sldId="763"/>
            <ac:spMk id="48" creationId="{F14DA65D-A388-4F5B-800A-B9F8FA89E7FF}"/>
          </ac:spMkLst>
        </pc:spChg>
        <pc:spChg chg="add mod">
          <ac:chgData name="farouk abu hassanain" userId="319a4f4791f24b01" providerId="LiveId" clId="{E8557B2A-A9C2-4236-A393-D913215F1D79}" dt="2020-04-13T02:36:22.220" v="2076" actId="164"/>
          <ac:spMkLst>
            <pc:docMk/>
            <pc:sldMk cId="3375072650" sldId="763"/>
            <ac:spMk id="49" creationId="{A7435AE0-A4BD-4C3D-B241-4B47021EE683}"/>
          </ac:spMkLst>
        </pc:spChg>
        <pc:spChg chg="mod">
          <ac:chgData name="farouk abu hassanain" userId="319a4f4791f24b01" providerId="LiveId" clId="{E8557B2A-A9C2-4236-A393-D913215F1D79}" dt="2020-04-13T02:28:33.854" v="2059"/>
          <ac:spMkLst>
            <pc:docMk/>
            <pc:sldMk cId="3375072650" sldId="763"/>
            <ac:spMk id="53" creationId="{16CED25A-3047-41B4-B1A4-3FF01A5BDB47}"/>
          </ac:spMkLst>
        </pc:spChg>
        <pc:spChg chg="add mod">
          <ac:chgData name="farouk abu hassanain" userId="319a4f4791f24b01" providerId="LiveId" clId="{E8557B2A-A9C2-4236-A393-D913215F1D79}" dt="2020-04-13T02:36:22.220" v="2076" actId="164"/>
          <ac:spMkLst>
            <pc:docMk/>
            <pc:sldMk cId="3375072650" sldId="763"/>
            <ac:spMk id="55" creationId="{B9724619-CDED-4726-914A-037514D53A89}"/>
          </ac:spMkLst>
        </pc:spChg>
        <pc:spChg chg="add mod">
          <ac:chgData name="farouk abu hassanain" userId="319a4f4791f24b01" providerId="LiveId" clId="{E8557B2A-A9C2-4236-A393-D913215F1D79}" dt="2020-04-13T02:36:22.220" v="2076" actId="164"/>
          <ac:spMkLst>
            <pc:docMk/>
            <pc:sldMk cId="3375072650" sldId="763"/>
            <ac:spMk id="56" creationId="{1CCCA413-2944-43B0-909B-54C14DE6C456}"/>
          </ac:spMkLst>
        </pc:spChg>
        <pc:spChg chg="add mod">
          <ac:chgData name="farouk abu hassanain" userId="319a4f4791f24b01" providerId="LiveId" clId="{E8557B2A-A9C2-4236-A393-D913215F1D79}" dt="2020-04-13T02:36:22.220" v="2076" actId="164"/>
          <ac:spMkLst>
            <pc:docMk/>
            <pc:sldMk cId="3375072650" sldId="763"/>
            <ac:spMk id="60" creationId="{152AA0A8-9CE0-4168-A5DE-E5459E045478}"/>
          </ac:spMkLst>
        </pc:spChg>
        <pc:spChg chg="add mod">
          <ac:chgData name="farouk abu hassanain" userId="319a4f4791f24b01" providerId="LiveId" clId="{E8557B2A-A9C2-4236-A393-D913215F1D79}" dt="2020-04-13T02:36:22.220" v="2076" actId="164"/>
          <ac:spMkLst>
            <pc:docMk/>
            <pc:sldMk cId="3375072650" sldId="763"/>
            <ac:spMk id="61" creationId="{8BE6C002-87EC-41BA-A2C0-B74115CBBF5F}"/>
          </ac:spMkLst>
        </pc:spChg>
        <pc:spChg chg="add mod">
          <ac:chgData name="farouk abu hassanain" userId="319a4f4791f24b01" providerId="LiveId" clId="{E8557B2A-A9C2-4236-A393-D913215F1D79}" dt="2020-04-13T02:36:22.220" v="2076" actId="164"/>
          <ac:spMkLst>
            <pc:docMk/>
            <pc:sldMk cId="3375072650" sldId="763"/>
            <ac:spMk id="65" creationId="{AA4A01AF-7F8D-4481-99D2-231C7A51C16F}"/>
          </ac:spMkLst>
        </pc:spChg>
        <pc:spChg chg="add mod">
          <ac:chgData name="farouk abu hassanain" userId="319a4f4791f24b01" providerId="LiveId" clId="{E8557B2A-A9C2-4236-A393-D913215F1D79}" dt="2020-04-13T02:36:22.220" v="2076" actId="164"/>
          <ac:spMkLst>
            <pc:docMk/>
            <pc:sldMk cId="3375072650" sldId="763"/>
            <ac:spMk id="66" creationId="{A680AFC1-EC2C-46AB-B36E-3D7670D67D32}"/>
          </ac:spMkLst>
        </pc:spChg>
        <pc:spChg chg="add mod">
          <ac:chgData name="farouk abu hassanain" userId="319a4f4791f24b01" providerId="LiveId" clId="{E8557B2A-A9C2-4236-A393-D913215F1D79}" dt="2020-04-13T02:36:22.220" v="2076" actId="164"/>
          <ac:spMkLst>
            <pc:docMk/>
            <pc:sldMk cId="3375072650" sldId="763"/>
            <ac:spMk id="67" creationId="{E6522527-F87C-470F-B293-24668488B178}"/>
          </ac:spMkLst>
        </pc:spChg>
        <pc:spChg chg="add mod">
          <ac:chgData name="farouk abu hassanain" userId="319a4f4791f24b01" providerId="LiveId" clId="{E8557B2A-A9C2-4236-A393-D913215F1D79}" dt="2020-04-13T02:36:22.220" v="2076" actId="164"/>
          <ac:spMkLst>
            <pc:docMk/>
            <pc:sldMk cId="3375072650" sldId="763"/>
            <ac:spMk id="68" creationId="{EE1336D4-C800-475F-93D9-C88FA96F558B}"/>
          </ac:spMkLst>
        </pc:spChg>
        <pc:spChg chg="add mod">
          <ac:chgData name="farouk abu hassanain" userId="319a4f4791f24b01" providerId="LiveId" clId="{E8557B2A-A9C2-4236-A393-D913215F1D79}" dt="2020-04-13T02:36:22.220" v="2076" actId="164"/>
          <ac:spMkLst>
            <pc:docMk/>
            <pc:sldMk cId="3375072650" sldId="763"/>
            <ac:spMk id="69" creationId="{95338D4F-F276-45BD-8DDE-98A2A39AF414}"/>
          </ac:spMkLst>
        </pc:spChg>
        <pc:spChg chg="add mod">
          <ac:chgData name="farouk abu hassanain" userId="319a4f4791f24b01" providerId="LiveId" clId="{E8557B2A-A9C2-4236-A393-D913215F1D79}" dt="2020-04-13T02:36:22.220" v="2076" actId="164"/>
          <ac:spMkLst>
            <pc:docMk/>
            <pc:sldMk cId="3375072650" sldId="763"/>
            <ac:spMk id="70" creationId="{E5B0B0AE-D3D9-4B1F-B7F3-7D9241C4750D}"/>
          </ac:spMkLst>
        </pc:spChg>
        <pc:spChg chg="add mod">
          <ac:chgData name="farouk abu hassanain" userId="319a4f4791f24b01" providerId="LiveId" clId="{E8557B2A-A9C2-4236-A393-D913215F1D79}" dt="2020-04-13T02:36:22.220" v="2076" actId="164"/>
          <ac:spMkLst>
            <pc:docMk/>
            <pc:sldMk cId="3375072650" sldId="763"/>
            <ac:spMk id="71" creationId="{094F68FC-E4D5-4D49-81C1-613FF4B240CB}"/>
          </ac:spMkLst>
        </pc:spChg>
        <pc:spChg chg="add del mod">
          <ac:chgData name="farouk abu hassanain" userId="319a4f4791f24b01" providerId="LiveId" clId="{E8557B2A-A9C2-4236-A393-D913215F1D79}" dt="2020-04-13T03:31:22.342" v="2108" actId="478"/>
          <ac:spMkLst>
            <pc:docMk/>
            <pc:sldMk cId="3375072650" sldId="763"/>
            <ac:spMk id="177" creationId="{A917C4D9-7FCD-4C2B-842F-2481C4801958}"/>
          </ac:spMkLst>
        </pc:spChg>
        <pc:spChg chg="add mod">
          <ac:chgData name="farouk abu hassanain" userId="319a4f4791f24b01" providerId="LiveId" clId="{E8557B2A-A9C2-4236-A393-D913215F1D79}" dt="2020-04-13T03:31:43.755" v="2112" actId="1076"/>
          <ac:spMkLst>
            <pc:docMk/>
            <pc:sldMk cId="3375072650" sldId="763"/>
            <ac:spMk id="178" creationId="{595C3DD3-F3F5-4B02-8E15-54BE719CC352}"/>
          </ac:spMkLst>
        </pc:spChg>
        <pc:spChg chg="add mod">
          <ac:chgData name="farouk abu hassanain" userId="319a4f4791f24b01" providerId="LiveId" clId="{E8557B2A-A9C2-4236-A393-D913215F1D79}" dt="2020-04-13T03:31:43.755" v="2112" actId="1076"/>
          <ac:spMkLst>
            <pc:docMk/>
            <pc:sldMk cId="3375072650" sldId="763"/>
            <ac:spMk id="179" creationId="{C50B85A6-91E7-4301-81C1-E12E8772A30F}"/>
          </ac:spMkLst>
        </pc:spChg>
        <pc:spChg chg="add mod">
          <ac:chgData name="farouk abu hassanain" userId="319a4f4791f24b01" providerId="LiveId" clId="{E8557B2A-A9C2-4236-A393-D913215F1D79}" dt="2020-04-13T03:31:43.755" v="2112" actId="1076"/>
          <ac:spMkLst>
            <pc:docMk/>
            <pc:sldMk cId="3375072650" sldId="763"/>
            <ac:spMk id="180" creationId="{68C6BA9C-974D-4CBD-8DAC-FBACEB9175DD}"/>
          </ac:spMkLst>
        </pc:spChg>
        <pc:spChg chg="add del mod">
          <ac:chgData name="farouk abu hassanain" userId="319a4f4791f24b01" providerId="LiveId" clId="{E8557B2A-A9C2-4236-A393-D913215F1D79}" dt="2020-04-13T03:31:22.342" v="2108" actId="478"/>
          <ac:spMkLst>
            <pc:docMk/>
            <pc:sldMk cId="3375072650" sldId="763"/>
            <ac:spMk id="181" creationId="{390B37F9-C6DA-4737-A1CE-7149FEBD1F52}"/>
          </ac:spMkLst>
        </pc:spChg>
        <pc:spChg chg="add del mod">
          <ac:chgData name="farouk abu hassanain" userId="319a4f4791f24b01" providerId="LiveId" clId="{E8557B2A-A9C2-4236-A393-D913215F1D79}" dt="2020-04-13T03:31:22.342" v="2108" actId="478"/>
          <ac:spMkLst>
            <pc:docMk/>
            <pc:sldMk cId="3375072650" sldId="763"/>
            <ac:spMk id="182" creationId="{B8D40EC8-5A9C-441F-9DB6-FD9E759DB1A2}"/>
          </ac:spMkLst>
        </pc:spChg>
        <pc:spChg chg="add del mod">
          <ac:chgData name="farouk abu hassanain" userId="319a4f4791f24b01" providerId="LiveId" clId="{E8557B2A-A9C2-4236-A393-D913215F1D79}" dt="2020-04-13T03:31:32.076" v="2110" actId="478"/>
          <ac:spMkLst>
            <pc:docMk/>
            <pc:sldMk cId="3375072650" sldId="763"/>
            <ac:spMk id="183" creationId="{772F5078-9B89-44FF-901D-6053FD6D192E}"/>
          </ac:spMkLst>
        </pc:spChg>
        <pc:spChg chg="add del mod">
          <ac:chgData name="farouk abu hassanain" userId="319a4f4791f24b01" providerId="LiveId" clId="{E8557B2A-A9C2-4236-A393-D913215F1D79}" dt="2020-04-13T03:31:32.076" v="2110" actId="478"/>
          <ac:spMkLst>
            <pc:docMk/>
            <pc:sldMk cId="3375072650" sldId="763"/>
            <ac:spMk id="184" creationId="{EAD877B7-3898-4B6D-9382-2BFE7B5F202E}"/>
          </ac:spMkLst>
        </pc:spChg>
        <pc:spChg chg="add del mod">
          <ac:chgData name="farouk abu hassanain" userId="319a4f4791f24b01" providerId="LiveId" clId="{E8557B2A-A9C2-4236-A393-D913215F1D79}" dt="2020-04-13T03:31:32.076" v="2110" actId="478"/>
          <ac:spMkLst>
            <pc:docMk/>
            <pc:sldMk cId="3375072650" sldId="763"/>
            <ac:spMk id="185" creationId="{FE210EC9-951F-4B8A-B8D8-1B7E43588DA9}"/>
          </ac:spMkLst>
        </pc:spChg>
        <pc:spChg chg="add del mod">
          <ac:chgData name="farouk abu hassanain" userId="319a4f4791f24b01" providerId="LiveId" clId="{E8557B2A-A9C2-4236-A393-D913215F1D79}" dt="2020-04-13T03:31:32.076" v="2110" actId="478"/>
          <ac:spMkLst>
            <pc:docMk/>
            <pc:sldMk cId="3375072650" sldId="763"/>
            <ac:spMk id="186" creationId="{948C9FCE-EA38-478E-B5FA-51987C6268A0}"/>
          </ac:spMkLst>
        </pc:spChg>
        <pc:spChg chg="add del mod">
          <ac:chgData name="farouk abu hassanain" userId="319a4f4791f24b01" providerId="LiveId" clId="{E8557B2A-A9C2-4236-A393-D913215F1D79}" dt="2020-04-13T03:31:34.694" v="2111" actId="478"/>
          <ac:spMkLst>
            <pc:docMk/>
            <pc:sldMk cId="3375072650" sldId="763"/>
            <ac:spMk id="187" creationId="{1BCCCFC8-4CCB-4B2D-8C57-EB0C824D2160}"/>
          </ac:spMkLst>
        </pc:spChg>
        <pc:spChg chg="add del mod">
          <ac:chgData name="farouk abu hassanain" userId="319a4f4791f24b01" providerId="LiveId" clId="{E8557B2A-A9C2-4236-A393-D913215F1D79}" dt="2020-04-13T03:31:34.694" v="2111" actId="478"/>
          <ac:spMkLst>
            <pc:docMk/>
            <pc:sldMk cId="3375072650" sldId="763"/>
            <ac:spMk id="188" creationId="{E64D9523-9812-47FD-A2AB-97BB9FB154B8}"/>
          </ac:spMkLst>
        </pc:spChg>
        <pc:spChg chg="add del mod">
          <ac:chgData name="farouk abu hassanain" userId="319a4f4791f24b01" providerId="LiveId" clId="{E8557B2A-A9C2-4236-A393-D913215F1D79}" dt="2020-04-13T03:31:22.342" v="2108" actId="478"/>
          <ac:spMkLst>
            <pc:docMk/>
            <pc:sldMk cId="3375072650" sldId="763"/>
            <ac:spMk id="189" creationId="{38C8078D-6B08-443F-9851-E102BAB06B42}"/>
          </ac:spMkLst>
        </pc:spChg>
        <pc:spChg chg="add del mod">
          <ac:chgData name="farouk abu hassanain" userId="319a4f4791f24b01" providerId="LiveId" clId="{E8557B2A-A9C2-4236-A393-D913215F1D79}" dt="2020-04-13T03:31:32.076" v="2110" actId="478"/>
          <ac:spMkLst>
            <pc:docMk/>
            <pc:sldMk cId="3375072650" sldId="763"/>
            <ac:spMk id="197" creationId="{AB649E01-3655-4333-BD39-420083B8F389}"/>
          </ac:spMkLst>
        </pc:spChg>
        <pc:spChg chg="add mod">
          <ac:chgData name="farouk abu hassanain" userId="319a4f4791f24b01" providerId="LiveId" clId="{E8557B2A-A9C2-4236-A393-D913215F1D79}" dt="2020-04-13T03:37:08.724" v="2206" actId="113"/>
          <ac:spMkLst>
            <pc:docMk/>
            <pc:sldMk cId="3375072650" sldId="763"/>
            <ac:spMk id="203" creationId="{C39688BB-C42C-46D3-B7EE-A43F86A7EA42}"/>
          </ac:spMkLst>
        </pc:spChg>
        <pc:spChg chg="add mod">
          <ac:chgData name="farouk abu hassanain" userId="319a4f4791f24b01" providerId="LiveId" clId="{E8557B2A-A9C2-4236-A393-D913215F1D79}" dt="2020-04-13T03:37:08.724" v="2206" actId="113"/>
          <ac:spMkLst>
            <pc:docMk/>
            <pc:sldMk cId="3375072650" sldId="763"/>
            <ac:spMk id="204" creationId="{5C40239C-E1AC-4EE2-9DCD-9C69A0B43265}"/>
          </ac:spMkLst>
        </pc:spChg>
        <pc:grpChg chg="add del mod">
          <ac:chgData name="farouk abu hassanain" userId="319a4f4791f24b01" providerId="LiveId" clId="{E8557B2A-A9C2-4236-A393-D913215F1D79}" dt="2020-04-13T02:36:38.158" v="2079" actId="478"/>
          <ac:grpSpMkLst>
            <pc:docMk/>
            <pc:sldMk cId="3375072650" sldId="763"/>
            <ac:grpSpMk id="14" creationId="{DF64FD21-3924-4CA8-B261-0D91A20C3A7D}"/>
          </ac:grpSpMkLst>
        </pc:grpChg>
        <pc:grpChg chg="add mod">
          <ac:chgData name="farouk abu hassanain" userId="319a4f4791f24b01" providerId="LiveId" clId="{E8557B2A-A9C2-4236-A393-D913215F1D79}" dt="2020-04-13T02:36:25.704" v="2077" actId="196"/>
          <ac:grpSpMkLst>
            <pc:docMk/>
            <pc:sldMk cId="3375072650" sldId="763"/>
            <ac:grpSpMk id="44" creationId="{1C4CE620-A15E-463A-8731-BC3BFA533138}"/>
          </ac:grpSpMkLst>
        </pc:grpChg>
        <pc:grpChg chg="add mod">
          <ac:chgData name="farouk abu hassanain" userId="319a4f4791f24b01" providerId="LiveId" clId="{E8557B2A-A9C2-4236-A393-D913215F1D79}" dt="2020-04-13T02:36:25.704" v="2077" actId="196"/>
          <ac:grpSpMkLst>
            <pc:docMk/>
            <pc:sldMk cId="3375072650" sldId="763"/>
            <ac:grpSpMk id="50" creationId="{E60923D6-C562-48A0-BE64-976E04DE119B}"/>
          </ac:grpSpMkLst>
        </pc:grpChg>
        <pc:grpChg chg="add mod">
          <ac:chgData name="farouk abu hassanain" userId="319a4f4791f24b01" providerId="LiveId" clId="{E8557B2A-A9C2-4236-A393-D913215F1D79}" dt="2020-04-13T02:36:25.704" v="2077" actId="196"/>
          <ac:grpSpMkLst>
            <pc:docMk/>
            <pc:sldMk cId="3375072650" sldId="763"/>
            <ac:grpSpMk id="57" creationId="{C926AE64-74D4-45B3-8D36-04449EA30778}"/>
          </ac:grpSpMkLst>
        </pc:grpChg>
        <pc:grpChg chg="add mod">
          <ac:chgData name="farouk abu hassanain" userId="319a4f4791f24b01" providerId="LiveId" clId="{E8557B2A-A9C2-4236-A393-D913215F1D79}" dt="2020-04-13T02:36:25.704" v="2077" actId="196"/>
          <ac:grpSpMkLst>
            <pc:docMk/>
            <pc:sldMk cId="3375072650" sldId="763"/>
            <ac:grpSpMk id="62" creationId="{A8C1B48A-285A-4527-A52D-8BB31787CD42}"/>
          </ac:grpSpMkLst>
        </pc:grpChg>
        <pc:grpChg chg="add mod">
          <ac:chgData name="farouk abu hassanain" userId="319a4f4791f24b01" providerId="LiveId" clId="{E8557B2A-A9C2-4236-A393-D913215F1D79}" dt="2020-04-13T02:40:18.388" v="2087" actId="1076"/>
          <ac:grpSpMkLst>
            <pc:docMk/>
            <pc:sldMk cId="3375072650" sldId="763"/>
            <ac:grpSpMk id="72" creationId="{6F5E48A8-CB60-4C29-AA02-D2FE26EB87A1}"/>
          </ac:grpSpMkLst>
        </pc:grpChg>
        <pc:grpChg chg="add mod">
          <ac:chgData name="farouk abu hassanain" userId="319a4f4791f24b01" providerId="LiveId" clId="{E8557B2A-A9C2-4236-A393-D913215F1D79}" dt="2020-04-13T03:38:29.101" v="2223" actId="1076"/>
          <ac:grpSpMkLst>
            <pc:docMk/>
            <pc:sldMk cId="3375072650" sldId="763"/>
            <ac:grpSpMk id="80" creationId="{88D78BEC-C995-4687-ACEE-9454BF4D98D2}"/>
          </ac:grpSpMkLst>
        </pc:grpChg>
        <pc:grpChg chg="mod">
          <ac:chgData name="farouk abu hassanain" userId="319a4f4791f24b01" providerId="LiveId" clId="{E8557B2A-A9C2-4236-A393-D913215F1D79}" dt="2020-04-13T03:38:29.101" v="2223" actId="1076"/>
          <ac:grpSpMkLst>
            <pc:docMk/>
            <pc:sldMk cId="3375072650" sldId="763"/>
            <ac:grpSpMk id="95" creationId="{AF4BF46A-E18A-4A6D-AA11-3EC046B295D9}"/>
          </ac:grpSpMkLst>
        </pc:grpChg>
        <pc:grpChg chg="mod">
          <ac:chgData name="farouk abu hassanain" userId="319a4f4791f24b01" providerId="LiveId" clId="{E8557B2A-A9C2-4236-A393-D913215F1D79}" dt="2020-04-13T03:38:29.101" v="2223" actId="1076"/>
          <ac:grpSpMkLst>
            <pc:docMk/>
            <pc:sldMk cId="3375072650" sldId="763"/>
            <ac:grpSpMk id="96" creationId="{95B33A2E-4F45-406A-90CE-097E9F396990}"/>
          </ac:grpSpMkLst>
        </pc:grpChg>
        <pc:grpChg chg="mod">
          <ac:chgData name="farouk abu hassanain" userId="319a4f4791f24b01" providerId="LiveId" clId="{E8557B2A-A9C2-4236-A393-D913215F1D79}" dt="2020-04-13T03:38:29.101" v="2223" actId="1076"/>
          <ac:grpSpMkLst>
            <pc:docMk/>
            <pc:sldMk cId="3375072650" sldId="763"/>
            <ac:grpSpMk id="97" creationId="{CC57D39D-1D0E-453E-90F9-0A2E5D3C5171}"/>
          </ac:grpSpMkLst>
        </pc:grpChg>
        <pc:grpChg chg="mod">
          <ac:chgData name="farouk abu hassanain" userId="319a4f4791f24b01" providerId="LiveId" clId="{E8557B2A-A9C2-4236-A393-D913215F1D79}" dt="2020-04-13T03:38:29.101" v="2223" actId="1076"/>
          <ac:grpSpMkLst>
            <pc:docMk/>
            <pc:sldMk cId="3375072650" sldId="763"/>
            <ac:grpSpMk id="98" creationId="{58780485-062D-474D-9A8D-CFF51653B2E4}"/>
          </ac:grpSpMkLst>
        </pc:grpChg>
        <pc:grpChg chg="mod">
          <ac:chgData name="farouk abu hassanain" userId="319a4f4791f24b01" providerId="LiveId" clId="{E8557B2A-A9C2-4236-A393-D913215F1D79}" dt="2020-04-13T03:38:29.101" v="2223" actId="1076"/>
          <ac:grpSpMkLst>
            <pc:docMk/>
            <pc:sldMk cId="3375072650" sldId="763"/>
            <ac:grpSpMk id="105" creationId="{4FF907FE-EAB2-4F6D-A6E5-F68575057010}"/>
          </ac:grpSpMkLst>
        </pc:grpChg>
        <pc:grpChg chg="add del mod">
          <ac:chgData name="farouk abu hassanain" userId="319a4f4791f24b01" providerId="LiveId" clId="{E8557B2A-A9C2-4236-A393-D913215F1D79}" dt="2020-04-13T02:59:52.647" v="2101" actId="478"/>
          <ac:grpSpMkLst>
            <pc:docMk/>
            <pc:sldMk cId="3375072650" sldId="763"/>
            <ac:grpSpMk id="132" creationId="{E6A7EFAF-5686-4D93-BC6A-6EEAA06165EE}"/>
          </ac:grpSpMkLst>
        </pc:grpChg>
        <pc:grpChg chg="mod">
          <ac:chgData name="farouk abu hassanain" userId="319a4f4791f24b01" providerId="LiveId" clId="{E8557B2A-A9C2-4236-A393-D913215F1D79}" dt="2020-04-13T02:59:51.633" v="2100" actId="1076"/>
          <ac:grpSpMkLst>
            <pc:docMk/>
            <pc:sldMk cId="3375072650" sldId="763"/>
            <ac:grpSpMk id="138" creationId="{63142374-AF87-44D9-92B1-779428322785}"/>
          </ac:grpSpMkLst>
        </pc:grpChg>
        <pc:grpChg chg="mod">
          <ac:chgData name="farouk abu hassanain" userId="319a4f4791f24b01" providerId="LiveId" clId="{E8557B2A-A9C2-4236-A393-D913215F1D79}" dt="2020-04-13T02:59:51.633" v="2100" actId="1076"/>
          <ac:grpSpMkLst>
            <pc:docMk/>
            <pc:sldMk cId="3375072650" sldId="763"/>
            <ac:grpSpMk id="139" creationId="{EDAF2BC0-D25A-4A4E-A337-EFCDC4EA0738}"/>
          </ac:grpSpMkLst>
        </pc:grpChg>
        <pc:grpChg chg="mod">
          <ac:chgData name="farouk abu hassanain" userId="319a4f4791f24b01" providerId="LiveId" clId="{E8557B2A-A9C2-4236-A393-D913215F1D79}" dt="2020-04-13T02:59:51.633" v="2100" actId="1076"/>
          <ac:grpSpMkLst>
            <pc:docMk/>
            <pc:sldMk cId="3375072650" sldId="763"/>
            <ac:grpSpMk id="140" creationId="{BC9EE0BC-2EF0-492F-839F-BDD51D22EDDE}"/>
          </ac:grpSpMkLst>
        </pc:grpChg>
        <pc:grpChg chg="mod">
          <ac:chgData name="farouk abu hassanain" userId="319a4f4791f24b01" providerId="LiveId" clId="{E8557B2A-A9C2-4236-A393-D913215F1D79}" dt="2020-04-13T02:59:51.633" v="2100" actId="1076"/>
          <ac:grpSpMkLst>
            <pc:docMk/>
            <pc:sldMk cId="3375072650" sldId="763"/>
            <ac:grpSpMk id="141" creationId="{629ECD34-61FB-446B-9796-6566DFBBA7DF}"/>
          </ac:grpSpMkLst>
        </pc:grpChg>
        <pc:grpChg chg="mod">
          <ac:chgData name="farouk abu hassanain" userId="319a4f4791f24b01" providerId="LiveId" clId="{E8557B2A-A9C2-4236-A393-D913215F1D79}" dt="2020-04-13T02:59:51.633" v="2100" actId="1076"/>
          <ac:grpSpMkLst>
            <pc:docMk/>
            <pc:sldMk cId="3375072650" sldId="763"/>
            <ac:grpSpMk id="142" creationId="{0317094A-EFB2-4BBB-A7D2-646EBAB54CED}"/>
          </ac:grpSpMkLst>
        </pc:grpChg>
        <pc:grpChg chg="mod">
          <ac:chgData name="farouk abu hassanain" userId="319a4f4791f24b01" providerId="LiveId" clId="{E8557B2A-A9C2-4236-A393-D913215F1D79}" dt="2020-04-13T02:59:51.633" v="2100" actId="1076"/>
          <ac:grpSpMkLst>
            <pc:docMk/>
            <pc:sldMk cId="3375072650" sldId="763"/>
            <ac:grpSpMk id="143" creationId="{F6F5A9D4-667D-488F-A84C-7431055C34C5}"/>
          </ac:grpSpMkLst>
        </pc:grpChg>
        <pc:grpChg chg="mod">
          <ac:chgData name="farouk abu hassanain" userId="319a4f4791f24b01" providerId="LiveId" clId="{E8557B2A-A9C2-4236-A393-D913215F1D79}" dt="2020-04-13T02:59:51.633" v="2100" actId="1076"/>
          <ac:grpSpMkLst>
            <pc:docMk/>
            <pc:sldMk cId="3375072650" sldId="763"/>
            <ac:grpSpMk id="144" creationId="{4FCD630D-53A7-457E-959D-B3A50F8746D2}"/>
          </ac:grpSpMkLst>
        </pc:grpChg>
        <pc:grpChg chg="mod">
          <ac:chgData name="farouk abu hassanain" userId="319a4f4791f24b01" providerId="LiveId" clId="{E8557B2A-A9C2-4236-A393-D913215F1D79}" dt="2020-04-13T02:59:51.633" v="2100" actId="1076"/>
          <ac:grpSpMkLst>
            <pc:docMk/>
            <pc:sldMk cId="3375072650" sldId="763"/>
            <ac:grpSpMk id="145" creationId="{8AB8FF33-1259-4D82-AF99-4B85A018E2D7}"/>
          </ac:grpSpMkLst>
        </pc:grpChg>
        <pc:grpChg chg="mod">
          <ac:chgData name="farouk abu hassanain" userId="319a4f4791f24b01" providerId="LiveId" clId="{E8557B2A-A9C2-4236-A393-D913215F1D79}" dt="2020-04-13T02:59:51.633" v="2100" actId="1076"/>
          <ac:grpSpMkLst>
            <pc:docMk/>
            <pc:sldMk cId="3375072650" sldId="763"/>
            <ac:grpSpMk id="147" creationId="{A495A695-1DAC-485F-88C3-9FEB3C345354}"/>
          </ac:grpSpMkLst>
        </pc:grpChg>
        <pc:grpChg chg="add del mod">
          <ac:chgData name="farouk abu hassanain" userId="319a4f4791f24b01" providerId="LiveId" clId="{E8557B2A-A9C2-4236-A393-D913215F1D79}" dt="2020-04-13T03:31:32.076" v="2110" actId="478"/>
          <ac:grpSpMkLst>
            <pc:docMk/>
            <pc:sldMk cId="3375072650" sldId="763"/>
            <ac:grpSpMk id="190" creationId="{59C1ADF7-8EB5-4F2B-A994-43334C3E68C1}"/>
          </ac:grpSpMkLst>
        </pc:grpChg>
        <pc:grpChg chg="add del mod">
          <ac:chgData name="farouk abu hassanain" userId="319a4f4791f24b01" providerId="LiveId" clId="{E8557B2A-A9C2-4236-A393-D913215F1D79}" dt="2020-04-13T03:31:32.076" v="2110" actId="478"/>
          <ac:grpSpMkLst>
            <pc:docMk/>
            <pc:sldMk cId="3375072650" sldId="763"/>
            <ac:grpSpMk id="198" creationId="{7C5DAA6D-7C10-4C8E-971A-A36DA5B47BC0}"/>
          </ac:grpSpMkLst>
        </pc:grpChg>
      </pc:sldChg>
      <pc:sldChg chg="addSp delSp modSp add modAnim">
        <pc:chgData name="farouk abu hassanain" userId="319a4f4791f24b01" providerId="LiveId" clId="{E8557B2A-A9C2-4236-A393-D913215F1D79}" dt="2020-04-13T03:44:52.500" v="2353" actId="20577"/>
        <pc:sldMkLst>
          <pc:docMk/>
          <pc:sldMk cId="101250392" sldId="764"/>
        </pc:sldMkLst>
        <pc:spChg chg="mod">
          <ac:chgData name="farouk abu hassanain" userId="319a4f4791f24b01" providerId="LiveId" clId="{E8557B2A-A9C2-4236-A393-D913215F1D79}" dt="2020-04-13T03:44:52.500" v="2353" actId="20577"/>
          <ac:spMkLst>
            <pc:docMk/>
            <pc:sldMk cId="101250392" sldId="764"/>
            <ac:spMk id="4" creationId="{63633AA5-FD60-4A4D-B3C2-0921970BA2DC}"/>
          </ac:spMkLst>
        </pc:spChg>
        <pc:spChg chg="mod">
          <ac:chgData name="farouk abu hassanain" userId="319a4f4791f24b01" providerId="LiveId" clId="{E8557B2A-A9C2-4236-A393-D913215F1D79}" dt="2020-04-13T03:39:24.212" v="2274" actId="1076"/>
          <ac:spMkLst>
            <pc:docMk/>
            <pc:sldMk cId="101250392" sldId="764"/>
            <ac:spMk id="7" creationId="{5C5D26A2-F217-42A4-8295-5A0E92D70FAD}"/>
          </ac:spMkLst>
        </pc:spChg>
        <pc:spChg chg="add mod">
          <ac:chgData name="farouk abu hassanain" userId="319a4f4791f24b01" providerId="LiveId" clId="{E8557B2A-A9C2-4236-A393-D913215F1D79}" dt="2020-04-13T03:42:29.003" v="2306" actId="1076"/>
          <ac:spMkLst>
            <pc:docMk/>
            <pc:sldMk cId="101250392" sldId="764"/>
            <ac:spMk id="10" creationId="{F5E674FB-3F13-48B1-98DA-052B3A5934F5}"/>
          </ac:spMkLst>
        </pc:spChg>
        <pc:spChg chg="add mod">
          <ac:chgData name="farouk abu hassanain" userId="319a4f4791f24b01" providerId="LiveId" clId="{E8557B2A-A9C2-4236-A393-D913215F1D79}" dt="2020-04-13T03:41:43.107" v="2296" actId="1076"/>
          <ac:spMkLst>
            <pc:docMk/>
            <pc:sldMk cId="101250392" sldId="764"/>
            <ac:spMk id="11" creationId="{FF47E968-4011-49F5-9C02-18B6160E7325}"/>
          </ac:spMkLst>
        </pc:spChg>
        <pc:spChg chg="del">
          <ac:chgData name="farouk abu hassanain" userId="319a4f4791f24b01" providerId="LiveId" clId="{E8557B2A-A9C2-4236-A393-D913215F1D79}" dt="2020-04-13T03:39:10.938" v="2272" actId="478"/>
          <ac:spMkLst>
            <pc:docMk/>
            <pc:sldMk cId="101250392" sldId="764"/>
            <ac:spMk id="13" creationId="{EB2B5F0C-9316-4DDF-95DE-EB9110FCD18A}"/>
          </ac:spMkLst>
        </pc:spChg>
        <pc:spChg chg="add mod">
          <ac:chgData name="farouk abu hassanain" userId="319a4f4791f24b01" providerId="LiveId" clId="{E8557B2A-A9C2-4236-A393-D913215F1D79}" dt="2020-04-13T03:41:48.908" v="2298" actId="1076"/>
          <ac:spMkLst>
            <pc:docMk/>
            <pc:sldMk cId="101250392" sldId="764"/>
            <ac:spMk id="14" creationId="{FB0F967F-1A0E-4700-8EA3-70ECABCF295D}"/>
          </ac:spMkLst>
        </pc:spChg>
        <pc:spChg chg="del">
          <ac:chgData name="farouk abu hassanain" userId="319a4f4791f24b01" providerId="LiveId" clId="{E8557B2A-A9C2-4236-A393-D913215F1D79}" dt="2020-04-13T03:39:10.938" v="2272" actId="478"/>
          <ac:spMkLst>
            <pc:docMk/>
            <pc:sldMk cId="101250392" sldId="764"/>
            <ac:spMk id="15" creationId="{239DECB2-9944-4E78-B687-E6567152D753}"/>
          </ac:spMkLst>
        </pc:spChg>
        <pc:spChg chg="del">
          <ac:chgData name="farouk abu hassanain" userId="319a4f4791f24b01" providerId="LiveId" clId="{E8557B2A-A9C2-4236-A393-D913215F1D79}" dt="2020-04-13T03:39:10.938" v="2272" actId="478"/>
          <ac:spMkLst>
            <pc:docMk/>
            <pc:sldMk cId="101250392" sldId="764"/>
            <ac:spMk id="17" creationId="{20DE9577-912A-47A1-AADF-509D3F536B8D}"/>
          </ac:spMkLst>
        </pc:spChg>
        <pc:spChg chg="del">
          <ac:chgData name="farouk abu hassanain" userId="319a4f4791f24b01" providerId="LiveId" clId="{E8557B2A-A9C2-4236-A393-D913215F1D79}" dt="2020-04-13T03:39:10.938" v="2272" actId="478"/>
          <ac:spMkLst>
            <pc:docMk/>
            <pc:sldMk cId="101250392" sldId="764"/>
            <ac:spMk id="19" creationId="{4021B07A-E952-4151-ABBA-7D21CF849BF6}"/>
          </ac:spMkLst>
        </pc:spChg>
        <pc:spChg chg="add mod">
          <ac:chgData name="farouk abu hassanain" userId="319a4f4791f24b01" providerId="LiveId" clId="{E8557B2A-A9C2-4236-A393-D913215F1D79}" dt="2020-04-13T03:41:53.601" v="2300" actId="1076"/>
          <ac:spMkLst>
            <pc:docMk/>
            <pc:sldMk cId="101250392" sldId="764"/>
            <ac:spMk id="20" creationId="{D922105F-9876-4EE4-BF57-224BFB66A635}"/>
          </ac:spMkLst>
        </pc:spChg>
        <pc:spChg chg="mod topLvl">
          <ac:chgData name="farouk abu hassanain" userId="319a4f4791f24b01" providerId="LiveId" clId="{E8557B2A-A9C2-4236-A393-D913215F1D79}" dt="2020-04-13T03:41:06.565" v="2287" actId="165"/>
          <ac:spMkLst>
            <pc:docMk/>
            <pc:sldMk cId="101250392" sldId="764"/>
            <ac:spMk id="134" creationId="{3BFBD115-3C70-4310-91D7-D8EA8C658F94}"/>
          </ac:spMkLst>
        </pc:spChg>
        <pc:spChg chg="mod topLvl">
          <ac:chgData name="farouk abu hassanain" userId="319a4f4791f24b01" providerId="LiveId" clId="{E8557B2A-A9C2-4236-A393-D913215F1D79}" dt="2020-04-13T03:41:06.565" v="2287" actId="165"/>
          <ac:spMkLst>
            <pc:docMk/>
            <pc:sldMk cId="101250392" sldId="764"/>
            <ac:spMk id="135" creationId="{819A5A0E-CCE2-4F36-A88A-F33FA8028584}"/>
          </ac:spMkLst>
        </pc:spChg>
        <pc:spChg chg="mod topLvl">
          <ac:chgData name="farouk abu hassanain" userId="319a4f4791f24b01" providerId="LiveId" clId="{E8557B2A-A9C2-4236-A393-D913215F1D79}" dt="2020-04-13T03:41:06.565" v="2287" actId="165"/>
          <ac:spMkLst>
            <pc:docMk/>
            <pc:sldMk cId="101250392" sldId="764"/>
            <ac:spMk id="136" creationId="{D4D05F95-EEF0-49BF-B0D1-B03945ECDDF0}"/>
          </ac:spMkLst>
        </pc:spChg>
        <pc:spChg chg="mod topLvl">
          <ac:chgData name="farouk abu hassanain" userId="319a4f4791f24b01" providerId="LiveId" clId="{E8557B2A-A9C2-4236-A393-D913215F1D79}" dt="2020-04-13T03:41:06.565" v="2287" actId="165"/>
          <ac:spMkLst>
            <pc:docMk/>
            <pc:sldMk cId="101250392" sldId="764"/>
            <ac:spMk id="137" creationId="{B08818BA-371A-445A-8C80-AFF8E2DA6F0A}"/>
          </ac:spMkLst>
        </pc:spChg>
        <pc:spChg chg="mod topLvl">
          <ac:chgData name="farouk abu hassanain" userId="319a4f4791f24b01" providerId="LiveId" clId="{E8557B2A-A9C2-4236-A393-D913215F1D79}" dt="2020-04-13T03:41:06.565" v="2287" actId="165"/>
          <ac:spMkLst>
            <pc:docMk/>
            <pc:sldMk cId="101250392" sldId="764"/>
            <ac:spMk id="138" creationId="{B35BAB66-2854-45A3-8B00-D0ADF37E0D29}"/>
          </ac:spMkLst>
        </pc:spChg>
        <pc:spChg chg="mod topLvl">
          <ac:chgData name="farouk abu hassanain" userId="319a4f4791f24b01" providerId="LiveId" clId="{E8557B2A-A9C2-4236-A393-D913215F1D79}" dt="2020-04-13T03:41:06.565" v="2287" actId="165"/>
          <ac:spMkLst>
            <pc:docMk/>
            <pc:sldMk cId="101250392" sldId="764"/>
            <ac:spMk id="139" creationId="{AF786442-D467-417C-AAB4-87BD1A06E264}"/>
          </ac:spMkLst>
        </pc:spChg>
        <pc:spChg chg="mod topLvl">
          <ac:chgData name="farouk abu hassanain" userId="319a4f4791f24b01" providerId="LiveId" clId="{E8557B2A-A9C2-4236-A393-D913215F1D79}" dt="2020-04-13T03:41:06.565" v="2287" actId="165"/>
          <ac:spMkLst>
            <pc:docMk/>
            <pc:sldMk cId="101250392" sldId="764"/>
            <ac:spMk id="140" creationId="{97426777-6C83-4877-A65F-6DC866000E10}"/>
          </ac:spMkLst>
        </pc:spChg>
        <pc:spChg chg="mod topLvl">
          <ac:chgData name="farouk abu hassanain" userId="319a4f4791f24b01" providerId="LiveId" clId="{E8557B2A-A9C2-4236-A393-D913215F1D79}" dt="2020-04-13T03:41:06.565" v="2287" actId="165"/>
          <ac:spMkLst>
            <pc:docMk/>
            <pc:sldMk cId="101250392" sldId="764"/>
            <ac:spMk id="141" creationId="{66C9AB80-A407-4AEC-962D-C902AC8A40B3}"/>
          </ac:spMkLst>
        </pc:spChg>
        <pc:spChg chg="del">
          <ac:chgData name="farouk abu hassanain" userId="319a4f4791f24b01" providerId="LiveId" clId="{E8557B2A-A9C2-4236-A393-D913215F1D79}" dt="2020-04-13T03:40:51.834" v="2282" actId="478"/>
          <ac:spMkLst>
            <pc:docMk/>
            <pc:sldMk cId="101250392" sldId="764"/>
            <ac:spMk id="142" creationId="{229D1FAB-663E-46E4-9A59-5DCF095DA62B}"/>
          </ac:spMkLst>
        </pc:spChg>
        <pc:spChg chg="add del mod topLvl">
          <ac:chgData name="farouk abu hassanain" userId="319a4f4791f24b01" providerId="LiveId" clId="{E8557B2A-A9C2-4236-A393-D913215F1D79}" dt="2020-04-13T03:41:06.565" v="2287" actId="165"/>
          <ac:spMkLst>
            <pc:docMk/>
            <pc:sldMk cId="101250392" sldId="764"/>
            <ac:spMk id="143" creationId="{9E7E6BE9-636B-4806-AC5A-3C6DF186F5E7}"/>
          </ac:spMkLst>
        </pc:spChg>
        <pc:spChg chg="mod topLvl">
          <ac:chgData name="farouk abu hassanain" userId="319a4f4791f24b01" providerId="LiveId" clId="{E8557B2A-A9C2-4236-A393-D913215F1D79}" dt="2020-04-13T03:41:06.565" v="2287" actId="165"/>
          <ac:spMkLst>
            <pc:docMk/>
            <pc:sldMk cId="101250392" sldId="764"/>
            <ac:spMk id="145" creationId="{51A069D2-829B-4B33-8F3B-D9979DCFEF86}"/>
          </ac:spMkLst>
        </pc:spChg>
        <pc:spChg chg="mod topLvl">
          <ac:chgData name="farouk abu hassanain" userId="319a4f4791f24b01" providerId="LiveId" clId="{E8557B2A-A9C2-4236-A393-D913215F1D79}" dt="2020-04-13T03:41:06.565" v="2287" actId="165"/>
          <ac:spMkLst>
            <pc:docMk/>
            <pc:sldMk cId="101250392" sldId="764"/>
            <ac:spMk id="147" creationId="{B841B880-76DA-4F2C-9194-343CA88F19B9}"/>
          </ac:spMkLst>
        </pc:spChg>
        <pc:spChg chg="del mod topLvl">
          <ac:chgData name="farouk abu hassanain" userId="319a4f4791f24b01" providerId="LiveId" clId="{E8557B2A-A9C2-4236-A393-D913215F1D79}" dt="2020-04-13T03:41:15.564" v="2290" actId="478"/>
          <ac:spMkLst>
            <pc:docMk/>
            <pc:sldMk cId="101250392" sldId="764"/>
            <ac:spMk id="148" creationId="{521A8E3F-225E-4C41-B2A6-67460A03114F}"/>
          </ac:spMkLst>
        </pc:spChg>
        <pc:spChg chg="del mod topLvl">
          <ac:chgData name="farouk abu hassanain" userId="319a4f4791f24b01" providerId="LiveId" clId="{E8557B2A-A9C2-4236-A393-D913215F1D79}" dt="2020-04-13T03:41:23.772" v="2291" actId="478"/>
          <ac:spMkLst>
            <pc:docMk/>
            <pc:sldMk cId="101250392" sldId="764"/>
            <ac:spMk id="149" creationId="{0133282A-5054-46AA-B242-D2E073F1DE5C}"/>
          </ac:spMkLst>
        </pc:spChg>
        <pc:spChg chg="del mod topLvl">
          <ac:chgData name="farouk abu hassanain" userId="319a4f4791f24b01" providerId="LiveId" clId="{E8557B2A-A9C2-4236-A393-D913215F1D79}" dt="2020-04-13T03:41:23.772" v="2291" actId="478"/>
          <ac:spMkLst>
            <pc:docMk/>
            <pc:sldMk cId="101250392" sldId="764"/>
            <ac:spMk id="150" creationId="{89C82B5E-3285-449E-B8B8-05AD000D85BE}"/>
          </ac:spMkLst>
        </pc:spChg>
        <pc:spChg chg="del mod topLvl">
          <ac:chgData name="farouk abu hassanain" userId="319a4f4791f24b01" providerId="LiveId" clId="{E8557B2A-A9C2-4236-A393-D913215F1D79}" dt="2020-04-13T03:41:23.772" v="2291" actId="478"/>
          <ac:spMkLst>
            <pc:docMk/>
            <pc:sldMk cId="101250392" sldId="764"/>
            <ac:spMk id="151" creationId="{211DB313-A1FB-49AB-8900-6AA88F50026A}"/>
          </ac:spMkLst>
        </pc:spChg>
        <pc:spChg chg="del mod topLvl">
          <ac:chgData name="farouk abu hassanain" userId="319a4f4791f24b01" providerId="LiveId" clId="{E8557B2A-A9C2-4236-A393-D913215F1D79}" dt="2020-04-13T03:41:23.772" v="2291" actId="478"/>
          <ac:spMkLst>
            <pc:docMk/>
            <pc:sldMk cId="101250392" sldId="764"/>
            <ac:spMk id="152" creationId="{FC3B4084-7F85-47AF-9984-75A1B07FDAAC}"/>
          </ac:spMkLst>
        </pc:spChg>
        <pc:spChg chg="add del">
          <ac:chgData name="farouk abu hassanain" userId="319a4f4791f24b01" providerId="LiveId" clId="{E8557B2A-A9C2-4236-A393-D913215F1D79}" dt="2020-04-13T03:41:02.621" v="2286" actId="478"/>
          <ac:spMkLst>
            <pc:docMk/>
            <pc:sldMk cId="101250392" sldId="764"/>
            <ac:spMk id="162" creationId="{2114E4D1-0FDE-4F5E-865D-481F28FA2F7A}"/>
          </ac:spMkLst>
        </pc:spChg>
        <pc:spChg chg="add mod">
          <ac:chgData name="farouk abu hassanain" userId="319a4f4791f24b01" providerId="LiveId" clId="{E8557B2A-A9C2-4236-A393-D913215F1D79}" dt="2020-04-13T03:42:41.164" v="2310" actId="1076"/>
          <ac:spMkLst>
            <pc:docMk/>
            <pc:sldMk cId="101250392" sldId="764"/>
            <ac:spMk id="163" creationId="{39973C9F-5846-47FD-8FAB-EA6175F42D28}"/>
          </ac:spMkLst>
        </pc:spChg>
        <pc:spChg chg="add mod">
          <ac:chgData name="farouk abu hassanain" userId="319a4f4791f24b01" providerId="LiveId" clId="{E8557B2A-A9C2-4236-A393-D913215F1D79}" dt="2020-04-13T03:42:48.187" v="2313" actId="20577"/>
          <ac:spMkLst>
            <pc:docMk/>
            <pc:sldMk cId="101250392" sldId="764"/>
            <ac:spMk id="164" creationId="{8A08ED8E-6586-4A95-9B9C-18127C89FD6F}"/>
          </ac:spMkLst>
        </pc:spChg>
        <pc:spChg chg="add mod">
          <ac:chgData name="farouk abu hassanain" userId="319a4f4791f24b01" providerId="LiveId" clId="{E8557B2A-A9C2-4236-A393-D913215F1D79}" dt="2020-04-13T03:42:54.692" v="2316" actId="20577"/>
          <ac:spMkLst>
            <pc:docMk/>
            <pc:sldMk cId="101250392" sldId="764"/>
            <ac:spMk id="165" creationId="{034E525D-D816-4900-AFFA-49822A5B5AB8}"/>
          </ac:spMkLst>
        </pc:spChg>
        <pc:spChg chg="add mod">
          <ac:chgData name="farouk abu hassanain" userId="319a4f4791f24b01" providerId="LiveId" clId="{E8557B2A-A9C2-4236-A393-D913215F1D79}" dt="2020-04-13T03:43:07.639" v="2322" actId="1076"/>
          <ac:spMkLst>
            <pc:docMk/>
            <pc:sldMk cId="101250392" sldId="764"/>
            <ac:spMk id="166" creationId="{909398D5-A447-4C35-9CCD-3BD3A5D96805}"/>
          </ac:spMkLst>
        </pc:spChg>
        <pc:spChg chg="del">
          <ac:chgData name="farouk abu hassanain" userId="319a4f4791f24b01" providerId="LiveId" clId="{E8557B2A-A9C2-4236-A393-D913215F1D79}" dt="2020-04-13T03:39:10.938" v="2272" actId="478"/>
          <ac:spMkLst>
            <pc:docMk/>
            <pc:sldMk cId="101250392" sldId="764"/>
            <ac:spMk id="178" creationId="{595C3DD3-F3F5-4B02-8E15-54BE719CC352}"/>
          </ac:spMkLst>
        </pc:spChg>
        <pc:spChg chg="del">
          <ac:chgData name="farouk abu hassanain" userId="319a4f4791f24b01" providerId="LiveId" clId="{E8557B2A-A9C2-4236-A393-D913215F1D79}" dt="2020-04-13T03:39:10.938" v="2272" actId="478"/>
          <ac:spMkLst>
            <pc:docMk/>
            <pc:sldMk cId="101250392" sldId="764"/>
            <ac:spMk id="179" creationId="{C50B85A6-91E7-4301-81C1-E12E8772A30F}"/>
          </ac:spMkLst>
        </pc:spChg>
        <pc:spChg chg="del">
          <ac:chgData name="farouk abu hassanain" userId="319a4f4791f24b01" providerId="LiveId" clId="{E8557B2A-A9C2-4236-A393-D913215F1D79}" dt="2020-04-13T03:39:10.938" v="2272" actId="478"/>
          <ac:spMkLst>
            <pc:docMk/>
            <pc:sldMk cId="101250392" sldId="764"/>
            <ac:spMk id="180" creationId="{68C6BA9C-974D-4CBD-8DAC-FBACEB9175DD}"/>
          </ac:spMkLst>
        </pc:spChg>
        <pc:spChg chg="del">
          <ac:chgData name="farouk abu hassanain" userId="319a4f4791f24b01" providerId="LiveId" clId="{E8557B2A-A9C2-4236-A393-D913215F1D79}" dt="2020-04-13T03:39:10.938" v="2272" actId="478"/>
          <ac:spMkLst>
            <pc:docMk/>
            <pc:sldMk cId="101250392" sldId="764"/>
            <ac:spMk id="203" creationId="{C39688BB-C42C-46D3-B7EE-A43F86A7EA42}"/>
          </ac:spMkLst>
        </pc:spChg>
        <pc:spChg chg="del">
          <ac:chgData name="farouk abu hassanain" userId="319a4f4791f24b01" providerId="LiveId" clId="{E8557B2A-A9C2-4236-A393-D913215F1D79}" dt="2020-04-13T03:39:10.938" v="2272" actId="478"/>
          <ac:spMkLst>
            <pc:docMk/>
            <pc:sldMk cId="101250392" sldId="764"/>
            <ac:spMk id="204" creationId="{5C40239C-E1AC-4EE2-9DCD-9C69A0B43265}"/>
          </ac:spMkLst>
        </pc:spChg>
        <pc:spChg chg="del">
          <ac:chgData name="farouk abu hassanain" userId="319a4f4791f24b01" providerId="LiveId" clId="{E8557B2A-A9C2-4236-A393-D913215F1D79}" dt="2020-04-13T03:42:15.293" v="2304" actId="478"/>
          <ac:spMkLst>
            <pc:docMk/>
            <pc:sldMk cId="101250392" sldId="764"/>
            <ac:spMk id="273" creationId="{450570E1-0016-4436-86CA-71633EA21F73}"/>
          </ac:spMkLst>
        </pc:spChg>
        <pc:grpChg chg="del">
          <ac:chgData name="farouk abu hassanain" userId="319a4f4791f24b01" providerId="LiveId" clId="{E8557B2A-A9C2-4236-A393-D913215F1D79}" dt="2020-04-13T03:42:12.766" v="2303" actId="478"/>
          <ac:grpSpMkLst>
            <pc:docMk/>
            <pc:sldMk cId="101250392" sldId="764"/>
            <ac:grpSpMk id="12" creationId="{508F341C-355D-47B4-B4C5-CF1002BB3976}"/>
          </ac:grpSpMkLst>
        </pc:grpChg>
        <pc:grpChg chg="del">
          <ac:chgData name="farouk abu hassanain" userId="319a4f4791f24b01" providerId="LiveId" clId="{E8557B2A-A9C2-4236-A393-D913215F1D79}" dt="2020-04-13T03:42:12.766" v="2303" actId="478"/>
          <ac:grpSpMkLst>
            <pc:docMk/>
            <pc:sldMk cId="101250392" sldId="764"/>
            <ac:grpSpMk id="16" creationId="{808C7FAE-9623-4E0D-9EC0-ACD10A19F056}"/>
          </ac:grpSpMkLst>
        </pc:grpChg>
        <pc:grpChg chg="del">
          <ac:chgData name="farouk abu hassanain" userId="319a4f4791f24b01" providerId="LiveId" clId="{E8557B2A-A9C2-4236-A393-D913215F1D79}" dt="2020-04-13T03:42:12.766" v="2303" actId="478"/>
          <ac:grpSpMkLst>
            <pc:docMk/>
            <pc:sldMk cId="101250392" sldId="764"/>
            <ac:grpSpMk id="18" creationId="{2C9976C2-9C40-4455-AE3E-5555469736B9}"/>
          </ac:grpSpMkLst>
        </pc:grpChg>
        <pc:grpChg chg="mod">
          <ac:chgData name="farouk abu hassanain" userId="319a4f4791f24b01" providerId="LiveId" clId="{E8557B2A-A9C2-4236-A393-D913215F1D79}" dt="2020-04-13T03:42:24.605" v="2305" actId="1076"/>
          <ac:grpSpMkLst>
            <pc:docMk/>
            <pc:sldMk cId="101250392" sldId="764"/>
            <ac:grpSpMk id="72" creationId="{6F5E48A8-CB60-4C29-AA02-D2FE26EB87A1}"/>
          </ac:grpSpMkLst>
        </pc:grpChg>
        <pc:grpChg chg="del">
          <ac:chgData name="farouk abu hassanain" userId="319a4f4791f24b01" providerId="LiveId" clId="{E8557B2A-A9C2-4236-A393-D913215F1D79}" dt="2020-04-13T03:39:10.938" v="2272" actId="478"/>
          <ac:grpSpMkLst>
            <pc:docMk/>
            <pc:sldMk cId="101250392" sldId="764"/>
            <ac:grpSpMk id="80" creationId="{88D78BEC-C995-4687-ACEE-9454BF4D98D2}"/>
          </ac:grpSpMkLst>
        </pc:grpChg>
        <pc:grpChg chg="del">
          <ac:chgData name="farouk abu hassanain" userId="319a4f4791f24b01" providerId="LiveId" clId="{E8557B2A-A9C2-4236-A393-D913215F1D79}" dt="2020-04-13T03:42:10.371" v="2302" actId="478"/>
          <ac:grpSpMkLst>
            <pc:docMk/>
            <pc:sldMk cId="101250392" sldId="764"/>
            <ac:grpSpMk id="112" creationId="{39C2BCE8-2911-497F-BA90-7F883C5D4FD7}"/>
          </ac:grpSpMkLst>
        </pc:grpChg>
        <pc:grpChg chg="add del mod">
          <ac:chgData name="farouk abu hassanain" userId="319a4f4791f24b01" providerId="LiveId" clId="{E8557B2A-A9C2-4236-A393-D913215F1D79}" dt="2020-04-13T03:41:06.565" v="2287" actId="165"/>
          <ac:grpSpMkLst>
            <pc:docMk/>
            <pc:sldMk cId="101250392" sldId="764"/>
            <ac:grpSpMk id="133" creationId="{68A3035C-31C5-4D97-AD45-70F9CACF9499}"/>
          </ac:grpSpMkLst>
        </pc:grpChg>
        <pc:grpChg chg="del mod topLvl">
          <ac:chgData name="farouk abu hassanain" userId="319a4f4791f24b01" providerId="LiveId" clId="{E8557B2A-A9C2-4236-A393-D913215F1D79}" dt="2020-04-13T03:41:10.082" v="2288" actId="478"/>
          <ac:grpSpMkLst>
            <pc:docMk/>
            <pc:sldMk cId="101250392" sldId="764"/>
            <ac:grpSpMk id="144" creationId="{7793B04F-C5DA-422F-8EA7-DEAC030608BE}"/>
          </ac:grpSpMkLst>
        </pc:grpChg>
        <pc:grpChg chg="del mod topLvl">
          <ac:chgData name="farouk abu hassanain" userId="319a4f4791f24b01" providerId="LiveId" clId="{E8557B2A-A9C2-4236-A393-D913215F1D79}" dt="2020-04-13T03:41:12.281" v="2289" actId="478"/>
          <ac:grpSpMkLst>
            <pc:docMk/>
            <pc:sldMk cId="101250392" sldId="764"/>
            <ac:grpSpMk id="146" creationId="{381F0AC3-958E-413B-BDB7-8CD0A3F6A430}"/>
          </ac:grpSpMkLst>
        </pc:grpChg>
        <pc:grpChg chg="del">
          <ac:chgData name="farouk abu hassanain" userId="319a4f4791f24b01" providerId="LiveId" clId="{E8557B2A-A9C2-4236-A393-D913215F1D79}" dt="2020-04-13T03:42:15.293" v="2304" actId="478"/>
          <ac:grpSpMkLst>
            <pc:docMk/>
            <pc:sldMk cId="101250392" sldId="764"/>
            <ac:grpSpMk id="276" creationId="{FE047DDD-2911-4C7B-BEE7-20F87A9F3320}"/>
          </ac:grpSpMkLst>
        </pc:grpChg>
        <pc:graphicFrameChg chg="add del mod">
          <ac:chgData name="farouk abu hassanain" userId="319a4f4791f24b01" providerId="LiveId" clId="{E8557B2A-A9C2-4236-A393-D913215F1D79}" dt="2020-04-13T03:41:56.084" v="2301" actId="478"/>
          <ac:graphicFrameMkLst>
            <pc:docMk/>
            <pc:sldMk cId="101250392" sldId="764"/>
            <ac:graphicFrameMk id="132" creationId="{B8AF9C6A-7036-4B35-B6B3-A55FCAABA6E1}"/>
          </ac:graphicFrameMkLst>
        </pc:graphicFrameChg>
      </pc:sldChg>
      <pc:sldMasterChg chg="delSldLayout">
        <pc:chgData name="farouk abu hassanain" userId="319a4f4791f24b01" providerId="LiveId" clId="{E8557B2A-A9C2-4236-A393-D913215F1D79}" dt="2020-04-13T03:43:12.448" v="2323" actId="47"/>
        <pc:sldMasterMkLst>
          <pc:docMk/>
          <pc:sldMasterMk cId="0" sldId="2147483648"/>
        </pc:sldMasterMkLst>
        <pc:sldLayoutChg chg="del">
          <pc:chgData name="farouk abu hassanain" userId="319a4f4791f24b01" providerId="LiveId" clId="{E8557B2A-A9C2-4236-A393-D913215F1D79}" dt="2020-04-13T03:43:12.448" v="2323" actId="47"/>
          <pc:sldLayoutMkLst>
            <pc:docMk/>
            <pc:sldMasterMk cId="0" sldId="2147483648"/>
            <pc:sldLayoutMk cId="2870084188" sldId="21474846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7E8164EE-C1D6-48AA-9417-40E6AAD1D28C}"/>
              </a:ext>
            </a:extLst>
          </p:cNvPr>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36A963D1-B641-453F-BF0A-5511A81B60E7}"/>
              </a:ext>
            </a:extLst>
          </p:cNvPr>
          <p:cNvSpPr>
            <a:spLocks noGrp="1"/>
          </p:cNvSpPr>
          <p:nvPr>
            <p:ph type="dt" sz="quarter" idx="1"/>
          </p:nvPr>
        </p:nvSpPr>
        <p:spPr>
          <a:xfrm>
            <a:off x="2117" y="0"/>
            <a:ext cx="3962400" cy="344091"/>
          </a:xfrm>
          <a:prstGeom prst="rect">
            <a:avLst/>
          </a:prstGeom>
        </p:spPr>
        <p:txBody>
          <a:bodyPr vert="horz" lIns="91440" tIns="45720" rIns="91440" bIns="45720" rtlCol="1"/>
          <a:lstStyle>
            <a:lvl1pPr algn="l">
              <a:defRPr sz="1200"/>
            </a:lvl1pPr>
          </a:lstStyle>
          <a:p>
            <a:fld id="{34DD2939-9EB1-4BD7-BDB4-61593950F37B}" type="datetimeFigureOut">
              <a:rPr lang="ar-SA" smtClean="0"/>
              <a:t>21/08/1441</a:t>
            </a:fld>
            <a:endParaRPr lang="ar-SA"/>
          </a:p>
        </p:txBody>
      </p:sp>
      <p:sp>
        <p:nvSpPr>
          <p:cNvPr id="4" name="عنصر نائب للتذييل 3">
            <a:extLst>
              <a:ext uri="{FF2B5EF4-FFF2-40B4-BE49-F238E27FC236}">
                <a16:creationId xmlns:a16="http://schemas.microsoft.com/office/drawing/2014/main" id="{C162D41F-C33F-4278-94CD-4D9F16E305B3}"/>
              </a:ext>
            </a:extLst>
          </p:cNvPr>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51CE04DF-FF2E-4E93-8ECF-97725CC9ECCB}"/>
              </a:ext>
            </a:extLst>
          </p:cNvPr>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01D434D6-CB7D-4F95-A3F8-C8681952E6EA}" type="slidenum">
              <a:rPr lang="ar-SA" smtClean="0"/>
              <a:t>‹#›</a:t>
            </a:fld>
            <a:endParaRPr lang="ar-SA"/>
          </a:p>
        </p:txBody>
      </p:sp>
    </p:spTree>
    <p:extLst>
      <p:ext uri="{BB962C8B-B14F-4D97-AF65-F5344CB8AC3E}">
        <p14:creationId xmlns:p14="http://schemas.microsoft.com/office/powerpoint/2010/main" val="2479773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C29669-838C-4A57-88E2-D4EAAF873BD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61953D7-377E-4278-84C2-BA0698697752}"/>
              </a:ext>
            </a:extLst>
          </p:cNvPr>
          <p:cNvSpPr>
            <a:spLocks noGrp="1"/>
          </p:cNvSpPr>
          <p:nvPr>
            <p:ph type="dt" idx="1"/>
          </p:nvPr>
        </p:nvSpPr>
        <p:spPr>
          <a:xfrm>
            <a:off x="5179484" y="0"/>
            <a:ext cx="3962400" cy="34409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C1513F2-D893-4F84-969F-6709536FEB07}" type="datetimeFigureOut">
              <a:rPr lang="en-US"/>
              <a:pPr>
                <a:defRPr/>
              </a:pPr>
              <a:t>4/14/2020</a:t>
            </a:fld>
            <a:endParaRPr lang="en-US"/>
          </a:p>
        </p:txBody>
      </p:sp>
      <p:sp>
        <p:nvSpPr>
          <p:cNvPr id="4" name="Slide Image Placeholder 3">
            <a:extLst>
              <a:ext uri="{FF2B5EF4-FFF2-40B4-BE49-F238E27FC236}">
                <a16:creationId xmlns:a16="http://schemas.microsoft.com/office/drawing/2014/main" id="{D447463D-E76F-42BE-8A16-E33BE8187901}"/>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989A0B5-4D2C-42BC-B3A1-992F8B6F1C77}"/>
              </a:ext>
            </a:extLst>
          </p:cNvPr>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F83E689-6ED4-43BA-80AA-FA53CDB322B4}"/>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5B680A3-0DA5-468E-BB28-B91ECDC74F0D}"/>
              </a:ext>
            </a:extLst>
          </p:cNvPr>
          <p:cNvSpPr>
            <a:spLocks noGrp="1"/>
          </p:cNvSpPr>
          <p:nvPr>
            <p:ph type="sldNum" sz="quarter" idx="5"/>
          </p:nvPr>
        </p:nvSpPr>
        <p:spPr>
          <a:xfrm>
            <a:off x="5179484" y="6513910"/>
            <a:ext cx="3962400" cy="34409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5DD69B-3230-4E1A-860B-8E246E5EE7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42394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270986" y="2012372"/>
            <a:ext cx="3802428" cy="4101004"/>
          </a:xfrm>
          <a:custGeom>
            <a:avLst/>
            <a:gdLst>
              <a:gd name="connsiteX0" fmla="*/ 0 w 2057400"/>
              <a:gd name="connsiteY0" fmla="*/ 0 h 1543050"/>
              <a:gd name="connsiteX1" fmla="*/ 2057400 w 2057400"/>
              <a:gd name="connsiteY1" fmla="*/ 0 h 1543050"/>
              <a:gd name="connsiteX2" fmla="*/ 2057400 w 2057400"/>
              <a:gd name="connsiteY2" fmla="*/ 1543050 h 1543050"/>
              <a:gd name="connsiteX3" fmla="*/ 0 w 2057400"/>
              <a:gd name="connsiteY3" fmla="*/ 1543050 h 1543050"/>
            </a:gdLst>
            <a:ahLst/>
            <a:cxnLst>
              <a:cxn ang="0">
                <a:pos x="connsiteX0" y="connsiteY0"/>
              </a:cxn>
              <a:cxn ang="0">
                <a:pos x="connsiteX1" y="connsiteY1"/>
              </a:cxn>
              <a:cxn ang="0">
                <a:pos x="connsiteX2" y="connsiteY2"/>
              </a:cxn>
              <a:cxn ang="0">
                <a:pos x="connsiteX3" y="connsiteY3"/>
              </a:cxn>
            </a:cxnLst>
            <a:rect l="l" t="t" r="r" b="b"/>
            <a:pathLst>
              <a:path w="2057400" h="1543050">
                <a:moveTo>
                  <a:pt x="0" y="0"/>
                </a:moveTo>
                <a:lnTo>
                  <a:pt x="2057400" y="0"/>
                </a:lnTo>
                <a:lnTo>
                  <a:pt x="2057400" y="1543050"/>
                </a:lnTo>
                <a:lnTo>
                  <a:pt x="0" y="154305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72915352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132572" y="0"/>
            <a:ext cx="6059428" cy="6858000"/>
          </a:xfrm>
          <a:custGeom>
            <a:avLst/>
            <a:gdLst>
              <a:gd name="connsiteX0" fmla="*/ 0 w 6059428"/>
              <a:gd name="connsiteY0" fmla="*/ 0 h 6858000"/>
              <a:gd name="connsiteX1" fmla="*/ 6059428 w 6059428"/>
              <a:gd name="connsiteY1" fmla="*/ 0 h 6858000"/>
              <a:gd name="connsiteX2" fmla="*/ 6059428 w 6059428"/>
              <a:gd name="connsiteY2" fmla="*/ 6858000 h 6858000"/>
              <a:gd name="connsiteX3" fmla="*/ 0 w 60594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59428" h="6858000">
                <a:moveTo>
                  <a:pt x="0" y="0"/>
                </a:moveTo>
                <a:lnTo>
                  <a:pt x="6059428" y="0"/>
                </a:lnTo>
                <a:lnTo>
                  <a:pt x="6059428" y="6858000"/>
                </a:lnTo>
                <a:lnTo>
                  <a:pt x="0" y="68580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4869141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3435178"/>
            <a:ext cx="12192000" cy="3422822"/>
          </a:xfrm>
          <a:custGeom>
            <a:avLst/>
            <a:gdLst>
              <a:gd name="connsiteX0" fmla="*/ 0 w 12192000"/>
              <a:gd name="connsiteY0" fmla="*/ 0 h 3422822"/>
              <a:gd name="connsiteX1" fmla="*/ 12192000 w 12192000"/>
              <a:gd name="connsiteY1" fmla="*/ 0 h 3422822"/>
              <a:gd name="connsiteX2" fmla="*/ 12192000 w 12192000"/>
              <a:gd name="connsiteY2" fmla="*/ 3422822 h 3422822"/>
              <a:gd name="connsiteX3" fmla="*/ 0 w 12192000"/>
              <a:gd name="connsiteY3" fmla="*/ 3422822 h 3422822"/>
            </a:gdLst>
            <a:ahLst/>
            <a:cxnLst>
              <a:cxn ang="0">
                <a:pos x="connsiteX0" y="connsiteY0"/>
              </a:cxn>
              <a:cxn ang="0">
                <a:pos x="connsiteX1" y="connsiteY1"/>
              </a:cxn>
              <a:cxn ang="0">
                <a:pos x="connsiteX2" y="connsiteY2"/>
              </a:cxn>
              <a:cxn ang="0">
                <a:pos x="connsiteX3" y="connsiteY3"/>
              </a:cxn>
            </a:cxnLst>
            <a:rect l="l" t="t" r="r" b="b"/>
            <a:pathLst>
              <a:path w="12192000" h="3422822">
                <a:moveTo>
                  <a:pt x="0" y="0"/>
                </a:moveTo>
                <a:lnTo>
                  <a:pt x="12192000" y="0"/>
                </a:lnTo>
                <a:lnTo>
                  <a:pt x="12192000" y="3422822"/>
                </a:lnTo>
                <a:lnTo>
                  <a:pt x="0" y="342282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835734736"/>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7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609600"/>
            <a:ext cx="4876800" cy="6248400"/>
          </a:xfrm>
          <a:custGeom>
            <a:avLst/>
            <a:gdLst>
              <a:gd name="connsiteX0" fmla="*/ 0 w 4876800"/>
              <a:gd name="connsiteY0" fmla="*/ 0 h 6248400"/>
              <a:gd name="connsiteX1" fmla="*/ 4876800 w 4876800"/>
              <a:gd name="connsiteY1" fmla="*/ 0 h 6248400"/>
              <a:gd name="connsiteX2" fmla="*/ 4876800 w 4876800"/>
              <a:gd name="connsiteY2" fmla="*/ 6248400 h 6248400"/>
              <a:gd name="connsiteX3" fmla="*/ 0 w 48768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4876800" h="6248400">
                <a:moveTo>
                  <a:pt x="0" y="0"/>
                </a:moveTo>
                <a:lnTo>
                  <a:pt x="4876800" y="0"/>
                </a:lnTo>
                <a:lnTo>
                  <a:pt x="4876800" y="6248400"/>
                </a:lnTo>
                <a:lnTo>
                  <a:pt x="0" y="6248400"/>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00660158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4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769326"/>
            <a:ext cx="12192000" cy="4088674"/>
          </a:xfrm>
          <a:custGeom>
            <a:avLst/>
            <a:gdLst>
              <a:gd name="connsiteX0" fmla="*/ 0 w 12192000"/>
              <a:gd name="connsiteY0" fmla="*/ 0 h 4088674"/>
              <a:gd name="connsiteX1" fmla="*/ 12192000 w 12192000"/>
              <a:gd name="connsiteY1" fmla="*/ 0 h 4088674"/>
              <a:gd name="connsiteX2" fmla="*/ 12192000 w 12192000"/>
              <a:gd name="connsiteY2" fmla="*/ 4088674 h 4088674"/>
              <a:gd name="connsiteX3" fmla="*/ 0 w 12192000"/>
              <a:gd name="connsiteY3" fmla="*/ 4088674 h 4088674"/>
            </a:gdLst>
            <a:ahLst/>
            <a:cxnLst>
              <a:cxn ang="0">
                <a:pos x="connsiteX0" y="connsiteY0"/>
              </a:cxn>
              <a:cxn ang="0">
                <a:pos x="connsiteX1" y="connsiteY1"/>
              </a:cxn>
              <a:cxn ang="0">
                <a:pos x="connsiteX2" y="connsiteY2"/>
              </a:cxn>
              <a:cxn ang="0">
                <a:pos x="connsiteX3" y="connsiteY3"/>
              </a:cxn>
            </a:cxnLst>
            <a:rect l="l" t="t" r="r" b="b"/>
            <a:pathLst>
              <a:path w="12192000" h="4088674">
                <a:moveTo>
                  <a:pt x="0" y="0"/>
                </a:moveTo>
                <a:lnTo>
                  <a:pt x="12192000" y="0"/>
                </a:lnTo>
                <a:lnTo>
                  <a:pt x="12192000" y="4088674"/>
                </a:lnTo>
                <a:lnTo>
                  <a:pt x="0" y="4088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11076540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5_Title Slide">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6219090" y="179362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9" name="Picture Placeholder 18"/>
          <p:cNvSpPr>
            <a:spLocks noGrp="1"/>
          </p:cNvSpPr>
          <p:nvPr>
            <p:ph type="pic" sz="quarter" idx="14"/>
          </p:nvPr>
        </p:nvSpPr>
        <p:spPr>
          <a:xfrm>
            <a:off x="6219088" y="3387967"/>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5"/>
          </p:nvPr>
        </p:nvSpPr>
        <p:spPr>
          <a:xfrm>
            <a:off x="6219089" y="4982305"/>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0"/>
          </p:nvPr>
        </p:nvSpPr>
        <p:spPr>
          <a:xfrm>
            <a:off x="1037491" y="1793629"/>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1037489" y="3387968"/>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1037490" y="4982306"/>
            <a:ext cx="1225064" cy="1225064"/>
          </a:xfrm>
          <a:custGeom>
            <a:avLst/>
            <a:gdLst>
              <a:gd name="connsiteX0" fmla="*/ 612532 w 1225064"/>
              <a:gd name="connsiteY0" fmla="*/ 0 h 1225064"/>
              <a:gd name="connsiteX1" fmla="*/ 1225064 w 1225064"/>
              <a:gd name="connsiteY1" fmla="*/ 612532 h 1225064"/>
              <a:gd name="connsiteX2" fmla="*/ 612532 w 1225064"/>
              <a:gd name="connsiteY2" fmla="*/ 1225064 h 1225064"/>
              <a:gd name="connsiteX3" fmla="*/ 0 w 1225064"/>
              <a:gd name="connsiteY3" fmla="*/ 612532 h 1225064"/>
              <a:gd name="connsiteX4" fmla="*/ 612532 w 1225064"/>
              <a:gd name="connsiteY4" fmla="*/ 0 h 1225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064" h="1225064">
                <a:moveTo>
                  <a:pt x="612532" y="0"/>
                </a:moveTo>
                <a:cubicBezTo>
                  <a:pt x="950824" y="0"/>
                  <a:pt x="1225064" y="274240"/>
                  <a:pt x="1225064" y="612532"/>
                </a:cubicBezTo>
                <a:cubicBezTo>
                  <a:pt x="1225064" y="950824"/>
                  <a:pt x="950824" y="1225064"/>
                  <a:pt x="612532" y="1225064"/>
                </a:cubicBezTo>
                <a:cubicBezTo>
                  <a:pt x="274240" y="1225064"/>
                  <a:pt x="0" y="950824"/>
                  <a:pt x="0" y="612532"/>
                </a:cubicBezTo>
                <a:cubicBezTo>
                  <a:pt x="0" y="274240"/>
                  <a:pt x="274240" y="0"/>
                  <a:pt x="6125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098158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64627"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8929532" y="2422359"/>
            <a:ext cx="2297841" cy="3304674"/>
          </a:xfrm>
          <a:custGeom>
            <a:avLst/>
            <a:gdLst>
              <a:gd name="connsiteX0" fmla="*/ 0 w 2297841"/>
              <a:gd name="connsiteY0" fmla="*/ 0 h 3304674"/>
              <a:gd name="connsiteX1" fmla="*/ 2297841 w 2297841"/>
              <a:gd name="connsiteY1" fmla="*/ 0 h 3304674"/>
              <a:gd name="connsiteX2" fmla="*/ 2297841 w 2297841"/>
              <a:gd name="connsiteY2" fmla="*/ 3304674 h 3304674"/>
              <a:gd name="connsiteX3" fmla="*/ 0 w 2297841"/>
              <a:gd name="connsiteY3" fmla="*/ 3304674 h 3304674"/>
            </a:gdLst>
            <a:ahLst/>
            <a:cxnLst>
              <a:cxn ang="0">
                <a:pos x="connsiteX0" y="connsiteY0"/>
              </a:cxn>
              <a:cxn ang="0">
                <a:pos x="connsiteX1" y="connsiteY1"/>
              </a:cxn>
              <a:cxn ang="0">
                <a:pos x="connsiteX2" y="connsiteY2"/>
              </a:cxn>
              <a:cxn ang="0">
                <a:pos x="connsiteX3" y="connsiteY3"/>
              </a:cxn>
            </a:cxnLst>
            <a:rect l="l" t="t" r="r" b="b"/>
            <a:pathLst>
              <a:path w="2297841" h="3304674">
                <a:moveTo>
                  <a:pt x="0" y="0"/>
                </a:moveTo>
                <a:lnTo>
                  <a:pt x="2297841" y="0"/>
                </a:lnTo>
                <a:lnTo>
                  <a:pt x="2297841" y="3304674"/>
                </a:lnTo>
                <a:lnTo>
                  <a:pt x="0" y="330467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6215286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839963" y="1300981"/>
            <a:ext cx="4256036" cy="4256036"/>
          </a:xfrm>
          <a:custGeom>
            <a:avLst/>
            <a:gdLst>
              <a:gd name="connsiteX0" fmla="*/ 2128018 w 4256036"/>
              <a:gd name="connsiteY0" fmla="*/ 1424240 h 4256036"/>
              <a:gd name="connsiteX1" fmla="*/ 1424240 w 4256036"/>
              <a:gd name="connsiteY1" fmla="*/ 2128018 h 4256036"/>
              <a:gd name="connsiteX2" fmla="*/ 2128018 w 4256036"/>
              <a:gd name="connsiteY2" fmla="*/ 2831796 h 4256036"/>
              <a:gd name="connsiteX3" fmla="*/ 2831796 w 4256036"/>
              <a:gd name="connsiteY3" fmla="*/ 2128018 h 4256036"/>
              <a:gd name="connsiteX4" fmla="*/ 2128018 w 4256036"/>
              <a:gd name="connsiteY4" fmla="*/ 1424240 h 4256036"/>
              <a:gd name="connsiteX5" fmla="*/ 2128018 w 4256036"/>
              <a:gd name="connsiteY5" fmla="*/ 0 h 4256036"/>
              <a:gd name="connsiteX6" fmla="*/ 4256036 w 4256036"/>
              <a:gd name="connsiteY6" fmla="*/ 2128018 h 4256036"/>
              <a:gd name="connsiteX7" fmla="*/ 2128018 w 4256036"/>
              <a:gd name="connsiteY7" fmla="*/ 4256036 h 4256036"/>
              <a:gd name="connsiteX8" fmla="*/ 0 w 4256036"/>
              <a:gd name="connsiteY8" fmla="*/ 2128018 h 4256036"/>
              <a:gd name="connsiteX9" fmla="*/ 2128018 w 4256036"/>
              <a:gd name="connsiteY9" fmla="*/ 0 h 425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6036" h="4256036">
                <a:moveTo>
                  <a:pt x="2128018" y="1424240"/>
                </a:moveTo>
                <a:cubicBezTo>
                  <a:pt x="1739332" y="1424240"/>
                  <a:pt x="1424240" y="1739332"/>
                  <a:pt x="1424240" y="2128018"/>
                </a:cubicBezTo>
                <a:cubicBezTo>
                  <a:pt x="1424240" y="2516704"/>
                  <a:pt x="1739332" y="2831796"/>
                  <a:pt x="2128018" y="2831796"/>
                </a:cubicBezTo>
                <a:cubicBezTo>
                  <a:pt x="2516704" y="2831796"/>
                  <a:pt x="2831796" y="2516704"/>
                  <a:pt x="2831796" y="2128018"/>
                </a:cubicBezTo>
                <a:cubicBezTo>
                  <a:pt x="2831796" y="1739332"/>
                  <a:pt x="2516704" y="1424240"/>
                  <a:pt x="2128018" y="1424240"/>
                </a:cubicBezTo>
                <a:close/>
                <a:moveTo>
                  <a:pt x="2128018" y="0"/>
                </a:moveTo>
                <a:cubicBezTo>
                  <a:pt x="3303290" y="0"/>
                  <a:pt x="4256036" y="952746"/>
                  <a:pt x="4256036" y="2128018"/>
                </a:cubicBezTo>
                <a:cubicBezTo>
                  <a:pt x="4256036" y="3303290"/>
                  <a:pt x="3303290" y="4256036"/>
                  <a:pt x="2128018" y="4256036"/>
                </a:cubicBezTo>
                <a:cubicBezTo>
                  <a:pt x="952746" y="4256036"/>
                  <a:pt x="0" y="3303290"/>
                  <a:pt x="0" y="2128018"/>
                </a:cubicBezTo>
                <a:cubicBezTo>
                  <a:pt x="0" y="952746"/>
                  <a:pt x="952746" y="0"/>
                  <a:pt x="212801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967361350"/>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5523E3-3DF5-4D4D-B75E-CE7AB043BA66}"/>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D372C02-9E11-4D90-9812-718FF4D458D9}"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2571927"/>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136609875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104611-CCF6-4D22-A266-4DD684B478F2}"/>
              </a:ext>
            </a:extLst>
          </p:cNvPr>
          <p:cNvSpPr txBox="1"/>
          <p:nvPr userDrawn="1"/>
        </p:nvSpPr>
        <p:spPr>
          <a:xfrm>
            <a:off x="11430000" y="6394450"/>
            <a:ext cx="374650" cy="276225"/>
          </a:xfrm>
          <a:prstGeom prst="rect">
            <a:avLst/>
          </a:prstGeom>
          <a:solidFill>
            <a:schemeClr val="bg1"/>
          </a:solid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5EF88FE-A215-4DC2-A6CF-8420F195B9AC}"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94427" y="3652687"/>
            <a:ext cx="3987977" cy="2340797"/>
          </a:xfrm>
          <a:solidFill>
            <a:schemeClr val="bg1"/>
          </a:solidFill>
        </p:spPr>
        <p:txBody>
          <a:bodyPr rtlCol="0">
            <a:normAutofit/>
          </a:bodyPr>
          <a:lstStyle>
            <a:lvl1pPr>
              <a:defRPr lang="en-US" sz="1800" dirty="0"/>
            </a:lvl1pPr>
          </a:lstStyle>
          <a:p>
            <a:pPr lvl="0"/>
            <a:endParaRPr lang="en-US" noProof="0" dirty="0"/>
          </a:p>
        </p:txBody>
      </p:sp>
      <p:sp>
        <p:nvSpPr>
          <p:cNvPr id="13" name="Picture Placeholder 47"/>
          <p:cNvSpPr>
            <a:spLocks noGrp="1"/>
          </p:cNvSpPr>
          <p:nvPr>
            <p:ph type="pic" sz="quarter" idx="13"/>
          </p:nvPr>
        </p:nvSpPr>
        <p:spPr>
          <a:xfrm>
            <a:off x="928355" y="864517"/>
            <a:ext cx="3987977" cy="2340797"/>
          </a:xfrm>
          <a:solidFill>
            <a:schemeClr val="bg1"/>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351644489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rtlCol="0">
            <a:normAutofit/>
          </a:bodyPr>
          <a:lstStyle/>
          <a:p>
            <a:pPr lvl="0"/>
            <a:endParaRPr lang="en-US" noProof="0"/>
          </a:p>
        </p:txBody>
      </p:sp>
      <p:sp>
        <p:nvSpPr>
          <p:cNvPr id="3" name="Picture Placeholder 2"/>
          <p:cNvSpPr>
            <a:spLocks noGrp="1"/>
          </p:cNvSpPr>
          <p:nvPr>
            <p:ph type="pic" sz="quarter" idx="11"/>
          </p:nvPr>
        </p:nvSpPr>
        <p:spPr>
          <a:xfrm>
            <a:off x="1019175" y="738188"/>
            <a:ext cx="5205413" cy="6119812"/>
          </a:xfrm>
        </p:spPr>
        <p:txBody>
          <a:bodyPr rtlCol="0">
            <a:normAutofit/>
          </a:bodyPr>
          <a:lstStyle/>
          <a:p>
            <a:pPr lvl="0"/>
            <a:endParaRPr lang="en-US" noProof="0"/>
          </a:p>
        </p:txBody>
      </p:sp>
    </p:spTree>
    <p:extLst>
      <p:ext uri="{BB962C8B-B14F-4D97-AF65-F5344CB8AC3E}">
        <p14:creationId xmlns:p14="http://schemas.microsoft.com/office/powerpoint/2010/main" val="3217882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BE66E4-0E58-4B83-8CB5-3972CD25F5C5}"/>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4F01DBB-1EF4-4AAD-9E54-651D1E126002}"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50" name="Picture Placeholder 47"/>
          <p:cNvSpPr>
            <a:spLocks noGrp="1"/>
          </p:cNvSpPr>
          <p:nvPr>
            <p:ph type="pic" sz="quarter" idx="12"/>
          </p:nvPr>
        </p:nvSpPr>
        <p:spPr>
          <a:xfrm>
            <a:off x="7275667" y="1837141"/>
            <a:ext cx="3987977" cy="2340797"/>
          </a:xfrm>
          <a:solidFill>
            <a:schemeClr val="bg1">
              <a:alpha val="70000"/>
            </a:schemeClr>
          </a:solidFill>
        </p:spPr>
        <p:txBody>
          <a:bodyPr rtlCol="0">
            <a:normAutofit/>
          </a:bodyPr>
          <a:lstStyle>
            <a:lvl1pPr>
              <a:defRPr lang="en-US" sz="1800" dirty="0"/>
            </a:lvl1pPr>
          </a:lstStyle>
          <a:p>
            <a:pPr lvl="0"/>
            <a:endParaRPr lang="en-US" noProof="0" dirty="0"/>
          </a:p>
        </p:txBody>
      </p:sp>
    </p:spTree>
    <p:extLst>
      <p:ext uri="{BB962C8B-B14F-4D97-AF65-F5344CB8AC3E}">
        <p14:creationId xmlns:p14="http://schemas.microsoft.com/office/powerpoint/2010/main" val="2870400702"/>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17633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5789387" y="4272814"/>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2"/>
          </p:nvPr>
        </p:nvSpPr>
        <p:spPr>
          <a:xfrm>
            <a:off x="8402443"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15638556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2281989"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5398168" y="4272815"/>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2"/>
          </p:nvPr>
        </p:nvSpPr>
        <p:spPr>
          <a:xfrm>
            <a:off x="8514347" y="1738163"/>
            <a:ext cx="1395664" cy="1395664"/>
          </a:xfrm>
          <a:custGeom>
            <a:avLst/>
            <a:gdLst>
              <a:gd name="connsiteX0" fmla="*/ 697832 w 1395664"/>
              <a:gd name="connsiteY0" fmla="*/ 0 h 1395664"/>
              <a:gd name="connsiteX1" fmla="*/ 1395664 w 1395664"/>
              <a:gd name="connsiteY1" fmla="*/ 697832 h 1395664"/>
              <a:gd name="connsiteX2" fmla="*/ 697832 w 1395664"/>
              <a:gd name="connsiteY2" fmla="*/ 1395664 h 1395664"/>
              <a:gd name="connsiteX3" fmla="*/ 0 w 1395664"/>
              <a:gd name="connsiteY3" fmla="*/ 697832 h 1395664"/>
              <a:gd name="connsiteX4" fmla="*/ 697832 w 1395664"/>
              <a:gd name="connsiteY4" fmla="*/ 0 h 1395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664" h="1395664">
                <a:moveTo>
                  <a:pt x="697832" y="0"/>
                </a:moveTo>
                <a:cubicBezTo>
                  <a:pt x="1083234" y="0"/>
                  <a:pt x="1395664" y="312430"/>
                  <a:pt x="1395664" y="697832"/>
                </a:cubicBezTo>
                <a:cubicBezTo>
                  <a:pt x="1395664" y="1083234"/>
                  <a:pt x="1083234" y="1395664"/>
                  <a:pt x="697832" y="1395664"/>
                </a:cubicBezTo>
                <a:cubicBezTo>
                  <a:pt x="312430" y="1395664"/>
                  <a:pt x="0" y="1083234"/>
                  <a:pt x="0" y="697832"/>
                </a:cubicBezTo>
                <a:cubicBezTo>
                  <a:pt x="0" y="312430"/>
                  <a:pt x="312430" y="0"/>
                  <a:pt x="697832"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27979502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413248" y="2054837"/>
            <a:ext cx="2461446" cy="2461444"/>
          </a:xfrm>
          <a:custGeom>
            <a:avLst/>
            <a:gdLst>
              <a:gd name="connsiteX0" fmla="*/ 1230723 w 2461446"/>
              <a:gd name="connsiteY0" fmla="*/ 0 h 2461444"/>
              <a:gd name="connsiteX1" fmla="*/ 2461446 w 2461446"/>
              <a:gd name="connsiteY1" fmla="*/ 1230722 h 2461444"/>
              <a:gd name="connsiteX2" fmla="*/ 1230723 w 2461446"/>
              <a:gd name="connsiteY2" fmla="*/ 2461444 h 2461444"/>
              <a:gd name="connsiteX3" fmla="*/ 0 w 2461446"/>
              <a:gd name="connsiteY3" fmla="*/ 1230722 h 2461444"/>
              <a:gd name="connsiteX4" fmla="*/ 1230723 w 2461446"/>
              <a:gd name="connsiteY4" fmla="*/ 0 h 246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446" h="2461444">
                <a:moveTo>
                  <a:pt x="1230723" y="0"/>
                </a:moveTo>
                <a:cubicBezTo>
                  <a:pt x="1910433" y="0"/>
                  <a:pt x="2461446" y="551013"/>
                  <a:pt x="2461446" y="1230722"/>
                </a:cubicBezTo>
                <a:cubicBezTo>
                  <a:pt x="2461446" y="1910431"/>
                  <a:pt x="1910433" y="2461444"/>
                  <a:pt x="1230723" y="2461444"/>
                </a:cubicBezTo>
                <a:cubicBezTo>
                  <a:pt x="551013" y="2461444"/>
                  <a:pt x="0" y="1910431"/>
                  <a:pt x="0" y="1230722"/>
                </a:cubicBezTo>
                <a:cubicBezTo>
                  <a:pt x="0" y="551013"/>
                  <a:pt x="551013" y="0"/>
                  <a:pt x="123072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928703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53984" y="2039336"/>
            <a:ext cx="2491796" cy="2491796"/>
          </a:xfrm>
          <a:custGeom>
            <a:avLst/>
            <a:gdLst>
              <a:gd name="connsiteX0" fmla="*/ 1245898 w 2491796"/>
              <a:gd name="connsiteY0" fmla="*/ 0 h 2491796"/>
              <a:gd name="connsiteX1" fmla="*/ 2491796 w 2491796"/>
              <a:gd name="connsiteY1" fmla="*/ 1245898 h 2491796"/>
              <a:gd name="connsiteX2" fmla="*/ 1245898 w 2491796"/>
              <a:gd name="connsiteY2" fmla="*/ 2491796 h 2491796"/>
              <a:gd name="connsiteX3" fmla="*/ 0 w 2491796"/>
              <a:gd name="connsiteY3" fmla="*/ 1245898 h 2491796"/>
              <a:gd name="connsiteX4" fmla="*/ 1245898 w 2491796"/>
              <a:gd name="connsiteY4" fmla="*/ 0 h 249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796" h="2491796">
                <a:moveTo>
                  <a:pt x="1245898" y="0"/>
                </a:moveTo>
                <a:cubicBezTo>
                  <a:pt x="1933988" y="0"/>
                  <a:pt x="2491796" y="557808"/>
                  <a:pt x="2491796" y="1245898"/>
                </a:cubicBezTo>
                <a:cubicBezTo>
                  <a:pt x="2491796" y="1933988"/>
                  <a:pt x="1933988" y="2491796"/>
                  <a:pt x="1245898" y="2491796"/>
                </a:cubicBezTo>
                <a:cubicBezTo>
                  <a:pt x="557808" y="2491796"/>
                  <a:pt x="0" y="1933988"/>
                  <a:pt x="0" y="1245898"/>
                </a:cubicBezTo>
                <a:cubicBezTo>
                  <a:pt x="0" y="557808"/>
                  <a:pt x="557808" y="0"/>
                  <a:pt x="1245898"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19489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9_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C8457-443A-4612-A82A-261150BB1633}"/>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1A188CE5-6246-4120-9F5D-621E2BD38C35}"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6" name="Picture Placeholder 10"/>
          <p:cNvSpPr>
            <a:spLocks noGrp="1"/>
          </p:cNvSpPr>
          <p:nvPr>
            <p:ph type="pic" sz="quarter" idx="18"/>
          </p:nvPr>
        </p:nvSpPr>
        <p:spPr>
          <a:xfrm>
            <a:off x="955209" y="2081279"/>
            <a:ext cx="2118902" cy="2118904"/>
          </a:xfrm>
          <a:prstGeom prst="ellipse">
            <a:avLst/>
          </a:prstGeom>
          <a:solidFill>
            <a:schemeClr val="bg1">
              <a:alpha val="70000"/>
            </a:schemeClr>
          </a:solidFill>
        </p:spPr>
        <p:txBody>
          <a:bodyPr rtlCol="0">
            <a:normAutofit/>
          </a:bodyPr>
          <a:lstStyle>
            <a:lvl1pPr marL="0" indent="0">
              <a:buNone/>
              <a:defRPr lang="en-US" sz="1800"/>
            </a:lvl1pPr>
          </a:lstStyle>
          <a:p>
            <a:pPr lvl="0"/>
            <a:r>
              <a:rPr lang="en-US" noProof="0"/>
              <a:t>Click icon to add picture</a:t>
            </a:r>
            <a:endParaRPr lang="en-US" noProof="0" dirty="0"/>
          </a:p>
        </p:txBody>
      </p:sp>
    </p:spTree>
    <p:extLst>
      <p:ext uri="{BB962C8B-B14F-4D97-AF65-F5344CB8AC3E}">
        <p14:creationId xmlns:p14="http://schemas.microsoft.com/office/powerpoint/2010/main" val="913712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0290" y="2084713"/>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
        <p:nvSpPr>
          <p:cNvPr id="10" name="Picture Placeholder 9"/>
          <p:cNvSpPr>
            <a:spLocks noGrp="1"/>
          </p:cNvSpPr>
          <p:nvPr>
            <p:ph type="pic" sz="quarter" idx="11"/>
          </p:nvPr>
        </p:nvSpPr>
        <p:spPr>
          <a:xfrm>
            <a:off x="5958618" y="2084712"/>
            <a:ext cx="1379353" cy="1600049"/>
          </a:xfrm>
          <a:custGeom>
            <a:avLst/>
            <a:gdLst>
              <a:gd name="connsiteX0" fmla="*/ 689677 w 1379353"/>
              <a:gd name="connsiteY0" fmla="*/ 0 h 1600049"/>
              <a:gd name="connsiteX1" fmla="*/ 1379353 w 1379353"/>
              <a:gd name="connsiteY1" fmla="*/ 344838 h 1600049"/>
              <a:gd name="connsiteX2" fmla="*/ 1379353 w 1379353"/>
              <a:gd name="connsiteY2" fmla="*/ 1255211 h 1600049"/>
              <a:gd name="connsiteX3" fmla="*/ 689677 w 1379353"/>
              <a:gd name="connsiteY3" fmla="*/ 1600049 h 1600049"/>
              <a:gd name="connsiteX4" fmla="*/ 0 w 1379353"/>
              <a:gd name="connsiteY4" fmla="*/ 1255211 h 1600049"/>
              <a:gd name="connsiteX5" fmla="*/ 0 w 1379353"/>
              <a:gd name="connsiteY5" fmla="*/ 344838 h 160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9353" h="1600049">
                <a:moveTo>
                  <a:pt x="689677" y="0"/>
                </a:moveTo>
                <a:lnTo>
                  <a:pt x="1379353" y="344838"/>
                </a:lnTo>
                <a:lnTo>
                  <a:pt x="1379353" y="1255211"/>
                </a:lnTo>
                <a:lnTo>
                  <a:pt x="689677" y="1600049"/>
                </a:lnTo>
                <a:lnTo>
                  <a:pt x="0" y="1255211"/>
                </a:lnTo>
                <a:lnTo>
                  <a:pt x="0" y="344838"/>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91987511"/>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748762" y="2241607"/>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5288047"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8825513" y="2241608"/>
            <a:ext cx="1615902" cy="1615902"/>
          </a:xfrm>
          <a:custGeom>
            <a:avLst/>
            <a:gdLst>
              <a:gd name="connsiteX0" fmla="*/ 807951 w 1615902"/>
              <a:gd name="connsiteY0" fmla="*/ 0 h 1615902"/>
              <a:gd name="connsiteX1" fmla="*/ 1615902 w 1615902"/>
              <a:gd name="connsiteY1" fmla="*/ 807951 h 1615902"/>
              <a:gd name="connsiteX2" fmla="*/ 807951 w 1615902"/>
              <a:gd name="connsiteY2" fmla="*/ 1615902 h 1615902"/>
              <a:gd name="connsiteX3" fmla="*/ 0 w 1615902"/>
              <a:gd name="connsiteY3" fmla="*/ 807951 h 1615902"/>
              <a:gd name="connsiteX4" fmla="*/ 807951 w 1615902"/>
              <a:gd name="connsiteY4" fmla="*/ 0 h 1615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02" h="1615902">
                <a:moveTo>
                  <a:pt x="807951" y="0"/>
                </a:moveTo>
                <a:cubicBezTo>
                  <a:pt x="1254170" y="0"/>
                  <a:pt x="1615902" y="361732"/>
                  <a:pt x="1615902" y="807951"/>
                </a:cubicBezTo>
                <a:cubicBezTo>
                  <a:pt x="1615902" y="1254170"/>
                  <a:pt x="1254170" y="1615902"/>
                  <a:pt x="807951" y="1615902"/>
                </a:cubicBezTo>
                <a:cubicBezTo>
                  <a:pt x="361732" y="1615902"/>
                  <a:pt x="0" y="1254170"/>
                  <a:pt x="0" y="807951"/>
                </a:cubicBezTo>
                <a:cubicBezTo>
                  <a:pt x="0" y="361732"/>
                  <a:pt x="361732" y="0"/>
                  <a:pt x="80795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7802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254674" y="2081138"/>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3901825"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6548976" y="2081137"/>
            <a:ext cx="1741199" cy="2019790"/>
          </a:xfrm>
          <a:custGeom>
            <a:avLst/>
            <a:gdLst>
              <a:gd name="connsiteX0" fmla="*/ 870600 w 1741199"/>
              <a:gd name="connsiteY0" fmla="*/ 0 h 2019790"/>
              <a:gd name="connsiteX1" fmla="*/ 1741199 w 1741199"/>
              <a:gd name="connsiteY1" fmla="*/ 435299 h 2019790"/>
              <a:gd name="connsiteX2" fmla="*/ 1741199 w 1741199"/>
              <a:gd name="connsiteY2" fmla="*/ 1584490 h 2019790"/>
              <a:gd name="connsiteX3" fmla="*/ 870600 w 1741199"/>
              <a:gd name="connsiteY3" fmla="*/ 2019790 h 2019790"/>
              <a:gd name="connsiteX4" fmla="*/ 0 w 1741199"/>
              <a:gd name="connsiteY4" fmla="*/ 1584490 h 2019790"/>
              <a:gd name="connsiteX5" fmla="*/ 0 w 1741199"/>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9" h="2019790">
                <a:moveTo>
                  <a:pt x="870600" y="0"/>
                </a:moveTo>
                <a:lnTo>
                  <a:pt x="1741199" y="435299"/>
                </a:lnTo>
                <a:lnTo>
                  <a:pt x="1741199" y="1584490"/>
                </a:lnTo>
                <a:lnTo>
                  <a:pt x="870600" y="2019790"/>
                </a:lnTo>
                <a:lnTo>
                  <a:pt x="0" y="1584490"/>
                </a:lnTo>
                <a:lnTo>
                  <a:pt x="0" y="435299"/>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9196128" y="2081136"/>
            <a:ext cx="1741198" cy="2019790"/>
          </a:xfrm>
          <a:custGeom>
            <a:avLst/>
            <a:gdLst>
              <a:gd name="connsiteX0" fmla="*/ 870598 w 1741198"/>
              <a:gd name="connsiteY0" fmla="*/ 0 h 2019790"/>
              <a:gd name="connsiteX1" fmla="*/ 1741198 w 1741198"/>
              <a:gd name="connsiteY1" fmla="*/ 435299 h 2019790"/>
              <a:gd name="connsiteX2" fmla="*/ 1741198 w 1741198"/>
              <a:gd name="connsiteY2" fmla="*/ 1584490 h 2019790"/>
              <a:gd name="connsiteX3" fmla="*/ 870598 w 1741198"/>
              <a:gd name="connsiteY3" fmla="*/ 2019790 h 2019790"/>
              <a:gd name="connsiteX4" fmla="*/ 0 w 1741198"/>
              <a:gd name="connsiteY4" fmla="*/ 1584490 h 2019790"/>
              <a:gd name="connsiteX5" fmla="*/ 0 w 1741198"/>
              <a:gd name="connsiteY5" fmla="*/ 435299 h 20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1198" h="2019790">
                <a:moveTo>
                  <a:pt x="870598" y="0"/>
                </a:moveTo>
                <a:lnTo>
                  <a:pt x="1741198" y="435299"/>
                </a:lnTo>
                <a:lnTo>
                  <a:pt x="1741198" y="1584490"/>
                </a:lnTo>
                <a:lnTo>
                  <a:pt x="870598" y="2019790"/>
                </a:lnTo>
                <a:lnTo>
                  <a:pt x="0" y="1584490"/>
                </a:lnTo>
                <a:lnTo>
                  <a:pt x="0" y="43529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2593401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061449" y="2132721"/>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813260"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6480168" y="2137220"/>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3"/>
          </p:nvPr>
        </p:nvSpPr>
        <p:spPr>
          <a:xfrm>
            <a:off x="9231978" y="2141719"/>
            <a:ext cx="1892138" cy="1892136"/>
          </a:xfrm>
          <a:custGeom>
            <a:avLst/>
            <a:gdLst>
              <a:gd name="connsiteX0" fmla="*/ 946069 w 1892138"/>
              <a:gd name="connsiteY0" fmla="*/ 0 h 1892136"/>
              <a:gd name="connsiteX1" fmla="*/ 1892138 w 1892138"/>
              <a:gd name="connsiteY1" fmla="*/ 946068 h 1892136"/>
              <a:gd name="connsiteX2" fmla="*/ 946069 w 1892138"/>
              <a:gd name="connsiteY2" fmla="*/ 1892136 h 1892136"/>
              <a:gd name="connsiteX3" fmla="*/ 0 w 1892138"/>
              <a:gd name="connsiteY3" fmla="*/ 946068 h 1892136"/>
              <a:gd name="connsiteX4" fmla="*/ 946069 w 1892138"/>
              <a:gd name="connsiteY4" fmla="*/ 0 h 189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2138" h="1892136">
                <a:moveTo>
                  <a:pt x="946069" y="0"/>
                </a:moveTo>
                <a:cubicBezTo>
                  <a:pt x="1468568" y="0"/>
                  <a:pt x="1892138" y="423569"/>
                  <a:pt x="1892138" y="946068"/>
                </a:cubicBezTo>
                <a:cubicBezTo>
                  <a:pt x="1892138" y="1468567"/>
                  <a:pt x="1468568" y="1892136"/>
                  <a:pt x="946069" y="1892136"/>
                </a:cubicBezTo>
                <a:cubicBezTo>
                  <a:pt x="423570" y="1892136"/>
                  <a:pt x="0" y="1468567"/>
                  <a:pt x="0" y="946068"/>
                </a:cubicBezTo>
                <a:cubicBezTo>
                  <a:pt x="0" y="423569"/>
                  <a:pt x="423570" y="0"/>
                  <a:pt x="946069"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43091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6485" y="1122483"/>
            <a:ext cx="5735514" cy="5735517"/>
          </a:xfrm>
          <a:custGeom>
            <a:avLst/>
            <a:gdLst>
              <a:gd name="connsiteX0" fmla="*/ 5735514 w 5735514"/>
              <a:gd name="connsiteY0" fmla="*/ 0 h 5735517"/>
              <a:gd name="connsiteX1" fmla="*/ 5735514 w 5735514"/>
              <a:gd name="connsiteY1" fmla="*/ 5735517 h 5735517"/>
              <a:gd name="connsiteX2" fmla="*/ 0 w 5735514"/>
              <a:gd name="connsiteY2" fmla="*/ 5730416 h 5735517"/>
              <a:gd name="connsiteX3" fmla="*/ 5735514 w 5735514"/>
              <a:gd name="connsiteY3" fmla="*/ 0 h 5735517"/>
            </a:gdLst>
            <a:ahLst/>
            <a:cxnLst>
              <a:cxn ang="0">
                <a:pos x="connsiteX0" y="connsiteY0"/>
              </a:cxn>
              <a:cxn ang="0">
                <a:pos x="connsiteX1" y="connsiteY1"/>
              </a:cxn>
              <a:cxn ang="0">
                <a:pos x="connsiteX2" y="connsiteY2"/>
              </a:cxn>
              <a:cxn ang="0">
                <a:pos x="connsiteX3" y="connsiteY3"/>
              </a:cxn>
            </a:cxnLst>
            <a:rect l="l" t="t" r="r" b="b"/>
            <a:pathLst>
              <a:path w="5735514" h="5735517">
                <a:moveTo>
                  <a:pt x="5735514" y="0"/>
                </a:moveTo>
                <a:lnTo>
                  <a:pt x="5735514" y="5735517"/>
                </a:lnTo>
                <a:lnTo>
                  <a:pt x="0" y="5730416"/>
                </a:lnTo>
                <a:cubicBezTo>
                  <a:pt x="2815" y="2564771"/>
                  <a:pt x="2569867" y="0"/>
                  <a:pt x="573551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3140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1_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BFFB81-D589-4806-B69F-DF7D505029FC}"/>
              </a:ext>
            </a:extLst>
          </p:cNvPr>
          <p:cNvSpPr txBox="1"/>
          <p:nvPr userDrawn="1"/>
        </p:nvSpPr>
        <p:spPr>
          <a:xfrm>
            <a:off x="11430000" y="6394450"/>
            <a:ext cx="374650" cy="276225"/>
          </a:xfrm>
          <a:prstGeom prst="rect">
            <a:avLst/>
          </a:prstGeom>
          <a:noFill/>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258369D-B944-4031-9F60-9BF694107DEE}" type="slidenum">
              <a:rPr lang="id-ID" altLang="en-US" sz="1200" b="1" smtClean="0">
                <a:solidFill>
                  <a:schemeClr val="bg1"/>
                </a:solidFill>
                <a:cs typeface="Calibri" panose="020F0502020204030204" pitchFamily="34" charset="0"/>
              </a:rPr>
              <a:pPr algn="r" eaLnBrk="1" hangingPunct="1">
                <a:defRPr/>
              </a:pPr>
              <a:t>‹#›</a:t>
            </a:fld>
            <a:endParaRPr lang="id-ID" altLang="en-US" sz="1200" b="1">
              <a:solidFill>
                <a:schemeClr val="bg1"/>
              </a:solidFill>
              <a:cs typeface="Calibri" panose="020F0502020204030204" pitchFamily="34" charset="0"/>
            </a:endParaRPr>
          </a:p>
        </p:txBody>
      </p:sp>
      <p:sp>
        <p:nvSpPr>
          <p:cNvPr id="8" name="Picture Placeholder 7"/>
          <p:cNvSpPr>
            <a:spLocks noGrp="1"/>
          </p:cNvSpPr>
          <p:nvPr>
            <p:ph type="pic" sz="quarter" idx="10"/>
          </p:nvPr>
        </p:nvSpPr>
        <p:spPr>
          <a:xfrm>
            <a:off x="1798594"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1" name="Picture Placeholder 10"/>
          <p:cNvSpPr>
            <a:spLocks noGrp="1"/>
          </p:cNvSpPr>
          <p:nvPr>
            <p:ph type="pic" sz="quarter" idx="11"/>
          </p:nvPr>
        </p:nvSpPr>
        <p:spPr>
          <a:xfrm>
            <a:off x="7834185" y="893617"/>
            <a:ext cx="2535382" cy="2535382"/>
          </a:xfrm>
          <a:custGeom>
            <a:avLst/>
            <a:gdLst>
              <a:gd name="connsiteX0" fmla="*/ 1267691 w 2535382"/>
              <a:gd name="connsiteY0" fmla="*/ 0 h 2535382"/>
              <a:gd name="connsiteX1" fmla="*/ 2535382 w 2535382"/>
              <a:gd name="connsiteY1" fmla="*/ 1267691 h 2535382"/>
              <a:gd name="connsiteX2" fmla="*/ 1267691 w 2535382"/>
              <a:gd name="connsiteY2" fmla="*/ 2535382 h 2535382"/>
              <a:gd name="connsiteX3" fmla="*/ 0 w 2535382"/>
              <a:gd name="connsiteY3" fmla="*/ 1267691 h 2535382"/>
              <a:gd name="connsiteX4" fmla="*/ 1267691 w 2535382"/>
              <a:gd name="connsiteY4" fmla="*/ 0 h 2535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5382" h="2535382">
                <a:moveTo>
                  <a:pt x="1267691" y="0"/>
                </a:moveTo>
                <a:cubicBezTo>
                  <a:pt x="1967817" y="0"/>
                  <a:pt x="2535382" y="567565"/>
                  <a:pt x="2535382" y="1267691"/>
                </a:cubicBezTo>
                <a:cubicBezTo>
                  <a:pt x="2535382" y="1967817"/>
                  <a:pt x="1967817" y="2535382"/>
                  <a:pt x="1267691" y="2535382"/>
                </a:cubicBezTo>
                <a:cubicBezTo>
                  <a:pt x="567565" y="2535382"/>
                  <a:pt x="0" y="1967817"/>
                  <a:pt x="0" y="1267691"/>
                </a:cubicBezTo>
                <a:cubicBezTo>
                  <a:pt x="0" y="567565"/>
                  <a:pt x="567565" y="0"/>
                  <a:pt x="1267691" y="0"/>
                </a:cubicBezTo>
                <a:close/>
              </a:path>
            </a:pathLst>
          </a:custGeom>
        </p:spPr>
        <p:txBody>
          <a:bodyPr rtlCol="0">
            <a:noAutofit/>
          </a:bodyPr>
          <a:lstStyle/>
          <a:p>
            <a:pPr lvl="0"/>
            <a:endParaRPr lang="en-US" noProof="0"/>
          </a:p>
        </p:txBody>
      </p:sp>
      <p:sp>
        <p:nvSpPr>
          <p:cNvPr id="12" name="Picture Placeholder 7"/>
          <p:cNvSpPr>
            <a:spLocks noGrp="1"/>
          </p:cNvSpPr>
          <p:nvPr>
            <p:ph type="pic" sz="quarter" idx="12"/>
          </p:nvPr>
        </p:nvSpPr>
        <p:spPr>
          <a:xfrm>
            <a:off x="0" y="0"/>
            <a:ext cx="12192000" cy="6858000"/>
          </a:xfrm>
        </p:spPr>
        <p:txBody>
          <a:bodyPr rtlCol="0">
            <a:normAutofit/>
          </a:bodyPr>
          <a:lstStyle/>
          <a:p>
            <a:pPr lvl="0"/>
            <a:endParaRPr lang="en-US" noProof="0"/>
          </a:p>
        </p:txBody>
      </p:sp>
    </p:spTree>
    <p:extLst>
      <p:ext uri="{BB962C8B-B14F-4D97-AF65-F5344CB8AC3E}">
        <p14:creationId xmlns:p14="http://schemas.microsoft.com/office/powerpoint/2010/main" val="502281212"/>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Left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409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69729" y="231761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5" name="Picture Placeholder 14"/>
          <p:cNvSpPr>
            <a:spLocks noGrp="1"/>
          </p:cNvSpPr>
          <p:nvPr>
            <p:ph type="pic" sz="quarter" idx="11"/>
          </p:nvPr>
        </p:nvSpPr>
        <p:spPr>
          <a:xfrm>
            <a:off x="3814179" y="2317619"/>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7058631" y="232176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10303082" y="2321768"/>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4"/>
          </p:nvPr>
        </p:nvSpPr>
        <p:spPr>
          <a:xfrm>
            <a:off x="2187207" y="460613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5431657" y="4610286"/>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6"/>
          </p:nvPr>
        </p:nvSpPr>
        <p:spPr>
          <a:xfrm>
            <a:off x="8676109" y="4610287"/>
            <a:ext cx="1214746" cy="1214744"/>
          </a:xfrm>
          <a:custGeom>
            <a:avLst/>
            <a:gdLst>
              <a:gd name="connsiteX0" fmla="*/ 607373 w 1214746"/>
              <a:gd name="connsiteY0" fmla="*/ 0 h 1214744"/>
              <a:gd name="connsiteX1" fmla="*/ 1214746 w 1214746"/>
              <a:gd name="connsiteY1" fmla="*/ 607372 h 1214744"/>
              <a:gd name="connsiteX2" fmla="*/ 607373 w 1214746"/>
              <a:gd name="connsiteY2" fmla="*/ 1214744 h 1214744"/>
              <a:gd name="connsiteX3" fmla="*/ 0 w 1214746"/>
              <a:gd name="connsiteY3" fmla="*/ 607372 h 1214744"/>
              <a:gd name="connsiteX4" fmla="*/ 607373 w 1214746"/>
              <a:gd name="connsiteY4" fmla="*/ 0 h 1214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746" h="1214744">
                <a:moveTo>
                  <a:pt x="607373" y="0"/>
                </a:moveTo>
                <a:cubicBezTo>
                  <a:pt x="942816" y="0"/>
                  <a:pt x="1214746" y="271930"/>
                  <a:pt x="1214746" y="607372"/>
                </a:cubicBezTo>
                <a:cubicBezTo>
                  <a:pt x="1214746" y="942814"/>
                  <a:pt x="942816" y="1214744"/>
                  <a:pt x="607373" y="1214744"/>
                </a:cubicBezTo>
                <a:cubicBezTo>
                  <a:pt x="271930" y="1214744"/>
                  <a:pt x="0" y="942814"/>
                  <a:pt x="0" y="607372"/>
                </a:cubicBezTo>
                <a:cubicBezTo>
                  <a:pt x="0" y="271930"/>
                  <a:pt x="271930" y="0"/>
                  <a:pt x="60737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69301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2911805"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6" name="Picture Placeholder 15"/>
          <p:cNvSpPr>
            <a:spLocks noGrp="1"/>
          </p:cNvSpPr>
          <p:nvPr>
            <p:ph type="pic" sz="quarter" idx="12"/>
          </p:nvPr>
        </p:nvSpPr>
        <p:spPr>
          <a:xfrm>
            <a:off x="4758093"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7" name="Picture Placeholder 16"/>
          <p:cNvSpPr>
            <a:spLocks noGrp="1"/>
          </p:cNvSpPr>
          <p:nvPr>
            <p:ph type="pic" sz="quarter" idx="13"/>
          </p:nvPr>
        </p:nvSpPr>
        <p:spPr>
          <a:xfrm>
            <a:off x="6447510"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8" name="Picture Placeholder 17"/>
          <p:cNvSpPr>
            <a:spLocks noGrp="1"/>
          </p:cNvSpPr>
          <p:nvPr>
            <p:ph type="pic" sz="quarter" idx="14"/>
          </p:nvPr>
        </p:nvSpPr>
        <p:spPr>
          <a:xfrm>
            <a:off x="8293798" y="3571471"/>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9" name="Picture Placeholder 18"/>
          <p:cNvSpPr>
            <a:spLocks noGrp="1"/>
          </p:cNvSpPr>
          <p:nvPr>
            <p:ph type="pic" sz="quarter" idx="15"/>
          </p:nvPr>
        </p:nvSpPr>
        <p:spPr>
          <a:xfrm>
            <a:off x="7423910" y="5087973"/>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0" name="Picture Placeholder 19"/>
          <p:cNvSpPr>
            <a:spLocks noGrp="1"/>
          </p:cNvSpPr>
          <p:nvPr>
            <p:ph type="pic" sz="quarter" idx="16"/>
          </p:nvPr>
        </p:nvSpPr>
        <p:spPr>
          <a:xfrm>
            <a:off x="9159816" y="5101420"/>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1" name="Picture Placeholder 20"/>
          <p:cNvSpPr>
            <a:spLocks noGrp="1"/>
          </p:cNvSpPr>
          <p:nvPr>
            <p:ph type="pic" sz="quarter" idx="17"/>
          </p:nvPr>
        </p:nvSpPr>
        <p:spPr>
          <a:xfrm>
            <a:off x="2077697"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22" name="Picture Placeholder 21"/>
          <p:cNvSpPr>
            <a:spLocks noGrp="1"/>
          </p:cNvSpPr>
          <p:nvPr>
            <p:ph type="pic" sz="quarter" idx="18"/>
          </p:nvPr>
        </p:nvSpPr>
        <p:spPr>
          <a:xfrm>
            <a:off x="3746368" y="5093807"/>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
        <p:nvSpPr>
          <p:cNvPr id="14" name="Picture Placeholder 13"/>
          <p:cNvSpPr>
            <a:spLocks noGrp="1"/>
          </p:cNvSpPr>
          <p:nvPr>
            <p:ph type="pic" sz="quarter" idx="10"/>
          </p:nvPr>
        </p:nvSpPr>
        <p:spPr>
          <a:xfrm>
            <a:off x="5602802" y="2054969"/>
            <a:ext cx="974361" cy="974361"/>
          </a:xfrm>
          <a:custGeom>
            <a:avLst/>
            <a:gdLst>
              <a:gd name="connsiteX0" fmla="*/ 0 w 974361"/>
              <a:gd name="connsiteY0" fmla="*/ 0 h 974361"/>
              <a:gd name="connsiteX1" fmla="*/ 974361 w 974361"/>
              <a:gd name="connsiteY1" fmla="*/ 0 h 974361"/>
              <a:gd name="connsiteX2" fmla="*/ 974361 w 974361"/>
              <a:gd name="connsiteY2" fmla="*/ 974361 h 974361"/>
              <a:gd name="connsiteX3" fmla="*/ 0 w 974361"/>
              <a:gd name="connsiteY3" fmla="*/ 974361 h 974361"/>
            </a:gdLst>
            <a:ahLst/>
            <a:cxnLst>
              <a:cxn ang="0">
                <a:pos x="connsiteX0" y="connsiteY0"/>
              </a:cxn>
              <a:cxn ang="0">
                <a:pos x="connsiteX1" y="connsiteY1"/>
              </a:cxn>
              <a:cxn ang="0">
                <a:pos x="connsiteX2" y="connsiteY2"/>
              </a:cxn>
              <a:cxn ang="0">
                <a:pos x="connsiteX3" y="connsiteY3"/>
              </a:cxn>
            </a:cxnLst>
            <a:rect l="l" t="t" r="r" b="b"/>
            <a:pathLst>
              <a:path w="974361" h="974361">
                <a:moveTo>
                  <a:pt x="0" y="0"/>
                </a:moveTo>
                <a:lnTo>
                  <a:pt x="974361" y="0"/>
                </a:lnTo>
                <a:lnTo>
                  <a:pt x="974361" y="974361"/>
                </a:lnTo>
                <a:lnTo>
                  <a:pt x="0" y="974361"/>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525072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21" name="Picture Placeholder 20"/>
          <p:cNvSpPr>
            <a:spLocks noGrp="1"/>
          </p:cNvSpPr>
          <p:nvPr>
            <p:ph type="pic" sz="quarter" idx="12"/>
          </p:nvPr>
        </p:nvSpPr>
        <p:spPr>
          <a:xfrm>
            <a:off x="1968202"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3"/>
          </p:nvPr>
        </p:nvSpPr>
        <p:spPr>
          <a:xfrm>
            <a:off x="9092903"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4"/>
          </p:nvPr>
        </p:nvSpPr>
        <p:spPr>
          <a:xfrm>
            <a:off x="7382886"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5"/>
          </p:nvPr>
        </p:nvSpPr>
        <p:spPr>
          <a:xfrm>
            <a:off x="5545541" y="4165862"/>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6"/>
          </p:nvPr>
        </p:nvSpPr>
        <p:spPr>
          <a:xfrm>
            <a:off x="779430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7"/>
          </p:nvPr>
        </p:nvSpPr>
        <p:spPr>
          <a:xfrm>
            <a:off x="9138557"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8"/>
          </p:nvPr>
        </p:nvSpPr>
        <p:spPr>
          <a:xfrm>
            <a:off x="10482812"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dirty="0"/>
          </a:p>
        </p:txBody>
      </p:sp>
      <p:sp>
        <p:nvSpPr>
          <p:cNvPr id="28" name="Picture Placeholder 27"/>
          <p:cNvSpPr>
            <a:spLocks noGrp="1"/>
          </p:cNvSpPr>
          <p:nvPr>
            <p:ph type="pic" sz="quarter" idx="19"/>
          </p:nvPr>
        </p:nvSpPr>
        <p:spPr>
          <a:xfrm>
            <a:off x="69832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20"/>
          </p:nvPr>
        </p:nvSpPr>
        <p:spPr>
          <a:xfrm>
            <a:off x="2042581"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21"/>
          </p:nvPr>
        </p:nvSpPr>
        <p:spPr>
          <a:xfrm>
            <a:off x="3386836" y="4696129"/>
            <a:ext cx="989700" cy="989700"/>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
        <p:nvSpPr>
          <p:cNvPr id="17" name="Picture Placeholder 16"/>
          <p:cNvSpPr>
            <a:spLocks noGrp="1"/>
          </p:cNvSpPr>
          <p:nvPr>
            <p:ph type="pic" sz="quarter" idx="10"/>
          </p:nvPr>
        </p:nvSpPr>
        <p:spPr>
          <a:xfrm>
            <a:off x="5188324" y="1852553"/>
            <a:ext cx="1815354" cy="1815354"/>
          </a:xfrm>
          <a:custGeom>
            <a:avLst/>
            <a:gdLst>
              <a:gd name="connsiteX0" fmla="*/ 907677 w 1815354"/>
              <a:gd name="connsiteY0" fmla="*/ 0 h 1815354"/>
              <a:gd name="connsiteX1" fmla="*/ 1815354 w 1815354"/>
              <a:gd name="connsiteY1" fmla="*/ 907677 h 1815354"/>
              <a:gd name="connsiteX2" fmla="*/ 907677 w 1815354"/>
              <a:gd name="connsiteY2" fmla="*/ 1815354 h 1815354"/>
              <a:gd name="connsiteX3" fmla="*/ 0 w 1815354"/>
              <a:gd name="connsiteY3" fmla="*/ 907677 h 1815354"/>
              <a:gd name="connsiteX4" fmla="*/ 907677 w 1815354"/>
              <a:gd name="connsiteY4" fmla="*/ 0 h 18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5354" h="1815354">
                <a:moveTo>
                  <a:pt x="907677" y="0"/>
                </a:moveTo>
                <a:cubicBezTo>
                  <a:pt x="1408973" y="0"/>
                  <a:pt x="1815354" y="406381"/>
                  <a:pt x="1815354" y="907677"/>
                </a:cubicBezTo>
                <a:cubicBezTo>
                  <a:pt x="1815354" y="1408973"/>
                  <a:pt x="1408973" y="1815354"/>
                  <a:pt x="907677" y="1815354"/>
                </a:cubicBezTo>
                <a:cubicBezTo>
                  <a:pt x="406381" y="1815354"/>
                  <a:pt x="0" y="1408973"/>
                  <a:pt x="0" y="907677"/>
                </a:cubicBezTo>
                <a:cubicBezTo>
                  <a:pt x="0" y="406381"/>
                  <a:pt x="406381" y="0"/>
                  <a:pt x="907677" y="0"/>
                </a:cubicBezTo>
                <a:close/>
              </a:path>
            </a:pathLst>
          </a:custGeom>
        </p:spPr>
        <p:txBody>
          <a:bodyPr rtlCol="0">
            <a:noAutofit/>
          </a:bodyPr>
          <a:lstStyle/>
          <a:p>
            <a:pPr lvl="0"/>
            <a:endParaRPr lang="en-US" noProof="0"/>
          </a:p>
        </p:txBody>
      </p:sp>
      <p:sp>
        <p:nvSpPr>
          <p:cNvPr id="20" name="Picture Placeholder 19"/>
          <p:cNvSpPr>
            <a:spLocks noGrp="1"/>
          </p:cNvSpPr>
          <p:nvPr>
            <p:ph type="pic" sz="quarter" idx="11"/>
          </p:nvPr>
        </p:nvSpPr>
        <p:spPr>
          <a:xfrm>
            <a:off x="3678219" y="2877670"/>
            <a:ext cx="1119688" cy="1119688"/>
          </a:xfrm>
          <a:custGeom>
            <a:avLst/>
            <a:gdLst>
              <a:gd name="connsiteX0" fmla="*/ 559844 w 1119688"/>
              <a:gd name="connsiteY0" fmla="*/ 0 h 1119688"/>
              <a:gd name="connsiteX1" fmla="*/ 1119688 w 1119688"/>
              <a:gd name="connsiteY1" fmla="*/ 559844 h 1119688"/>
              <a:gd name="connsiteX2" fmla="*/ 559844 w 1119688"/>
              <a:gd name="connsiteY2" fmla="*/ 1119688 h 1119688"/>
              <a:gd name="connsiteX3" fmla="*/ 0 w 1119688"/>
              <a:gd name="connsiteY3" fmla="*/ 559844 h 1119688"/>
              <a:gd name="connsiteX4" fmla="*/ 559844 w 1119688"/>
              <a:gd name="connsiteY4" fmla="*/ 0 h 1119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88" h="1119688">
                <a:moveTo>
                  <a:pt x="559844" y="0"/>
                </a:moveTo>
                <a:cubicBezTo>
                  <a:pt x="869037" y="0"/>
                  <a:pt x="1119688" y="250651"/>
                  <a:pt x="1119688" y="559844"/>
                </a:cubicBezTo>
                <a:cubicBezTo>
                  <a:pt x="1119688" y="869037"/>
                  <a:pt x="869037" y="1119688"/>
                  <a:pt x="559844" y="1119688"/>
                </a:cubicBezTo>
                <a:cubicBezTo>
                  <a:pt x="250651" y="1119688"/>
                  <a:pt x="0" y="869037"/>
                  <a:pt x="0" y="559844"/>
                </a:cubicBezTo>
                <a:cubicBezTo>
                  <a:pt x="0" y="250651"/>
                  <a:pt x="250651" y="0"/>
                  <a:pt x="55984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825076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5705914" y="2800934"/>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3"/>
          </p:nvPr>
        </p:nvSpPr>
        <p:spPr>
          <a:xfrm>
            <a:off x="5705914" y="4406651"/>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5"/>
          </p:nvPr>
        </p:nvSpPr>
        <p:spPr>
          <a:xfrm>
            <a:off x="8136491" y="2928620"/>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28" name="Picture Placeholder 27"/>
          <p:cNvSpPr>
            <a:spLocks noGrp="1"/>
          </p:cNvSpPr>
          <p:nvPr>
            <p:ph type="pic" sz="quarter" idx="16"/>
          </p:nvPr>
        </p:nvSpPr>
        <p:spPr>
          <a:xfrm>
            <a:off x="8136491" y="4534338"/>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4" name="Picture Placeholder 33"/>
          <p:cNvSpPr>
            <a:spLocks noGrp="1"/>
          </p:cNvSpPr>
          <p:nvPr>
            <p:ph type="pic" sz="quarter" idx="18"/>
          </p:nvPr>
        </p:nvSpPr>
        <p:spPr>
          <a:xfrm>
            <a:off x="10464893" y="1897654"/>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9"/>
          </p:nvPr>
        </p:nvSpPr>
        <p:spPr>
          <a:xfrm>
            <a:off x="10462531" y="4107540"/>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
        <p:nvSpPr>
          <p:cNvPr id="36" name="Picture Placeholder 35"/>
          <p:cNvSpPr>
            <a:spLocks noGrp="1"/>
          </p:cNvSpPr>
          <p:nvPr>
            <p:ph type="pic" sz="quarter" idx="20"/>
          </p:nvPr>
        </p:nvSpPr>
        <p:spPr>
          <a:xfrm>
            <a:off x="10460169" y="5081203"/>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dirty="0"/>
          </a:p>
        </p:txBody>
      </p:sp>
      <p:sp>
        <p:nvSpPr>
          <p:cNvPr id="18" name="Picture Placeholder 17"/>
          <p:cNvSpPr>
            <a:spLocks noGrp="1"/>
          </p:cNvSpPr>
          <p:nvPr>
            <p:ph type="pic" sz="quarter" idx="10"/>
          </p:nvPr>
        </p:nvSpPr>
        <p:spPr>
          <a:xfrm>
            <a:off x="3052482" y="2446828"/>
            <a:ext cx="1788460" cy="1788460"/>
          </a:xfrm>
          <a:custGeom>
            <a:avLst/>
            <a:gdLst>
              <a:gd name="connsiteX0" fmla="*/ 894230 w 1788460"/>
              <a:gd name="connsiteY0" fmla="*/ 0 h 1788460"/>
              <a:gd name="connsiteX1" fmla="*/ 1788460 w 1788460"/>
              <a:gd name="connsiteY1" fmla="*/ 894230 h 1788460"/>
              <a:gd name="connsiteX2" fmla="*/ 894230 w 1788460"/>
              <a:gd name="connsiteY2" fmla="*/ 1788460 h 1788460"/>
              <a:gd name="connsiteX3" fmla="*/ 0 w 1788460"/>
              <a:gd name="connsiteY3" fmla="*/ 894230 h 1788460"/>
              <a:gd name="connsiteX4" fmla="*/ 894230 w 1788460"/>
              <a:gd name="connsiteY4" fmla="*/ 0 h 1788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60" h="1788460">
                <a:moveTo>
                  <a:pt x="894230" y="0"/>
                </a:moveTo>
                <a:cubicBezTo>
                  <a:pt x="1388100" y="0"/>
                  <a:pt x="1788460" y="400360"/>
                  <a:pt x="1788460" y="894230"/>
                </a:cubicBezTo>
                <a:cubicBezTo>
                  <a:pt x="1788460" y="1388100"/>
                  <a:pt x="1388100" y="1788460"/>
                  <a:pt x="894230" y="1788460"/>
                </a:cubicBezTo>
                <a:cubicBezTo>
                  <a:pt x="400360" y="1788460"/>
                  <a:pt x="0" y="1388100"/>
                  <a:pt x="0" y="894230"/>
                </a:cubicBezTo>
                <a:cubicBezTo>
                  <a:pt x="0" y="400360"/>
                  <a:pt x="400360" y="0"/>
                  <a:pt x="894230"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5705915" y="1189528"/>
            <a:ext cx="1080248" cy="1080248"/>
          </a:xfrm>
          <a:custGeom>
            <a:avLst/>
            <a:gdLst>
              <a:gd name="connsiteX0" fmla="*/ 540124 w 1080248"/>
              <a:gd name="connsiteY0" fmla="*/ 0 h 1080248"/>
              <a:gd name="connsiteX1" fmla="*/ 1080248 w 1080248"/>
              <a:gd name="connsiteY1" fmla="*/ 540124 h 1080248"/>
              <a:gd name="connsiteX2" fmla="*/ 540124 w 1080248"/>
              <a:gd name="connsiteY2" fmla="*/ 1080248 h 1080248"/>
              <a:gd name="connsiteX3" fmla="*/ 0 w 1080248"/>
              <a:gd name="connsiteY3" fmla="*/ 540124 h 1080248"/>
              <a:gd name="connsiteX4" fmla="*/ 540124 w 1080248"/>
              <a:gd name="connsiteY4" fmla="*/ 0 h 108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248" h="1080248">
                <a:moveTo>
                  <a:pt x="540124" y="0"/>
                </a:moveTo>
                <a:cubicBezTo>
                  <a:pt x="838426" y="0"/>
                  <a:pt x="1080248" y="241822"/>
                  <a:pt x="1080248" y="540124"/>
                </a:cubicBezTo>
                <a:cubicBezTo>
                  <a:pt x="1080248" y="838426"/>
                  <a:pt x="838426" y="1080248"/>
                  <a:pt x="540124" y="1080248"/>
                </a:cubicBezTo>
                <a:cubicBezTo>
                  <a:pt x="241822" y="1080248"/>
                  <a:pt x="0" y="838426"/>
                  <a:pt x="0" y="540124"/>
                </a:cubicBezTo>
                <a:cubicBezTo>
                  <a:pt x="0" y="241822"/>
                  <a:pt x="241822" y="0"/>
                  <a:pt x="540124"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4"/>
          </p:nvPr>
        </p:nvSpPr>
        <p:spPr>
          <a:xfrm>
            <a:off x="8136492" y="1317215"/>
            <a:ext cx="824874" cy="824874"/>
          </a:xfrm>
          <a:custGeom>
            <a:avLst/>
            <a:gdLst>
              <a:gd name="connsiteX0" fmla="*/ 412437 w 824874"/>
              <a:gd name="connsiteY0" fmla="*/ 0 h 824874"/>
              <a:gd name="connsiteX1" fmla="*/ 824874 w 824874"/>
              <a:gd name="connsiteY1" fmla="*/ 412437 h 824874"/>
              <a:gd name="connsiteX2" fmla="*/ 412437 w 824874"/>
              <a:gd name="connsiteY2" fmla="*/ 824874 h 824874"/>
              <a:gd name="connsiteX3" fmla="*/ 0 w 824874"/>
              <a:gd name="connsiteY3" fmla="*/ 412437 h 824874"/>
              <a:gd name="connsiteX4" fmla="*/ 412437 w 824874"/>
              <a:gd name="connsiteY4" fmla="*/ 0 h 82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874" h="824874">
                <a:moveTo>
                  <a:pt x="412437" y="0"/>
                </a:moveTo>
                <a:cubicBezTo>
                  <a:pt x="640220" y="0"/>
                  <a:pt x="824874" y="184654"/>
                  <a:pt x="824874" y="412437"/>
                </a:cubicBezTo>
                <a:cubicBezTo>
                  <a:pt x="824874" y="640220"/>
                  <a:pt x="640220" y="824874"/>
                  <a:pt x="412437" y="824874"/>
                </a:cubicBezTo>
                <a:cubicBezTo>
                  <a:pt x="184654" y="824874"/>
                  <a:pt x="0" y="640220"/>
                  <a:pt x="0" y="412437"/>
                </a:cubicBezTo>
                <a:cubicBezTo>
                  <a:pt x="0" y="184654"/>
                  <a:pt x="184654" y="0"/>
                  <a:pt x="412437" y="0"/>
                </a:cubicBezTo>
                <a:close/>
              </a:path>
            </a:pathLst>
          </a:custGeom>
        </p:spPr>
        <p:txBody>
          <a:bodyPr rtlCol="0">
            <a:noAutofit/>
          </a:bodyPr>
          <a:lstStyle/>
          <a:p>
            <a:pPr lvl="0"/>
            <a:endParaRPr lang="en-US" noProof="0"/>
          </a:p>
        </p:txBody>
      </p:sp>
      <p:sp>
        <p:nvSpPr>
          <p:cNvPr id="33" name="Picture Placeholder 32"/>
          <p:cNvSpPr>
            <a:spLocks noGrp="1"/>
          </p:cNvSpPr>
          <p:nvPr>
            <p:ph type="pic" sz="quarter" idx="17"/>
          </p:nvPr>
        </p:nvSpPr>
        <p:spPr>
          <a:xfrm>
            <a:off x="10467255" y="923991"/>
            <a:ext cx="691442" cy="691442"/>
          </a:xfrm>
          <a:custGeom>
            <a:avLst/>
            <a:gdLst>
              <a:gd name="connsiteX0" fmla="*/ 345721 w 691442"/>
              <a:gd name="connsiteY0" fmla="*/ 0 h 691442"/>
              <a:gd name="connsiteX1" fmla="*/ 691442 w 691442"/>
              <a:gd name="connsiteY1" fmla="*/ 345721 h 691442"/>
              <a:gd name="connsiteX2" fmla="*/ 345721 w 691442"/>
              <a:gd name="connsiteY2" fmla="*/ 691442 h 691442"/>
              <a:gd name="connsiteX3" fmla="*/ 0 w 691442"/>
              <a:gd name="connsiteY3" fmla="*/ 345721 h 691442"/>
              <a:gd name="connsiteX4" fmla="*/ 345721 w 691442"/>
              <a:gd name="connsiteY4" fmla="*/ 0 h 69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42" h="691442">
                <a:moveTo>
                  <a:pt x="345721" y="0"/>
                </a:moveTo>
                <a:cubicBezTo>
                  <a:pt x="536657" y="0"/>
                  <a:pt x="691442" y="154785"/>
                  <a:pt x="691442" y="345721"/>
                </a:cubicBezTo>
                <a:cubicBezTo>
                  <a:pt x="691442" y="536657"/>
                  <a:pt x="536657" y="691442"/>
                  <a:pt x="345721" y="691442"/>
                </a:cubicBezTo>
                <a:cubicBezTo>
                  <a:pt x="154785" y="691442"/>
                  <a:pt x="0" y="536657"/>
                  <a:pt x="0" y="345721"/>
                </a:cubicBezTo>
                <a:cubicBezTo>
                  <a:pt x="0" y="154785"/>
                  <a:pt x="154785" y="0"/>
                  <a:pt x="345721"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63959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6581731"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8" name="Picture Placeholder 17"/>
          <p:cNvSpPr>
            <a:spLocks noGrp="1"/>
          </p:cNvSpPr>
          <p:nvPr>
            <p:ph type="pic" sz="quarter" idx="12"/>
          </p:nvPr>
        </p:nvSpPr>
        <p:spPr>
          <a:xfrm>
            <a:off x="8622082"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3"/>
          </p:nvPr>
        </p:nvSpPr>
        <p:spPr>
          <a:xfrm>
            <a:off x="2535824"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2" name="Picture Placeholder 21"/>
          <p:cNvSpPr>
            <a:spLocks noGrp="1"/>
          </p:cNvSpPr>
          <p:nvPr>
            <p:ph type="pic" sz="quarter" idx="14"/>
          </p:nvPr>
        </p:nvSpPr>
        <p:spPr>
          <a:xfrm>
            <a:off x="4576175" y="3460312"/>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5"/>
          </p:nvPr>
        </p:nvSpPr>
        <p:spPr>
          <a:xfrm>
            <a:off x="1515648"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4" name="Picture Placeholder 23"/>
          <p:cNvSpPr>
            <a:spLocks noGrp="1"/>
          </p:cNvSpPr>
          <p:nvPr>
            <p:ph type="pic" sz="quarter" idx="16"/>
          </p:nvPr>
        </p:nvSpPr>
        <p:spPr>
          <a:xfrm>
            <a:off x="355599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5" name="Picture Placeholder 24"/>
          <p:cNvSpPr>
            <a:spLocks noGrp="1"/>
          </p:cNvSpPr>
          <p:nvPr>
            <p:ph type="pic" sz="quarter" idx="17"/>
          </p:nvPr>
        </p:nvSpPr>
        <p:spPr>
          <a:xfrm>
            <a:off x="7581029"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8"/>
          </p:nvPr>
        </p:nvSpPr>
        <p:spPr>
          <a:xfrm>
            <a:off x="9621380" y="4954038"/>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27" name="Picture Placeholder 26"/>
          <p:cNvSpPr>
            <a:spLocks noGrp="1"/>
          </p:cNvSpPr>
          <p:nvPr>
            <p:ph type="pic" sz="quarter" idx="19"/>
          </p:nvPr>
        </p:nvSpPr>
        <p:spPr>
          <a:xfrm>
            <a:off x="5561555" y="4954037"/>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
        <p:nvSpPr>
          <p:cNvPr id="16" name="Picture Placeholder 15"/>
          <p:cNvSpPr>
            <a:spLocks noGrp="1"/>
          </p:cNvSpPr>
          <p:nvPr>
            <p:ph type="pic" sz="quarter" idx="10"/>
          </p:nvPr>
        </p:nvSpPr>
        <p:spPr>
          <a:xfrm>
            <a:off x="5582432" y="1966586"/>
            <a:ext cx="1027135" cy="1027135"/>
          </a:xfrm>
          <a:custGeom>
            <a:avLst/>
            <a:gdLst>
              <a:gd name="connsiteX0" fmla="*/ 171193 w 1027135"/>
              <a:gd name="connsiteY0" fmla="*/ 0 h 1027135"/>
              <a:gd name="connsiteX1" fmla="*/ 855942 w 1027135"/>
              <a:gd name="connsiteY1" fmla="*/ 0 h 1027135"/>
              <a:gd name="connsiteX2" fmla="*/ 1027135 w 1027135"/>
              <a:gd name="connsiteY2" fmla="*/ 171193 h 1027135"/>
              <a:gd name="connsiteX3" fmla="*/ 1027135 w 1027135"/>
              <a:gd name="connsiteY3" fmla="*/ 855942 h 1027135"/>
              <a:gd name="connsiteX4" fmla="*/ 855942 w 1027135"/>
              <a:gd name="connsiteY4" fmla="*/ 1027135 h 1027135"/>
              <a:gd name="connsiteX5" fmla="*/ 171193 w 1027135"/>
              <a:gd name="connsiteY5" fmla="*/ 1027135 h 1027135"/>
              <a:gd name="connsiteX6" fmla="*/ 0 w 1027135"/>
              <a:gd name="connsiteY6" fmla="*/ 855942 h 1027135"/>
              <a:gd name="connsiteX7" fmla="*/ 0 w 1027135"/>
              <a:gd name="connsiteY7" fmla="*/ 171193 h 1027135"/>
              <a:gd name="connsiteX8" fmla="*/ 171193 w 1027135"/>
              <a:gd name="connsiteY8" fmla="*/ 0 h 10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135" h="1027135">
                <a:moveTo>
                  <a:pt x="171193" y="0"/>
                </a:moveTo>
                <a:lnTo>
                  <a:pt x="855942" y="0"/>
                </a:lnTo>
                <a:cubicBezTo>
                  <a:pt x="950489" y="0"/>
                  <a:pt x="1027135" y="76646"/>
                  <a:pt x="1027135" y="171193"/>
                </a:cubicBezTo>
                <a:lnTo>
                  <a:pt x="1027135" y="855942"/>
                </a:lnTo>
                <a:cubicBezTo>
                  <a:pt x="1027135" y="950489"/>
                  <a:pt x="950489" y="1027135"/>
                  <a:pt x="855942" y="1027135"/>
                </a:cubicBezTo>
                <a:lnTo>
                  <a:pt x="171193" y="1027135"/>
                </a:lnTo>
                <a:cubicBezTo>
                  <a:pt x="76646" y="1027135"/>
                  <a:pt x="0" y="950489"/>
                  <a:pt x="0" y="855942"/>
                </a:cubicBezTo>
                <a:lnTo>
                  <a:pt x="0" y="171193"/>
                </a:lnTo>
                <a:cubicBezTo>
                  <a:pt x="0" y="76646"/>
                  <a:pt x="76646" y="0"/>
                  <a:pt x="171193"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6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9_Title Slide">
    <p:spTree>
      <p:nvGrpSpPr>
        <p:cNvPr id="1" name=""/>
        <p:cNvGrpSpPr/>
        <p:nvPr/>
      </p:nvGrpSpPr>
      <p:grpSpPr>
        <a:xfrm>
          <a:off x="0" y="0"/>
          <a:ext cx="0" cy="0"/>
          <a:chOff x="0" y="0"/>
          <a:chExt cx="0" cy="0"/>
        </a:xfrm>
      </p:grpSpPr>
      <p:sp>
        <p:nvSpPr>
          <p:cNvPr id="28" name="Picture Placeholder 27"/>
          <p:cNvSpPr>
            <a:spLocks noGrp="1"/>
          </p:cNvSpPr>
          <p:nvPr>
            <p:ph type="pic" sz="quarter" idx="10"/>
          </p:nvPr>
        </p:nvSpPr>
        <p:spPr>
          <a:xfrm>
            <a:off x="5583935" y="1584427"/>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30" name="Picture Placeholder 29"/>
          <p:cNvSpPr>
            <a:spLocks noGrp="1"/>
          </p:cNvSpPr>
          <p:nvPr>
            <p:ph type="pic" sz="quarter" idx="11"/>
          </p:nvPr>
        </p:nvSpPr>
        <p:spPr>
          <a:xfrm>
            <a:off x="2871558"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6" name="Picture Placeholder 45"/>
          <p:cNvSpPr>
            <a:spLocks noGrp="1"/>
          </p:cNvSpPr>
          <p:nvPr>
            <p:ph type="pic" sz="quarter" idx="12"/>
          </p:nvPr>
        </p:nvSpPr>
        <p:spPr>
          <a:xfrm>
            <a:off x="4679810"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1" name="Picture Placeholder 50"/>
          <p:cNvSpPr>
            <a:spLocks noGrp="1"/>
          </p:cNvSpPr>
          <p:nvPr>
            <p:ph type="pic" sz="quarter" idx="13"/>
          </p:nvPr>
        </p:nvSpPr>
        <p:spPr>
          <a:xfrm>
            <a:off x="6488062"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50" name="Picture Placeholder 49"/>
          <p:cNvSpPr>
            <a:spLocks noGrp="1"/>
          </p:cNvSpPr>
          <p:nvPr>
            <p:ph type="pic" sz="quarter" idx="14"/>
          </p:nvPr>
        </p:nvSpPr>
        <p:spPr>
          <a:xfrm>
            <a:off x="8296314" y="3031929"/>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8" name="Picture Placeholder 47"/>
          <p:cNvSpPr>
            <a:spLocks noGrp="1"/>
          </p:cNvSpPr>
          <p:nvPr>
            <p:ph type="pic" sz="quarter" idx="15"/>
          </p:nvPr>
        </p:nvSpPr>
        <p:spPr>
          <a:xfrm>
            <a:off x="8296314"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9" name="Picture Placeholder 48"/>
          <p:cNvSpPr>
            <a:spLocks noGrp="1"/>
          </p:cNvSpPr>
          <p:nvPr>
            <p:ph type="pic" sz="quarter" idx="16"/>
          </p:nvPr>
        </p:nvSpPr>
        <p:spPr>
          <a:xfrm>
            <a:off x="1010456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7" name="Picture Placeholder 46"/>
          <p:cNvSpPr>
            <a:spLocks noGrp="1"/>
          </p:cNvSpPr>
          <p:nvPr>
            <p:ph type="pic" sz="quarter" idx="17"/>
          </p:nvPr>
        </p:nvSpPr>
        <p:spPr>
          <a:xfrm>
            <a:off x="6488062"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5" name="Picture Placeholder 44"/>
          <p:cNvSpPr>
            <a:spLocks noGrp="1"/>
          </p:cNvSpPr>
          <p:nvPr>
            <p:ph type="pic" sz="quarter" idx="18"/>
          </p:nvPr>
        </p:nvSpPr>
        <p:spPr>
          <a:xfrm>
            <a:off x="4679810"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4" name="Picture Placeholder 43"/>
          <p:cNvSpPr>
            <a:spLocks noGrp="1"/>
          </p:cNvSpPr>
          <p:nvPr>
            <p:ph type="pic" sz="quarter" idx="19"/>
          </p:nvPr>
        </p:nvSpPr>
        <p:spPr>
          <a:xfrm>
            <a:off x="2871558"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
        <p:nvSpPr>
          <p:cNvPr id="43" name="Picture Placeholder 42"/>
          <p:cNvSpPr>
            <a:spLocks noGrp="1"/>
          </p:cNvSpPr>
          <p:nvPr>
            <p:ph type="pic" sz="quarter" idx="20"/>
          </p:nvPr>
        </p:nvSpPr>
        <p:spPr>
          <a:xfrm>
            <a:off x="1063306" y="4479432"/>
            <a:ext cx="1024128" cy="1024128"/>
          </a:xfrm>
          <a:custGeom>
            <a:avLst/>
            <a:gdLst>
              <a:gd name="connsiteX0" fmla="*/ 512064 w 1024128"/>
              <a:gd name="connsiteY0" fmla="*/ 0 h 1024128"/>
              <a:gd name="connsiteX1" fmla="*/ 1024128 w 1024128"/>
              <a:gd name="connsiteY1" fmla="*/ 512064 h 1024128"/>
              <a:gd name="connsiteX2" fmla="*/ 512064 w 1024128"/>
              <a:gd name="connsiteY2" fmla="*/ 1024128 h 1024128"/>
              <a:gd name="connsiteX3" fmla="*/ 0 w 1024128"/>
              <a:gd name="connsiteY3" fmla="*/ 512064 h 1024128"/>
              <a:gd name="connsiteX4" fmla="*/ 512064 w 1024128"/>
              <a:gd name="connsiteY4" fmla="*/ 0 h 102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 h="1024128">
                <a:moveTo>
                  <a:pt x="512064" y="0"/>
                </a:moveTo>
                <a:cubicBezTo>
                  <a:pt x="794869" y="0"/>
                  <a:pt x="1024128" y="229259"/>
                  <a:pt x="1024128" y="512064"/>
                </a:cubicBezTo>
                <a:cubicBezTo>
                  <a:pt x="1024128" y="794869"/>
                  <a:pt x="794869" y="1024128"/>
                  <a:pt x="512064" y="1024128"/>
                </a:cubicBezTo>
                <a:cubicBezTo>
                  <a:pt x="229259" y="1024128"/>
                  <a:pt x="0" y="794869"/>
                  <a:pt x="0" y="512064"/>
                </a:cubicBezTo>
                <a:cubicBezTo>
                  <a:pt x="0" y="229259"/>
                  <a:pt x="229259" y="0"/>
                  <a:pt x="512064" y="0"/>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10460974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0_Title Slide">
    <p:spTree>
      <p:nvGrpSpPr>
        <p:cNvPr id="1" name=""/>
        <p:cNvGrpSpPr/>
        <p:nvPr/>
      </p:nvGrpSpPr>
      <p:grpSpPr>
        <a:xfrm>
          <a:off x="0" y="0"/>
          <a:ext cx="0" cy="0"/>
          <a:chOff x="0" y="0"/>
          <a:chExt cx="0" cy="0"/>
        </a:xfrm>
      </p:grpSpPr>
      <p:sp>
        <p:nvSpPr>
          <p:cNvPr id="27" name="Picture Placeholder 26"/>
          <p:cNvSpPr>
            <a:spLocks noGrp="1"/>
          </p:cNvSpPr>
          <p:nvPr>
            <p:ph type="pic" sz="quarter" idx="10"/>
          </p:nvPr>
        </p:nvSpPr>
        <p:spPr>
          <a:xfrm>
            <a:off x="843330" y="1902443"/>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1" name="Picture Placeholder 30"/>
          <p:cNvSpPr>
            <a:spLocks noGrp="1"/>
          </p:cNvSpPr>
          <p:nvPr>
            <p:ph type="pic" sz="quarter" idx="11"/>
          </p:nvPr>
        </p:nvSpPr>
        <p:spPr>
          <a:xfrm>
            <a:off x="3517458"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3" name="Picture Placeholder 32"/>
          <p:cNvSpPr>
            <a:spLocks noGrp="1"/>
          </p:cNvSpPr>
          <p:nvPr>
            <p:ph type="pic" sz="quarter" idx="12"/>
          </p:nvPr>
        </p:nvSpPr>
        <p:spPr>
          <a:xfrm>
            <a:off x="6191587"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6" name="Picture Placeholder 35"/>
          <p:cNvSpPr>
            <a:spLocks noGrp="1"/>
          </p:cNvSpPr>
          <p:nvPr>
            <p:ph type="pic" sz="quarter" idx="13"/>
          </p:nvPr>
        </p:nvSpPr>
        <p:spPr>
          <a:xfrm>
            <a:off x="8865716" y="1902442"/>
            <a:ext cx="1167400" cy="1167400"/>
          </a:xfrm>
          <a:custGeom>
            <a:avLst/>
            <a:gdLst>
              <a:gd name="connsiteX0" fmla="*/ 0 w 1167400"/>
              <a:gd name="connsiteY0" fmla="*/ 0 h 1167400"/>
              <a:gd name="connsiteX1" fmla="*/ 1167400 w 1167400"/>
              <a:gd name="connsiteY1" fmla="*/ 0 h 1167400"/>
              <a:gd name="connsiteX2" fmla="*/ 1167400 w 1167400"/>
              <a:gd name="connsiteY2" fmla="*/ 1167400 h 1167400"/>
              <a:gd name="connsiteX3" fmla="*/ 0 w 1167400"/>
              <a:gd name="connsiteY3" fmla="*/ 1167400 h 1167400"/>
            </a:gdLst>
            <a:ahLst/>
            <a:cxnLst>
              <a:cxn ang="0">
                <a:pos x="connsiteX0" y="connsiteY0"/>
              </a:cxn>
              <a:cxn ang="0">
                <a:pos x="connsiteX1" y="connsiteY1"/>
              </a:cxn>
              <a:cxn ang="0">
                <a:pos x="connsiteX2" y="connsiteY2"/>
              </a:cxn>
              <a:cxn ang="0">
                <a:pos x="connsiteX3" y="connsiteY3"/>
              </a:cxn>
            </a:cxnLst>
            <a:rect l="l" t="t" r="r" b="b"/>
            <a:pathLst>
              <a:path w="1167400" h="1167400">
                <a:moveTo>
                  <a:pt x="0" y="0"/>
                </a:moveTo>
                <a:lnTo>
                  <a:pt x="1167400" y="0"/>
                </a:lnTo>
                <a:lnTo>
                  <a:pt x="1167400" y="1167400"/>
                </a:lnTo>
                <a:lnTo>
                  <a:pt x="0" y="1167400"/>
                </a:lnTo>
                <a:close/>
              </a:path>
            </a:pathLst>
          </a:custGeom>
        </p:spPr>
        <p:txBody>
          <a:bodyPr rtlCol="0">
            <a:noAutofit/>
          </a:bodyPr>
          <a:lstStyle/>
          <a:p>
            <a:pPr lvl="0"/>
            <a:endParaRPr lang="en-US" noProof="0"/>
          </a:p>
        </p:txBody>
      </p:sp>
      <p:sp>
        <p:nvSpPr>
          <p:cNvPr id="39" name="Picture Placeholder 38"/>
          <p:cNvSpPr>
            <a:spLocks noGrp="1"/>
          </p:cNvSpPr>
          <p:nvPr>
            <p:ph type="pic" sz="quarter" idx="14"/>
          </p:nvPr>
        </p:nvSpPr>
        <p:spPr>
          <a:xfrm>
            <a:off x="843329"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42" name="Picture Placeholder 41"/>
          <p:cNvSpPr>
            <a:spLocks noGrp="1"/>
          </p:cNvSpPr>
          <p:nvPr>
            <p:ph type="pic" sz="quarter" idx="15"/>
          </p:nvPr>
        </p:nvSpPr>
        <p:spPr>
          <a:xfrm>
            <a:off x="843329"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2" name="Picture Placeholder 51"/>
          <p:cNvSpPr>
            <a:spLocks noGrp="1"/>
          </p:cNvSpPr>
          <p:nvPr>
            <p:ph type="pic" sz="quarter" idx="16"/>
          </p:nvPr>
        </p:nvSpPr>
        <p:spPr>
          <a:xfrm>
            <a:off x="3517458"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3" name="Picture Placeholder 52"/>
          <p:cNvSpPr>
            <a:spLocks noGrp="1"/>
          </p:cNvSpPr>
          <p:nvPr>
            <p:ph type="pic" sz="quarter" idx="17"/>
          </p:nvPr>
        </p:nvSpPr>
        <p:spPr>
          <a:xfrm>
            <a:off x="3517458"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4" name="Picture Placeholder 53"/>
          <p:cNvSpPr>
            <a:spLocks noGrp="1"/>
          </p:cNvSpPr>
          <p:nvPr>
            <p:ph type="pic" sz="quarter" idx="18"/>
          </p:nvPr>
        </p:nvSpPr>
        <p:spPr>
          <a:xfrm>
            <a:off x="6191586"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5" name="Picture Placeholder 54"/>
          <p:cNvSpPr>
            <a:spLocks noGrp="1"/>
          </p:cNvSpPr>
          <p:nvPr>
            <p:ph type="pic" sz="quarter" idx="19"/>
          </p:nvPr>
        </p:nvSpPr>
        <p:spPr>
          <a:xfrm>
            <a:off x="6191586"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57" name="Picture Placeholder 56"/>
          <p:cNvSpPr>
            <a:spLocks noGrp="1"/>
          </p:cNvSpPr>
          <p:nvPr>
            <p:ph type="pic" sz="quarter" idx="20"/>
          </p:nvPr>
        </p:nvSpPr>
        <p:spPr>
          <a:xfrm>
            <a:off x="8865714" y="3367371"/>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
        <p:nvSpPr>
          <p:cNvPr id="60" name="Picture Placeholder 59"/>
          <p:cNvSpPr>
            <a:spLocks noGrp="1"/>
          </p:cNvSpPr>
          <p:nvPr>
            <p:ph type="pic" sz="quarter" idx="21"/>
          </p:nvPr>
        </p:nvSpPr>
        <p:spPr>
          <a:xfrm>
            <a:off x="8865714" y="4590874"/>
            <a:ext cx="911335" cy="911335"/>
          </a:xfrm>
          <a:custGeom>
            <a:avLst/>
            <a:gdLst>
              <a:gd name="connsiteX0" fmla="*/ 0 w 911335"/>
              <a:gd name="connsiteY0" fmla="*/ 0 h 911335"/>
              <a:gd name="connsiteX1" fmla="*/ 911335 w 911335"/>
              <a:gd name="connsiteY1" fmla="*/ 0 h 911335"/>
              <a:gd name="connsiteX2" fmla="*/ 911335 w 911335"/>
              <a:gd name="connsiteY2" fmla="*/ 911335 h 911335"/>
              <a:gd name="connsiteX3" fmla="*/ 0 w 911335"/>
              <a:gd name="connsiteY3" fmla="*/ 911335 h 911335"/>
            </a:gdLst>
            <a:ahLst/>
            <a:cxnLst>
              <a:cxn ang="0">
                <a:pos x="connsiteX0" y="connsiteY0"/>
              </a:cxn>
              <a:cxn ang="0">
                <a:pos x="connsiteX1" y="connsiteY1"/>
              </a:cxn>
              <a:cxn ang="0">
                <a:pos x="connsiteX2" y="connsiteY2"/>
              </a:cxn>
              <a:cxn ang="0">
                <a:pos x="connsiteX3" y="connsiteY3"/>
              </a:cxn>
            </a:cxnLst>
            <a:rect l="l" t="t" r="r" b="b"/>
            <a:pathLst>
              <a:path w="911335" h="911335">
                <a:moveTo>
                  <a:pt x="0" y="0"/>
                </a:moveTo>
                <a:lnTo>
                  <a:pt x="911335" y="0"/>
                </a:lnTo>
                <a:lnTo>
                  <a:pt x="911335" y="911335"/>
                </a:lnTo>
                <a:lnTo>
                  <a:pt x="0" y="911335"/>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4043922144"/>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3064596" y="2271007"/>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
        <p:nvSpPr>
          <p:cNvPr id="22" name="Picture Placeholder 21"/>
          <p:cNvSpPr>
            <a:spLocks noGrp="1"/>
          </p:cNvSpPr>
          <p:nvPr>
            <p:ph type="pic" sz="quarter" idx="11"/>
          </p:nvPr>
        </p:nvSpPr>
        <p:spPr>
          <a:xfrm>
            <a:off x="1739735"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5" name="Picture Placeholder 24"/>
          <p:cNvSpPr>
            <a:spLocks noGrp="1"/>
          </p:cNvSpPr>
          <p:nvPr>
            <p:ph type="pic" sz="quarter" idx="12"/>
          </p:nvPr>
        </p:nvSpPr>
        <p:spPr>
          <a:xfrm>
            <a:off x="4658781" y="3683486"/>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8" name="Picture Placeholder 27"/>
          <p:cNvSpPr>
            <a:spLocks noGrp="1"/>
          </p:cNvSpPr>
          <p:nvPr>
            <p:ph type="pic" sz="quarter" idx="13"/>
          </p:nvPr>
        </p:nvSpPr>
        <p:spPr>
          <a:xfrm>
            <a:off x="1059796"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2443129" y="494957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0" name="Picture Placeholder 29"/>
          <p:cNvSpPr>
            <a:spLocks noGrp="1"/>
          </p:cNvSpPr>
          <p:nvPr>
            <p:ph type="pic" sz="quarter" idx="15"/>
          </p:nvPr>
        </p:nvSpPr>
        <p:spPr>
          <a:xfrm>
            <a:off x="3980220"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1" name="Picture Placeholder 30"/>
          <p:cNvSpPr>
            <a:spLocks noGrp="1"/>
          </p:cNvSpPr>
          <p:nvPr>
            <p:ph type="pic" sz="quarter" idx="16"/>
          </p:nvPr>
        </p:nvSpPr>
        <p:spPr>
          <a:xfrm>
            <a:off x="5363553"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2" name="Picture Placeholder 31"/>
          <p:cNvSpPr>
            <a:spLocks noGrp="1"/>
          </p:cNvSpPr>
          <p:nvPr>
            <p:ph type="pic" sz="quarter" idx="17"/>
          </p:nvPr>
        </p:nvSpPr>
        <p:spPr>
          <a:xfrm>
            <a:off x="7380513" y="370153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3" name="Picture Placeholder 32"/>
          <p:cNvSpPr>
            <a:spLocks noGrp="1"/>
          </p:cNvSpPr>
          <p:nvPr>
            <p:ph type="pic" sz="quarter" idx="18"/>
          </p:nvPr>
        </p:nvSpPr>
        <p:spPr>
          <a:xfrm>
            <a:off x="8851528" y="3676481"/>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4" name="Picture Placeholder 33"/>
          <p:cNvSpPr>
            <a:spLocks noGrp="1"/>
          </p:cNvSpPr>
          <p:nvPr>
            <p:ph type="pic" sz="quarter" idx="19"/>
          </p:nvPr>
        </p:nvSpPr>
        <p:spPr>
          <a:xfrm>
            <a:off x="10310515" y="3660655"/>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5" name="Picture Placeholder 34"/>
          <p:cNvSpPr>
            <a:spLocks noGrp="1"/>
          </p:cNvSpPr>
          <p:nvPr>
            <p:ph type="pic" sz="quarter" idx="20"/>
          </p:nvPr>
        </p:nvSpPr>
        <p:spPr>
          <a:xfrm>
            <a:off x="9566506" y="4926748"/>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6" name="Picture Placeholder 35"/>
          <p:cNvSpPr>
            <a:spLocks noGrp="1"/>
          </p:cNvSpPr>
          <p:nvPr>
            <p:ph type="pic" sz="quarter" idx="21"/>
          </p:nvPr>
        </p:nvSpPr>
        <p:spPr>
          <a:xfrm>
            <a:off x="8194906" y="4938163"/>
            <a:ext cx="832645" cy="832645"/>
          </a:xfrm>
          <a:custGeom>
            <a:avLst/>
            <a:gdLst>
              <a:gd name="connsiteX0" fmla="*/ 0 w 832645"/>
              <a:gd name="connsiteY0" fmla="*/ 0 h 832645"/>
              <a:gd name="connsiteX1" fmla="*/ 832645 w 832645"/>
              <a:gd name="connsiteY1" fmla="*/ 0 h 832645"/>
              <a:gd name="connsiteX2" fmla="*/ 832645 w 832645"/>
              <a:gd name="connsiteY2" fmla="*/ 832645 h 832645"/>
              <a:gd name="connsiteX3" fmla="*/ 0 w 832645"/>
              <a:gd name="connsiteY3" fmla="*/ 832645 h 832645"/>
            </a:gdLst>
            <a:ahLst/>
            <a:cxnLst>
              <a:cxn ang="0">
                <a:pos x="connsiteX0" y="connsiteY0"/>
              </a:cxn>
              <a:cxn ang="0">
                <a:pos x="connsiteX1" y="connsiteY1"/>
              </a:cxn>
              <a:cxn ang="0">
                <a:pos x="connsiteX2" y="connsiteY2"/>
              </a:cxn>
              <a:cxn ang="0">
                <a:pos x="connsiteX3" y="connsiteY3"/>
              </a:cxn>
            </a:cxnLst>
            <a:rect l="l" t="t" r="r" b="b"/>
            <a:pathLst>
              <a:path w="832645" h="832645">
                <a:moveTo>
                  <a:pt x="0" y="0"/>
                </a:moveTo>
                <a:lnTo>
                  <a:pt x="832645" y="0"/>
                </a:lnTo>
                <a:lnTo>
                  <a:pt x="832645" y="832645"/>
                </a:lnTo>
                <a:lnTo>
                  <a:pt x="0" y="832645"/>
                </a:lnTo>
                <a:close/>
              </a:path>
            </a:pathLst>
          </a:custGeom>
        </p:spPr>
        <p:txBody>
          <a:bodyPr rtlCol="0">
            <a:noAutofit/>
          </a:bodyPr>
          <a:lstStyle/>
          <a:p>
            <a:pPr lvl="0"/>
            <a:endParaRPr lang="en-US" noProof="0"/>
          </a:p>
        </p:txBody>
      </p:sp>
      <p:sp>
        <p:nvSpPr>
          <p:cNvPr id="37" name="Picture Placeholder 36"/>
          <p:cNvSpPr>
            <a:spLocks noGrp="1"/>
          </p:cNvSpPr>
          <p:nvPr>
            <p:ph type="pic" sz="quarter" idx="22"/>
          </p:nvPr>
        </p:nvSpPr>
        <p:spPr>
          <a:xfrm>
            <a:off x="8716865" y="2248176"/>
            <a:ext cx="1101969" cy="1101969"/>
          </a:xfrm>
          <a:custGeom>
            <a:avLst/>
            <a:gdLst>
              <a:gd name="connsiteX0" fmla="*/ 0 w 1101969"/>
              <a:gd name="connsiteY0" fmla="*/ 0 h 1101969"/>
              <a:gd name="connsiteX1" fmla="*/ 1101969 w 1101969"/>
              <a:gd name="connsiteY1" fmla="*/ 0 h 1101969"/>
              <a:gd name="connsiteX2" fmla="*/ 1101969 w 1101969"/>
              <a:gd name="connsiteY2" fmla="*/ 1101969 h 1101969"/>
              <a:gd name="connsiteX3" fmla="*/ 0 w 1101969"/>
              <a:gd name="connsiteY3" fmla="*/ 1101969 h 1101969"/>
            </a:gdLst>
            <a:ahLst/>
            <a:cxnLst>
              <a:cxn ang="0">
                <a:pos x="connsiteX0" y="connsiteY0"/>
              </a:cxn>
              <a:cxn ang="0">
                <a:pos x="connsiteX1" y="connsiteY1"/>
              </a:cxn>
              <a:cxn ang="0">
                <a:pos x="connsiteX2" y="connsiteY2"/>
              </a:cxn>
              <a:cxn ang="0">
                <a:pos x="connsiteX3" y="connsiteY3"/>
              </a:cxn>
            </a:cxnLst>
            <a:rect l="l" t="t" r="r" b="b"/>
            <a:pathLst>
              <a:path w="1101969" h="1101969">
                <a:moveTo>
                  <a:pt x="0" y="0"/>
                </a:moveTo>
                <a:lnTo>
                  <a:pt x="1101969" y="0"/>
                </a:lnTo>
                <a:lnTo>
                  <a:pt x="1101969" y="1101969"/>
                </a:lnTo>
                <a:lnTo>
                  <a:pt x="0" y="110196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351743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456486" y="-1"/>
            <a:ext cx="5735514" cy="5735517"/>
          </a:xfrm>
          <a:custGeom>
            <a:avLst/>
            <a:gdLst>
              <a:gd name="connsiteX0" fmla="*/ 5735514 w 5735514"/>
              <a:gd name="connsiteY0" fmla="*/ 0 h 5735517"/>
              <a:gd name="connsiteX1" fmla="*/ 5735514 w 5735514"/>
              <a:gd name="connsiteY1" fmla="*/ 5735517 h 5735517"/>
              <a:gd name="connsiteX2" fmla="*/ 0 w 5735514"/>
              <a:gd name="connsiteY2" fmla="*/ 5101 h 5735517"/>
            </a:gdLst>
            <a:ahLst/>
            <a:cxnLst>
              <a:cxn ang="0">
                <a:pos x="connsiteX0" y="connsiteY0"/>
              </a:cxn>
              <a:cxn ang="0">
                <a:pos x="connsiteX1" y="connsiteY1"/>
              </a:cxn>
              <a:cxn ang="0">
                <a:pos x="connsiteX2" y="connsiteY2"/>
              </a:cxn>
            </a:cxnLst>
            <a:rect l="l" t="t" r="r" b="b"/>
            <a:pathLst>
              <a:path w="5735514" h="5735517">
                <a:moveTo>
                  <a:pt x="5735514" y="0"/>
                </a:moveTo>
                <a:lnTo>
                  <a:pt x="5735514" y="5735517"/>
                </a:lnTo>
                <a:cubicBezTo>
                  <a:pt x="2569867" y="5735517"/>
                  <a:pt x="2815" y="3170746"/>
                  <a:pt x="0" y="5101"/>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5500698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5553250" y="1239864"/>
            <a:ext cx="4215679" cy="5618136"/>
          </a:xfrm>
          <a:custGeom>
            <a:avLst/>
            <a:gdLst>
              <a:gd name="connsiteX0" fmla="*/ 0 w 2641783"/>
              <a:gd name="connsiteY0" fmla="*/ 0 h 3788229"/>
              <a:gd name="connsiteX1" fmla="*/ 2641783 w 2641783"/>
              <a:gd name="connsiteY1" fmla="*/ 0 h 3788229"/>
              <a:gd name="connsiteX2" fmla="*/ 2641783 w 2641783"/>
              <a:gd name="connsiteY2" fmla="*/ 3788229 h 3788229"/>
              <a:gd name="connsiteX3" fmla="*/ 0 w 2641783"/>
              <a:gd name="connsiteY3" fmla="*/ 3788229 h 3788229"/>
            </a:gdLst>
            <a:ahLst/>
            <a:cxnLst>
              <a:cxn ang="0">
                <a:pos x="connsiteX0" y="connsiteY0"/>
              </a:cxn>
              <a:cxn ang="0">
                <a:pos x="connsiteX1" y="connsiteY1"/>
              </a:cxn>
              <a:cxn ang="0">
                <a:pos x="connsiteX2" y="connsiteY2"/>
              </a:cxn>
              <a:cxn ang="0">
                <a:pos x="connsiteX3" y="connsiteY3"/>
              </a:cxn>
            </a:cxnLst>
            <a:rect l="l" t="t" r="r" b="b"/>
            <a:pathLst>
              <a:path w="2641783" h="3788229">
                <a:moveTo>
                  <a:pt x="0" y="0"/>
                </a:moveTo>
                <a:lnTo>
                  <a:pt x="2641783" y="0"/>
                </a:lnTo>
                <a:lnTo>
                  <a:pt x="2641783" y="3788229"/>
                </a:lnTo>
                <a:lnTo>
                  <a:pt x="0" y="3788229"/>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969735342"/>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1122486"/>
            <a:ext cx="5735517" cy="5735514"/>
          </a:xfrm>
          <a:custGeom>
            <a:avLst/>
            <a:gdLst>
              <a:gd name="connsiteX0" fmla="*/ 5101 w 5735517"/>
              <a:gd name="connsiteY0" fmla="*/ 0 h 5735514"/>
              <a:gd name="connsiteX1" fmla="*/ 5735517 w 5735517"/>
              <a:gd name="connsiteY1" fmla="*/ 5735514 h 5735514"/>
              <a:gd name="connsiteX2" fmla="*/ 0 w 5735517"/>
              <a:gd name="connsiteY2" fmla="*/ 5735514 h 5735514"/>
            </a:gdLst>
            <a:ahLst/>
            <a:cxnLst>
              <a:cxn ang="0">
                <a:pos x="connsiteX0" y="connsiteY0"/>
              </a:cxn>
              <a:cxn ang="0">
                <a:pos x="connsiteX1" y="connsiteY1"/>
              </a:cxn>
              <a:cxn ang="0">
                <a:pos x="connsiteX2" y="connsiteY2"/>
              </a:cxn>
            </a:cxnLst>
            <a:rect l="l" t="t" r="r" b="b"/>
            <a:pathLst>
              <a:path w="5735517" h="5735514">
                <a:moveTo>
                  <a:pt x="5101" y="0"/>
                </a:moveTo>
                <a:cubicBezTo>
                  <a:pt x="3170746" y="2815"/>
                  <a:pt x="5735517" y="2569867"/>
                  <a:pt x="5735517" y="5735514"/>
                </a:cubicBezTo>
                <a:lnTo>
                  <a:pt x="0" y="5735514"/>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7349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 y="-1"/>
            <a:ext cx="5735514" cy="5735517"/>
          </a:xfrm>
          <a:custGeom>
            <a:avLst/>
            <a:gdLst>
              <a:gd name="connsiteX0" fmla="*/ 0 w 5735514"/>
              <a:gd name="connsiteY0" fmla="*/ 0 h 5735517"/>
              <a:gd name="connsiteX1" fmla="*/ 5735514 w 5735514"/>
              <a:gd name="connsiteY1" fmla="*/ 5101 h 5735517"/>
              <a:gd name="connsiteX2" fmla="*/ 0 w 5735514"/>
              <a:gd name="connsiteY2" fmla="*/ 5735517 h 5735517"/>
            </a:gdLst>
            <a:ahLst/>
            <a:cxnLst>
              <a:cxn ang="0">
                <a:pos x="connsiteX0" y="connsiteY0"/>
              </a:cxn>
              <a:cxn ang="0">
                <a:pos x="connsiteX1" y="connsiteY1"/>
              </a:cxn>
              <a:cxn ang="0">
                <a:pos x="connsiteX2" y="connsiteY2"/>
              </a:cxn>
            </a:cxnLst>
            <a:rect l="l" t="t" r="r" b="b"/>
            <a:pathLst>
              <a:path w="5735514" h="5735517">
                <a:moveTo>
                  <a:pt x="0" y="0"/>
                </a:moveTo>
                <a:lnTo>
                  <a:pt x="5735514" y="5101"/>
                </a:lnTo>
                <a:cubicBezTo>
                  <a:pt x="5732699" y="3170746"/>
                  <a:pt x="3165647" y="5735517"/>
                  <a:pt x="0" y="5735517"/>
                </a:cubicBez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10790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88731" y="1934308"/>
            <a:ext cx="2741459" cy="4273061"/>
          </a:xfrm>
          <a:custGeom>
            <a:avLst/>
            <a:gdLst>
              <a:gd name="connsiteX0" fmla="*/ 0 w 2741459"/>
              <a:gd name="connsiteY0" fmla="*/ 0 h 4273061"/>
              <a:gd name="connsiteX1" fmla="*/ 2741459 w 2741459"/>
              <a:gd name="connsiteY1" fmla="*/ 0 h 4273061"/>
              <a:gd name="connsiteX2" fmla="*/ 2741459 w 2741459"/>
              <a:gd name="connsiteY2" fmla="*/ 4273061 h 4273061"/>
              <a:gd name="connsiteX3" fmla="*/ 0 w 2741459"/>
              <a:gd name="connsiteY3" fmla="*/ 4273061 h 4273061"/>
            </a:gdLst>
            <a:ahLst/>
            <a:cxnLst>
              <a:cxn ang="0">
                <a:pos x="connsiteX0" y="connsiteY0"/>
              </a:cxn>
              <a:cxn ang="0">
                <a:pos x="connsiteX1" y="connsiteY1"/>
              </a:cxn>
              <a:cxn ang="0">
                <a:pos x="connsiteX2" y="connsiteY2"/>
              </a:cxn>
              <a:cxn ang="0">
                <a:pos x="connsiteX3" y="connsiteY3"/>
              </a:cxn>
            </a:cxnLst>
            <a:rect l="l" t="t" r="r" b="b"/>
            <a:pathLst>
              <a:path w="2741459" h="4273061">
                <a:moveTo>
                  <a:pt x="0" y="0"/>
                </a:moveTo>
                <a:lnTo>
                  <a:pt x="2741459" y="0"/>
                </a:lnTo>
                <a:lnTo>
                  <a:pt x="2741459" y="4273061"/>
                </a:lnTo>
                <a:lnTo>
                  <a:pt x="0" y="4273061"/>
                </a:lnTo>
                <a:close/>
              </a:path>
            </a:pathLst>
          </a:custGeom>
        </p:spPr>
        <p:txBody>
          <a:bodyPr rtlCol="0">
            <a:noAutofit/>
          </a:bodyPr>
          <a:lstStyle/>
          <a:p>
            <a:pPr lvl="0"/>
            <a:endParaRPr lang="en-US" noProof="0"/>
          </a:p>
        </p:txBody>
      </p:sp>
      <p:sp>
        <p:nvSpPr>
          <p:cNvPr id="14" name="Picture Placeholder 13"/>
          <p:cNvSpPr>
            <a:spLocks noGrp="1"/>
          </p:cNvSpPr>
          <p:nvPr>
            <p:ph type="pic" sz="quarter" idx="11"/>
          </p:nvPr>
        </p:nvSpPr>
        <p:spPr>
          <a:xfrm>
            <a:off x="3724903" y="4278222"/>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
        <p:nvSpPr>
          <p:cNvPr id="17" name="Picture Placeholder 16"/>
          <p:cNvSpPr>
            <a:spLocks noGrp="1"/>
          </p:cNvSpPr>
          <p:nvPr>
            <p:ph type="pic" sz="quarter" idx="12"/>
          </p:nvPr>
        </p:nvSpPr>
        <p:spPr>
          <a:xfrm>
            <a:off x="7760903" y="1934309"/>
            <a:ext cx="3742366" cy="1929147"/>
          </a:xfrm>
          <a:custGeom>
            <a:avLst/>
            <a:gdLst>
              <a:gd name="connsiteX0" fmla="*/ 0 w 3742366"/>
              <a:gd name="connsiteY0" fmla="*/ 0 h 1929147"/>
              <a:gd name="connsiteX1" fmla="*/ 3742366 w 3742366"/>
              <a:gd name="connsiteY1" fmla="*/ 0 h 1929147"/>
              <a:gd name="connsiteX2" fmla="*/ 3742366 w 3742366"/>
              <a:gd name="connsiteY2" fmla="*/ 1929147 h 1929147"/>
              <a:gd name="connsiteX3" fmla="*/ 0 w 3742366"/>
              <a:gd name="connsiteY3" fmla="*/ 1929147 h 1929147"/>
            </a:gdLst>
            <a:ahLst/>
            <a:cxnLst>
              <a:cxn ang="0">
                <a:pos x="connsiteX0" y="connsiteY0"/>
              </a:cxn>
              <a:cxn ang="0">
                <a:pos x="connsiteX1" y="connsiteY1"/>
              </a:cxn>
              <a:cxn ang="0">
                <a:pos x="connsiteX2" y="connsiteY2"/>
              </a:cxn>
              <a:cxn ang="0">
                <a:pos x="connsiteX3" y="connsiteY3"/>
              </a:cxn>
            </a:cxnLst>
            <a:rect l="l" t="t" r="r" b="b"/>
            <a:pathLst>
              <a:path w="3742366" h="1929147">
                <a:moveTo>
                  <a:pt x="0" y="0"/>
                </a:moveTo>
                <a:lnTo>
                  <a:pt x="3742366" y="0"/>
                </a:lnTo>
                <a:lnTo>
                  <a:pt x="3742366" y="1929147"/>
                </a:lnTo>
                <a:lnTo>
                  <a:pt x="0" y="1929147"/>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80395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0275"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2" name="Picture Placeholder 11"/>
          <p:cNvSpPr>
            <a:spLocks noGrp="1"/>
          </p:cNvSpPr>
          <p:nvPr>
            <p:ph type="pic" sz="quarter" idx="11"/>
          </p:nvPr>
        </p:nvSpPr>
        <p:spPr>
          <a:xfrm>
            <a:off x="3405460"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6134168" y="1775684"/>
            <a:ext cx="2652373" cy="1978702"/>
          </a:xfrm>
          <a:custGeom>
            <a:avLst/>
            <a:gdLst>
              <a:gd name="connsiteX0" fmla="*/ 2652373 w 2652373"/>
              <a:gd name="connsiteY0" fmla="*/ 0 h 1978702"/>
              <a:gd name="connsiteX1" fmla="*/ 2652373 w 2652373"/>
              <a:gd name="connsiteY1" fmla="*/ 1978702 h 1978702"/>
              <a:gd name="connsiteX2" fmla="*/ 0 w 2652373"/>
              <a:gd name="connsiteY2" fmla="*/ 1978702 h 1978702"/>
              <a:gd name="connsiteX3" fmla="*/ 0 w 2652373"/>
              <a:gd name="connsiteY3" fmla="*/ 395740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2652373" y="0"/>
                </a:moveTo>
                <a:lnTo>
                  <a:pt x="2652373" y="1978702"/>
                </a:lnTo>
                <a:lnTo>
                  <a:pt x="0" y="1978702"/>
                </a:lnTo>
                <a:lnTo>
                  <a:pt x="0" y="395740"/>
                </a:lnTo>
                <a:close/>
              </a:path>
            </a:pathLst>
          </a:custGeom>
        </p:spPr>
        <p:txBody>
          <a:bodyPr rtlCol="0">
            <a:noAutofit/>
          </a:bodyPr>
          <a:lstStyle/>
          <a:p>
            <a:pPr lvl="0"/>
            <a:endParaRPr lang="en-US" noProof="0"/>
          </a:p>
        </p:txBody>
      </p:sp>
      <p:sp>
        <p:nvSpPr>
          <p:cNvPr id="19" name="Picture Placeholder 18"/>
          <p:cNvSpPr>
            <a:spLocks noGrp="1"/>
          </p:cNvSpPr>
          <p:nvPr>
            <p:ph type="pic" sz="quarter" idx="13"/>
          </p:nvPr>
        </p:nvSpPr>
        <p:spPr>
          <a:xfrm>
            <a:off x="8859353" y="3814020"/>
            <a:ext cx="2652373" cy="1978702"/>
          </a:xfrm>
          <a:custGeom>
            <a:avLst/>
            <a:gdLst>
              <a:gd name="connsiteX0" fmla="*/ 0 w 2652373"/>
              <a:gd name="connsiteY0" fmla="*/ 0 h 1978702"/>
              <a:gd name="connsiteX1" fmla="*/ 2652373 w 2652373"/>
              <a:gd name="connsiteY1" fmla="*/ 0 h 1978702"/>
              <a:gd name="connsiteX2" fmla="*/ 2652373 w 2652373"/>
              <a:gd name="connsiteY2" fmla="*/ 1582962 h 1978702"/>
              <a:gd name="connsiteX3" fmla="*/ 0 w 2652373"/>
              <a:gd name="connsiteY3" fmla="*/ 1978702 h 1978702"/>
            </a:gdLst>
            <a:ahLst/>
            <a:cxnLst>
              <a:cxn ang="0">
                <a:pos x="connsiteX0" y="connsiteY0"/>
              </a:cxn>
              <a:cxn ang="0">
                <a:pos x="connsiteX1" y="connsiteY1"/>
              </a:cxn>
              <a:cxn ang="0">
                <a:pos x="connsiteX2" y="connsiteY2"/>
              </a:cxn>
              <a:cxn ang="0">
                <a:pos x="connsiteX3" y="connsiteY3"/>
              </a:cxn>
            </a:cxnLst>
            <a:rect l="l" t="t" r="r" b="b"/>
            <a:pathLst>
              <a:path w="2652373" h="1978702">
                <a:moveTo>
                  <a:pt x="0" y="0"/>
                </a:moveTo>
                <a:lnTo>
                  <a:pt x="2652373" y="0"/>
                </a:lnTo>
                <a:lnTo>
                  <a:pt x="2652373" y="1582962"/>
                </a:lnTo>
                <a:lnTo>
                  <a:pt x="0" y="1978702"/>
                </a:lnTo>
                <a:close/>
              </a:path>
            </a:pathLst>
          </a:custGeom>
        </p:spPr>
        <p:txBody>
          <a:bodyPr rtlCol="0">
            <a:noAutofit/>
          </a:bodyPr>
          <a:lstStyle/>
          <a:p>
            <a:pPr lvl="0"/>
            <a:endParaRPr lang="en-US" noProof="0"/>
          </a:p>
        </p:txBody>
      </p:sp>
    </p:spTree>
    <p:extLst>
      <p:ext uri="{BB962C8B-B14F-4D97-AF65-F5344CB8AC3E}">
        <p14:creationId xmlns:p14="http://schemas.microsoft.com/office/powerpoint/2010/main" val="221423194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647507" y="742950"/>
            <a:ext cx="4896986" cy="6115050"/>
          </a:xfrm>
        </p:spPr>
        <p:txBody>
          <a:bodyPr rtlCol="0">
            <a:normAutofit/>
          </a:bodyPr>
          <a:lstStyle/>
          <a:p>
            <a:pPr lvl="0"/>
            <a:endParaRPr lang="en-US" noProof="0"/>
          </a:p>
        </p:txBody>
      </p:sp>
    </p:spTree>
    <p:extLst>
      <p:ext uri="{BB962C8B-B14F-4D97-AF65-F5344CB8AC3E}">
        <p14:creationId xmlns:p14="http://schemas.microsoft.com/office/powerpoint/2010/main" val="377297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B48900"/>
            </a:gs>
            <a:gs pos="0">
              <a:schemeClr val="bg1"/>
            </a:gs>
            <a:gs pos="64000">
              <a:schemeClr val="bg1">
                <a:alpha val="0"/>
              </a:schemeClr>
            </a:gs>
          </a:gsLst>
          <a:lin ang="13500000" scaled="1"/>
          <a:tileRect/>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526C28-5713-4693-86D4-D4F2F443ADD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98EC133-792E-409B-A945-8298EA0EA2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01DE3E-EA79-4A69-96A0-2ADEDA0D2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AE7975A-DAD6-41F4-ABF1-E7736A1288CE}" type="datetimeFigureOut">
              <a:rPr lang="en-US"/>
              <a:pPr>
                <a:defRPr/>
              </a:pPr>
              <a:t>4/14/2020</a:t>
            </a:fld>
            <a:endParaRPr lang="en-US"/>
          </a:p>
        </p:txBody>
      </p:sp>
      <p:sp>
        <p:nvSpPr>
          <p:cNvPr id="5" name="Footer Placeholder 4">
            <a:extLst>
              <a:ext uri="{FF2B5EF4-FFF2-40B4-BE49-F238E27FC236}">
                <a16:creationId xmlns:a16="http://schemas.microsoft.com/office/drawing/2014/main" id="{4FC402FE-6AF5-4A7B-9AE3-D8A50BD10B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192A8F8-030D-4524-875D-9A4130C759F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1E91EE0-2AB3-4ADB-8908-7270812F4E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 id="2147484594" r:id="rId12"/>
    <p:sldLayoutId id="2147484595" r:id="rId13"/>
    <p:sldLayoutId id="2147484596" r:id="rId14"/>
    <p:sldLayoutId id="2147484597" r:id="rId15"/>
    <p:sldLayoutId id="2147484598" r:id="rId16"/>
    <p:sldLayoutId id="2147484599" r:id="rId17"/>
    <p:sldLayoutId id="2147484600" r:id="rId18"/>
    <p:sldLayoutId id="2147484601" r:id="rId19"/>
    <p:sldLayoutId id="2147484602" r:id="rId20"/>
    <p:sldLayoutId id="2147484603" r:id="rId21"/>
    <p:sldLayoutId id="2147484604" r:id="rId22"/>
    <p:sldLayoutId id="2147484605" r:id="rId23"/>
    <p:sldLayoutId id="2147484606" r:id="rId24"/>
    <p:sldLayoutId id="2147484607" r:id="rId25"/>
    <p:sldLayoutId id="2147484608" r:id="rId26"/>
    <p:sldLayoutId id="2147484609" r:id="rId27"/>
    <p:sldLayoutId id="2147484610" r:id="rId28"/>
    <p:sldLayoutId id="2147484611" r:id="rId29"/>
    <p:sldLayoutId id="2147484612" r:id="rId30"/>
    <p:sldLayoutId id="2147484613" r:id="rId31"/>
    <p:sldLayoutId id="2147484614" r:id="rId32"/>
    <p:sldLayoutId id="2147484615" r:id="rId33"/>
    <p:sldLayoutId id="2147484616" r:id="rId34"/>
    <p:sldLayoutId id="2147484617" r:id="rId35"/>
    <p:sldLayoutId id="2147484618" r:id="rId36"/>
    <p:sldLayoutId id="2147484619" r:id="rId37"/>
    <p:sldLayoutId id="2147484620" r:id="rId38"/>
    <p:sldLayoutId id="2147484621" r:id="rId39"/>
    <p:sldLayoutId id="2147484624" r:id="rId4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شكل حر: شكل 22">
            <a:extLst>
              <a:ext uri="{FF2B5EF4-FFF2-40B4-BE49-F238E27FC236}">
                <a16:creationId xmlns:a16="http://schemas.microsoft.com/office/drawing/2014/main" id="{822F490A-FA75-4642-9737-85FF60DB45E1}"/>
              </a:ext>
            </a:extLst>
          </p:cNvPr>
          <p:cNvSpPr/>
          <p:nvPr/>
        </p:nvSpPr>
        <p:spPr>
          <a:xfrm>
            <a:off x="1" y="0"/>
            <a:ext cx="12192000" cy="6858000"/>
          </a:xfrm>
          <a:custGeom>
            <a:avLst/>
            <a:gdLst/>
            <a:ahLst/>
            <a:cxnLst/>
            <a:rect l="l" t="t" r="r" b="b"/>
            <a:pathLst>
              <a:path w="12169591" h="6858000">
                <a:moveTo>
                  <a:pt x="10411788" y="4229823"/>
                </a:moveTo>
                <a:cubicBezTo>
                  <a:pt x="10555025" y="4229823"/>
                  <a:pt x="10656542" y="4242687"/>
                  <a:pt x="10716340" y="4268414"/>
                </a:cubicBezTo>
                <a:cubicBezTo>
                  <a:pt x="10776138" y="4294141"/>
                  <a:pt x="10806037" y="4338989"/>
                  <a:pt x="10806037" y="4402959"/>
                </a:cubicBezTo>
                <a:cubicBezTo>
                  <a:pt x="10806037" y="4466929"/>
                  <a:pt x="10776138" y="4511778"/>
                  <a:pt x="10716340" y="4537505"/>
                </a:cubicBezTo>
                <a:cubicBezTo>
                  <a:pt x="10656542" y="4563232"/>
                  <a:pt x="10555025" y="4576095"/>
                  <a:pt x="10411788" y="4576095"/>
                </a:cubicBezTo>
                <a:cubicBezTo>
                  <a:pt x="10269941" y="4576095"/>
                  <a:pt x="10169119" y="4563232"/>
                  <a:pt x="10109321" y="4537505"/>
                </a:cubicBezTo>
                <a:cubicBezTo>
                  <a:pt x="10049523" y="4511778"/>
                  <a:pt x="10019624" y="4466929"/>
                  <a:pt x="10019624" y="4402959"/>
                </a:cubicBezTo>
                <a:cubicBezTo>
                  <a:pt x="10019624" y="4338989"/>
                  <a:pt x="10049523" y="4294141"/>
                  <a:pt x="10109321" y="4268414"/>
                </a:cubicBezTo>
                <a:cubicBezTo>
                  <a:pt x="10169119" y="4242687"/>
                  <a:pt x="10269941" y="4229823"/>
                  <a:pt x="10411788" y="4229823"/>
                </a:cubicBezTo>
                <a:close/>
                <a:moveTo>
                  <a:pt x="10411788" y="1886674"/>
                </a:moveTo>
                <a:cubicBezTo>
                  <a:pt x="10555025" y="1886674"/>
                  <a:pt x="10656542" y="1899537"/>
                  <a:pt x="10716340" y="1925264"/>
                </a:cubicBezTo>
                <a:cubicBezTo>
                  <a:pt x="10776138" y="1950991"/>
                  <a:pt x="10806037" y="1995839"/>
                  <a:pt x="10806037" y="2059809"/>
                </a:cubicBezTo>
                <a:cubicBezTo>
                  <a:pt x="10806037" y="2123779"/>
                  <a:pt x="10776138" y="2168628"/>
                  <a:pt x="10716340" y="2194355"/>
                </a:cubicBezTo>
                <a:cubicBezTo>
                  <a:pt x="10656542" y="2220082"/>
                  <a:pt x="10555025" y="2232945"/>
                  <a:pt x="10411788" y="2232945"/>
                </a:cubicBezTo>
                <a:cubicBezTo>
                  <a:pt x="10269941" y="2232945"/>
                  <a:pt x="10169119" y="2220082"/>
                  <a:pt x="10109321" y="2194355"/>
                </a:cubicBezTo>
                <a:cubicBezTo>
                  <a:pt x="10049523" y="2168628"/>
                  <a:pt x="10019624" y="2123779"/>
                  <a:pt x="10019624" y="2059809"/>
                </a:cubicBezTo>
                <a:cubicBezTo>
                  <a:pt x="10019624" y="1995839"/>
                  <a:pt x="10049523" y="1950991"/>
                  <a:pt x="10109321" y="1925264"/>
                </a:cubicBezTo>
                <a:cubicBezTo>
                  <a:pt x="10169119" y="1899537"/>
                  <a:pt x="10269941" y="1886674"/>
                  <a:pt x="10411788" y="1886674"/>
                </a:cubicBezTo>
                <a:close/>
                <a:moveTo>
                  <a:pt x="9976883" y="0"/>
                </a:moveTo>
                <a:lnTo>
                  <a:pt x="12169591" y="0"/>
                </a:lnTo>
                <a:lnTo>
                  <a:pt x="12169591" y="6858000"/>
                </a:lnTo>
                <a:lnTo>
                  <a:pt x="0" y="6858000"/>
                </a:lnTo>
                <a:lnTo>
                  <a:pt x="0" y="5202068"/>
                </a:lnTo>
                <a:lnTo>
                  <a:pt x="9204587" y="5202068"/>
                </a:lnTo>
                <a:cubicBezTo>
                  <a:pt x="9471166" y="5202068"/>
                  <a:pt x="9706200" y="5067002"/>
                  <a:pt x="9844987" y="4861570"/>
                </a:cubicBezTo>
                <a:lnTo>
                  <a:pt x="9867443" y="4820198"/>
                </a:lnTo>
                <a:lnTo>
                  <a:pt x="9870477" y="4823283"/>
                </a:lnTo>
                <a:cubicBezTo>
                  <a:pt x="9986596" y="4914371"/>
                  <a:pt x="10167033" y="4959914"/>
                  <a:pt x="10411788" y="4959914"/>
                </a:cubicBezTo>
                <a:cubicBezTo>
                  <a:pt x="10656542" y="4959914"/>
                  <a:pt x="10836979" y="4914371"/>
                  <a:pt x="10953098" y="4823283"/>
                </a:cubicBezTo>
                <a:cubicBezTo>
                  <a:pt x="11069218" y="4732196"/>
                  <a:pt x="11127277" y="4592088"/>
                  <a:pt x="11127277" y="4402959"/>
                </a:cubicBezTo>
                <a:cubicBezTo>
                  <a:pt x="11127277" y="4216612"/>
                  <a:pt x="11069218" y="4077547"/>
                  <a:pt x="10953098" y="3985764"/>
                </a:cubicBezTo>
                <a:cubicBezTo>
                  <a:pt x="10836979" y="3893981"/>
                  <a:pt x="10656542" y="3848090"/>
                  <a:pt x="10411788" y="3848090"/>
                </a:cubicBezTo>
                <a:cubicBezTo>
                  <a:pt x="10290106" y="3848090"/>
                  <a:pt x="10184243" y="3859563"/>
                  <a:pt x="10094198" y="3882508"/>
                </a:cubicBezTo>
                <a:lnTo>
                  <a:pt x="9976883" y="3923476"/>
                </a:lnTo>
                <a:lnTo>
                  <a:pt x="9976883" y="3677783"/>
                </a:lnTo>
                <a:lnTo>
                  <a:pt x="10040484" y="3677783"/>
                </a:lnTo>
                <a:lnTo>
                  <a:pt x="10040484" y="3185493"/>
                </a:lnTo>
                <a:lnTo>
                  <a:pt x="10153127" y="3341941"/>
                </a:lnTo>
                <a:cubicBezTo>
                  <a:pt x="10229613" y="3426771"/>
                  <a:pt x="10295668" y="3492131"/>
                  <a:pt x="10351294" y="3538023"/>
                </a:cubicBezTo>
                <a:cubicBezTo>
                  <a:pt x="10406920" y="3583914"/>
                  <a:pt x="10462546" y="3616247"/>
                  <a:pt x="10518172" y="3635020"/>
                </a:cubicBezTo>
                <a:cubicBezTo>
                  <a:pt x="10573798" y="3653794"/>
                  <a:pt x="10637768" y="3663181"/>
                  <a:pt x="10710082" y="3663181"/>
                </a:cubicBezTo>
                <a:cubicBezTo>
                  <a:pt x="10844975" y="3663181"/>
                  <a:pt x="10947188" y="3625981"/>
                  <a:pt x="11016720" y="3551582"/>
                </a:cubicBezTo>
                <a:cubicBezTo>
                  <a:pt x="11086253" y="3477181"/>
                  <a:pt x="11121019" y="3365582"/>
                  <a:pt x="11121019" y="3216783"/>
                </a:cubicBezTo>
                <a:cubicBezTo>
                  <a:pt x="11121019" y="3062421"/>
                  <a:pt x="11098769" y="2918488"/>
                  <a:pt x="11054268" y="2784986"/>
                </a:cubicBezTo>
                <a:lnTo>
                  <a:pt x="10772661" y="2799587"/>
                </a:lnTo>
                <a:lnTo>
                  <a:pt x="10774747" y="2847565"/>
                </a:lnTo>
                <a:cubicBezTo>
                  <a:pt x="10787263" y="2958817"/>
                  <a:pt x="10793521" y="3061030"/>
                  <a:pt x="10793521" y="3154203"/>
                </a:cubicBezTo>
                <a:cubicBezTo>
                  <a:pt x="10793521" y="3237642"/>
                  <a:pt x="10749716" y="3279362"/>
                  <a:pt x="10662105" y="3279362"/>
                </a:cubicBezTo>
                <a:cubicBezTo>
                  <a:pt x="10625948" y="3279362"/>
                  <a:pt x="10593268" y="3273452"/>
                  <a:pt x="10564064" y="3261631"/>
                </a:cubicBezTo>
                <a:cubicBezTo>
                  <a:pt x="10534860" y="3249810"/>
                  <a:pt x="10496965" y="3224431"/>
                  <a:pt x="10450378" y="3185493"/>
                </a:cubicBezTo>
                <a:cubicBezTo>
                  <a:pt x="10403791" y="3146555"/>
                  <a:pt x="10336692" y="3084671"/>
                  <a:pt x="10249082" y="2999841"/>
                </a:cubicBezTo>
                <a:lnTo>
                  <a:pt x="10034226" y="2776642"/>
                </a:lnTo>
                <a:lnTo>
                  <a:pt x="9976883" y="2776642"/>
                </a:lnTo>
                <a:lnTo>
                  <a:pt x="9976883" y="2542423"/>
                </a:lnTo>
                <a:lnTo>
                  <a:pt x="10092894" y="2582607"/>
                </a:lnTo>
                <a:cubicBezTo>
                  <a:pt x="10183112" y="2605379"/>
                  <a:pt x="10289410" y="2616765"/>
                  <a:pt x="10411788" y="2616765"/>
                </a:cubicBezTo>
                <a:cubicBezTo>
                  <a:pt x="10656542" y="2616765"/>
                  <a:pt x="10836979" y="2571221"/>
                  <a:pt x="10953098" y="2480133"/>
                </a:cubicBezTo>
                <a:cubicBezTo>
                  <a:pt x="11069218" y="2389046"/>
                  <a:pt x="11127277" y="2248938"/>
                  <a:pt x="11127277" y="2059809"/>
                </a:cubicBezTo>
                <a:cubicBezTo>
                  <a:pt x="11127277" y="1873462"/>
                  <a:pt x="11069218" y="1734397"/>
                  <a:pt x="10953098" y="1642614"/>
                </a:cubicBezTo>
                <a:cubicBezTo>
                  <a:pt x="10836979" y="1550831"/>
                  <a:pt x="10656542" y="1504940"/>
                  <a:pt x="10411788" y="1504940"/>
                </a:cubicBezTo>
                <a:cubicBezTo>
                  <a:pt x="10290106" y="1504940"/>
                  <a:pt x="10184243" y="1516413"/>
                  <a:pt x="10094198" y="1539358"/>
                </a:cubicBezTo>
                <a:lnTo>
                  <a:pt x="9976883" y="1580326"/>
                </a:lnTo>
                <a:lnTo>
                  <a:pt x="9976883" y="1334633"/>
                </a:lnTo>
                <a:lnTo>
                  <a:pt x="10040484" y="1334633"/>
                </a:lnTo>
                <a:lnTo>
                  <a:pt x="10040484" y="842343"/>
                </a:lnTo>
                <a:lnTo>
                  <a:pt x="10153127" y="998791"/>
                </a:lnTo>
                <a:cubicBezTo>
                  <a:pt x="10229613" y="1083621"/>
                  <a:pt x="10295668" y="1148981"/>
                  <a:pt x="10351294" y="1194873"/>
                </a:cubicBezTo>
                <a:cubicBezTo>
                  <a:pt x="10406920" y="1240764"/>
                  <a:pt x="10462546" y="1273097"/>
                  <a:pt x="10518172" y="1291870"/>
                </a:cubicBezTo>
                <a:cubicBezTo>
                  <a:pt x="10573798" y="1310644"/>
                  <a:pt x="10637768" y="1320031"/>
                  <a:pt x="10710082" y="1320031"/>
                </a:cubicBezTo>
                <a:cubicBezTo>
                  <a:pt x="10844975" y="1320031"/>
                  <a:pt x="10947188" y="1282831"/>
                  <a:pt x="11016720" y="1208431"/>
                </a:cubicBezTo>
                <a:cubicBezTo>
                  <a:pt x="11086253" y="1134032"/>
                  <a:pt x="11121019" y="1022432"/>
                  <a:pt x="11121019" y="873632"/>
                </a:cubicBezTo>
                <a:cubicBezTo>
                  <a:pt x="11121019" y="719270"/>
                  <a:pt x="11098769" y="575338"/>
                  <a:pt x="11054268" y="441836"/>
                </a:cubicBezTo>
                <a:lnTo>
                  <a:pt x="10772661" y="456437"/>
                </a:lnTo>
                <a:lnTo>
                  <a:pt x="10774747" y="504415"/>
                </a:lnTo>
                <a:cubicBezTo>
                  <a:pt x="10787263" y="615667"/>
                  <a:pt x="10793521" y="717880"/>
                  <a:pt x="10793521" y="811053"/>
                </a:cubicBezTo>
                <a:cubicBezTo>
                  <a:pt x="10793521" y="894492"/>
                  <a:pt x="10749716" y="936212"/>
                  <a:pt x="10662105" y="936212"/>
                </a:cubicBezTo>
                <a:cubicBezTo>
                  <a:pt x="10625948" y="936212"/>
                  <a:pt x="10593268" y="930301"/>
                  <a:pt x="10564064" y="918481"/>
                </a:cubicBezTo>
                <a:cubicBezTo>
                  <a:pt x="10534860" y="906660"/>
                  <a:pt x="10496965" y="881281"/>
                  <a:pt x="10450378" y="842343"/>
                </a:cubicBezTo>
                <a:cubicBezTo>
                  <a:pt x="10403791" y="803404"/>
                  <a:pt x="10336692" y="741521"/>
                  <a:pt x="10249082" y="656691"/>
                </a:cubicBezTo>
                <a:lnTo>
                  <a:pt x="10034226" y="433492"/>
                </a:lnTo>
                <a:lnTo>
                  <a:pt x="9976883" y="433492"/>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4" name="Title 1">
            <a:extLst>
              <a:ext uri="{FF2B5EF4-FFF2-40B4-BE49-F238E27FC236}">
                <a16:creationId xmlns:a16="http://schemas.microsoft.com/office/drawing/2014/main" id="{B502D17A-4CCE-4E1F-A27F-9E42CD8C73F0}"/>
              </a:ext>
            </a:extLst>
          </p:cNvPr>
          <p:cNvSpPr txBox="1">
            <a:spLocks/>
          </p:cNvSpPr>
          <p:nvPr/>
        </p:nvSpPr>
        <p:spPr>
          <a:xfrm>
            <a:off x="2244089" y="1389123"/>
            <a:ext cx="7703822" cy="1044464"/>
          </a:xfrm>
          <a:prstGeom prst="rect">
            <a:avLst/>
          </a:prstGeom>
          <a:ln>
            <a:noFill/>
          </a:ln>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ar-SA" sz="6600" b="1" dirty="0">
                <a:solidFill>
                  <a:sysClr val="windowText" lastClr="000000"/>
                </a:solidFill>
                <a:cs typeface="AL-Mohanad Bold" pitchFamily="2" charset="-78"/>
              </a:rPr>
              <a:t>مبادئ ريادة الأعمال</a:t>
            </a:r>
            <a:endParaRPr lang="en-US" sz="6600" b="1" dirty="0">
              <a:ln w="13462">
                <a:solidFill>
                  <a:schemeClr val="bg1"/>
                </a:solidFill>
                <a:prstDash val="solid"/>
              </a:ln>
              <a:solidFill>
                <a:srgbClr val="2696CC"/>
              </a:solidFill>
            </a:endParaRPr>
          </a:p>
        </p:txBody>
      </p:sp>
      <p:sp>
        <p:nvSpPr>
          <p:cNvPr id="26" name="مستطيل 25">
            <a:extLst>
              <a:ext uri="{FF2B5EF4-FFF2-40B4-BE49-F238E27FC236}">
                <a16:creationId xmlns:a16="http://schemas.microsoft.com/office/drawing/2014/main" id="{41241BE9-941D-454F-B325-EDAE396927EB}"/>
              </a:ext>
            </a:extLst>
          </p:cNvPr>
          <p:cNvSpPr/>
          <p:nvPr/>
        </p:nvSpPr>
        <p:spPr>
          <a:xfrm>
            <a:off x="4292237" y="2948674"/>
            <a:ext cx="3607526" cy="646331"/>
          </a:xfrm>
          <a:prstGeom prst="rect">
            <a:avLst/>
          </a:prstGeom>
        </p:spPr>
        <p:txBody>
          <a:bodyPr wrap="none">
            <a:spAutoFit/>
          </a:bodyPr>
          <a:lstStyle/>
          <a:p>
            <a:r>
              <a:rPr lang="en-SG" sz="3600" dirty="0">
                <a:solidFill>
                  <a:srgbClr val="FFC715"/>
                </a:solidFill>
                <a:latin typeface="Bodoni MT" panose="02070603080606020203" pitchFamily="18" charset="0"/>
                <a:cs typeface="+mj-cs"/>
              </a:rPr>
              <a:t>Entrepreneurship</a:t>
            </a:r>
            <a:endParaRPr lang="ar-SA" sz="3600" dirty="0">
              <a:solidFill>
                <a:srgbClr val="FFC715"/>
              </a:solidFill>
              <a:latin typeface="Bodoni MT" panose="02070603080606020203" pitchFamily="18" charset="0"/>
              <a:cs typeface="+mj-cs"/>
            </a:endParaRPr>
          </a:p>
        </p:txBody>
      </p:sp>
      <p:sp>
        <p:nvSpPr>
          <p:cNvPr id="22" name="مستطيل: زوايا علوية مستديرة 21">
            <a:extLst>
              <a:ext uri="{FF2B5EF4-FFF2-40B4-BE49-F238E27FC236}">
                <a16:creationId xmlns:a16="http://schemas.microsoft.com/office/drawing/2014/main" id="{476D82A8-0FD3-4561-B6B8-E77957EE5C22}"/>
              </a:ext>
            </a:extLst>
          </p:cNvPr>
          <p:cNvSpPr/>
          <p:nvPr/>
        </p:nvSpPr>
        <p:spPr>
          <a:xfrm rot="5400000">
            <a:off x="8369061" y="3591850"/>
            <a:ext cx="872590" cy="4842323"/>
          </a:xfrm>
          <a:prstGeom prst="round2SameRect">
            <a:avLst>
              <a:gd name="adj1" fmla="val 50000"/>
              <a:gd name="adj2" fmla="val 42756"/>
            </a:avLst>
          </a:prstGeom>
          <a:solidFill>
            <a:srgbClr val="FFCD2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Title 1">
            <a:extLst>
              <a:ext uri="{FF2B5EF4-FFF2-40B4-BE49-F238E27FC236}">
                <a16:creationId xmlns:a16="http://schemas.microsoft.com/office/drawing/2014/main" id="{B1A7F0F3-5470-4B76-A157-0127D692FB77}"/>
              </a:ext>
            </a:extLst>
          </p:cNvPr>
          <p:cNvSpPr txBox="1">
            <a:spLocks/>
          </p:cNvSpPr>
          <p:nvPr/>
        </p:nvSpPr>
        <p:spPr bwMode="auto">
          <a:xfrm>
            <a:off x="6647218" y="5521295"/>
            <a:ext cx="4364219" cy="903208"/>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chemeClr val="bg1"/>
                </a:solidFill>
                <a:cs typeface="AL-Mohanad Bold" pitchFamily="2" charset="-78"/>
              </a:rPr>
              <a:t>أ. د. وفاء </a:t>
            </a:r>
            <a:r>
              <a:rPr lang="ar-SA" sz="2400" dirty="0" err="1">
                <a:solidFill>
                  <a:schemeClr val="bg1"/>
                </a:solidFill>
                <a:cs typeface="AL-Mohanad Bold" pitchFamily="2" charset="-78"/>
              </a:rPr>
              <a:t>المبيريك</a:t>
            </a:r>
            <a:endParaRPr lang="ar-SA" sz="2400" dirty="0">
              <a:solidFill>
                <a:schemeClr val="bg1"/>
              </a:solidFill>
              <a:cs typeface="AL-Mohanad Bold" pitchFamily="2" charset="-78"/>
            </a:endParaRPr>
          </a:p>
          <a:p>
            <a:pPr algn="ctr" rtl="1">
              <a:defRPr/>
            </a:pPr>
            <a:r>
              <a:rPr lang="ar-SA" sz="2400" dirty="0">
                <a:solidFill>
                  <a:schemeClr val="bg1"/>
                </a:solidFill>
                <a:cs typeface="AL-Mohanad Bold" pitchFamily="2" charset="-78"/>
              </a:rPr>
              <a:t> أستاذ التسويق وريادة الأعمال</a:t>
            </a:r>
            <a:endParaRPr lang="en-US" sz="2400" dirty="0">
              <a:solidFill>
                <a:schemeClr val="bg1"/>
              </a:solidFill>
              <a:cs typeface="AL-Mohanad Bold" pitchFamily="2" charset="-78"/>
            </a:endParaRPr>
          </a:p>
        </p:txBody>
      </p:sp>
      <p:sp>
        <p:nvSpPr>
          <p:cNvPr id="36" name="مستطيل: زوايا علوية مستديرة 35">
            <a:extLst>
              <a:ext uri="{FF2B5EF4-FFF2-40B4-BE49-F238E27FC236}">
                <a16:creationId xmlns:a16="http://schemas.microsoft.com/office/drawing/2014/main" id="{90F83D54-2AAD-4DEC-998B-1412F5F4DB47}"/>
              </a:ext>
            </a:extLst>
          </p:cNvPr>
          <p:cNvSpPr/>
          <p:nvPr/>
        </p:nvSpPr>
        <p:spPr>
          <a:xfrm rot="5400000">
            <a:off x="2420812" y="3591850"/>
            <a:ext cx="872589" cy="4842323"/>
          </a:xfrm>
          <a:prstGeom prst="round2SameRect">
            <a:avLst>
              <a:gd name="adj1" fmla="val 50000"/>
              <a:gd name="adj2" fmla="val 42756"/>
            </a:avLst>
          </a:prstGeom>
          <a:solidFill>
            <a:srgbClr val="FFCD2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5" name="Title 1">
            <a:extLst>
              <a:ext uri="{FF2B5EF4-FFF2-40B4-BE49-F238E27FC236}">
                <a16:creationId xmlns:a16="http://schemas.microsoft.com/office/drawing/2014/main" id="{81781816-24C4-4537-ABA4-D260B7B0EB98}"/>
              </a:ext>
            </a:extLst>
          </p:cNvPr>
          <p:cNvSpPr txBox="1">
            <a:spLocks/>
          </p:cNvSpPr>
          <p:nvPr/>
        </p:nvSpPr>
        <p:spPr bwMode="auto">
          <a:xfrm>
            <a:off x="607667" y="5521295"/>
            <a:ext cx="4364219" cy="896027"/>
          </a:xfrm>
          <a:prstGeom prst="rect">
            <a:avLst/>
          </a:prstGeom>
          <a:noFill/>
          <a:ln>
            <a:noFill/>
          </a:ln>
        </p:spPr>
        <p:txBody>
          <a:bodyPr anchor="b"/>
          <a:lstStyle>
            <a:lvl1pPr algn="l" rtl="0" eaLnBrk="0" fontAlgn="base" hangingPunct="0">
              <a:lnSpc>
                <a:spcPct val="90000"/>
              </a:lnSpc>
              <a:spcBef>
                <a:spcPct val="0"/>
              </a:spcBef>
              <a:spcAft>
                <a:spcPct val="0"/>
              </a:spcAft>
              <a:defRPr sz="8000" kern="1200" spc="-50" baseline="0">
                <a:solidFill>
                  <a:schemeClr val="tx1">
                    <a:lumMod val="85000"/>
                    <a:lumOff val="15000"/>
                  </a:schemeClr>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rtl="1">
              <a:defRPr/>
            </a:pPr>
            <a:r>
              <a:rPr lang="ar-SA" sz="2400" dirty="0">
                <a:solidFill>
                  <a:schemeClr val="bg1"/>
                </a:solidFill>
                <a:cs typeface="AL-Mohanad Bold" pitchFamily="2" charset="-78"/>
              </a:rPr>
              <a:t>أ. د. أحمد الشميمري</a:t>
            </a:r>
          </a:p>
          <a:p>
            <a:pPr algn="ctr" rtl="1">
              <a:defRPr/>
            </a:pPr>
            <a:r>
              <a:rPr lang="ar-SA" sz="2400" dirty="0">
                <a:solidFill>
                  <a:schemeClr val="bg1"/>
                </a:solidFill>
                <a:cs typeface="AL-Mohanad Bold" pitchFamily="2" charset="-78"/>
              </a:rPr>
              <a:t> أستاذ التسويق وريادة الأعمال </a:t>
            </a:r>
            <a:endParaRPr lang="en-US" sz="2400" dirty="0">
              <a:solidFill>
                <a:schemeClr val="bg1"/>
              </a:solidFill>
              <a:cs typeface="AL-Mohanad Bold" pitchFamily="2" charset="-78"/>
            </a:endParaRPr>
          </a:p>
        </p:txBody>
      </p:sp>
      <p:pic>
        <p:nvPicPr>
          <p:cNvPr id="11" name="Picture 10">
            <a:extLst>
              <a:ext uri="{FF2B5EF4-FFF2-40B4-BE49-F238E27FC236}">
                <a16:creationId xmlns:a16="http://schemas.microsoft.com/office/drawing/2014/main" id="{4529B755-3F7A-4C84-B311-3105F8025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45" y="939910"/>
            <a:ext cx="2389108" cy="3170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0331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663026"/>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خطوات إنشاء مشروع من المنزل:</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23" name="مجموعة 22">
            <a:extLst>
              <a:ext uri="{FF2B5EF4-FFF2-40B4-BE49-F238E27FC236}">
                <a16:creationId xmlns:a16="http://schemas.microsoft.com/office/drawing/2014/main" id="{33A4FD5D-A36C-4BA2-B7F1-7A9CCAE0CE62}"/>
              </a:ext>
            </a:extLst>
          </p:cNvPr>
          <p:cNvGrpSpPr/>
          <p:nvPr/>
        </p:nvGrpSpPr>
        <p:grpSpPr>
          <a:xfrm>
            <a:off x="2036017" y="2811640"/>
            <a:ext cx="8579629" cy="3491804"/>
            <a:chOff x="1338148" y="2741126"/>
            <a:chExt cx="8579629" cy="3491804"/>
          </a:xfrm>
        </p:grpSpPr>
        <p:grpSp>
          <p:nvGrpSpPr>
            <p:cNvPr id="54" name="مجموعة 53">
              <a:extLst>
                <a:ext uri="{FF2B5EF4-FFF2-40B4-BE49-F238E27FC236}">
                  <a16:creationId xmlns:a16="http://schemas.microsoft.com/office/drawing/2014/main" id="{0AA5F851-F482-434C-8FFE-3C4F8325D5CE}"/>
                </a:ext>
              </a:extLst>
            </p:cNvPr>
            <p:cNvGrpSpPr/>
            <p:nvPr/>
          </p:nvGrpSpPr>
          <p:grpSpPr>
            <a:xfrm flipH="1">
              <a:off x="6167435" y="2741126"/>
              <a:ext cx="3750342" cy="3491804"/>
              <a:chOff x="623265" y="1915350"/>
              <a:chExt cx="2577135" cy="2399475"/>
            </a:xfrm>
          </p:grpSpPr>
          <p:grpSp>
            <p:nvGrpSpPr>
              <p:cNvPr id="55" name="Group 9">
                <a:extLst>
                  <a:ext uri="{FF2B5EF4-FFF2-40B4-BE49-F238E27FC236}">
                    <a16:creationId xmlns:a16="http://schemas.microsoft.com/office/drawing/2014/main" id="{96A9EA4F-C64D-4D9C-AF69-23F918ED5F9D}"/>
                  </a:ext>
                </a:extLst>
              </p:cNvPr>
              <p:cNvGrpSpPr/>
              <p:nvPr/>
            </p:nvGrpSpPr>
            <p:grpSpPr>
              <a:xfrm>
                <a:off x="2163248" y="1915350"/>
                <a:ext cx="1037152" cy="818872"/>
                <a:chOff x="2884330" y="1485596"/>
                <a:chExt cx="2881243" cy="1091829"/>
              </a:xfrm>
            </p:grpSpPr>
            <p:sp>
              <p:nvSpPr>
                <p:cNvPr id="72" name="Rectangle 44">
                  <a:extLst>
                    <a:ext uri="{FF2B5EF4-FFF2-40B4-BE49-F238E27FC236}">
                      <a16:creationId xmlns:a16="http://schemas.microsoft.com/office/drawing/2014/main" id="{14C742ED-F63E-4EA6-87AC-2C3ECAC4F64E}"/>
                    </a:ext>
                  </a:extLst>
                </p:cNvPr>
                <p:cNvSpPr/>
                <p:nvPr/>
              </p:nvSpPr>
              <p:spPr>
                <a:xfrm flipH="1">
                  <a:off x="2884330" y="1485901"/>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3" name="Pentagon 28">
                  <a:extLst>
                    <a:ext uri="{FF2B5EF4-FFF2-40B4-BE49-F238E27FC236}">
                      <a16:creationId xmlns:a16="http://schemas.microsoft.com/office/drawing/2014/main" id="{6CD1A751-2093-4288-BD24-98957247B7E4}"/>
                    </a:ext>
                  </a:extLst>
                </p:cNvPr>
                <p:cNvSpPr/>
                <p:nvPr/>
              </p:nvSpPr>
              <p:spPr>
                <a:xfrm>
                  <a:off x="3840761" y="1485596"/>
                  <a:ext cx="1924812" cy="69494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6" name="Group 13">
                <a:extLst>
                  <a:ext uri="{FF2B5EF4-FFF2-40B4-BE49-F238E27FC236}">
                    <a16:creationId xmlns:a16="http://schemas.microsoft.com/office/drawing/2014/main" id="{77D7503E-313D-48C3-8858-E7CFC1AD5EFD}"/>
                  </a:ext>
                </a:extLst>
              </p:cNvPr>
              <p:cNvGrpSpPr/>
              <p:nvPr/>
            </p:nvGrpSpPr>
            <p:grpSpPr>
              <a:xfrm>
                <a:off x="2163238" y="2510788"/>
                <a:ext cx="1037157" cy="578322"/>
                <a:chOff x="2884317" y="2279514"/>
                <a:chExt cx="2881256" cy="771096"/>
              </a:xfrm>
            </p:grpSpPr>
            <p:sp>
              <p:nvSpPr>
                <p:cNvPr id="70" name="Rectangle 44">
                  <a:extLst>
                    <a:ext uri="{FF2B5EF4-FFF2-40B4-BE49-F238E27FC236}">
                      <a16:creationId xmlns:a16="http://schemas.microsoft.com/office/drawing/2014/main" id="{BF7342D7-ADD9-4576-8A87-E4F1480EBB0A}"/>
                    </a:ext>
                  </a:extLst>
                </p:cNvPr>
                <p:cNvSpPr/>
                <p:nvPr/>
              </p:nvSpPr>
              <p:spPr>
                <a:xfrm flipH="1">
                  <a:off x="2884317" y="2280516"/>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1" name="Pentagon 29">
                  <a:extLst>
                    <a:ext uri="{FF2B5EF4-FFF2-40B4-BE49-F238E27FC236}">
                      <a16:creationId xmlns:a16="http://schemas.microsoft.com/office/drawing/2014/main" id="{CBF56BC6-AF8F-4878-BAD3-79460C29B886}"/>
                    </a:ext>
                  </a:extLst>
                </p:cNvPr>
                <p:cNvSpPr/>
                <p:nvPr/>
              </p:nvSpPr>
              <p:spPr>
                <a:xfrm>
                  <a:off x="3840761" y="2279514"/>
                  <a:ext cx="1924812" cy="73628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7" name="Group 39">
                <a:extLst>
                  <a:ext uri="{FF2B5EF4-FFF2-40B4-BE49-F238E27FC236}">
                    <a16:creationId xmlns:a16="http://schemas.microsoft.com/office/drawing/2014/main" id="{8B1F854C-1299-44B7-88D2-4090E4B114B4}"/>
                  </a:ext>
                </a:extLst>
              </p:cNvPr>
              <p:cNvGrpSpPr/>
              <p:nvPr/>
            </p:nvGrpSpPr>
            <p:grpSpPr>
              <a:xfrm>
                <a:off x="2163238" y="3127887"/>
                <a:ext cx="1037157" cy="577571"/>
                <a:chOff x="2884317" y="3102313"/>
                <a:chExt cx="2881256" cy="770094"/>
              </a:xfrm>
            </p:grpSpPr>
            <p:sp>
              <p:nvSpPr>
                <p:cNvPr id="68" name="Rectangle 44">
                  <a:extLst>
                    <a:ext uri="{FF2B5EF4-FFF2-40B4-BE49-F238E27FC236}">
                      <a16:creationId xmlns:a16="http://schemas.microsoft.com/office/drawing/2014/main" id="{2211AD9F-071A-47E0-940F-773107A7DC59}"/>
                    </a:ext>
                  </a:extLst>
                </p:cNvPr>
                <p:cNvSpPr/>
                <p:nvPr/>
              </p:nvSpPr>
              <p:spPr>
                <a:xfrm flipH="1" flipV="1">
                  <a:off x="2884317" y="3102313"/>
                  <a:ext cx="966174" cy="7700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9" name="Pentagon 30">
                  <a:extLst>
                    <a:ext uri="{FF2B5EF4-FFF2-40B4-BE49-F238E27FC236}">
                      <a16:creationId xmlns:a16="http://schemas.microsoft.com/office/drawing/2014/main" id="{4AD74302-224A-4108-8D2B-EE709EBBF696}"/>
                    </a:ext>
                  </a:extLst>
                </p:cNvPr>
                <p:cNvSpPr/>
                <p:nvPr/>
              </p:nvSpPr>
              <p:spPr>
                <a:xfrm>
                  <a:off x="3840761" y="3136118"/>
                  <a:ext cx="1924812" cy="73628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8" name="Group 40">
                <a:extLst>
                  <a:ext uri="{FF2B5EF4-FFF2-40B4-BE49-F238E27FC236}">
                    <a16:creationId xmlns:a16="http://schemas.microsoft.com/office/drawing/2014/main" id="{035E1CEE-F624-4FB9-9113-8A3C24F7C21F}"/>
                  </a:ext>
                </a:extLst>
              </p:cNvPr>
              <p:cNvGrpSpPr/>
              <p:nvPr/>
            </p:nvGrpSpPr>
            <p:grpSpPr>
              <a:xfrm>
                <a:off x="2163248" y="3496182"/>
                <a:ext cx="1037152" cy="818643"/>
                <a:chOff x="2884330" y="3593372"/>
                <a:chExt cx="2881243" cy="1091524"/>
              </a:xfrm>
            </p:grpSpPr>
            <p:sp>
              <p:nvSpPr>
                <p:cNvPr id="66" name="Rectangle 44">
                  <a:extLst>
                    <a:ext uri="{FF2B5EF4-FFF2-40B4-BE49-F238E27FC236}">
                      <a16:creationId xmlns:a16="http://schemas.microsoft.com/office/drawing/2014/main" id="{489A8083-410B-4E3D-984F-8D606E9E5745}"/>
                    </a:ext>
                  </a:extLst>
                </p:cNvPr>
                <p:cNvSpPr/>
                <p:nvPr/>
              </p:nvSpPr>
              <p:spPr>
                <a:xfrm flipH="1" flipV="1">
                  <a:off x="2884330" y="3593372"/>
                  <a:ext cx="960863" cy="109152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7" name="Pentagon 31">
                  <a:extLst>
                    <a:ext uri="{FF2B5EF4-FFF2-40B4-BE49-F238E27FC236}">
                      <a16:creationId xmlns:a16="http://schemas.microsoft.com/office/drawing/2014/main" id="{432693A4-CC0C-48E4-A44A-AC9ECFAF94DF}"/>
                    </a:ext>
                  </a:extLst>
                </p:cNvPr>
                <p:cNvSpPr/>
                <p:nvPr/>
              </p:nvSpPr>
              <p:spPr>
                <a:xfrm>
                  <a:off x="3840761" y="3989952"/>
                  <a:ext cx="1924812" cy="69494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 name="Group 1">
                <a:extLst>
                  <a:ext uri="{FF2B5EF4-FFF2-40B4-BE49-F238E27FC236}">
                    <a16:creationId xmlns:a16="http://schemas.microsoft.com/office/drawing/2014/main" id="{CB236BA2-70D2-4E46-A095-BD015501A327}"/>
                  </a:ext>
                </a:extLst>
              </p:cNvPr>
              <p:cNvGrpSpPr/>
              <p:nvPr/>
            </p:nvGrpSpPr>
            <p:grpSpPr>
              <a:xfrm>
                <a:off x="623265" y="2168454"/>
                <a:ext cx="1897638" cy="1897392"/>
                <a:chOff x="587329" y="1823069"/>
                <a:chExt cx="2530184" cy="2529856"/>
              </a:xfrm>
              <a:effectLst>
                <a:outerShdw blurRad="63500" sx="102000" sy="102000" algn="ctr" rotWithShape="0">
                  <a:prstClr val="black">
                    <a:alpha val="40000"/>
                  </a:prstClr>
                </a:outerShdw>
              </a:effectLst>
            </p:grpSpPr>
            <p:sp>
              <p:nvSpPr>
                <p:cNvPr id="62" name="Oval 15">
                  <a:extLst>
                    <a:ext uri="{FF2B5EF4-FFF2-40B4-BE49-F238E27FC236}">
                      <a16:creationId xmlns:a16="http://schemas.microsoft.com/office/drawing/2014/main" id="{AADC5C6F-4F41-40E3-87E8-A1A885097B0A}"/>
                    </a:ext>
                  </a:extLst>
                </p:cNvPr>
                <p:cNvSpPr/>
                <p:nvPr/>
              </p:nvSpPr>
              <p:spPr>
                <a:xfrm flipH="1">
                  <a:off x="587329" y="1823069"/>
                  <a:ext cx="2530184" cy="2529856"/>
                </a:xfrm>
                <a:prstGeom prst="ellipse">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5" name="Oval 23">
                  <a:extLst>
                    <a:ext uri="{FF2B5EF4-FFF2-40B4-BE49-F238E27FC236}">
                      <a16:creationId xmlns:a16="http://schemas.microsoft.com/office/drawing/2014/main" id="{AB54079A-F1BF-49CE-9C52-0CE526DB0222}"/>
                    </a:ext>
                  </a:extLst>
                </p:cNvPr>
                <p:cNvSpPr/>
                <p:nvPr/>
              </p:nvSpPr>
              <p:spPr>
                <a:xfrm flipH="1">
                  <a:off x="873973" y="2109676"/>
                  <a:ext cx="1956896" cy="19566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sp>
          <p:nvSpPr>
            <p:cNvPr id="14" name="مستطيل 13">
              <a:extLst>
                <a:ext uri="{FF2B5EF4-FFF2-40B4-BE49-F238E27FC236}">
                  <a16:creationId xmlns:a16="http://schemas.microsoft.com/office/drawing/2014/main" id="{B3EEEDC0-09A8-4059-B412-E4D7B5D4F9A3}"/>
                </a:ext>
              </a:extLst>
            </p:cNvPr>
            <p:cNvSpPr/>
            <p:nvPr/>
          </p:nvSpPr>
          <p:spPr>
            <a:xfrm>
              <a:off x="7368271" y="3942635"/>
              <a:ext cx="2337499" cy="954107"/>
            </a:xfrm>
            <a:prstGeom prst="rect">
              <a:avLst/>
            </a:prstGeom>
          </p:spPr>
          <p:txBody>
            <a:bodyPr wrap="none">
              <a:spAutoFit/>
            </a:bodyPr>
            <a:lstStyle/>
            <a:p>
              <a:pPr algn="ctr" rtl="1"/>
              <a:r>
                <a:rPr lang="ar-SA" sz="2800" b="1" dirty="0">
                  <a:latin typeface="Simplified Arabic" pitchFamily="18" charset="-78"/>
                  <a:cs typeface="Simplified Arabic" pitchFamily="18" charset="-78"/>
                </a:rPr>
                <a:t>قيم </a:t>
              </a:r>
            </a:p>
            <a:p>
              <a:pPr algn="ctr" rtl="1"/>
              <a:r>
                <a:rPr lang="ar-SA" sz="2800" b="1" dirty="0">
                  <a:latin typeface="Simplified Arabic" pitchFamily="18" charset="-78"/>
                  <a:cs typeface="Simplified Arabic" pitchFamily="18" charset="-78"/>
                </a:rPr>
                <a:t>مواهبك و مهاراتك.</a:t>
              </a:r>
            </a:p>
          </p:txBody>
        </p:sp>
        <p:sp>
          <p:nvSpPr>
            <p:cNvPr id="17" name="مستطيل 16">
              <a:extLst>
                <a:ext uri="{FF2B5EF4-FFF2-40B4-BE49-F238E27FC236}">
                  <a16:creationId xmlns:a16="http://schemas.microsoft.com/office/drawing/2014/main" id="{223159C4-E1FD-4369-BFD4-1BDF09D9A549}"/>
                </a:ext>
              </a:extLst>
            </p:cNvPr>
            <p:cNvSpPr/>
            <p:nvPr/>
          </p:nvSpPr>
          <p:spPr>
            <a:xfrm>
              <a:off x="4366220" y="2910305"/>
              <a:ext cx="1750800"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افحص مهاراتك.</a:t>
              </a:r>
            </a:p>
          </p:txBody>
        </p:sp>
        <p:sp>
          <p:nvSpPr>
            <p:cNvPr id="19" name="مستطيل 18">
              <a:extLst>
                <a:ext uri="{FF2B5EF4-FFF2-40B4-BE49-F238E27FC236}">
                  <a16:creationId xmlns:a16="http://schemas.microsoft.com/office/drawing/2014/main" id="{52D0AD25-8D51-4566-8014-3BCAD73B5BF9}"/>
                </a:ext>
              </a:extLst>
            </p:cNvPr>
            <p:cNvSpPr/>
            <p:nvPr/>
          </p:nvSpPr>
          <p:spPr>
            <a:xfrm>
              <a:off x="2397732" y="3798139"/>
              <a:ext cx="3719288"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اختبر ملائمة فكرة مشروعك للمنزل.</a:t>
              </a:r>
            </a:p>
          </p:txBody>
        </p:sp>
        <p:sp>
          <p:nvSpPr>
            <p:cNvPr id="20" name="مستطيل 19">
              <a:extLst>
                <a:ext uri="{FF2B5EF4-FFF2-40B4-BE49-F238E27FC236}">
                  <a16:creationId xmlns:a16="http://schemas.microsoft.com/office/drawing/2014/main" id="{FBC1BB30-1F4E-458D-B7D4-D0BB7EFEAE8D}"/>
                </a:ext>
              </a:extLst>
            </p:cNvPr>
            <p:cNvSpPr/>
            <p:nvPr/>
          </p:nvSpPr>
          <p:spPr>
            <a:xfrm>
              <a:off x="1474402" y="4695072"/>
              <a:ext cx="4642618"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اعمل قائمة بالمطلوب لإعداد منزلك للمشروع.</a:t>
              </a:r>
            </a:p>
          </p:txBody>
        </p:sp>
        <p:sp>
          <p:nvSpPr>
            <p:cNvPr id="21" name="مستطيل 20">
              <a:extLst>
                <a:ext uri="{FF2B5EF4-FFF2-40B4-BE49-F238E27FC236}">
                  <a16:creationId xmlns:a16="http://schemas.microsoft.com/office/drawing/2014/main" id="{B5987327-FD83-45AD-8556-279F4DF88069}"/>
                </a:ext>
              </a:extLst>
            </p:cNvPr>
            <p:cNvSpPr/>
            <p:nvPr/>
          </p:nvSpPr>
          <p:spPr>
            <a:xfrm>
              <a:off x="1338148" y="5647035"/>
              <a:ext cx="4778872"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احصل على موافقة الأسرة على مشروع المنزل.</a:t>
              </a:r>
            </a:p>
          </p:txBody>
        </p:sp>
        <p:sp>
          <p:nvSpPr>
            <p:cNvPr id="74" name="مربع نص 73">
              <a:extLst>
                <a:ext uri="{FF2B5EF4-FFF2-40B4-BE49-F238E27FC236}">
                  <a16:creationId xmlns:a16="http://schemas.microsoft.com/office/drawing/2014/main" id="{BCCFBF15-0ED6-4205-9F5E-81FCDE866DFE}"/>
                </a:ext>
              </a:extLst>
            </p:cNvPr>
            <p:cNvSpPr txBox="1"/>
            <p:nvPr/>
          </p:nvSpPr>
          <p:spPr>
            <a:xfrm>
              <a:off x="9059260" y="3592757"/>
              <a:ext cx="572345" cy="537567"/>
            </a:xfrm>
            <a:prstGeom prst="bracketPair">
              <a:avLst>
                <a:gd name="adj" fmla="val 25500"/>
              </a:avLst>
            </a:prstGeom>
            <a:noFill/>
            <a:ln w="28575">
              <a:solidFill>
                <a:srgbClr val="F49C03"/>
              </a:solidFill>
            </a:ln>
          </p:spPr>
          <p:txBody>
            <a:bodyPr wrap="none" rtlCol="1">
              <a:spAutoFit/>
            </a:bodyPr>
            <a:lstStyle/>
            <a:p>
              <a:r>
                <a:rPr lang="en-US" sz="2400" b="1" dirty="0">
                  <a:effectLst>
                    <a:outerShdw blurRad="38100" dist="38100" dir="2700000" algn="tl">
                      <a:srgbClr val="000000">
                        <a:alpha val="43137"/>
                      </a:srgbClr>
                    </a:outerShdw>
                  </a:effectLst>
                </a:rPr>
                <a:t>01</a:t>
              </a:r>
              <a:endParaRPr lang="ar-SA" sz="2400" b="1" dirty="0">
                <a:effectLst>
                  <a:outerShdw blurRad="38100" dist="38100" dir="2700000" algn="tl">
                    <a:srgbClr val="000000">
                      <a:alpha val="43137"/>
                    </a:srgbClr>
                  </a:outerShdw>
                </a:effectLst>
              </a:endParaRPr>
            </a:p>
          </p:txBody>
        </p:sp>
        <p:sp>
          <p:nvSpPr>
            <p:cNvPr id="75" name="مربع نص 74">
              <a:extLst>
                <a:ext uri="{FF2B5EF4-FFF2-40B4-BE49-F238E27FC236}">
                  <a16:creationId xmlns:a16="http://schemas.microsoft.com/office/drawing/2014/main" id="{EC11C1A3-9E79-476D-864A-5F276F9F7A49}"/>
                </a:ext>
              </a:extLst>
            </p:cNvPr>
            <p:cNvSpPr txBox="1"/>
            <p:nvPr/>
          </p:nvSpPr>
          <p:spPr>
            <a:xfrm>
              <a:off x="6507511" y="2851583"/>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sp>
          <p:nvSpPr>
            <p:cNvPr id="76" name="مربع نص 75">
              <a:extLst>
                <a:ext uri="{FF2B5EF4-FFF2-40B4-BE49-F238E27FC236}">
                  <a16:creationId xmlns:a16="http://schemas.microsoft.com/office/drawing/2014/main" id="{25F45886-1FE3-4987-92AE-468C2C23B054}"/>
                </a:ext>
              </a:extLst>
            </p:cNvPr>
            <p:cNvSpPr txBox="1"/>
            <p:nvPr/>
          </p:nvSpPr>
          <p:spPr>
            <a:xfrm>
              <a:off x="6507511" y="3760189"/>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sp>
          <p:nvSpPr>
            <p:cNvPr id="77" name="مربع نص 76">
              <a:extLst>
                <a:ext uri="{FF2B5EF4-FFF2-40B4-BE49-F238E27FC236}">
                  <a16:creationId xmlns:a16="http://schemas.microsoft.com/office/drawing/2014/main" id="{9CE0C887-34E8-4A2B-90D8-5608423F6E13}"/>
                </a:ext>
              </a:extLst>
            </p:cNvPr>
            <p:cNvSpPr txBox="1"/>
            <p:nvPr/>
          </p:nvSpPr>
          <p:spPr>
            <a:xfrm>
              <a:off x="6507511" y="4675569"/>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sp>
          <p:nvSpPr>
            <p:cNvPr id="78" name="مربع نص 77">
              <a:extLst>
                <a:ext uri="{FF2B5EF4-FFF2-40B4-BE49-F238E27FC236}">
                  <a16:creationId xmlns:a16="http://schemas.microsoft.com/office/drawing/2014/main" id="{D1CFE174-F6C1-4224-BCAE-0CCCE4BEED8E}"/>
                </a:ext>
              </a:extLst>
            </p:cNvPr>
            <p:cNvSpPr txBox="1"/>
            <p:nvPr/>
          </p:nvSpPr>
          <p:spPr>
            <a:xfrm>
              <a:off x="6507511" y="5574347"/>
              <a:ext cx="572345" cy="537567"/>
            </a:xfrm>
            <a:prstGeom prst="bracketPair">
              <a:avLst>
                <a:gd name="adj" fmla="val 25500"/>
              </a:avLst>
            </a:prstGeom>
            <a:noFill/>
            <a:ln w="38100">
              <a:solidFill>
                <a:schemeClr val="bg1"/>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05</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18119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665640"/>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أمثلة على مشاريع عمل من المنزل:</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09</a:t>
              </a:r>
              <a:endParaRPr lang="ar-SA" sz="2400" b="1" dirty="0">
                <a:solidFill>
                  <a:schemeClr val="bg1"/>
                </a:solidFill>
                <a:effectLst>
                  <a:outerShdw blurRad="38100" dist="38100" dir="2700000" algn="tl">
                    <a:srgbClr val="000000">
                      <a:alpha val="43137"/>
                    </a:srgbClr>
                  </a:outerShdw>
                </a:effectLst>
              </a:endParaRPr>
            </a:p>
          </p:txBody>
        </p:sp>
      </p:grpSp>
      <p:grpSp>
        <p:nvGrpSpPr>
          <p:cNvPr id="47" name="Group 30">
            <a:extLst>
              <a:ext uri="{FF2B5EF4-FFF2-40B4-BE49-F238E27FC236}">
                <a16:creationId xmlns:a16="http://schemas.microsoft.com/office/drawing/2014/main" id="{E225C0A4-D992-4EB2-AA75-E6FE583A3A38}"/>
              </a:ext>
            </a:extLst>
          </p:cNvPr>
          <p:cNvGrpSpPr/>
          <p:nvPr/>
        </p:nvGrpSpPr>
        <p:grpSpPr>
          <a:xfrm rot="5400000" flipH="1">
            <a:off x="6667756" y="2891874"/>
            <a:ext cx="595235" cy="803109"/>
            <a:chOff x="5520106" y="1962152"/>
            <a:chExt cx="826642" cy="1830478"/>
          </a:xfrm>
        </p:grpSpPr>
        <p:grpSp>
          <p:nvGrpSpPr>
            <p:cNvPr id="48" name="Group 29">
              <a:extLst>
                <a:ext uri="{FF2B5EF4-FFF2-40B4-BE49-F238E27FC236}">
                  <a16:creationId xmlns:a16="http://schemas.microsoft.com/office/drawing/2014/main" id="{F61C5442-731D-42BF-A953-9F7988224A55}"/>
                </a:ext>
              </a:extLst>
            </p:cNvPr>
            <p:cNvGrpSpPr/>
            <p:nvPr/>
          </p:nvGrpSpPr>
          <p:grpSpPr>
            <a:xfrm>
              <a:off x="5520106" y="1962152"/>
              <a:ext cx="826642" cy="1830478"/>
              <a:chOff x="5520106" y="1962152"/>
              <a:chExt cx="826642" cy="1830478"/>
            </a:xfrm>
          </p:grpSpPr>
          <p:sp>
            <p:nvSpPr>
              <p:cNvPr id="50" name="Freeform 28">
                <a:extLst>
                  <a:ext uri="{FF2B5EF4-FFF2-40B4-BE49-F238E27FC236}">
                    <a16:creationId xmlns:a16="http://schemas.microsoft.com/office/drawing/2014/main" id="{7272F5B6-82AE-4548-9C0D-301B369A447C}"/>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1" name="Freeform 27">
                <a:extLst>
                  <a:ext uri="{FF2B5EF4-FFF2-40B4-BE49-F238E27FC236}">
                    <a16:creationId xmlns:a16="http://schemas.microsoft.com/office/drawing/2014/main" id="{BA659F70-7007-482B-B201-A0FE5BC65877}"/>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49" name="Rectangle 12">
              <a:extLst>
                <a:ext uri="{FF2B5EF4-FFF2-40B4-BE49-F238E27FC236}">
                  <a16:creationId xmlns:a16="http://schemas.microsoft.com/office/drawing/2014/main" id="{FBFF2643-F358-4975-8B23-A5B98EF5285D}"/>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9" name="Group 31">
            <a:extLst>
              <a:ext uri="{FF2B5EF4-FFF2-40B4-BE49-F238E27FC236}">
                <a16:creationId xmlns:a16="http://schemas.microsoft.com/office/drawing/2014/main" id="{CABEB9C7-1683-4164-88FE-D2EC18AAC27B}"/>
              </a:ext>
            </a:extLst>
          </p:cNvPr>
          <p:cNvGrpSpPr/>
          <p:nvPr/>
        </p:nvGrpSpPr>
        <p:grpSpPr>
          <a:xfrm rot="5400000" flipH="1">
            <a:off x="10674902" y="2891874"/>
            <a:ext cx="595235" cy="803109"/>
            <a:chOff x="5520106" y="1962152"/>
            <a:chExt cx="826642" cy="1830478"/>
          </a:xfrm>
        </p:grpSpPr>
        <p:grpSp>
          <p:nvGrpSpPr>
            <p:cNvPr id="80" name="Group 32">
              <a:extLst>
                <a:ext uri="{FF2B5EF4-FFF2-40B4-BE49-F238E27FC236}">
                  <a16:creationId xmlns:a16="http://schemas.microsoft.com/office/drawing/2014/main" id="{15282B28-3F08-4A51-B465-FD8D4EE2E1B1}"/>
                </a:ext>
              </a:extLst>
            </p:cNvPr>
            <p:cNvGrpSpPr/>
            <p:nvPr/>
          </p:nvGrpSpPr>
          <p:grpSpPr>
            <a:xfrm>
              <a:off x="5520106" y="1962152"/>
              <a:ext cx="826642" cy="1830478"/>
              <a:chOff x="5520106" y="1962152"/>
              <a:chExt cx="826642" cy="1830478"/>
            </a:xfrm>
          </p:grpSpPr>
          <p:sp>
            <p:nvSpPr>
              <p:cNvPr id="82" name="Freeform 34">
                <a:extLst>
                  <a:ext uri="{FF2B5EF4-FFF2-40B4-BE49-F238E27FC236}">
                    <a16:creationId xmlns:a16="http://schemas.microsoft.com/office/drawing/2014/main" id="{7532DE1B-96BD-4E67-B4C2-87700101DAFC}"/>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3" name="Freeform 35">
                <a:extLst>
                  <a:ext uri="{FF2B5EF4-FFF2-40B4-BE49-F238E27FC236}">
                    <a16:creationId xmlns:a16="http://schemas.microsoft.com/office/drawing/2014/main" id="{7CF63AC9-BE91-4FE4-97A7-BAFB27CD4C96}"/>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81" name="Rectangle 33">
              <a:extLst>
                <a:ext uri="{FF2B5EF4-FFF2-40B4-BE49-F238E27FC236}">
                  <a16:creationId xmlns:a16="http://schemas.microsoft.com/office/drawing/2014/main" id="{E1176BEC-2C42-4691-8622-353A49E0844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4" name="Group 36">
            <a:extLst>
              <a:ext uri="{FF2B5EF4-FFF2-40B4-BE49-F238E27FC236}">
                <a16:creationId xmlns:a16="http://schemas.microsoft.com/office/drawing/2014/main" id="{7364160B-FDC3-4DCD-A82E-D7E166B864AF}"/>
              </a:ext>
            </a:extLst>
          </p:cNvPr>
          <p:cNvGrpSpPr/>
          <p:nvPr/>
        </p:nvGrpSpPr>
        <p:grpSpPr>
          <a:xfrm rot="16200000" flipH="1" flipV="1">
            <a:off x="6637014" y="4280323"/>
            <a:ext cx="595235" cy="851144"/>
            <a:chOff x="5520106" y="1962152"/>
            <a:chExt cx="826642" cy="1830478"/>
          </a:xfrm>
        </p:grpSpPr>
        <p:grpSp>
          <p:nvGrpSpPr>
            <p:cNvPr id="85" name="Group 37">
              <a:extLst>
                <a:ext uri="{FF2B5EF4-FFF2-40B4-BE49-F238E27FC236}">
                  <a16:creationId xmlns:a16="http://schemas.microsoft.com/office/drawing/2014/main" id="{9C118CFC-A1AF-4EB6-833B-30F20383E9AB}"/>
                </a:ext>
              </a:extLst>
            </p:cNvPr>
            <p:cNvGrpSpPr/>
            <p:nvPr/>
          </p:nvGrpSpPr>
          <p:grpSpPr>
            <a:xfrm>
              <a:off x="5520106" y="1962152"/>
              <a:ext cx="826642" cy="1830478"/>
              <a:chOff x="5520106" y="1962152"/>
              <a:chExt cx="826642" cy="1830478"/>
            </a:xfrm>
          </p:grpSpPr>
          <p:sp>
            <p:nvSpPr>
              <p:cNvPr id="87" name="Freeform 39">
                <a:extLst>
                  <a:ext uri="{FF2B5EF4-FFF2-40B4-BE49-F238E27FC236}">
                    <a16:creationId xmlns:a16="http://schemas.microsoft.com/office/drawing/2014/main" id="{48C73830-626E-4A95-990F-238970EE9482}"/>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8" name="Freeform 40">
                <a:extLst>
                  <a:ext uri="{FF2B5EF4-FFF2-40B4-BE49-F238E27FC236}">
                    <a16:creationId xmlns:a16="http://schemas.microsoft.com/office/drawing/2014/main" id="{51C852BA-DFA5-43D9-B18C-D1AF76222842}"/>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86" name="Rectangle 38">
              <a:extLst>
                <a:ext uri="{FF2B5EF4-FFF2-40B4-BE49-F238E27FC236}">
                  <a16:creationId xmlns:a16="http://schemas.microsoft.com/office/drawing/2014/main" id="{707BA28C-AFB8-43A4-A179-2C6850222E71}"/>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 name="Group 41">
            <a:extLst>
              <a:ext uri="{FF2B5EF4-FFF2-40B4-BE49-F238E27FC236}">
                <a16:creationId xmlns:a16="http://schemas.microsoft.com/office/drawing/2014/main" id="{E76FD719-8AA7-4F15-B50A-A9432A19AD1D}"/>
              </a:ext>
            </a:extLst>
          </p:cNvPr>
          <p:cNvGrpSpPr/>
          <p:nvPr/>
        </p:nvGrpSpPr>
        <p:grpSpPr>
          <a:xfrm rot="16200000" flipH="1" flipV="1">
            <a:off x="10644160" y="4280323"/>
            <a:ext cx="595235" cy="851144"/>
            <a:chOff x="5520106" y="1962152"/>
            <a:chExt cx="826642" cy="1830478"/>
          </a:xfrm>
        </p:grpSpPr>
        <p:grpSp>
          <p:nvGrpSpPr>
            <p:cNvPr id="90" name="Group 42">
              <a:extLst>
                <a:ext uri="{FF2B5EF4-FFF2-40B4-BE49-F238E27FC236}">
                  <a16:creationId xmlns:a16="http://schemas.microsoft.com/office/drawing/2014/main" id="{74230056-CC21-40FE-9D21-464EFFF8282E}"/>
                </a:ext>
              </a:extLst>
            </p:cNvPr>
            <p:cNvGrpSpPr/>
            <p:nvPr/>
          </p:nvGrpSpPr>
          <p:grpSpPr>
            <a:xfrm>
              <a:off x="5520106" y="1962152"/>
              <a:ext cx="826642" cy="1830478"/>
              <a:chOff x="5520106" y="1962152"/>
              <a:chExt cx="826642" cy="1830478"/>
            </a:xfrm>
          </p:grpSpPr>
          <p:sp>
            <p:nvSpPr>
              <p:cNvPr id="92" name="Freeform 44">
                <a:extLst>
                  <a:ext uri="{FF2B5EF4-FFF2-40B4-BE49-F238E27FC236}">
                    <a16:creationId xmlns:a16="http://schemas.microsoft.com/office/drawing/2014/main" id="{633E6166-5FF7-4BEE-9426-A58DB99C627A}"/>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3" name="Freeform 45">
                <a:extLst>
                  <a:ext uri="{FF2B5EF4-FFF2-40B4-BE49-F238E27FC236}">
                    <a16:creationId xmlns:a16="http://schemas.microsoft.com/office/drawing/2014/main" id="{A892F056-09B6-4687-A72E-5A2A59FB2014}"/>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91" name="Rectangle 43">
              <a:extLst>
                <a:ext uri="{FF2B5EF4-FFF2-40B4-BE49-F238E27FC236}">
                  <a16:creationId xmlns:a16="http://schemas.microsoft.com/office/drawing/2014/main" id="{DA0798E1-7D73-4745-B386-258C882AA8A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 name="Group 30">
            <a:extLst>
              <a:ext uri="{FF2B5EF4-FFF2-40B4-BE49-F238E27FC236}">
                <a16:creationId xmlns:a16="http://schemas.microsoft.com/office/drawing/2014/main" id="{3C6DD3BB-B410-4C41-90AA-F66544A7D971}"/>
              </a:ext>
            </a:extLst>
          </p:cNvPr>
          <p:cNvGrpSpPr/>
          <p:nvPr/>
        </p:nvGrpSpPr>
        <p:grpSpPr>
          <a:xfrm rot="5400000" flipH="1">
            <a:off x="2577483" y="2891874"/>
            <a:ext cx="595235" cy="803109"/>
            <a:chOff x="5520106" y="1962152"/>
            <a:chExt cx="826642" cy="1830478"/>
          </a:xfrm>
        </p:grpSpPr>
        <p:grpSp>
          <p:nvGrpSpPr>
            <p:cNvPr id="95" name="Group 29">
              <a:extLst>
                <a:ext uri="{FF2B5EF4-FFF2-40B4-BE49-F238E27FC236}">
                  <a16:creationId xmlns:a16="http://schemas.microsoft.com/office/drawing/2014/main" id="{6EF29EDE-FD71-42FA-BBA0-EC9E05D122B5}"/>
                </a:ext>
              </a:extLst>
            </p:cNvPr>
            <p:cNvGrpSpPr/>
            <p:nvPr/>
          </p:nvGrpSpPr>
          <p:grpSpPr>
            <a:xfrm>
              <a:off x="5520106" y="1962152"/>
              <a:ext cx="826642" cy="1830478"/>
              <a:chOff x="5520106" y="1962152"/>
              <a:chExt cx="826642" cy="1830478"/>
            </a:xfrm>
          </p:grpSpPr>
          <p:sp>
            <p:nvSpPr>
              <p:cNvPr id="97" name="Freeform 28">
                <a:extLst>
                  <a:ext uri="{FF2B5EF4-FFF2-40B4-BE49-F238E27FC236}">
                    <a16:creationId xmlns:a16="http://schemas.microsoft.com/office/drawing/2014/main" id="{0B33AD72-D8F6-4A92-9DF9-63E12A1BEFDF}"/>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8" name="Freeform 27">
                <a:extLst>
                  <a:ext uri="{FF2B5EF4-FFF2-40B4-BE49-F238E27FC236}">
                    <a16:creationId xmlns:a16="http://schemas.microsoft.com/office/drawing/2014/main" id="{1709D609-9B63-4388-A555-322C5FCB47DA}"/>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96" name="Rectangle 12">
              <a:extLst>
                <a:ext uri="{FF2B5EF4-FFF2-40B4-BE49-F238E27FC236}">
                  <a16:creationId xmlns:a16="http://schemas.microsoft.com/office/drawing/2014/main" id="{5C419D7F-FB84-4482-9BB9-7C61297BB455}"/>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9" name="Group 36">
            <a:extLst>
              <a:ext uri="{FF2B5EF4-FFF2-40B4-BE49-F238E27FC236}">
                <a16:creationId xmlns:a16="http://schemas.microsoft.com/office/drawing/2014/main" id="{277E3C26-4F3A-46A3-9200-7E7E83DE2763}"/>
              </a:ext>
            </a:extLst>
          </p:cNvPr>
          <p:cNvGrpSpPr/>
          <p:nvPr/>
        </p:nvGrpSpPr>
        <p:grpSpPr>
          <a:xfrm rot="16200000" flipH="1" flipV="1">
            <a:off x="2546741" y="4280323"/>
            <a:ext cx="595235" cy="851144"/>
            <a:chOff x="5520106" y="1962152"/>
            <a:chExt cx="826642" cy="1830478"/>
          </a:xfrm>
        </p:grpSpPr>
        <p:grpSp>
          <p:nvGrpSpPr>
            <p:cNvPr id="100" name="Group 37">
              <a:extLst>
                <a:ext uri="{FF2B5EF4-FFF2-40B4-BE49-F238E27FC236}">
                  <a16:creationId xmlns:a16="http://schemas.microsoft.com/office/drawing/2014/main" id="{F0E2BDB5-8055-43D2-9AD9-25B14486EEA7}"/>
                </a:ext>
              </a:extLst>
            </p:cNvPr>
            <p:cNvGrpSpPr/>
            <p:nvPr/>
          </p:nvGrpSpPr>
          <p:grpSpPr>
            <a:xfrm>
              <a:off x="5520106" y="1962152"/>
              <a:ext cx="826642" cy="1830478"/>
              <a:chOff x="5520106" y="1962152"/>
              <a:chExt cx="826642" cy="1830478"/>
            </a:xfrm>
          </p:grpSpPr>
          <p:sp>
            <p:nvSpPr>
              <p:cNvPr id="102" name="Freeform 39">
                <a:extLst>
                  <a:ext uri="{FF2B5EF4-FFF2-40B4-BE49-F238E27FC236}">
                    <a16:creationId xmlns:a16="http://schemas.microsoft.com/office/drawing/2014/main" id="{5DF5492A-D354-4B0E-AFDC-05E9F9657658}"/>
                  </a:ext>
                </a:extLst>
              </p:cNvPr>
              <p:cNvSpPr/>
              <p:nvPr/>
            </p:nvSpPr>
            <p:spPr>
              <a:xfrm rot="5400000">
                <a:off x="5018188" y="2464070"/>
                <a:ext cx="1830477" cy="826642"/>
              </a:xfrm>
              <a:custGeom>
                <a:avLst/>
                <a:gdLst>
                  <a:gd name="connsiteX0" fmla="*/ 1 w 1830477"/>
                  <a:gd name="connsiteY0" fmla="*/ 826642 h 826642"/>
                  <a:gd name="connsiteX1" fmla="*/ 1 w 1830477"/>
                  <a:gd name="connsiteY1" fmla="*/ 413323 h 826642"/>
                  <a:gd name="connsiteX2" fmla="*/ 834892 w 1830477"/>
                  <a:gd name="connsiteY2" fmla="*/ 413323 h 826642"/>
                  <a:gd name="connsiteX3" fmla="*/ 834892 w 1830477"/>
                  <a:gd name="connsiteY3" fmla="*/ 413322 h 826642"/>
                  <a:gd name="connsiteX4" fmla="*/ 834892 w 1830477"/>
                  <a:gd name="connsiteY4" fmla="*/ 413322 h 826642"/>
                  <a:gd name="connsiteX5" fmla="*/ 834892 w 1830477"/>
                  <a:gd name="connsiteY5" fmla="*/ 211143 h 826642"/>
                  <a:gd name="connsiteX6" fmla="*/ 1428205 w 1830477"/>
                  <a:gd name="connsiteY6" fmla="*/ 211143 h 826642"/>
                  <a:gd name="connsiteX7" fmla="*/ 1428205 w 1830477"/>
                  <a:gd name="connsiteY7" fmla="*/ 4391 h 826642"/>
                  <a:gd name="connsiteX8" fmla="*/ 1830477 w 1830477"/>
                  <a:gd name="connsiteY8" fmla="*/ 413322 h 826642"/>
                  <a:gd name="connsiteX9" fmla="*/ 1830474 w 1830477"/>
                  <a:gd name="connsiteY9" fmla="*/ 413322 h 826642"/>
                  <a:gd name="connsiteX10" fmla="*/ 1428205 w 1830477"/>
                  <a:gd name="connsiteY10" fmla="*/ 822250 h 826642"/>
                  <a:gd name="connsiteX11" fmla="*/ 1428205 w 1830477"/>
                  <a:gd name="connsiteY11" fmla="*/ 615500 h 826642"/>
                  <a:gd name="connsiteX12" fmla="*/ 834892 w 1830477"/>
                  <a:gd name="connsiteY12" fmla="*/ 615500 h 826642"/>
                  <a:gd name="connsiteX13" fmla="*/ 834892 w 1830477"/>
                  <a:gd name="connsiteY13" fmla="*/ 615501 h 826642"/>
                  <a:gd name="connsiteX14" fmla="*/ 834893 w 1830477"/>
                  <a:gd name="connsiteY14" fmla="*/ 615501 h 826642"/>
                  <a:gd name="connsiteX15" fmla="*/ 834893 w 1830477"/>
                  <a:gd name="connsiteY15" fmla="*/ 826642 h 826642"/>
                  <a:gd name="connsiteX16" fmla="*/ 0 w 1830477"/>
                  <a:gd name="connsiteY16" fmla="*/ 413322 h 826642"/>
                  <a:gd name="connsiteX17" fmla="*/ 0 w 1830477"/>
                  <a:gd name="connsiteY17" fmla="*/ 0 h 826642"/>
                  <a:gd name="connsiteX18" fmla="*/ 834892 w 1830477"/>
                  <a:gd name="connsiteY18" fmla="*/ 0 h 826642"/>
                  <a:gd name="connsiteX19" fmla="*/ 834892 w 1830477"/>
                  <a:gd name="connsiteY19" fmla="*/ 211143 h 826642"/>
                  <a:gd name="connsiteX20" fmla="*/ 834891 w 1830477"/>
                  <a:gd name="connsiteY20" fmla="*/ 211143 h 826642"/>
                  <a:gd name="connsiteX21" fmla="*/ 834891 w 1830477"/>
                  <a:gd name="connsiteY21" fmla="*/ 413322 h 82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30477" h="826642">
                    <a:moveTo>
                      <a:pt x="1" y="826642"/>
                    </a:moveTo>
                    <a:lnTo>
                      <a:pt x="1" y="413323"/>
                    </a:lnTo>
                    <a:lnTo>
                      <a:pt x="834892" y="413323"/>
                    </a:lnTo>
                    <a:lnTo>
                      <a:pt x="834892" y="413322"/>
                    </a:lnTo>
                    <a:lnTo>
                      <a:pt x="834892" y="413322"/>
                    </a:lnTo>
                    <a:lnTo>
                      <a:pt x="834892" y="211143"/>
                    </a:lnTo>
                    <a:lnTo>
                      <a:pt x="1428205" y="211143"/>
                    </a:lnTo>
                    <a:lnTo>
                      <a:pt x="1428205" y="4391"/>
                    </a:lnTo>
                    <a:lnTo>
                      <a:pt x="1830477" y="413322"/>
                    </a:lnTo>
                    <a:lnTo>
                      <a:pt x="1830474" y="413322"/>
                    </a:lnTo>
                    <a:lnTo>
                      <a:pt x="1428205" y="822250"/>
                    </a:lnTo>
                    <a:lnTo>
                      <a:pt x="1428205" y="615500"/>
                    </a:lnTo>
                    <a:lnTo>
                      <a:pt x="834892" y="615500"/>
                    </a:lnTo>
                    <a:lnTo>
                      <a:pt x="834892" y="615501"/>
                    </a:lnTo>
                    <a:lnTo>
                      <a:pt x="834893" y="615501"/>
                    </a:lnTo>
                    <a:lnTo>
                      <a:pt x="834893" y="826642"/>
                    </a:lnTo>
                    <a:close/>
                    <a:moveTo>
                      <a:pt x="0" y="413322"/>
                    </a:moveTo>
                    <a:lnTo>
                      <a:pt x="0" y="0"/>
                    </a:lnTo>
                    <a:lnTo>
                      <a:pt x="834892" y="0"/>
                    </a:lnTo>
                    <a:lnTo>
                      <a:pt x="834892" y="211143"/>
                    </a:lnTo>
                    <a:lnTo>
                      <a:pt x="834891" y="211143"/>
                    </a:lnTo>
                    <a:lnTo>
                      <a:pt x="834891" y="41332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3" name="Freeform 40">
                <a:extLst>
                  <a:ext uri="{FF2B5EF4-FFF2-40B4-BE49-F238E27FC236}">
                    <a16:creationId xmlns:a16="http://schemas.microsoft.com/office/drawing/2014/main" id="{602868EF-B1E8-4707-A30C-1085AB65C62A}"/>
                  </a:ext>
                </a:extLst>
              </p:cNvPr>
              <p:cNvSpPr/>
              <p:nvPr/>
            </p:nvSpPr>
            <p:spPr>
              <a:xfrm rot="5400000">
                <a:off x="5224848" y="2670731"/>
                <a:ext cx="1830477" cy="413322"/>
              </a:xfrm>
              <a:custGeom>
                <a:avLst/>
                <a:gdLst>
                  <a:gd name="connsiteX0" fmla="*/ 834892 w 1830477"/>
                  <a:gd name="connsiteY0" fmla="*/ 413322 h 413322"/>
                  <a:gd name="connsiteX1" fmla="*/ 834892 w 1830477"/>
                  <a:gd name="connsiteY1" fmla="*/ 211143 h 413322"/>
                  <a:gd name="connsiteX2" fmla="*/ 1428205 w 1830477"/>
                  <a:gd name="connsiteY2" fmla="*/ 211143 h 413322"/>
                  <a:gd name="connsiteX3" fmla="*/ 1428205 w 1830477"/>
                  <a:gd name="connsiteY3" fmla="*/ 4391 h 413322"/>
                  <a:gd name="connsiteX4" fmla="*/ 1830477 w 1830477"/>
                  <a:gd name="connsiteY4" fmla="*/ 413322 h 413322"/>
                  <a:gd name="connsiteX5" fmla="*/ 0 w 1830477"/>
                  <a:gd name="connsiteY5" fmla="*/ 413322 h 413322"/>
                  <a:gd name="connsiteX6" fmla="*/ 0 w 1830477"/>
                  <a:gd name="connsiteY6" fmla="*/ 0 h 413322"/>
                  <a:gd name="connsiteX7" fmla="*/ 834892 w 1830477"/>
                  <a:gd name="connsiteY7" fmla="*/ 0 h 413322"/>
                  <a:gd name="connsiteX8" fmla="*/ 834892 w 1830477"/>
                  <a:gd name="connsiteY8" fmla="*/ 211143 h 413322"/>
                  <a:gd name="connsiteX9" fmla="*/ 834891 w 1830477"/>
                  <a:gd name="connsiteY9" fmla="*/ 211143 h 413322"/>
                  <a:gd name="connsiteX10" fmla="*/ 834891 w 1830477"/>
                  <a:gd name="connsiteY10" fmla="*/ 413322 h 41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0477" h="413322">
                    <a:moveTo>
                      <a:pt x="834892" y="413322"/>
                    </a:moveTo>
                    <a:lnTo>
                      <a:pt x="834892" y="211143"/>
                    </a:lnTo>
                    <a:lnTo>
                      <a:pt x="1428205" y="211143"/>
                    </a:lnTo>
                    <a:lnTo>
                      <a:pt x="1428205" y="4391"/>
                    </a:lnTo>
                    <a:lnTo>
                      <a:pt x="1830477" y="413322"/>
                    </a:lnTo>
                    <a:close/>
                    <a:moveTo>
                      <a:pt x="0" y="413322"/>
                    </a:moveTo>
                    <a:lnTo>
                      <a:pt x="0" y="0"/>
                    </a:lnTo>
                    <a:lnTo>
                      <a:pt x="834892" y="0"/>
                    </a:lnTo>
                    <a:lnTo>
                      <a:pt x="834892" y="211143"/>
                    </a:lnTo>
                    <a:lnTo>
                      <a:pt x="834891" y="211143"/>
                    </a:lnTo>
                    <a:lnTo>
                      <a:pt x="834891" y="41332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01" name="Rectangle 38">
              <a:extLst>
                <a:ext uri="{FF2B5EF4-FFF2-40B4-BE49-F238E27FC236}">
                  <a16:creationId xmlns:a16="http://schemas.microsoft.com/office/drawing/2014/main" id="{8F06CAA1-8C06-4CF7-9BF5-F8889366CC0C}"/>
                </a:ext>
              </a:extLst>
            </p:cNvPr>
            <p:cNvSpPr/>
            <p:nvPr/>
          </p:nvSpPr>
          <p:spPr>
            <a:xfrm>
              <a:off x="5611971" y="2058140"/>
              <a:ext cx="642911" cy="6429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 name="مستطيل 6">
            <a:extLst>
              <a:ext uri="{FF2B5EF4-FFF2-40B4-BE49-F238E27FC236}">
                <a16:creationId xmlns:a16="http://schemas.microsoft.com/office/drawing/2014/main" id="{FF7D0334-8AC7-41E0-A483-4DF9DA21C318}"/>
              </a:ext>
            </a:extLst>
          </p:cNvPr>
          <p:cNvSpPr/>
          <p:nvPr/>
        </p:nvSpPr>
        <p:spPr>
          <a:xfrm>
            <a:off x="8758235" y="3063333"/>
            <a:ext cx="1728358"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تصميم مواقع ويب.</a:t>
            </a:r>
          </a:p>
        </p:txBody>
      </p:sp>
      <p:sp>
        <p:nvSpPr>
          <p:cNvPr id="11" name="مستطيل 10">
            <a:extLst>
              <a:ext uri="{FF2B5EF4-FFF2-40B4-BE49-F238E27FC236}">
                <a16:creationId xmlns:a16="http://schemas.microsoft.com/office/drawing/2014/main" id="{9A42AA28-BBF1-4065-AF2D-6E10050BD606}"/>
              </a:ext>
            </a:extLst>
          </p:cNvPr>
          <p:cNvSpPr/>
          <p:nvPr/>
        </p:nvSpPr>
        <p:spPr>
          <a:xfrm>
            <a:off x="4182068" y="3063333"/>
            <a:ext cx="2217275"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خدمات كتابة سيرة ذاتية.</a:t>
            </a:r>
          </a:p>
        </p:txBody>
      </p:sp>
      <p:sp>
        <p:nvSpPr>
          <p:cNvPr id="12" name="مستطيل 11">
            <a:extLst>
              <a:ext uri="{FF2B5EF4-FFF2-40B4-BE49-F238E27FC236}">
                <a16:creationId xmlns:a16="http://schemas.microsoft.com/office/drawing/2014/main" id="{DB3A7B5A-FD8A-407D-ACB6-36E375C7543D}"/>
              </a:ext>
            </a:extLst>
          </p:cNvPr>
          <p:cNvSpPr/>
          <p:nvPr/>
        </p:nvSpPr>
        <p:spPr>
          <a:xfrm>
            <a:off x="916708" y="3063333"/>
            <a:ext cx="1393331"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خدمات ترجمة.</a:t>
            </a:r>
          </a:p>
        </p:txBody>
      </p:sp>
      <p:sp>
        <p:nvSpPr>
          <p:cNvPr id="13" name="مستطيل 12">
            <a:extLst>
              <a:ext uri="{FF2B5EF4-FFF2-40B4-BE49-F238E27FC236}">
                <a16:creationId xmlns:a16="http://schemas.microsoft.com/office/drawing/2014/main" id="{EE491A99-3DD4-4218-AC4F-72352343EC0B}"/>
              </a:ext>
            </a:extLst>
          </p:cNvPr>
          <p:cNvSpPr/>
          <p:nvPr/>
        </p:nvSpPr>
        <p:spPr>
          <a:xfrm>
            <a:off x="7939101" y="4523183"/>
            <a:ext cx="2547492"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البيع والشراء من خلال النت.</a:t>
            </a:r>
          </a:p>
        </p:txBody>
      </p:sp>
      <p:sp>
        <p:nvSpPr>
          <p:cNvPr id="15" name="مستطيل 14">
            <a:extLst>
              <a:ext uri="{FF2B5EF4-FFF2-40B4-BE49-F238E27FC236}">
                <a16:creationId xmlns:a16="http://schemas.microsoft.com/office/drawing/2014/main" id="{A86802CE-FD33-4647-945E-98D0D60F3A9D}"/>
              </a:ext>
            </a:extLst>
          </p:cNvPr>
          <p:cNvSpPr/>
          <p:nvPr/>
        </p:nvSpPr>
        <p:spPr>
          <a:xfrm>
            <a:off x="4122758" y="4523183"/>
            <a:ext cx="2276585"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تسويق الكتب </a:t>
            </a:r>
            <a:r>
              <a:rPr lang="ar-SA" sz="2000" b="1" dirty="0" err="1">
                <a:latin typeface="Simplified Arabic" pitchFamily="18" charset="-78"/>
                <a:cs typeface="Simplified Arabic" pitchFamily="18" charset="-78"/>
              </a:rPr>
              <a:t>الالكترونية</a:t>
            </a:r>
            <a:r>
              <a:rPr lang="ar-SA" sz="2000" b="1" dirty="0">
                <a:latin typeface="Simplified Arabic" pitchFamily="18" charset="-78"/>
                <a:cs typeface="Simplified Arabic" pitchFamily="18" charset="-78"/>
              </a:rPr>
              <a:t>.</a:t>
            </a:r>
          </a:p>
        </p:txBody>
      </p:sp>
      <p:sp>
        <p:nvSpPr>
          <p:cNvPr id="16" name="مستطيل 15">
            <a:extLst>
              <a:ext uri="{FF2B5EF4-FFF2-40B4-BE49-F238E27FC236}">
                <a16:creationId xmlns:a16="http://schemas.microsoft.com/office/drawing/2014/main" id="{3B33FFA1-52B5-4454-8731-B8CAA036A840}"/>
              </a:ext>
            </a:extLst>
          </p:cNvPr>
          <p:cNvSpPr/>
          <p:nvPr/>
        </p:nvSpPr>
        <p:spPr>
          <a:xfrm>
            <a:off x="1450508" y="4533549"/>
            <a:ext cx="859531" cy="400110"/>
          </a:xfrm>
          <a:prstGeom prst="rect">
            <a:avLst/>
          </a:prstGeom>
        </p:spPr>
        <p:txBody>
          <a:bodyPr wrap="none">
            <a:spAutoFit/>
          </a:bodyPr>
          <a:lstStyle/>
          <a:p>
            <a:pPr algn="just" rtl="1"/>
            <a:r>
              <a:rPr lang="ar-SA" sz="2000" b="1" dirty="0">
                <a:latin typeface="Simplified Arabic" pitchFamily="18" charset="-78"/>
                <a:cs typeface="Simplified Arabic" pitchFamily="18" charset="-78"/>
              </a:rPr>
              <a:t>التدريب.</a:t>
            </a:r>
          </a:p>
        </p:txBody>
      </p:sp>
      <p:sp>
        <p:nvSpPr>
          <p:cNvPr id="22" name="مستطيل 21">
            <a:extLst>
              <a:ext uri="{FF2B5EF4-FFF2-40B4-BE49-F238E27FC236}">
                <a16:creationId xmlns:a16="http://schemas.microsoft.com/office/drawing/2014/main" id="{1F1CB2A0-1AA7-4FCA-98CF-3EF050F7B9F3}"/>
              </a:ext>
            </a:extLst>
          </p:cNvPr>
          <p:cNvSpPr/>
          <p:nvPr/>
        </p:nvSpPr>
        <p:spPr>
          <a:xfrm>
            <a:off x="10992361"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01</a:t>
            </a:r>
            <a:endParaRPr lang="ar-SA" b="1" dirty="0">
              <a:effectLst>
                <a:outerShdw blurRad="38100" dist="38100" dir="2700000" algn="tl">
                  <a:srgbClr val="000000">
                    <a:alpha val="43137"/>
                  </a:srgbClr>
                </a:outerShdw>
              </a:effectLst>
            </a:endParaRPr>
          </a:p>
        </p:txBody>
      </p:sp>
      <p:sp>
        <p:nvSpPr>
          <p:cNvPr id="104" name="مستطيل 103">
            <a:extLst>
              <a:ext uri="{FF2B5EF4-FFF2-40B4-BE49-F238E27FC236}">
                <a16:creationId xmlns:a16="http://schemas.microsoft.com/office/drawing/2014/main" id="{AC4A8ED2-D492-487C-BC71-1015C3C19D49}"/>
              </a:ext>
            </a:extLst>
          </p:cNvPr>
          <p:cNvSpPr/>
          <p:nvPr/>
        </p:nvSpPr>
        <p:spPr>
          <a:xfrm>
            <a:off x="6986428"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02</a:t>
            </a:r>
            <a:endParaRPr lang="ar-SA" b="1" dirty="0">
              <a:effectLst>
                <a:outerShdw blurRad="38100" dist="38100" dir="2700000" algn="tl">
                  <a:srgbClr val="000000">
                    <a:alpha val="43137"/>
                  </a:srgbClr>
                </a:outerShdw>
              </a:effectLst>
            </a:endParaRPr>
          </a:p>
        </p:txBody>
      </p:sp>
      <p:sp>
        <p:nvSpPr>
          <p:cNvPr id="105" name="مستطيل 104">
            <a:extLst>
              <a:ext uri="{FF2B5EF4-FFF2-40B4-BE49-F238E27FC236}">
                <a16:creationId xmlns:a16="http://schemas.microsoft.com/office/drawing/2014/main" id="{21D9ECBD-2ABB-4F68-BC49-0F0E1A1ED6D4}"/>
              </a:ext>
            </a:extLst>
          </p:cNvPr>
          <p:cNvSpPr/>
          <p:nvPr/>
        </p:nvSpPr>
        <p:spPr>
          <a:xfrm>
            <a:off x="2875100" y="3085861"/>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03</a:t>
            </a:r>
            <a:endParaRPr lang="ar-SA" b="1" dirty="0">
              <a:effectLst>
                <a:outerShdw blurRad="38100" dist="38100" dir="2700000" algn="tl">
                  <a:srgbClr val="000000">
                    <a:alpha val="43137"/>
                  </a:srgbClr>
                </a:outerShdw>
              </a:effectLst>
            </a:endParaRPr>
          </a:p>
        </p:txBody>
      </p:sp>
      <p:sp>
        <p:nvSpPr>
          <p:cNvPr id="106" name="مستطيل 105">
            <a:extLst>
              <a:ext uri="{FF2B5EF4-FFF2-40B4-BE49-F238E27FC236}">
                <a16:creationId xmlns:a16="http://schemas.microsoft.com/office/drawing/2014/main" id="{2AA60B7A-3E33-499A-809C-2276C1F4F84C}"/>
              </a:ext>
            </a:extLst>
          </p:cNvPr>
          <p:cNvSpPr/>
          <p:nvPr/>
        </p:nvSpPr>
        <p:spPr>
          <a:xfrm>
            <a:off x="10992361"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04</a:t>
            </a:r>
            <a:endParaRPr lang="ar-SA" b="1" dirty="0">
              <a:effectLst>
                <a:outerShdw blurRad="38100" dist="38100" dir="2700000" algn="tl">
                  <a:srgbClr val="000000">
                    <a:alpha val="43137"/>
                  </a:srgbClr>
                </a:outerShdw>
              </a:effectLst>
            </a:endParaRPr>
          </a:p>
        </p:txBody>
      </p:sp>
      <p:sp>
        <p:nvSpPr>
          <p:cNvPr id="107" name="مستطيل 106">
            <a:extLst>
              <a:ext uri="{FF2B5EF4-FFF2-40B4-BE49-F238E27FC236}">
                <a16:creationId xmlns:a16="http://schemas.microsoft.com/office/drawing/2014/main" id="{C5EC4A39-0038-45AE-9D40-047ECF64C6F6}"/>
              </a:ext>
            </a:extLst>
          </p:cNvPr>
          <p:cNvSpPr/>
          <p:nvPr/>
        </p:nvSpPr>
        <p:spPr>
          <a:xfrm>
            <a:off x="6986428"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05</a:t>
            </a:r>
            <a:endParaRPr lang="ar-SA" b="1" dirty="0">
              <a:effectLst>
                <a:outerShdw blurRad="38100" dist="38100" dir="2700000" algn="tl">
                  <a:srgbClr val="000000">
                    <a:alpha val="43137"/>
                  </a:srgbClr>
                </a:outerShdw>
              </a:effectLst>
            </a:endParaRPr>
          </a:p>
        </p:txBody>
      </p:sp>
      <p:sp>
        <p:nvSpPr>
          <p:cNvPr id="109" name="مستطيل 108">
            <a:extLst>
              <a:ext uri="{FF2B5EF4-FFF2-40B4-BE49-F238E27FC236}">
                <a16:creationId xmlns:a16="http://schemas.microsoft.com/office/drawing/2014/main" id="{D7D9B9FF-F142-4F5B-B321-3E91E8C9B0E8}"/>
              </a:ext>
            </a:extLst>
          </p:cNvPr>
          <p:cNvSpPr/>
          <p:nvPr/>
        </p:nvSpPr>
        <p:spPr>
          <a:xfrm>
            <a:off x="2875100" y="4518902"/>
            <a:ext cx="418704" cy="369332"/>
          </a:xfrm>
          <a:prstGeom prst="rect">
            <a:avLst/>
          </a:prstGeom>
        </p:spPr>
        <p:txBody>
          <a:bodyPr wrap="none">
            <a:spAutoFit/>
          </a:bodyPr>
          <a:lstStyle/>
          <a:p>
            <a:r>
              <a:rPr lang="en-US" b="1" dirty="0">
                <a:effectLst>
                  <a:outerShdw blurRad="38100" dist="38100" dir="2700000" algn="tl">
                    <a:srgbClr val="000000">
                      <a:alpha val="43137"/>
                    </a:srgbClr>
                  </a:outerShdw>
                </a:effectLst>
              </a:rPr>
              <a:t>06</a:t>
            </a:r>
            <a:endParaRPr lang="ar-S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6520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7686979" y="993720"/>
            <a:ext cx="4511066"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281779" y="1171765"/>
            <a:ext cx="3548719" cy="455565"/>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2400" b="1" dirty="0">
                <a:solidFill>
                  <a:schemeClr val="bg1"/>
                </a:solidFill>
                <a:latin typeface="Simplified Arabic" pitchFamily="18" charset="-78"/>
                <a:cs typeface="Simplified Arabic" pitchFamily="18" charset="-78"/>
              </a:rPr>
              <a:t>الشكل القانوني لمنشآت الأعمال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10</a:t>
              </a:r>
              <a:endParaRPr lang="ar-SA" sz="2400" b="1" dirty="0">
                <a:solidFill>
                  <a:schemeClr val="bg1"/>
                </a:solidFill>
                <a:effectLst>
                  <a:outerShdw blurRad="38100" dist="38100" dir="2700000" algn="tl">
                    <a:srgbClr val="000000">
                      <a:alpha val="43137"/>
                    </a:srgbClr>
                  </a:outerShdw>
                </a:effectLst>
              </a:endParaRPr>
            </a:p>
          </p:txBody>
        </p:sp>
      </p:grpSp>
      <p:grpSp>
        <p:nvGrpSpPr>
          <p:cNvPr id="19" name="مجموعة 18">
            <a:extLst>
              <a:ext uri="{FF2B5EF4-FFF2-40B4-BE49-F238E27FC236}">
                <a16:creationId xmlns:a16="http://schemas.microsoft.com/office/drawing/2014/main" id="{BC07F688-937B-445C-A2C9-3A81CC23BC81}"/>
              </a:ext>
            </a:extLst>
          </p:cNvPr>
          <p:cNvGrpSpPr/>
          <p:nvPr/>
        </p:nvGrpSpPr>
        <p:grpSpPr>
          <a:xfrm>
            <a:off x="7686979" y="2932477"/>
            <a:ext cx="2160000" cy="2160000"/>
            <a:chOff x="7686979" y="2932477"/>
            <a:chExt cx="2160000" cy="2160000"/>
          </a:xfrm>
          <a:effectLst>
            <a:outerShdw blurRad="152400" dist="317500" dir="5400000" sx="90000" sy="-19000" rotWithShape="0">
              <a:prstClr val="black">
                <a:alpha val="15000"/>
              </a:prstClr>
            </a:outerShdw>
          </a:effectLst>
        </p:grpSpPr>
        <p:sp>
          <p:nvSpPr>
            <p:cNvPr id="65" name="Oval 30">
              <a:extLst>
                <a:ext uri="{FF2B5EF4-FFF2-40B4-BE49-F238E27FC236}">
                  <a16:creationId xmlns:a16="http://schemas.microsoft.com/office/drawing/2014/main" id="{4BA11D0B-6ADD-47AB-B124-391EFDDA6D75}"/>
                </a:ext>
              </a:extLst>
            </p:cNvPr>
            <p:cNvSpPr/>
            <p:nvPr/>
          </p:nvSpPr>
          <p:spPr>
            <a:xfrm>
              <a:off x="7686979" y="2932477"/>
              <a:ext cx="2160000" cy="2160000"/>
            </a:xfrm>
            <a:prstGeom prst="ellipse">
              <a:avLst/>
            </a:prstGeom>
            <a:solidFill>
              <a:srgbClr val="F49C03"/>
            </a:solidFill>
            <a:ln w="38100">
              <a:solidFill>
                <a:srgbClr val="B48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مستطيل 13">
              <a:extLst>
                <a:ext uri="{FF2B5EF4-FFF2-40B4-BE49-F238E27FC236}">
                  <a16:creationId xmlns:a16="http://schemas.microsoft.com/office/drawing/2014/main" id="{2BB7E7C7-A226-4703-B3A7-7460E103D4CF}"/>
                </a:ext>
              </a:extLst>
            </p:cNvPr>
            <p:cNvSpPr/>
            <p:nvPr/>
          </p:nvSpPr>
          <p:spPr>
            <a:xfrm>
              <a:off x="8006724" y="3474203"/>
              <a:ext cx="1452642" cy="1200329"/>
            </a:xfrm>
            <a:prstGeom prst="rect">
              <a:avLst/>
            </a:prstGeom>
          </p:spPr>
          <p:txBody>
            <a:bodyPr wrap="none">
              <a:spAutoFit/>
            </a:bodyPr>
            <a:lstStyle/>
            <a:p>
              <a:pPr lvl="0" algn="ctr" rtl="1"/>
              <a:r>
                <a:rPr lang="ar-SA" sz="3600" b="1" dirty="0">
                  <a:latin typeface="Simplified Arabic" panose="02020603050405020304" pitchFamily="18" charset="-78"/>
                  <a:cs typeface="Simplified Arabic" panose="02020603050405020304" pitchFamily="18" charset="-78"/>
                </a:rPr>
                <a:t>مؤسسة </a:t>
              </a:r>
            </a:p>
            <a:p>
              <a:pPr lvl="0" algn="ctr" rtl="1"/>
              <a:r>
                <a:rPr lang="ar-SA" sz="3600" b="1" dirty="0">
                  <a:latin typeface="Simplified Arabic" panose="02020603050405020304" pitchFamily="18" charset="-78"/>
                  <a:cs typeface="Simplified Arabic" panose="02020603050405020304" pitchFamily="18" charset="-78"/>
                </a:rPr>
                <a:t>فردية</a:t>
              </a:r>
            </a:p>
          </p:txBody>
        </p:sp>
      </p:grpSp>
      <p:grpSp>
        <p:nvGrpSpPr>
          <p:cNvPr id="20" name="مجموعة 19">
            <a:extLst>
              <a:ext uri="{FF2B5EF4-FFF2-40B4-BE49-F238E27FC236}">
                <a16:creationId xmlns:a16="http://schemas.microsoft.com/office/drawing/2014/main" id="{4A436334-9CA7-467A-B14E-CC17B44B57C5}"/>
              </a:ext>
            </a:extLst>
          </p:cNvPr>
          <p:cNvGrpSpPr/>
          <p:nvPr/>
        </p:nvGrpSpPr>
        <p:grpSpPr>
          <a:xfrm>
            <a:off x="2364073" y="2932477"/>
            <a:ext cx="2160000" cy="2160000"/>
            <a:chOff x="2364073" y="2932477"/>
            <a:chExt cx="2160000" cy="2160000"/>
          </a:xfrm>
          <a:effectLst>
            <a:outerShdw blurRad="152400" dist="317500" dir="5400000" sx="90000" sy="-19000" rotWithShape="0">
              <a:prstClr val="black">
                <a:alpha val="15000"/>
              </a:prstClr>
            </a:outerShdw>
          </a:effectLst>
        </p:grpSpPr>
        <p:sp>
          <p:nvSpPr>
            <p:cNvPr id="66" name="Oval 30">
              <a:extLst>
                <a:ext uri="{FF2B5EF4-FFF2-40B4-BE49-F238E27FC236}">
                  <a16:creationId xmlns:a16="http://schemas.microsoft.com/office/drawing/2014/main" id="{C2A99177-5B49-4BD0-AD61-4CBE84036D08}"/>
                </a:ext>
              </a:extLst>
            </p:cNvPr>
            <p:cNvSpPr/>
            <p:nvPr/>
          </p:nvSpPr>
          <p:spPr>
            <a:xfrm>
              <a:off x="2364073" y="2932477"/>
              <a:ext cx="2160000" cy="2160000"/>
            </a:xfrm>
            <a:prstGeom prst="ellipse">
              <a:avLst/>
            </a:prstGeom>
            <a:solidFill>
              <a:srgbClr val="F49C03"/>
            </a:solidFill>
            <a:ln w="38100">
              <a:solidFill>
                <a:srgbClr val="B489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مستطيل 16">
              <a:extLst>
                <a:ext uri="{FF2B5EF4-FFF2-40B4-BE49-F238E27FC236}">
                  <a16:creationId xmlns:a16="http://schemas.microsoft.com/office/drawing/2014/main" id="{1A495DF5-3AAA-482D-A537-F392FD36CF65}"/>
                </a:ext>
              </a:extLst>
            </p:cNvPr>
            <p:cNvSpPr/>
            <p:nvPr/>
          </p:nvSpPr>
          <p:spPr>
            <a:xfrm>
              <a:off x="2981361" y="3751201"/>
              <a:ext cx="960519" cy="646331"/>
            </a:xfrm>
            <a:prstGeom prst="rect">
              <a:avLst/>
            </a:prstGeom>
          </p:spPr>
          <p:txBody>
            <a:bodyPr wrap="none">
              <a:spAutoFit/>
            </a:bodyPr>
            <a:lstStyle/>
            <a:p>
              <a:pPr lvl="0" rtl="1"/>
              <a:r>
                <a:rPr lang="ar-SA" sz="3600" b="1" dirty="0">
                  <a:latin typeface="Simplified Arabic" panose="02020603050405020304" pitchFamily="18" charset="-78"/>
                  <a:cs typeface="Simplified Arabic" panose="02020603050405020304" pitchFamily="18" charset="-78"/>
                </a:rPr>
                <a:t>شركة</a:t>
              </a:r>
            </a:p>
          </p:txBody>
        </p:sp>
      </p:grpSp>
    </p:spTree>
    <p:extLst>
      <p:ext uri="{BB962C8B-B14F-4D97-AF65-F5344CB8AC3E}">
        <p14:creationId xmlns:p14="http://schemas.microsoft.com/office/powerpoint/2010/main" val="1976994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757452" y="1020243"/>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b="1" dirty="0">
                <a:solidFill>
                  <a:schemeClr val="bg1"/>
                </a:solidFill>
                <a:latin typeface="Simplified Arabic" pitchFamily="18" charset="-78"/>
                <a:cs typeface="Simplified Arabic" pitchFamily="18" charset="-78"/>
              </a:rPr>
              <a:t>الفصل السادس</a:t>
            </a:r>
          </a:p>
        </p:txBody>
      </p:sp>
      <p:sp>
        <p:nvSpPr>
          <p:cNvPr id="54" name="عنوان فرعي 2">
            <a:extLst>
              <a:ext uri="{FF2B5EF4-FFF2-40B4-BE49-F238E27FC236}">
                <a16:creationId xmlns:a16="http://schemas.microsoft.com/office/drawing/2014/main" id="{1AE121A2-6027-4BA0-9FC5-9DC1B8132FDA}"/>
              </a:ext>
            </a:extLst>
          </p:cNvPr>
          <p:cNvSpPr txBox="1">
            <a:spLocks/>
          </p:cNvSpPr>
          <p:nvPr/>
        </p:nvSpPr>
        <p:spPr>
          <a:xfrm flipH="1">
            <a:off x="6442730" y="2478727"/>
            <a:ext cx="5436502" cy="3012363"/>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lnSpc>
                <a:spcPct val="150000"/>
              </a:lnSpc>
              <a:spcBef>
                <a:spcPts val="0"/>
              </a:spcBef>
              <a:buNone/>
            </a:pPr>
            <a:r>
              <a:rPr lang="ar-SA" sz="6600" b="1" dirty="0">
                <a:latin typeface="Simplified Arabic" pitchFamily="18" charset="-78"/>
                <a:cs typeface="Simplified Arabic" pitchFamily="18" charset="-78"/>
              </a:rPr>
              <a:t>خيارات</a:t>
            </a:r>
          </a:p>
          <a:p>
            <a:pPr marL="0" indent="0" algn="ctr" rtl="1">
              <a:lnSpc>
                <a:spcPct val="150000"/>
              </a:lnSpc>
              <a:spcBef>
                <a:spcPts val="0"/>
              </a:spcBef>
              <a:buNone/>
            </a:pPr>
            <a:r>
              <a:rPr lang="ar-SA" sz="6600" b="1" dirty="0">
                <a:latin typeface="Simplified Arabic" pitchFamily="18" charset="-78"/>
                <a:cs typeface="Simplified Arabic" pitchFamily="18" charset="-78"/>
              </a:rPr>
              <a:t> إنشاء المشروع</a:t>
            </a:r>
          </a:p>
        </p:txBody>
      </p:sp>
      <p:grpSp>
        <p:nvGrpSpPr>
          <p:cNvPr id="13" name="مجموعة 12">
            <a:extLst>
              <a:ext uri="{FF2B5EF4-FFF2-40B4-BE49-F238E27FC236}">
                <a16:creationId xmlns:a16="http://schemas.microsoft.com/office/drawing/2014/main" id="{6D5B00D2-F86F-4A02-8F40-3B0B21543612}"/>
              </a:ext>
            </a:extLst>
          </p:cNvPr>
          <p:cNvGrpSpPr/>
          <p:nvPr/>
        </p:nvGrpSpPr>
        <p:grpSpPr>
          <a:xfrm>
            <a:off x="762330" y="2478727"/>
            <a:ext cx="4857067" cy="3201892"/>
            <a:chOff x="923577" y="1881623"/>
            <a:chExt cx="4857067" cy="3201892"/>
          </a:xfrm>
        </p:grpSpPr>
        <p:grpSp>
          <p:nvGrpSpPr>
            <p:cNvPr id="63" name="مجموعة 62">
              <a:extLst>
                <a:ext uri="{FF2B5EF4-FFF2-40B4-BE49-F238E27FC236}">
                  <a16:creationId xmlns:a16="http://schemas.microsoft.com/office/drawing/2014/main" id="{60171E5B-6E4E-4DBC-9630-DEB328F77398}"/>
                </a:ext>
              </a:extLst>
            </p:cNvPr>
            <p:cNvGrpSpPr/>
            <p:nvPr/>
          </p:nvGrpSpPr>
          <p:grpSpPr>
            <a:xfrm flipH="1">
              <a:off x="923577" y="1881623"/>
              <a:ext cx="4857067" cy="3201892"/>
              <a:chOff x="2823242" y="3599532"/>
              <a:chExt cx="7619362" cy="5022862"/>
            </a:xfrm>
          </p:grpSpPr>
          <p:sp>
            <p:nvSpPr>
              <p:cNvPr id="66" name="Shape 2575">
                <a:extLst>
                  <a:ext uri="{FF2B5EF4-FFF2-40B4-BE49-F238E27FC236}">
                    <a16:creationId xmlns:a16="http://schemas.microsoft.com/office/drawing/2014/main" id="{C3D2F52D-15DF-44C5-9BD1-6D8F00EE2A66}"/>
                  </a:ext>
                </a:extLst>
              </p:cNvPr>
              <p:cNvSpPr/>
              <p:nvPr/>
            </p:nvSpPr>
            <p:spPr>
              <a:xfrm>
                <a:off x="2823242" y="3604542"/>
                <a:ext cx="1593958"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7FB942"/>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67" name="Shape 2576">
                <a:extLst>
                  <a:ext uri="{FF2B5EF4-FFF2-40B4-BE49-F238E27FC236}">
                    <a16:creationId xmlns:a16="http://schemas.microsoft.com/office/drawing/2014/main" id="{3FF3250E-2462-4D38-B33C-273953B5BA12}"/>
                  </a:ext>
                </a:extLst>
              </p:cNvPr>
              <p:cNvSpPr/>
              <p:nvPr/>
            </p:nvSpPr>
            <p:spPr>
              <a:xfrm>
                <a:off x="4089102" y="3599532"/>
                <a:ext cx="5086508"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68" name="Shape 2577">
                <a:extLst>
                  <a:ext uri="{FF2B5EF4-FFF2-40B4-BE49-F238E27FC236}">
                    <a16:creationId xmlns:a16="http://schemas.microsoft.com/office/drawing/2014/main" id="{18110709-4A7C-4B48-A340-5265216AD777}"/>
                  </a:ext>
                </a:extLst>
              </p:cNvPr>
              <p:cNvSpPr/>
              <p:nvPr/>
            </p:nvSpPr>
            <p:spPr>
              <a:xfrm>
                <a:off x="9228587" y="3600787"/>
                <a:ext cx="77983" cy="1244601"/>
              </a:xfrm>
              <a:prstGeom prst="rect">
                <a:avLst/>
              </a:prstGeom>
              <a:solidFill>
                <a:srgbClr val="6FA63A"/>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69" name="Shape 2578">
                <a:extLst>
                  <a:ext uri="{FF2B5EF4-FFF2-40B4-BE49-F238E27FC236}">
                    <a16:creationId xmlns:a16="http://schemas.microsoft.com/office/drawing/2014/main" id="{316E92A0-FDC2-4E5F-9379-3D415068C692}"/>
                  </a:ext>
                </a:extLst>
              </p:cNvPr>
              <p:cNvSpPr/>
              <p:nvPr/>
            </p:nvSpPr>
            <p:spPr>
              <a:xfrm>
                <a:off x="9359547" y="360078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7FB942"/>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0" name="Shape 2579">
                <a:extLst>
                  <a:ext uri="{FF2B5EF4-FFF2-40B4-BE49-F238E27FC236}">
                    <a16:creationId xmlns:a16="http://schemas.microsoft.com/office/drawing/2014/main" id="{23E591BB-7B6B-47E6-904F-DE55D4EA83D4}"/>
                  </a:ext>
                </a:extLst>
              </p:cNvPr>
              <p:cNvSpPr/>
              <p:nvPr/>
            </p:nvSpPr>
            <p:spPr>
              <a:xfrm>
                <a:off x="2828860" y="5312692"/>
                <a:ext cx="1593959"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30A7E1"/>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1" name="Shape 2580">
                <a:extLst>
                  <a:ext uri="{FF2B5EF4-FFF2-40B4-BE49-F238E27FC236}">
                    <a16:creationId xmlns:a16="http://schemas.microsoft.com/office/drawing/2014/main" id="{F1CA50FF-6D65-4C6A-9E73-4DAFE0952AAE}"/>
                  </a:ext>
                </a:extLst>
              </p:cNvPr>
              <p:cNvSpPr/>
              <p:nvPr/>
            </p:nvSpPr>
            <p:spPr>
              <a:xfrm>
                <a:off x="4094720" y="5307682"/>
                <a:ext cx="5086509"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2" name="Shape 2581">
                <a:extLst>
                  <a:ext uri="{FF2B5EF4-FFF2-40B4-BE49-F238E27FC236}">
                    <a16:creationId xmlns:a16="http://schemas.microsoft.com/office/drawing/2014/main" id="{977E5020-A333-4AED-A17B-1E2A74EDC396}"/>
                  </a:ext>
                </a:extLst>
              </p:cNvPr>
              <p:cNvSpPr/>
              <p:nvPr/>
            </p:nvSpPr>
            <p:spPr>
              <a:xfrm>
                <a:off x="9234205" y="5308937"/>
                <a:ext cx="77984" cy="1244601"/>
              </a:xfrm>
              <a:prstGeom prst="rect">
                <a:avLst/>
              </a:prstGeom>
              <a:solidFill>
                <a:srgbClr val="2492C7"/>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3" name="Shape 2582">
                <a:extLst>
                  <a:ext uri="{FF2B5EF4-FFF2-40B4-BE49-F238E27FC236}">
                    <a16:creationId xmlns:a16="http://schemas.microsoft.com/office/drawing/2014/main" id="{6D846FA8-8771-45DB-8BCE-1C8D23C213C9}"/>
                  </a:ext>
                </a:extLst>
              </p:cNvPr>
              <p:cNvSpPr/>
              <p:nvPr/>
            </p:nvSpPr>
            <p:spPr>
              <a:xfrm>
                <a:off x="9365165" y="530893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30A7E1"/>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4" name="Shape 2583">
                <a:extLst>
                  <a:ext uri="{FF2B5EF4-FFF2-40B4-BE49-F238E27FC236}">
                    <a16:creationId xmlns:a16="http://schemas.microsoft.com/office/drawing/2014/main" id="{D8D5BB31-61E5-465B-8C3C-4E48FA8E9A98}"/>
                  </a:ext>
                </a:extLst>
              </p:cNvPr>
              <p:cNvSpPr/>
              <p:nvPr/>
            </p:nvSpPr>
            <p:spPr>
              <a:xfrm>
                <a:off x="2826051" y="7020842"/>
                <a:ext cx="1593959" cy="1601552"/>
              </a:xfrm>
              <a:custGeom>
                <a:avLst/>
                <a:gdLst/>
                <a:ahLst/>
                <a:cxnLst>
                  <a:cxn ang="0">
                    <a:pos x="wd2" y="hd2"/>
                  </a:cxn>
                  <a:cxn ang="5400000">
                    <a:pos x="wd2" y="hd2"/>
                  </a:cxn>
                  <a:cxn ang="10800000">
                    <a:pos x="wd2" y="hd2"/>
                  </a:cxn>
                  <a:cxn ang="16200000">
                    <a:pos x="wd2" y="hd2"/>
                  </a:cxn>
                </a:cxnLst>
                <a:rect l="0" t="0" r="r" b="b"/>
                <a:pathLst>
                  <a:path w="21493" h="21567" extrusionOk="0">
                    <a:moveTo>
                      <a:pt x="4" y="5996"/>
                    </a:moveTo>
                    <a:lnTo>
                      <a:pt x="4" y="87"/>
                    </a:lnTo>
                    <a:lnTo>
                      <a:pt x="5884" y="87"/>
                    </a:lnTo>
                    <a:cubicBezTo>
                      <a:pt x="6334" y="99"/>
                      <a:pt x="6705" y="446"/>
                      <a:pt x="6745" y="895"/>
                    </a:cubicBezTo>
                    <a:cubicBezTo>
                      <a:pt x="6781" y="1298"/>
                      <a:pt x="6546" y="1628"/>
                      <a:pt x="6362" y="1984"/>
                    </a:cubicBezTo>
                    <a:cubicBezTo>
                      <a:pt x="6108" y="2476"/>
                      <a:pt x="5956" y="3011"/>
                      <a:pt x="6103" y="3539"/>
                    </a:cubicBezTo>
                    <a:cubicBezTo>
                      <a:pt x="6340" y="4387"/>
                      <a:pt x="7160" y="4837"/>
                      <a:pt x="8002" y="4911"/>
                    </a:cubicBezTo>
                    <a:cubicBezTo>
                      <a:pt x="9405" y="5035"/>
                      <a:pt x="10713" y="4073"/>
                      <a:pt x="10475" y="2785"/>
                    </a:cubicBezTo>
                    <a:cubicBezTo>
                      <a:pt x="10323" y="1959"/>
                      <a:pt x="9374" y="1250"/>
                      <a:pt x="9801" y="451"/>
                    </a:cubicBezTo>
                    <a:cubicBezTo>
                      <a:pt x="9875" y="314"/>
                      <a:pt x="9985" y="204"/>
                      <a:pt x="10114" y="128"/>
                    </a:cubicBezTo>
                    <a:cubicBezTo>
                      <a:pt x="10295" y="20"/>
                      <a:pt x="10510" y="-23"/>
                      <a:pt x="10724" y="12"/>
                    </a:cubicBezTo>
                    <a:lnTo>
                      <a:pt x="16436" y="12"/>
                    </a:lnTo>
                    <a:lnTo>
                      <a:pt x="16436" y="5784"/>
                    </a:lnTo>
                    <a:cubicBezTo>
                      <a:pt x="16422" y="6029"/>
                      <a:pt x="16491" y="6261"/>
                      <a:pt x="16620" y="6452"/>
                    </a:cubicBezTo>
                    <a:cubicBezTo>
                      <a:pt x="16716" y="6594"/>
                      <a:pt x="16850" y="6717"/>
                      <a:pt x="17025" y="6776"/>
                    </a:cubicBezTo>
                    <a:cubicBezTo>
                      <a:pt x="17493" y="6933"/>
                      <a:pt x="17874" y="6576"/>
                      <a:pt x="18300" y="6356"/>
                    </a:cubicBezTo>
                    <a:cubicBezTo>
                      <a:pt x="18925" y="6033"/>
                      <a:pt x="19668" y="6038"/>
                      <a:pt x="20278" y="6354"/>
                    </a:cubicBezTo>
                    <a:cubicBezTo>
                      <a:pt x="21140" y="6801"/>
                      <a:pt x="21571" y="7710"/>
                      <a:pt x="21481" y="8607"/>
                    </a:cubicBezTo>
                    <a:cubicBezTo>
                      <a:pt x="21391" y="9506"/>
                      <a:pt x="20782" y="10314"/>
                      <a:pt x="19837" y="10504"/>
                    </a:cubicBezTo>
                    <a:cubicBezTo>
                      <a:pt x="19349" y="10602"/>
                      <a:pt x="18804" y="10498"/>
                      <a:pt x="18325" y="10299"/>
                    </a:cubicBezTo>
                    <a:cubicBezTo>
                      <a:pt x="17838" y="10097"/>
                      <a:pt x="17392" y="9828"/>
                      <a:pt x="16916" y="10119"/>
                    </a:cubicBezTo>
                    <a:cubicBezTo>
                      <a:pt x="16675" y="10266"/>
                      <a:pt x="16548" y="10545"/>
                      <a:pt x="16595" y="10823"/>
                    </a:cubicBezTo>
                    <a:lnTo>
                      <a:pt x="16595" y="16711"/>
                    </a:lnTo>
                    <a:lnTo>
                      <a:pt x="10597" y="16711"/>
                    </a:lnTo>
                    <a:cubicBezTo>
                      <a:pt x="10296" y="16696"/>
                      <a:pt x="10016" y="16866"/>
                      <a:pt x="9890" y="17140"/>
                    </a:cubicBezTo>
                    <a:cubicBezTo>
                      <a:pt x="9681" y="17594"/>
                      <a:pt x="9916" y="18004"/>
                      <a:pt x="10116" y="18436"/>
                    </a:cubicBezTo>
                    <a:cubicBezTo>
                      <a:pt x="10382" y="19008"/>
                      <a:pt x="10579" y="19628"/>
                      <a:pt x="10384" y="20194"/>
                    </a:cubicBezTo>
                    <a:cubicBezTo>
                      <a:pt x="10042" y="21184"/>
                      <a:pt x="9137" y="21557"/>
                      <a:pt x="8271" y="21567"/>
                    </a:cubicBezTo>
                    <a:cubicBezTo>
                      <a:pt x="7395" y="21577"/>
                      <a:pt x="6465" y="21212"/>
                      <a:pt x="6146" y="20200"/>
                    </a:cubicBezTo>
                    <a:cubicBezTo>
                      <a:pt x="5982" y="19680"/>
                      <a:pt x="6161" y="19129"/>
                      <a:pt x="6395" y="18613"/>
                    </a:cubicBezTo>
                    <a:cubicBezTo>
                      <a:pt x="6599" y="18162"/>
                      <a:pt x="6841" y="17731"/>
                      <a:pt x="6649" y="17255"/>
                    </a:cubicBezTo>
                    <a:cubicBezTo>
                      <a:pt x="6542" y="16992"/>
                      <a:pt x="6306" y="16805"/>
                      <a:pt x="6025" y="16762"/>
                    </a:cubicBezTo>
                    <a:lnTo>
                      <a:pt x="28" y="16762"/>
                    </a:lnTo>
                    <a:lnTo>
                      <a:pt x="28" y="10717"/>
                    </a:lnTo>
                    <a:cubicBezTo>
                      <a:pt x="-16" y="10390"/>
                      <a:pt x="185" y="10079"/>
                      <a:pt x="501" y="9982"/>
                    </a:cubicBezTo>
                    <a:cubicBezTo>
                      <a:pt x="985" y="9835"/>
                      <a:pt x="1352" y="10189"/>
                      <a:pt x="1776" y="10422"/>
                    </a:cubicBezTo>
                    <a:cubicBezTo>
                      <a:pt x="2400" y="10767"/>
                      <a:pt x="3147" y="10823"/>
                      <a:pt x="3770" y="10521"/>
                    </a:cubicBezTo>
                    <a:cubicBezTo>
                      <a:pt x="5233" y="9813"/>
                      <a:pt x="5452" y="7811"/>
                      <a:pt x="4201" y="6696"/>
                    </a:cubicBezTo>
                    <a:cubicBezTo>
                      <a:pt x="3586" y="6147"/>
                      <a:pt x="2700" y="5968"/>
                      <a:pt x="1924" y="6295"/>
                    </a:cubicBezTo>
                    <a:cubicBezTo>
                      <a:pt x="1408" y="6513"/>
                      <a:pt x="959" y="6936"/>
                      <a:pt x="420" y="6706"/>
                    </a:cubicBezTo>
                    <a:cubicBezTo>
                      <a:pt x="140" y="6587"/>
                      <a:pt x="-29" y="6299"/>
                      <a:pt x="4" y="5996"/>
                    </a:cubicBezTo>
                    <a:close/>
                  </a:path>
                </a:pathLst>
              </a:custGeom>
              <a:solidFill>
                <a:srgbClr val="E95822"/>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5" name="Shape 2584">
                <a:extLst>
                  <a:ext uri="{FF2B5EF4-FFF2-40B4-BE49-F238E27FC236}">
                    <a16:creationId xmlns:a16="http://schemas.microsoft.com/office/drawing/2014/main" id="{EE0963F2-A8DF-4BC3-9DE9-326EC5531426}"/>
                  </a:ext>
                </a:extLst>
              </p:cNvPr>
              <p:cNvSpPr/>
              <p:nvPr/>
            </p:nvSpPr>
            <p:spPr>
              <a:xfrm>
                <a:off x="4091911" y="7015832"/>
                <a:ext cx="5086509" cy="1247117"/>
              </a:xfrm>
              <a:custGeom>
                <a:avLst/>
                <a:gdLst/>
                <a:ahLst/>
                <a:cxnLst>
                  <a:cxn ang="0">
                    <a:pos x="wd2" y="hd2"/>
                  </a:cxn>
                  <a:cxn ang="5400000">
                    <a:pos x="wd2" y="hd2"/>
                  </a:cxn>
                  <a:cxn ang="10800000">
                    <a:pos x="wd2" y="hd2"/>
                  </a:cxn>
                  <a:cxn ang="16200000">
                    <a:pos x="wd2" y="hd2"/>
                  </a:cxn>
                </a:cxnLst>
                <a:rect l="0" t="0" r="r" b="b"/>
                <a:pathLst>
                  <a:path w="21585" h="21600" extrusionOk="0">
                    <a:moveTo>
                      <a:pt x="4" y="94"/>
                    </a:moveTo>
                    <a:lnTo>
                      <a:pt x="4" y="6960"/>
                    </a:lnTo>
                    <a:cubicBezTo>
                      <a:pt x="-15" y="7312"/>
                      <a:pt x="37" y="7664"/>
                      <a:pt x="122" y="7761"/>
                    </a:cubicBezTo>
                    <a:cubicBezTo>
                      <a:pt x="231" y="7884"/>
                      <a:pt x="324" y="7547"/>
                      <a:pt x="423" y="7331"/>
                    </a:cubicBezTo>
                    <a:cubicBezTo>
                      <a:pt x="666" y="6797"/>
                      <a:pt x="960" y="7022"/>
                      <a:pt x="1182" y="7706"/>
                    </a:cubicBezTo>
                    <a:cubicBezTo>
                      <a:pt x="1481" y="8630"/>
                      <a:pt x="1611" y="9978"/>
                      <a:pt x="1571" y="11305"/>
                    </a:cubicBezTo>
                    <a:cubicBezTo>
                      <a:pt x="1534" y="12486"/>
                      <a:pt x="1363" y="13551"/>
                      <a:pt x="1075" y="14144"/>
                    </a:cubicBezTo>
                    <a:cubicBezTo>
                      <a:pt x="986" y="14327"/>
                      <a:pt x="889" y="14437"/>
                      <a:pt x="791" y="14466"/>
                    </a:cubicBezTo>
                    <a:cubicBezTo>
                      <a:pt x="693" y="14496"/>
                      <a:pt x="593" y="14445"/>
                      <a:pt x="500" y="14279"/>
                    </a:cubicBezTo>
                    <a:cubicBezTo>
                      <a:pt x="379" y="14063"/>
                      <a:pt x="268" y="13668"/>
                      <a:pt x="141" y="13855"/>
                    </a:cubicBezTo>
                    <a:cubicBezTo>
                      <a:pt x="59" y="13977"/>
                      <a:pt x="9" y="14322"/>
                      <a:pt x="24" y="14675"/>
                    </a:cubicBezTo>
                    <a:lnTo>
                      <a:pt x="24" y="21600"/>
                    </a:lnTo>
                    <a:lnTo>
                      <a:pt x="21585" y="21600"/>
                    </a:lnTo>
                    <a:lnTo>
                      <a:pt x="21585" y="0"/>
                    </a:lnTo>
                    <a:lnTo>
                      <a:pt x="4" y="94"/>
                    </a:lnTo>
                    <a:close/>
                  </a:path>
                </a:pathLst>
              </a:custGeom>
              <a:solidFill>
                <a:srgbClr val="DCDCDC"/>
              </a:solidFill>
              <a:ln w="12700">
                <a:miter lim="400000"/>
              </a:ln>
            </p:spPr>
            <p:txBody>
              <a:bodyPr lIns="71437" tIns="71437" rIns="71437" bIns="71437" anchor="ctr"/>
              <a:lstStyle/>
              <a:p>
                <a:pPr algn="ctr">
                  <a:defRPr sz="3200" cap="none">
                    <a:solidFill>
                      <a:srgbClr val="000000"/>
                    </a:solidFill>
                    <a:latin typeface="+mn-lt"/>
                    <a:ea typeface="+mn-ea"/>
                    <a:cs typeface="+mn-cs"/>
                    <a:sym typeface="Helvetica Light"/>
                  </a:defRPr>
                </a:pPr>
                <a:endParaRPr/>
              </a:p>
            </p:txBody>
          </p:sp>
          <p:sp>
            <p:nvSpPr>
              <p:cNvPr id="76" name="Shape 2585">
                <a:extLst>
                  <a:ext uri="{FF2B5EF4-FFF2-40B4-BE49-F238E27FC236}">
                    <a16:creationId xmlns:a16="http://schemas.microsoft.com/office/drawing/2014/main" id="{8FD06327-6ED7-47AE-BD19-B6415FAFE82C}"/>
                  </a:ext>
                </a:extLst>
              </p:cNvPr>
              <p:cNvSpPr/>
              <p:nvPr/>
            </p:nvSpPr>
            <p:spPr>
              <a:xfrm>
                <a:off x="9231396" y="7017087"/>
                <a:ext cx="77984" cy="1244601"/>
              </a:xfrm>
              <a:prstGeom prst="rect">
                <a:avLst/>
              </a:prstGeom>
              <a:solidFill>
                <a:srgbClr val="CF4C1E"/>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77" name="Shape 2586">
                <a:extLst>
                  <a:ext uri="{FF2B5EF4-FFF2-40B4-BE49-F238E27FC236}">
                    <a16:creationId xmlns:a16="http://schemas.microsoft.com/office/drawing/2014/main" id="{CAF4FD35-4042-4A94-873B-1B5E36642941}"/>
                  </a:ext>
                </a:extLst>
              </p:cNvPr>
              <p:cNvSpPr/>
              <p:nvPr/>
            </p:nvSpPr>
            <p:spPr>
              <a:xfrm>
                <a:off x="9362356" y="7017087"/>
                <a:ext cx="1077439" cy="1244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453" y="0"/>
                    </a:lnTo>
                    <a:lnTo>
                      <a:pt x="21600" y="10800"/>
                    </a:lnTo>
                    <a:lnTo>
                      <a:pt x="13453" y="21600"/>
                    </a:lnTo>
                    <a:lnTo>
                      <a:pt x="0" y="21600"/>
                    </a:lnTo>
                    <a:lnTo>
                      <a:pt x="0" y="0"/>
                    </a:lnTo>
                    <a:close/>
                  </a:path>
                </a:pathLst>
              </a:custGeom>
              <a:solidFill>
                <a:srgbClr val="E95822"/>
              </a:solidFill>
              <a:ln w="12700">
                <a:miter lim="400000"/>
              </a:ln>
            </p:spPr>
            <p:txBody>
              <a:bodyPr lIns="71437" tIns="71437" rIns="71437" bIns="71437" anchor="ctr"/>
              <a:lstStyle/>
              <a:p>
                <a:pPr algn="ctr">
                  <a:defRPr sz="3200" cap="none">
                    <a:solidFill>
                      <a:srgbClr val="FFFFFF"/>
                    </a:solidFill>
                    <a:latin typeface="+mn-lt"/>
                    <a:ea typeface="+mn-ea"/>
                    <a:cs typeface="+mn-cs"/>
                    <a:sym typeface="Helvetica Light"/>
                  </a:defRPr>
                </a:pPr>
                <a:endParaRPr/>
              </a:p>
            </p:txBody>
          </p:sp>
          <p:sp>
            <p:nvSpPr>
              <p:cNvPr id="82" name="Shape 2603">
                <a:extLst>
                  <a:ext uri="{FF2B5EF4-FFF2-40B4-BE49-F238E27FC236}">
                    <a16:creationId xmlns:a16="http://schemas.microsoft.com/office/drawing/2014/main" id="{096CC4A9-874E-425C-B671-407B96E19FF2}"/>
                  </a:ext>
                </a:extLst>
              </p:cNvPr>
              <p:cNvSpPr/>
              <p:nvPr/>
            </p:nvSpPr>
            <p:spPr>
              <a:xfrm>
                <a:off x="9431786" y="3787864"/>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a:effectLst>
                      <a:outerShdw blurRad="38100" dist="38100" dir="2700000" algn="tl">
                        <a:srgbClr val="000000">
                          <a:alpha val="43137"/>
                        </a:srgbClr>
                      </a:outerShdw>
                    </a:effectLst>
                  </a:rPr>
                  <a:t>01</a:t>
                </a:r>
              </a:p>
            </p:txBody>
          </p:sp>
          <p:sp>
            <p:nvSpPr>
              <p:cNvPr id="83" name="Shape 2604">
                <a:extLst>
                  <a:ext uri="{FF2B5EF4-FFF2-40B4-BE49-F238E27FC236}">
                    <a16:creationId xmlns:a16="http://schemas.microsoft.com/office/drawing/2014/main" id="{342A6731-0CED-4AF9-AABF-38FAEF4F1F9F}"/>
                  </a:ext>
                </a:extLst>
              </p:cNvPr>
              <p:cNvSpPr/>
              <p:nvPr/>
            </p:nvSpPr>
            <p:spPr>
              <a:xfrm>
                <a:off x="9431786" y="5509559"/>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a:effectLst>
                      <a:outerShdw blurRad="38100" dist="38100" dir="2700000" algn="tl">
                        <a:srgbClr val="000000">
                          <a:alpha val="43137"/>
                        </a:srgbClr>
                      </a:outerShdw>
                    </a:effectLst>
                  </a:rPr>
                  <a:t>02</a:t>
                </a:r>
              </a:p>
            </p:txBody>
          </p:sp>
          <p:sp>
            <p:nvSpPr>
              <p:cNvPr id="84" name="Shape 2605">
                <a:extLst>
                  <a:ext uri="{FF2B5EF4-FFF2-40B4-BE49-F238E27FC236}">
                    <a16:creationId xmlns:a16="http://schemas.microsoft.com/office/drawing/2014/main" id="{CF61EE35-33F2-411B-8047-EC9B71E4BABB}"/>
                  </a:ext>
                </a:extLst>
              </p:cNvPr>
              <p:cNvSpPr/>
              <p:nvPr/>
            </p:nvSpPr>
            <p:spPr>
              <a:xfrm>
                <a:off x="9431786" y="7212711"/>
                <a:ext cx="714163" cy="805695"/>
              </a:xfrm>
              <a:prstGeom prst="rect">
                <a:avLst/>
              </a:prstGeom>
              <a:ln w="12700">
                <a:miter lim="400000"/>
              </a:ln>
              <a:extLst>
                <a:ext uri="{C572A759-6A51-4108-AA02-DFA0A04FC94B}">
                  <ma14:wrappingTextBoxFlag xmlns:ma14="http://schemas.microsoft.com/office/mac/drawingml/2011/main" xmlns="" val="1"/>
                </a:ext>
              </a:extLst>
            </p:spPr>
            <p:txBody>
              <a:bodyPr wrap="none" lIns="71437" tIns="71437" rIns="71437" bIns="71437" anchor="ctr">
                <a:spAutoFit/>
              </a:bodyPr>
              <a:lstStyle>
                <a:lvl1pPr algn="ctr">
                  <a:defRPr b="1">
                    <a:solidFill>
                      <a:srgbClr val="FFFFFF"/>
                    </a:solidFill>
                  </a:defRPr>
                </a:lvl1pPr>
              </a:lstStyle>
              <a:p>
                <a:r>
                  <a:rPr sz="2400" dirty="0">
                    <a:effectLst>
                      <a:outerShdw blurRad="38100" dist="38100" dir="2700000" algn="tl">
                        <a:srgbClr val="000000">
                          <a:alpha val="43137"/>
                        </a:srgbClr>
                      </a:outerShdw>
                    </a:effectLst>
                  </a:rPr>
                  <a:t>03</a:t>
                </a:r>
              </a:p>
            </p:txBody>
          </p:sp>
        </p:grpSp>
        <p:sp>
          <p:nvSpPr>
            <p:cNvPr id="3" name="مستطيل 2">
              <a:extLst>
                <a:ext uri="{FF2B5EF4-FFF2-40B4-BE49-F238E27FC236}">
                  <a16:creationId xmlns:a16="http://schemas.microsoft.com/office/drawing/2014/main" id="{888EE2CD-AE9D-43B5-B863-60EB78D3406A}"/>
                </a:ext>
              </a:extLst>
            </p:cNvPr>
            <p:cNvSpPr/>
            <p:nvPr/>
          </p:nvSpPr>
          <p:spPr>
            <a:xfrm>
              <a:off x="1857382" y="4088144"/>
              <a:ext cx="2788128" cy="830997"/>
            </a:xfrm>
            <a:prstGeom prst="rect">
              <a:avLst/>
            </a:prstGeom>
          </p:spPr>
          <p:txBody>
            <a:bodyPr wrap="square">
              <a:spAutoFit/>
            </a:bodyPr>
            <a:lstStyle/>
            <a:p>
              <a:pPr algn="ctr" rtl="1"/>
              <a:r>
                <a:rPr lang="ar-SA" sz="2400" b="1" dirty="0">
                  <a:latin typeface="Simplified Arabic" pitchFamily="18" charset="-78"/>
                  <a:cs typeface="Simplified Arabic" pitchFamily="18" charset="-78"/>
                </a:rPr>
                <a:t>الشكل القانوني لمنشآت الأعمال</a:t>
              </a:r>
            </a:p>
          </p:txBody>
        </p:sp>
        <p:sp>
          <p:nvSpPr>
            <p:cNvPr id="7" name="مستطيل 6">
              <a:extLst>
                <a:ext uri="{FF2B5EF4-FFF2-40B4-BE49-F238E27FC236}">
                  <a16:creationId xmlns:a16="http://schemas.microsoft.com/office/drawing/2014/main" id="{B9874039-6592-4AE1-8FF9-411A34E160FD}"/>
                </a:ext>
              </a:extLst>
            </p:cNvPr>
            <p:cNvSpPr/>
            <p:nvPr/>
          </p:nvSpPr>
          <p:spPr>
            <a:xfrm>
              <a:off x="1605344" y="2109395"/>
              <a:ext cx="3167855"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خيارات مهمة أمام رائد الأعمال</a:t>
              </a:r>
            </a:p>
          </p:txBody>
        </p:sp>
        <p:sp>
          <p:nvSpPr>
            <p:cNvPr id="12" name="مستطيل 11">
              <a:extLst>
                <a:ext uri="{FF2B5EF4-FFF2-40B4-BE49-F238E27FC236}">
                  <a16:creationId xmlns:a16="http://schemas.microsoft.com/office/drawing/2014/main" id="{788B05E6-A791-419B-99A3-1A38C35C4757}"/>
                </a:ext>
              </a:extLst>
            </p:cNvPr>
            <p:cNvSpPr/>
            <p:nvPr/>
          </p:nvSpPr>
          <p:spPr>
            <a:xfrm>
              <a:off x="2300369" y="3171330"/>
              <a:ext cx="1816523"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العمل من المنزل</a:t>
              </a:r>
            </a:p>
          </p:txBody>
        </p:sp>
      </p:grpSp>
    </p:spTree>
    <p:extLst>
      <p:ext uri="{BB962C8B-B14F-4D97-AF65-F5344CB8AC3E}">
        <p14:creationId xmlns:p14="http://schemas.microsoft.com/office/powerpoint/2010/main" val="12179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الخيارات المتاحة لرائد الأعمال</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Simplified Arabic" pitchFamily="18" charset="-78"/>
            </a:endParaRPr>
          </a:p>
        </p:txBody>
      </p:sp>
      <p:grpSp>
        <p:nvGrpSpPr>
          <p:cNvPr id="35" name="مجموعة 34">
            <a:extLst>
              <a:ext uri="{FF2B5EF4-FFF2-40B4-BE49-F238E27FC236}">
                <a16:creationId xmlns:a16="http://schemas.microsoft.com/office/drawing/2014/main" id="{0124723B-CF16-45FF-B708-B9056C7EB249}"/>
              </a:ext>
            </a:extLst>
          </p:cNvPr>
          <p:cNvGrpSpPr/>
          <p:nvPr/>
        </p:nvGrpSpPr>
        <p:grpSpPr>
          <a:xfrm>
            <a:off x="955634" y="2924447"/>
            <a:ext cx="10353758" cy="1442040"/>
            <a:chOff x="207345" y="5695697"/>
            <a:chExt cx="19021761" cy="2649295"/>
          </a:xfrm>
        </p:grpSpPr>
        <p:grpSp>
          <p:nvGrpSpPr>
            <p:cNvPr id="36" name="Group 2862">
              <a:extLst>
                <a:ext uri="{FF2B5EF4-FFF2-40B4-BE49-F238E27FC236}">
                  <a16:creationId xmlns:a16="http://schemas.microsoft.com/office/drawing/2014/main" id="{4E38D4CE-66C1-416A-AE43-B9C77DF0A265}"/>
                </a:ext>
              </a:extLst>
            </p:cNvPr>
            <p:cNvGrpSpPr/>
            <p:nvPr/>
          </p:nvGrpSpPr>
          <p:grpSpPr>
            <a:xfrm>
              <a:off x="4899808" y="5695697"/>
              <a:ext cx="4951257" cy="2649295"/>
              <a:chOff x="0" y="0"/>
              <a:chExt cx="4951255" cy="2649294"/>
            </a:xfrm>
          </p:grpSpPr>
          <p:sp>
            <p:nvSpPr>
              <p:cNvPr id="57" name="Shape 2859">
                <a:extLst>
                  <a:ext uri="{FF2B5EF4-FFF2-40B4-BE49-F238E27FC236}">
                    <a16:creationId xmlns:a16="http://schemas.microsoft.com/office/drawing/2014/main" id="{98D883AB-829F-467B-90BE-F2A59098D6A6}"/>
                  </a:ext>
                </a:extLst>
              </p:cNvPr>
              <p:cNvSpPr/>
              <p:nvPr/>
            </p:nvSpPr>
            <p:spPr>
              <a:xfrm>
                <a:off x="1257054" y="0"/>
                <a:ext cx="2649296" cy="2649295"/>
              </a:xfrm>
              <a:prstGeom prst="rect">
                <a:avLst/>
              </a:pr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8" name="Shape 2860">
                <a:extLst>
                  <a:ext uri="{FF2B5EF4-FFF2-40B4-BE49-F238E27FC236}">
                    <a16:creationId xmlns:a16="http://schemas.microsoft.com/office/drawing/2014/main" id="{47DE5052-A850-446A-8D3D-2ED481C2E786}"/>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30A7E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9" name="Shape 2861">
                <a:extLst>
                  <a:ext uri="{FF2B5EF4-FFF2-40B4-BE49-F238E27FC236}">
                    <a16:creationId xmlns:a16="http://schemas.microsoft.com/office/drawing/2014/main" id="{9C7C1014-3086-45A6-AF00-DB72990A3433}"/>
                  </a:ext>
                </a:extLst>
              </p:cNvPr>
              <p:cNvSpPr/>
              <p:nvPr/>
            </p:nvSpPr>
            <p:spPr>
              <a:xfrm>
                <a:off x="1796143" y="539088"/>
                <a:ext cx="1571119"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7" name="Group 2866">
              <a:extLst>
                <a:ext uri="{FF2B5EF4-FFF2-40B4-BE49-F238E27FC236}">
                  <a16:creationId xmlns:a16="http://schemas.microsoft.com/office/drawing/2014/main" id="{8D3D79D8-B47A-46AA-99BC-D9FA0D4B6A47}"/>
                </a:ext>
              </a:extLst>
            </p:cNvPr>
            <p:cNvGrpSpPr/>
            <p:nvPr/>
          </p:nvGrpSpPr>
          <p:grpSpPr>
            <a:xfrm>
              <a:off x="207345" y="5695697"/>
              <a:ext cx="4951257" cy="2649295"/>
              <a:chOff x="0" y="0"/>
              <a:chExt cx="4951255" cy="2649294"/>
            </a:xfrm>
          </p:grpSpPr>
          <p:sp>
            <p:nvSpPr>
              <p:cNvPr id="51" name="Shape 2863">
                <a:extLst>
                  <a:ext uri="{FF2B5EF4-FFF2-40B4-BE49-F238E27FC236}">
                    <a16:creationId xmlns:a16="http://schemas.microsoft.com/office/drawing/2014/main" id="{EADD0B17-7EE3-4025-8419-DF29968D765F}"/>
                  </a:ext>
                </a:extLst>
              </p:cNvPr>
              <p:cNvSpPr/>
              <p:nvPr/>
            </p:nvSpPr>
            <p:spPr>
              <a:xfrm>
                <a:off x="1257054" y="0"/>
                <a:ext cx="2649296" cy="2649295"/>
              </a:xfrm>
              <a:prstGeom prst="rect">
                <a:avLst/>
              </a:pr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5" name="Shape 2864">
                <a:extLst>
                  <a:ext uri="{FF2B5EF4-FFF2-40B4-BE49-F238E27FC236}">
                    <a16:creationId xmlns:a16="http://schemas.microsoft.com/office/drawing/2014/main" id="{62FE7DBC-9043-4881-8E93-3F667D953C92}"/>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7FB94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6" name="Shape 2865">
                <a:extLst>
                  <a:ext uri="{FF2B5EF4-FFF2-40B4-BE49-F238E27FC236}">
                    <a16:creationId xmlns:a16="http://schemas.microsoft.com/office/drawing/2014/main" id="{D5D00669-A539-478C-9541-ABC36F54E3F3}"/>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8" name="Group 2870">
              <a:extLst>
                <a:ext uri="{FF2B5EF4-FFF2-40B4-BE49-F238E27FC236}">
                  <a16:creationId xmlns:a16="http://schemas.microsoft.com/office/drawing/2014/main" id="{3017FD51-6A0B-4C0C-B73D-71BAA4B441F8}"/>
                </a:ext>
              </a:extLst>
            </p:cNvPr>
            <p:cNvGrpSpPr/>
            <p:nvPr/>
          </p:nvGrpSpPr>
          <p:grpSpPr>
            <a:xfrm>
              <a:off x="14277849" y="5695697"/>
              <a:ext cx="4951257" cy="2649295"/>
              <a:chOff x="0" y="0"/>
              <a:chExt cx="4951255" cy="2649294"/>
            </a:xfrm>
          </p:grpSpPr>
          <p:sp>
            <p:nvSpPr>
              <p:cNvPr id="48" name="Shape 2867">
                <a:extLst>
                  <a:ext uri="{FF2B5EF4-FFF2-40B4-BE49-F238E27FC236}">
                    <a16:creationId xmlns:a16="http://schemas.microsoft.com/office/drawing/2014/main" id="{796DD525-EC5E-4885-BDFA-B3B2804C6494}"/>
                  </a:ext>
                </a:extLst>
              </p:cNvPr>
              <p:cNvSpPr/>
              <p:nvPr/>
            </p:nvSpPr>
            <p:spPr>
              <a:xfrm>
                <a:off x="1257055" y="0"/>
                <a:ext cx="2649295" cy="2649295"/>
              </a:xfrm>
              <a:prstGeom prst="rect">
                <a:avLst/>
              </a:pr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9" name="Shape 2868">
                <a:extLst>
                  <a:ext uri="{FF2B5EF4-FFF2-40B4-BE49-F238E27FC236}">
                    <a16:creationId xmlns:a16="http://schemas.microsoft.com/office/drawing/2014/main" id="{95E73ED9-E544-47CA-A549-AEE4F67A534E}"/>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FAB721"/>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50" name="Shape 2869">
                <a:extLst>
                  <a:ext uri="{FF2B5EF4-FFF2-40B4-BE49-F238E27FC236}">
                    <a16:creationId xmlns:a16="http://schemas.microsoft.com/office/drawing/2014/main" id="{7F9F2859-F3F7-4385-8A65-35368D735001}"/>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grpSp>
          <p:nvGrpSpPr>
            <p:cNvPr id="39" name="Group 2874">
              <a:extLst>
                <a:ext uri="{FF2B5EF4-FFF2-40B4-BE49-F238E27FC236}">
                  <a16:creationId xmlns:a16="http://schemas.microsoft.com/office/drawing/2014/main" id="{1BD6808A-EE01-43E3-B2B2-2A7189743211}"/>
                </a:ext>
              </a:extLst>
            </p:cNvPr>
            <p:cNvGrpSpPr/>
            <p:nvPr/>
          </p:nvGrpSpPr>
          <p:grpSpPr>
            <a:xfrm>
              <a:off x="9585385" y="5695697"/>
              <a:ext cx="4951257" cy="2649295"/>
              <a:chOff x="0" y="0"/>
              <a:chExt cx="4951255" cy="2649294"/>
            </a:xfrm>
          </p:grpSpPr>
          <p:sp>
            <p:nvSpPr>
              <p:cNvPr id="44" name="Shape 2871">
                <a:extLst>
                  <a:ext uri="{FF2B5EF4-FFF2-40B4-BE49-F238E27FC236}">
                    <a16:creationId xmlns:a16="http://schemas.microsoft.com/office/drawing/2014/main" id="{C53FD3EB-719D-43D3-83D8-64AC5BCE5D4D}"/>
                  </a:ext>
                </a:extLst>
              </p:cNvPr>
              <p:cNvSpPr/>
              <p:nvPr/>
            </p:nvSpPr>
            <p:spPr>
              <a:xfrm>
                <a:off x="1257054" y="0"/>
                <a:ext cx="2649295" cy="2649295"/>
              </a:xfrm>
              <a:prstGeom prst="rect">
                <a:avLst/>
              </a:pr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6" name="Shape 2872">
                <a:extLst>
                  <a:ext uri="{FF2B5EF4-FFF2-40B4-BE49-F238E27FC236}">
                    <a16:creationId xmlns:a16="http://schemas.microsoft.com/office/drawing/2014/main" id="{731BE87B-17A0-4AB5-94D5-35DAFEA70D3A}"/>
                  </a:ext>
                </a:extLst>
              </p:cNvPr>
              <p:cNvSpPr/>
              <p:nvPr/>
            </p:nvSpPr>
            <p:spPr>
              <a:xfrm>
                <a:off x="0" y="1001324"/>
                <a:ext cx="4951256" cy="646647"/>
              </a:xfrm>
              <a:custGeom>
                <a:avLst/>
                <a:gdLst/>
                <a:ahLst/>
                <a:cxnLst>
                  <a:cxn ang="0">
                    <a:pos x="wd2" y="hd2"/>
                  </a:cxn>
                  <a:cxn ang="5400000">
                    <a:pos x="wd2" y="hd2"/>
                  </a:cxn>
                  <a:cxn ang="10800000">
                    <a:pos x="wd2" y="hd2"/>
                  </a:cxn>
                  <a:cxn ang="16200000">
                    <a:pos x="wd2" y="hd2"/>
                  </a:cxn>
                </a:cxnLst>
                <a:rect l="0" t="0" r="r" b="b"/>
                <a:pathLst>
                  <a:path w="21600" h="21600" extrusionOk="0">
                    <a:moveTo>
                      <a:pt x="2238" y="0"/>
                    </a:moveTo>
                    <a:lnTo>
                      <a:pt x="21600" y="0"/>
                    </a:lnTo>
                    <a:lnTo>
                      <a:pt x="19362" y="10800"/>
                    </a:lnTo>
                    <a:lnTo>
                      <a:pt x="21600" y="21600"/>
                    </a:lnTo>
                    <a:lnTo>
                      <a:pt x="2238" y="21600"/>
                    </a:lnTo>
                    <a:lnTo>
                      <a:pt x="0" y="10800"/>
                    </a:lnTo>
                    <a:lnTo>
                      <a:pt x="2238" y="0"/>
                    </a:lnTo>
                    <a:close/>
                  </a:path>
                </a:pathLst>
              </a:custGeom>
              <a:solidFill>
                <a:srgbClr val="E95822"/>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sp>
            <p:nvSpPr>
              <p:cNvPr id="47" name="Shape 2873">
                <a:extLst>
                  <a:ext uri="{FF2B5EF4-FFF2-40B4-BE49-F238E27FC236}">
                    <a16:creationId xmlns:a16="http://schemas.microsoft.com/office/drawing/2014/main" id="{879A80D2-F4A4-4659-AF15-1DD09F6C7B05}"/>
                  </a:ext>
                </a:extLst>
              </p:cNvPr>
              <p:cNvSpPr/>
              <p:nvPr/>
            </p:nvSpPr>
            <p:spPr>
              <a:xfrm>
                <a:off x="1796143" y="539088"/>
                <a:ext cx="1571118" cy="1571119"/>
              </a:xfrm>
              <a:prstGeom prst="rect">
                <a:avLst/>
              </a:prstGeom>
              <a:solidFill>
                <a:srgbClr val="FFFFFF"/>
              </a:solidFill>
              <a:ln w="12700" cap="flat">
                <a:noFill/>
                <a:miter lim="400000"/>
              </a:ln>
              <a:effectLst/>
            </p:spPr>
            <p:txBody>
              <a:bodyPr wrap="square" lIns="71437" tIns="71437" rIns="71437" bIns="71437" numCol="1" anchor="ctr">
                <a:noAutofit/>
              </a:bodyPr>
              <a:lstStyle/>
              <a:p>
                <a:pPr algn="ctr">
                  <a:defRPr sz="3200" cap="none">
                    <a:solidFill>
                      <a:srgbClr val="FFFFFF"/>
                    </a:solidFill>
                    <a:latin typeface="+mn-lt"/>
                    <a:ea typeface="+mn-ea"/>
                    <a:cs typeface="+mn-cs"/>
                    <a:sym typeface="Helvetica Light"/>
                  </a:defRPr>
                </a:pPr>
                <a:endParaRPr/>
              </a:p>
            </p:txBody>
          </p:sp>
        </p:grpSp>
        <p:sp>
          <p:nvSpPr>
            <p:cNvPr id="40" name="Shape 2879">
              <a:extLst>
                <a:ext uri="{FF2B5EF4-FFF2-40B4-BE49-F238E27FC236}">
                  <a16:creationId xmlns:a16="http://schemas.microsoft.com/office/drawing/2014/main" id="{2D44126B-3A02-4D2A-AD39-F77280A8C7D8}"/>
                </a:ext>
              </a:extLst>
            </p:cNvPr>
            <p:cNvSpPr/>
            <p:nvPr/>
          </p:nvSpPr>
          <p:spPr>
            <a:xfrm>
              <a:off x="1970177" y="6322129"/>
              <a:ext cx="1628592" cy="1395934"/>
            </a:xfrm>
            <a:prstGeom prst="rect">
              <a:avLst/>
            </a:prstGeom>
            <a:ln w="12700">
              <a:miter lim="400000"/>
            </a:ln>
            <a:extLst>
              <a:ext uri="{C572A759-6A51-4108-AA02-DFA0A04FC94B}">
                <ma14:wrappingTextBoxFlag xmlns:ma14="http://schemas.microsoft.com/office/mac/drawingml/2011/main" xmlns="" val="1"/>
              </a:ext>
            </a:extLst>
          </p:spPr>
          <p:txBody>
            <a:bodyPr wrap="square"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04</a:t>
              </a:r>
              <a:endParaRPr dirty="0"/>
            </a:p>
          </p:txBody>
        </p:sp>
        <p:sp>
          <p:nvSpPr>
            <p:cNvPr id="41" name="Shape 2880">
              <a:extLst>
                <a:ext uri="{FF2B5EF4-FFF2-40B4-BE49-F238E27FC236}">
                  <a16:creationId xmlns:a16="http://schemas.microsoft.com/office/drawing/2014/main" id="{83ED182A-A7B1-4589-89F6-AA4DFB2A915F}"/>
                </a:ext>
              </a:extLst>
            </p:cNvPr>
            <p:cNvSpPr/>
            <p:nvPr/>
          </p:nvSpPr>
          <p:spPr>
            <a:xfrm>
              <a:off x="6662742" y="6322378"/>
              <a:ext cx="1628590"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03</a:t>
              </a:r>
              <a:endParaRPr dirty="0"/>
            </a:p>
          </p:txBody>
        </p:sp>
        <p:sp>
          <p:nvSpPr>
            <p:cNvPr id="42" name="Shape 2881">
              <a:extLst>
                <a:ext uri="{FF2B5EF4-FFF2-40B4-BE49-F238E27FC236}">
                  <a16:creationId xmlns:a16="http://schemas.microsoft.com/office/drawing/2014/main" id="{D4583D9B-1695-46A3-B18A-E6F7834CF26C}"/>
                </a:ext>
              </a:extLst>
            </p:cNvPr>
            <p:cNvSpPr/>
            <p:nvPr/>
          </p:nvSpPr>
          <p:spPr>
            <a:xfrm>
              <a:off x="11352304" y="6322378"/>
              <a:ext cx="1628592"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02</a:t>
              </a:r>
              <a:endParaRPr dirty="0"/>
            </a:p>
          </p:txBody>
        </p:sp>
        <p:sp>
          <p:nvSpPr>
            <p:cNvPr id="43" name="Shape 2882">
              <a:extLst>
                <a:ext uri="{FF2B5EF4-FFF2-40B4-BE49-F238E27FC236}">
                  <a16:creationId xmlns:a16="http://schemas.microsoft.com/office/drawing/2014/main" id="{708CA23D-5648-4D61-9604-DE549810E655}"/>
                </a:ext>
              </a:extLst>
            </p:cNvPr>
            <p:cNvSpPr/>
            <p:nvPr/>
          </p:nvSpPr>
          <p:spPr>
            <a:xfrm>
              <a:off x="16057568" y="6322378"/>
              <a:ext cx="1628592" cy="139593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spAutoFit/>
            </a:bodyPr>
            <a:lstStyle>
              <a:lvl1pPr algn="ctr">
                <a:defRPr sz="4000" cap="none">
                  <a:solidFill>
                    <a:srgbClr val="53585F"/>
                  </a:solidFill>
                  <a:latin typeface="+mn-lt"/>
                  <a:ea typeface="+mn-ea"/>
                  <a:cs typeface="+mn-cs"/>
                  <a:sym typeface="Helvetica Light"/>
                </a:defRPr>
              </a:lvl1pPr>
            </a:lstStyle>
            <a:p>
              <a:r>
                <a:rPr lang="en-US" dirty="0"/>
                <a:t>01</a:t>
              </a:r>
              <a:endParaRPr dirty="0"/>
            </a:p>
          </p:txBody>
        </p:sp>
      </p:grpSp>
      <p:sp>
        <p:nvSpPr>
          <p:cNvPr id="10" name="مستطيل 9">
            <a:extLst>
              <a:ext uri="{FF2B5EF4-FFF2-40B4-BE49-F238E27FC236}">
                <a16:creationId xmlns:a16="http://schemas.microsoft.com/office/drawing/2014/main" id="{37C5DBEA-AE28-47F1-9685-4FEE72DC3F42}"/>
              </a:ext>
            </a:extLst>
          </p:cNvPr>
          <p:cNvSpPr/>
          <p:nvPr/>
        </p:nvSpPr>
        <p:spPr>
          <a:xfrm>
            <a:off x="9073430" y="4362881"/>
            <a:ext cx="1497525" cy="1154162"/>
          </a:xfrm>
          <a:prstGeom prst="rect">
            <a:avLst/>
          </a:prstGeom>
        </p:spPr>
        <p:txBody>
          <a:bodyPr wrap="none">
            <a:spAutoFit/>
          </a:bodyPr>
          <a:lstStyle/>
          <a:p>
            <a:pPr algn="ctr" rtl="1">
              <a:lnSpc>
                <a:spcPct val="150000"/>
              </a:lnSpc>
            </a:pPr>
            <a:r>
              <a:rPr lang="ar-SA" sz="2400" b="1" dirty="0">
                <a:latin typeface="Simplified Arabic" pitchFamily="18" charset="-78"/>
                <a:cs typeface="Simplified Arabic" pitchFamily="18" charset="-78"/>
              </a:rPr>
              <a:t>البدء </a:t>
            </a:r>
          </a:p>
          <a:p>
            <a:pPr algn="ctr" rtl="1">
              <a:lnSpc>
                <a:spcPct val="150000"/>
              </a:lnSpc>
            </a:pPr>
            <a:r>
              <a:rPr lang="ar-SA" sz="2400" b="1" dirty="0">
                <a:latin typeface="Simplified Arabic" pitchFamily="18" charset="-78"/>
                <a:cs typeface="Simplified Arabic" pitchFamily="18" charset="-78"/>
              </a:rPr>
              <a:t>بمشروع جديد</a:t>
            </a:r>
          </a:p>
        </p:txBody>
      </p:sp>
      <p:sp>
        <p:nvSpPr>
          <p:cNvPr id="11" name="مستطيل 10">
            <a:extLst>
              <a:ext uri="{FF2B5EF4-FFF2-40B4-BE49-F238E27FC236}">
                <a16:creationId xmlns:a16="http://schemas.microsoft.com/office/drawing/2014/main" id="{CE7139EA-FCF2-4E13-9A59-41AEC1437045}"/>
              </a:ext>
            </a:extLst>
          </p:cNvPr>
          <p:cNvSpPr/>
          <p:nvPr/>
        </p:nvSpPr>
        <p:spPr>
          <a:xfrm>
            <a:off x="6650077" y="4362881"/>
            <a:ext cx="1317990" cy="1154162"/>
          </a:xfrm>
          <a:prstGeom prst="rect">
            <a:avLst/>
          </a:prstGeom>
        </p:spPr>
        <p:txBody>
          <a:bodyPr wrap="none">
            <a:spAutoFit/>
          </a:bodyPr>
          <a:lstStyle/>
          <a:p>
            <a:pPr algn="ctr" rtl="1">
              <a:lnSpc>
                <a:spcPct val="150000"/>
              </a:lnSpc>
            </a:pPr>
            <a:r>
              <a:rPr lang="ar-SA" sz="2400" b="1" dirty="0">
                <a:latin typeface="Simplified Arabic" pitchFamily="18" charset="-78"/>
                <a:cs typeface="Simplified Arabic" pitchFamily="18" charset="-78"/>
              </a:rPr>
              <a:t>شراء </a:t>
            </a:r>
          </a:p>
          <a:p>
            <a:pPr algn="ctr" rtl="1">
              <a:lnSpc>
                <a:spcPct val="150000"/>
              </a:lnSpc>
            </a:pPr>
            <a:r>
              <a:rPr lang="ar-SA" sz="2400" b="1" dirty="0">
                <a:latin typeface="Simplified Arabic" pitchFamily="18" charset="-78"/>
                <a:cs typeface="Simplified Arabic" pitchFamily="18" charset="-78"/>
              </a:rPr>
              <a:t>مشروع قائم</a:t>
            </a:r>
          </a:p>
        </p:txBody>
      </p:sp>
      <p:sp>
        <p:nvSpPr>
          <p:cNvPr id="14" name="مستطيل 13">
            <a:extLst>
              <a:ext uri="{FF2B5EF4-FFF2-40B4-BE49-F238E27FC236}">
                <a16:creationId xmlns:a16="http://schemas.microsoft.com/office/drawing/2014/main" id="{AD9ED135-94CB-4C2C-9543-F8943A49A2BB}"/>
              </a:ext>
            </a:extLst>
          </p:cNvPr>
          <p:cNvSpPr/>
          <p:nvPr/>
        </p:nvSpPr>
        <p:spPr>
          <a:xfrm>
            <a:off x="3987492" y="4840425"/>
            <a:ext cx="1725152" cy="461665"/>
          </a:xfrm>
          <a:prstGeom prst="rect">
            <a:avLst/>
          </a:prstGeom>
        </p:spPr>
        <p:txBody>
          <a:bodyPr wrap="none">
            <a:spAutoFit/>
          </a:bodyPr>
          <a:lstStyle/>
          <a:p>
            <a:pPr algn="just" rtl="1"/>
            <a:r>
              <a:rPr lang="ar-SA" sz="2400" b="1" dirty="0">
                <a:latin typeface="Simplified Arabic" pitchFamily="18" charset="-78"/>
                <a:cs typeface="Simplified Arabic" pitchFamily="18" charset="-78"/>
              </a:rPr>
              <a:t>الامتياز التجاري</a:t>
            </a:r>
          </a:p>
        </p:txBody>
      </p:sp>
      <p:sp>
        <p:nvSpPr>
          <p:cNvPr id="15" name="مستطيل 14">
            <a:extLst>
              <a:ext uri="{FF2B5EF4-FFF2-40B4-BE49-F238E27FC236}">
                <a16:creationId xmlns:a16="http://schemas.microsoft.com/office/drawing/2014/main" id="{4995EC5E-414A-473A-9696-1BAABCB1521C}"/>
              </a:ext>
            </a:extLst>
          </p:cNvPr>
          <p:cNvSpPr/>
          <p:nvPr/>
        </p:nvSpPr>
        <p:spPr>
          <a:xfrm>
            <a:off x="1568439" y="4423609"/>
            <a:ext cx="1200970" cy="1154162"/>
          </a:xfrm>
          <a:prstGeom prst="rect">
            <a:avLst/>
          </a:prstGeom>
        </p:spPr>
        <p:txBody>
          <a:bodyPr wrap="none">
            <a:spAutoFit/>
          </a:bodyPr>
          <a:lstStyle/>
          <a:p>
            <a:pPr algn="ctr" rtl="1">
              <a:lnSpc>
                <a:spcPct val="150000"/>
              </a:lnSpc>
            </a:pPr>
            <a:r>
              <a:rPr lang="ar-SA" sz="2400" b="1" dirty="0">
                <a:latin typeface="Simplified Arabic" pitchFamily="18" charset="-78"/>
                <a:cs typeface="Simplified Arabic" pitchFamily="18" charset="-78"/>
              </a:rPr>
              <a:t>العمل </a:t>
            </a:r>
          </a:p>
          <a:p>
            <a:pPr algn="ctr" rtl="1">
              <a:lnSpc>
                <a:spcPct val="150000"/>
              </a:lnSpc>
            </a:pPr>
            <a:r>
              <a:rPr lang="ar-SA" sz="2400" b="1" dirty="0">
                <a:latin typeface="Simplified Arabic" pitchFamily="18" charset="-78"/>
                <a:cs typeface="Simplified Arabic" pitchFamily="18" charset="-78"/>
              </a:rPr>
              <a:t>من المنزل</a:t>
            </a:r>
          </a:p>
        </p:txBody>
      </p:sp>
      <p:grpSp>
        <p:nvGrpSpPr>
          <p:cNvPr id="54" name="مجموعة 53">
            <a:extLst>
              <a:ext uri="{FF2B5EF4-FFF2-40B4-BE49-F238E27FC236}">
                <a16:creationId xmlns:a16="http://schemas.microsoft.com/office/drawing/2014/main" id="{3168EBF7-1E9D-4EE7-AE03-DBA6F9C25DCB}"/>
              </a:ext>
            </a:extLst>
          </p:cNvPr>
          <p:cNvGrpSpPr/>
          <p:nvPr/>
        </p:nvGrpSpPr>
        <p:grpSpPr>
          <a:xfrm>
            <a:off x="11376095" y="55562"/>
            <a:ext cx="638176" cy="638176"/>
            <a:chOff x="11376095" y="55562"/>
            <a:chExt cx="638176" cy="638176"/>
          </a:xfrm>
        </p:grpSpPr>
        <p:sp>
          <p:nvSpPr>
            <p:cNvPr id="60" name="دمعة 107">
              <a:extLst>
                <a:ext uri="{FF2B5EF4-FFF2-40B4-BE49-F238E27FC236}">
                  <a16:creationId xmlns:a16="http://schemas.microsoft.com/office/drawing/2014/main" id="{A935FC0F-3E55-45D9-90FF-C3AFFCE5CC5D}"/>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6C076F0C-4317-4EF7-85AD-98F9F89ADCDB}"/>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9137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بدء مشروع جديد</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Simplified Arabic" pitchFamily="18"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45B5836F-D4A7-4626-9492-CD796D1D7286}"/>
              </a:ext>
            </a:extLst>
          </p:cNvPr>
          <p:cNvGrpSpPr/>
          <p:nvPr/>
        </p:nvGrpSpPr>
        <p:grpSpPr>
          <a:xfrm flipH="1">
            <a:off x="6863855" y="2394362"/>
            <a:ext cx="4033904" cy="461665"/>
            <a:chOff x="6747280" y="2657008"/>
            <a:chExt cx="4033904" cy="461665"/>
          </a:xfrm>
        </p:grpSpPr>
        <p:sp>
          <p:nvSpPr>
            <p:cNvPr id="72" name="Rectangle 51">
              <a:extLst>
                <a:ext uri="{FF2B5EF4-FFF2-40B4-BE49-F238E27FC236}">
                  <a16:creationId xmlns:a16="http://schemas.microsoft.com/office/drawing/2014/main" id="{939E6FC6-17E9-41DD-936B-C8A066A9F145}"/>
                </a:ext>
              </a:extLst>
            </p:cNvPr>
            <p:cNvSpPr/>
            <p:nvPr/>
          </p:nvSpPr>
          <p:spPr>
            <a:xfrm flipH="1">
              <a:off x="6747280" y="2657008"/>
              <a:ext cx="3713450"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3" name="Isosceles Triangle 52">
              <a:extLst>
                <a:ext uri="{FF2B5EF4-FFF2-40B4-BE49-F238E27FC236}">
                  <a16:creationId xmlns:a16="http://schemas.microsoft.com/office/drawing/2014/main" id="{E65DE3F8-73FC-4399-8513-07C4B79A8CE2}"/>
                </a:ext>
              </a:extLst>
            </p:cNvPr>
            <p:cNvSpPr/>
            <p:nvPr/>
          </p:nvSpPr>
          <p:spPr>
            <a:xfrm rot="5400000" flipH="1">
              <a:off x="10393664" y="2725380"/>
              <a:ext cx="454588" cy="3204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مربع نص 6">
              <a:extLst>
                <a:ext uri="{FF2B5EF4-FFF2-40B4-BE49-F238E27FC236}">
                  <a16:creationId xmlns:a16="http://schemas.microsoft.com/office/drawing/2014/main" id="{5AAB05EC-EBB8-495F-A268-EC06312CAC12}"/>
                </a:ext>
              </a:extLst>
            </p:cNvPr>
            <p:cNvSpPr txBox="1"/>
            <p:nvPr/>
          </p:nvSpPr>
          <p:spPr>
            <a:xfrm>
              <a:off x="8160789" y="2657008"/>
              <a:ext cx="1138453" cy="461665"/>
            </a:xfrm>
            <a:prstGeom prst="rect">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القوة</a:t>
              </a:r>
            </a:p>
          </p:txBody>
        </p:sp>
      </p:grpSp>
      <p:grpSp>
        <p:nvGrpSpPr>
          <p:cNvPr id="29" name="مجموعة 28">
            <a:extLst>
              <a:ext uri="{FF2B5EF4-FFF2-40B4-BE49-F238E27FC236}">
                <a16:creationId xmlns:a16="http://schemas.microsoft.com/office/drawing/2014/main" id="{268496BD-62E1-49C9-A923-184439319873}"/>
              </a:ext>
            </a:extLst>
          </p:cNvPr>
          <p:cNvGrpSpPr/>
          <p:nvPr/>
        </p:nvGrpSpPr>
        <p:grpSpPr>
          <a:xfrm>
            <a:off x="1433881" y="2394362"/>
            <a:ext cx="4058944" cy="498324"/>
            <a:chOff x="1667503" y="2620349"/>
            <a:chExt cx="4058944" cy="498324"/>
          </a:xfrm>
        </p:grpSpPr>
        <p:sp>
          <p:nvSpPr>
            <p:cNvPr id="68" name="Rectangle 54">
              <a:extLst>
                <a:ext uri="{FF2B5EF4-FFF2-40B4-BE49-F238E27FC236}">
                  <a16:creationId xmlns:a16="http://schemas.microsoft.com/office/drawing/2014/main" id="{DB1C4CF3-572F-43CA-9D08-343B3BA271BB}"/>
                </a:ext>
              </a:extLst>
            </p:cNvPr>
            <p:cNvSpPr/>
            <p:nvPr/>
          </p:nvSpPr>
          <p:spPr>
            <a:xfrm flipH="1">
              <a:off x="1667503" y="2620349"/>
              <a:ext cx="3717611"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Isosceles Triangle 55">
              <a:extLst>
                <a:ext uri="{FF2B5EF4-FFF2-40B4-BE49-F238E27FC236}">
                  <a16:creationId xmlns:a16="http://schemas.microsoft.com/office/drawing/2014/main" id="{7BCB9562-6734-4838-8388-3D72EF3CB9F3}"/>
                </a:ext>
              </a:extLst>
            </p:cNvPr>
            <p:cNvSpPr/>
            <p:nvPr/>
          </p:nvSpPr>
          <p:spPr>
            <a:xfrm rot="5400000" flipH="1">
              <a:off x="5328489" y="2678283"/>
              <a:ext cx="454588" cy="341329"/>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3" name="مربع نص 82">
              <a:extLst>
                <a:ext uri="{FF2B5EF4-FFF2-40B4-BE49-F238E27FC236}">
                  <a16:creationId xmlns:a16="http://schemas.microsoft.com/office/drawing/2014/main" id="{1C582978-8FDC-416E-9B78-4BB9E2D4CD65}"/>
                </a:ext>
              </a:extLst>
            </p:cNvPr>
            <p:cNvSpPr txBox="1"/>
            <p:nvPr/>
          </p:nvSpPr>
          <p:spPr>
            <a:xfrm>
              <a:off x="3028862" y="2657008"/>
              <a:ext cx="1441420" cy="461665"/>
            </a:xfrm>
            <a:prstGeom prst="rect">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الضعف</a:t>
              </a:r>
            </a:p>
          </p:txBody>
        </p:sp>
      </p:grpSp>
      <p:grpSp>
        <p:nvGrpSpPr>
          <p:cNvPr id="30" name="مجموعة 29">
            <a:extLst>
              <a:ext uri="{FF2B5EF4-FFF2-40B4-BE49-F238E27FC236}">
                <a16:creationId xmlns:a16="http://schemas.microsoft.com/office/drawing/2014/main" id="{7BF8A064-AF36-437C-B2B1-0E899AF5AF6A}"/>
              </a:ext>
            </a:extLst>
          </p:cNvPr>
          <p:cNvGrpSpPr/>
          <p:nvPr/>
        </p:nvGrpSpPr>
        <p:grpSpPr>
          <a:xfrm>
            <a:off x="375904" y="3206382"/>
            <a:ext cx="11290537" cy="2972520"/>
            <a:chOff x="512932" y="3420079"/>
            <a:chExt cx="11290537" cy="2972520"/>
          </a:xfrm>
        </p:grpSpPr>
        <p:sp>
          <p:nvSpPr>
            <p:cNvPr id="12" name="مستطيل 11">
              <a:extLst>
                <a:ext uri="{FF2B5EF4-FFF2-40B4-BE49-F238E27FC236}">
                  <a16:creationId xmlns:a16="http://schemas.microsoft.com/office/drawing/2014/main" id="{8225408E-4F27-492A-A5FA-530C029B0D20}"/>
                </a:ext>
              </a:extLst>
            </p:cNvPr>
            <p:cNvSpPr/>
            <p:nvPr/>
          </p:nvSpPr>
          <p:spPr>
            <a:xfrm>
              <a:off x="6528948" y="342007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فرصة لإعداد دراسة تفصيلية متكاملة عن المشروع</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13" name="مستطيل 12">
              <a:extLst>
                <a:ext uri="{FF2B5EF4-FFF2-40B4-BE49-F238E27FC236}">
                  <a16:creationId xmlns:a16="http://schemas.microsoft.com/office/drawing/2014/main" id="{C769964E-C00E-466D-B33A-EC63DBB07C2B}"/>
                </a:ext>
              </a:extLst>
            </p:cNvPr>
            <p:cNvSpPr/>
            <p:nvPr/>
          </p:nvSpPr>
          <p:spPr>
            <a:xfrm>
              <a:off x="6528948" y="3916218"/>
              <a:ext cx="5274521" cy="430887"/>
            </a:xfrm>
            <a:prstGeom prst="rect">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اختيار المشروع المتوافق مع إمكاناتك المالية والفنية.</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16" name="مستطيل 15">
              <a:extLst>
                <a:ext uri="{FF2B5EF4-FFF2-40B4-BE49-F238E27FC236}">
                  <a16:creationId xmlns:a16="http://schemas.microsoft.com/office/drawing/2014/main" id="{18F8421F-B4A4-4DE3-BEF2-C258B69E44EC}"/>
                </a:ext>
              </a:extLst>
            </p:cNvPr>
            <p:cNvSpPr/>
            <p:nvPr/>
          </p:nvSpPr>
          <p:spPr>
            <a:xfrm>
              <a:off x="6528948" y="443554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فرصة اختيار المشــروع المتوافق مع خــبراتك ومؤهلاتك ورغباتك.</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17" name="مستطيل 16">
              <a:extLst>
                <a:ext uri="{FF2B5EF4-FFF2-40B4-BE49-F238E27FC236}">
                  <a16:creationId xmlns:a16="http://schemas.microsoft.com/office/drawing/2014/main" id="{64F4E4ED-8247-49A3-A247-F6E0426F5580}"/>
                </a:ext>
              </a:extLst>
            </p:cNvPr>
            <p:cNvSpPr/>
            <p:nvPr/>
          </p:nvSpPr>
          <p:spPr>
            <a:xfrm>
              <a:off x="6528948" y="4943284"/>
              <a:ext cx="5274521" cy="430887"/>
            </a:xfrm>
            <a:prstGeom prst="rect">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يمكنك اختيار الموقع الملائم للمشروع.</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19" name="مستطيل 18">
              <a:extLst>
                <a:ext uri="{FF2B5EF4-FFF2-40B4-BE49-F238E27FC236}">
                  <a16:creationId xmlns:a16="http://schemas.microsoft.com/office/drawing/2014/main" id="{87731854-68A3-4787-8F41-690CC787DBAD}"/>
                </a:ext>
              </a:extLst>
            </p:cNvPr>
            <p:cNvSpPr/>
            <p:nvPr/>
          </p:nvSpPr>
          <p:spPr>
            <a:xfrm>
              <a:off x="6528948" y="5451019"/>
              <a:ext cx="5274521" cy="430887"/>
            </a:xfrm>
            <a:prstGeom prst="rect">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يمكنك السيطرة على الجوانب والمواقف والمستجـدات المتعلقة بالمشروع. </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20" name="مستطيل 19">
              <a:extLst>
                <a:ext uri="{FF2B5EF4-FFF2-40B4-BE49-F238E27FC236}">
                  <a16:creationId xmlns:a16="http://schemas.microsoft.com/office/drawing/2014/main" id="{A9068010-D23F-43FC-AD93-AAAB639AA513}"/>
                </a:ext>
              </a:extLst>
            </p:cNvPr>
            <p:cNvSpPr/>
            <p:nvPr/>
          </p:nvSpPr>
          <p:spPr>
            <a:xfrm>
              <a:off x="6528948" y="5958756"/>
              <a:ext cx="5274521" cy="430887"/>
            </a:xfrm>
            <a:prstGeom prst="rect">
              <a:avLst/>
            </a:prstGeom>
            <a:solidFill>
              <a:srgbClr val="B48900"/>
            </a:solidFill>
          </p:spPr>
          <p:txBody>
            <a:bodyPr wrap="non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لديك الفرصة لاختيار المشروع الجديد الذي طالما خططت له، وبحثت عنه. </a:t>
              </a:r>
              <a:endParaRPr lang="en-US" sz="1400" b="1" dirty="0">
                <a:latin typeface="Simplified Arabic" panose="02020603050405020304" pitchFamily="18" charset="-78"/>
                <a:ea typeface="Times New Roman"/>
                <a:cs typeface="Simplified Arabic" panose="02020603050405020304" pitchFamily="18" charset="-78"/>
              </a:endParaRPr>
            </a:p>
          </p:txBody>
        </p:sp>
        <p:sp>
          <p:nvSpPr>
            <p:cNvPr id="22" name="مستطيل 21">
              <a:extLst>
                <a:ext uri="{FF2B5EF4-FFF2-40B4-BE49-F238E27FC236}">
                  <a16:creationId xmlns:a16="http://schemas.microsoft.com/office/drawing/2014/main" id="{D4A2354F-79A0-4CC6-AF0F-B53D194021EC}"/>
                </a:ext>
              </a:extLst>
            </p:cNvPr>
            <p:cNvSpPr/>
            <p:nvPr/>
          </p:nvSpPr>
          <p:spPr>
            <a:xfrm>
              <a:off x="556720" y="3420079"/>
              <a:ext cx="5370196" cy="430887"/>
            </a:xfrm>
            <a:prstGeom prst="rect">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يتطلب الكثير من الوقت والجهد.</a:t>
              </a:r>
              <a:endParaRPr lang="en-US" sz="1600" b="1" dirty="0">
                <a:latin typeface="Simplified Arabic" panose="02020603050405020304" pitchFamily="18" charset="-78"/>
                <a:cs typeface="Simplified Arabic" panose="02020603050405020304" pitchFamily="18" charset="-78"/>
              </a:endParaRPr>
            </a:p>
          </p:txBody>
        </p:sp>
        <p:sp>
          <p:nvSpPr>
            <p:cNvPr id="23" name="مستطيل 22">
              <a:extLst>
                <a:ext uri="{FF2B5EF4-FFF2-40B4-BE49-F238E27FC236}">
                  <a16:creationId xmlns:a16="http://schemas.microsoft.com/office/drawing/2014/main" id="{3A9355E3-383A-4C32-A653-466A9F960709}"/>
                </a:ext>
              </a:extLst>
            </p:cNvPr>
            <p:cNvSpPr/>
            <p:nvPr/>
          </p:nvSpPr>
          <p:spPr>
            <a:xfrm>
              <a:off x="556719" y="3916218"/>
              <a:ext cx="5370196" cy="430887"/>
            </a:xfrm>
            <a:prstGeom prst="rect">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يتطلب تكاليف عالية لإجراء دراسات تفصيلية مسبقة.</a:t>
              </a:r>
              <a:endParaRPr lang="en-US" sz="1600" b="1" dirty="0">
                <a:latin typeface="Simplified Arabic" panose="02020603050405020304" pitchFamily="18" charset="-78"/>
                <a:ea typeface="Times New Roman"/>
                <a:cs typeface="Simplified Arabic" panose="02020603050405020304" pitchFamily="18" charset="-78"/>
              </a:endParaRPr>
            </a:p>
          </p:txBody>
        </p:sp>
        <p:sp>
          <p:nvSpPr>
            <p:cNvPr id="25" name="مستطيل 24">
              <a:extLst>
                <a:ext uri="{FF2B5EF4-FFF2-40B4-BE49-F238E27FC236}">
                  <a16:creationId xmlns:a16="http://schemas.microsoft.com/office/drawing/2014/main" id="{A7EECE83-8435-4D95-8F66-EBDFE067FA0B}"/>
                </a:ext>
              </a:extLst>
            </p:cNvPr>
            <p:cNvSpPr/>
            <p:nvPr/>
          </p:nvSpPr>
          <p:spPr>
            <a:xfrm>
              <a:off x="556719" y="4943284"/>
              <a:ext cx="5370196" cy="430887"/>
            </a:xfrm>
            <a:prstGeom prst="rect">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قد يحتاج إلى قدر كبير من السيولة النقدية لتوفير الأموال الكافية.</a:t>
              </a:r>
              <a:endParaRPr lang="en-US" sz="1600" b="1" dirty="0">
                <a:latin typeface="Simplified Arabic" panose="02020603050405020304" pitchFamily="18" charset="-78"/>
                <a:ea typeface="Times New Roman"/>
                <a:cs typeface="Simplified Arabic" panose="02020603050405020304" pitchFamily="18" charset="-78"/>
              </a:endParaRPr>
            </a:p>
          </p:txBody>
        </p:sp>
        <p:sp>
          <p:nvSpPr>
            <p:cNvPr id="26" name="مستطيل 25">
              <a:extLst>
                <a:ext uri="{FF2B5EF4-FFF2-40B4-BE49-F238E27FC236}">
                  <a16:creationId xmlns:a16="http://schemas.microsoft.com/office/drawing/2014/main" id="{0710C37B-5C09-4354-911E-89CA65C298B5}"/>
                </a:ext>
              </a:extLst>
            </p:cNvPr>
            <p:cNvSpPr/>
            <p:nvPr/>
          </p:nvSpPr>
          <p:spPr>
            <a:xfrm>
              <a:off x="556719" y="5451019"/>
              <a:ext cx="5370196" cy="430887"/>
            </a:xfrm>
            <a:prstGeom prst="rect">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يحتاج إلى تكلفة تأمين الموارد والإمدادات الفنية والمعلوماتية والبشرية المناسبة.</a:t>
              </a:r>
              <a:endParaRPr lang="en-US" sz="1600" b="1" dirty="0">
                <a:latin typeface="Simplified Arabic" panose="02020603050405020304" pitchFamily="18" charset="-78"/>
                <a:ea typeface="Times New Roman"/>
                <a:cs typeface="Simplified Arabic" panose="02020603050405020304" pitchFamily="18" charset="-78"/>
              </a:endParaRPr>
            </a:p>
          </p:txBody>
        </p:sp>
        <p:sp>
          <p:nvSpPr>
            <p:cNvPr id="27" name="مستطيل 26">
              <a:extLst>
                <a:ext uri="{FF2B5EF4-FFF2-40B4-BE49-F238E27FC236}">
                  <a16:creationId xmlns:a16="http://schemas.microsoft.com/office/drawing/2014/main" id="{ED74C497-19A9-41AD-BCB9-E932F1954A3D}"/>
                </a:ext>
              </a:extLst>
            </p:cNvPr>
            <p:cNvSpPr/>
            <p:nvPr/>
          </p:nvSpPr>
          <p:spPr>
            <a:xfrm>
              <a:off x="512932" y="5958756"/>
              <a:ext cx="5413983" cy="430887"/>
            </a:xfrm>
            <a:prstGeom prst="rect">
              <a:avLst/>
            </a:prstGeom>
            <a:solidFill>
              <a:srgbClr val="FFCD2F"/>
            </a:solidFill>
          </p:spPr>
          <p:txBody>
            <a:bodyPr wrap="none">
              <a:spAutoFit/>
            </a:bodyPr>
            <a:lstStyle/>
            <a:p>
              <a:pPr algn="justLow" rtl="1">
                <a:lnSpc>
                  <a:spcPct val="150000"/>
                </a:lnSpc>
                <a:spcAft>
                  <a:spcPts val="0"/>
                </a:spcAft>
              </a:pPr>
              <a:r>
                <a:rPr lang="ar-SA" sz="1600" b="1" dirty="0"/>
                <a:t>قد لا تتوافر لديك الخبرة الكافية لمنع كل الأخطاء، ومواجهة القيود والأزمات.</a:t>
              </a:r>
              <a:endParaRPr lang="en-US" sz="1600" b="1" dirty="0">
                <a:latin typeface="Simplified Arabic"/>
                <a:ea typeface="Times New Roman"/>
                <a:cs typeface="Arial"/>
              </a:endParaRPr>
            </a:p>
          </p:txBody>
        </p:sp>
        <p:sp>
          <p:nvSpPr>
            <p:cNvPr id="84" name="مستطيل 83">
              <a:extLst>
                <a:ext uri="{FF2B5EF4-FFF2-40B4-BE49-F238E27FC236}">
                  <a16:creationId xmlns:a16="http://schemas.microsoft.com/office/drawing/2014/main" id="{AAD6672A-7B9C-412C-A43A-FF6E2F93DB52}"/>
                </a:ext>
              </a:extLst>
            </p:cNvPr>
            <p:cNvSpPr/>
            <p:nvPr/>
          </p:nvSpPr>
          <p:spPr>
            <a:xfrm>
              <a:off x="556720" y="4435549"/>
              <a:ext cx="5370196" cy="430887"/>
            </a:xfrm>
            <a:prstGeom prst="rect">
              <a:avLst/>
            </a:prstGeom>
            <a:solidFill>
              <a:srgbClr val="B48900"/>
            </a:solidFill>
          </p:spPr>
          <p:txBody>
            <a:bodyPr wrap="square" anchor="ctr">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يحتاج إلى فترة قد تكون طويلة لكي يبدأ بتحقيق الإيرادات المستهدفة</a:t>
              </a:r>
              <a:endParaRPr lang="en-US" sz="1600" b="1" dirty="0">
                <a:latin typeface="Simplified Arabic" panose="02020603050405020304" pitchFamily="18" charset="-78"/>
                <a:ea typeface="Times New Roman"/>
                <a:cs typeface="Simplified Arabic" panose="02020603050405020304" pitchFamily="18" charset="-78"/>
              </a:endParaRPr>
            </a:p>
          </p:txBody>
        </p:sp>
        <p:sp>
          <p:nvSpPr>
            <p:cNvPr id="85" name="Isosceles Triangle 52">
              <a:extLst>
                <a:ext uri="{FF2B5EF4-FFF2-40B4-BE49-F238E27FC236}">
                  <a16:creationId xmlns:a16="http://schemas.microsoft.com/office/drawing/2014/main" id="{A1C97B92-120C-4746-988A-DE639CCF2A58}"/>
                </a:ext>
              </a:extLst>
            </p:cNvPr>
            <p:cNvSpPr/>
            <p:nvPr/>
          </p:nvSpPr>
          <p:spPr>
            <a:xfrm rot="16200000">
              <a:off x="6153281" y="3475295"/>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Isosceles Triangle 52">
              <a:extLst>
                <a:ext uri="{FF2B5EF4-FFF2-40B4-BE49-F238E27FC236}">
                  <a16:creationId xmlns:a16="http://schemas.microsoft.com/office/drawing/2014/main" id="{94F6E472-8943-47AB-9465-8ECD83349D18}"/>
                </a:ext>
              </a:extLst>
            </p:cNvPr>
            <p:cNvSpPr/>
            <p:nvPr/>
          </p:nvSpPr>
          <p:spPr>
            <a:xfrm rot="16200000">
              <a:off x="6153282" y="4491074"/>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Isosceles Triangle 52">
              <a:extLst>
                <a:ext uri="{FF2B5EF4-FFF2-40B4-BE49-F238E27FC236}">
                  <a16:creationId xmlns:a16="http://schemas.microsoft.com/office/drawing/2014/main" id="{3F415263-CAE1-47F3-9332-A7C956D3C3DB}"/>
                </a:ext>
              </a:extLst>
            </p:cNvPr>
            <p:cNvSpPr/>
            <p:nvPr/>
          </p:nvSpPr>
          <p:spPr>
            <a:xfrm rot="16200000">
              <a:off x="6153283" y="5507620"/>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Isosceles Triangle 52">
              <a:extLst>
                <a:ext uri="{FF2B5EF4-FFF2-40B4-BE49-F238E27FC236}">
                  <a16:creationId xmlns:a16="http://schemas.microsoft.com/office/drawing/2014/main" id="{16B9D7DE-02EC-4CE2-8B97-1D4FAADD4E84}"/>
                </a:ext>
              </a:extLst>
            </p:cNvPr>
            <p:cNvSpPr/>
            <p:nvPr/>
          </p:nvSpPr>
          <p:spPr>
            <a:xfrm rot="16200000">
              <a:off x="6153282" y="3973497"/>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Isosceles Triangle 52">
              <a:extLst>
                <a:ext uri="{FF2B5EF4-FFF2-40B4-BE49-F238E27FC236}">
                  <a16:creationId xmlns:a16="http://schemas.microsoft.com/office/drawing/2014/main" id="{B86B99FF-4F2A-4176-AB26-66EE151DC4EF}"/>
                </a:ext>
              </a:extLst>
            </p:cNvPr>
            <p:cNvSpPr/>
            <p:nvPr/>
          </p:nvSpPr>
          <p:spPr>
            <a:xfrm rot="16200000">
              <a:off x="6153283" y="4989276"/>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Isosceles Triangle 52">
              <a:extLst>
                <a:ext uri="{FF2B5EF4-FFF2-40B4-BE49-F238E27FC236}">
                  <a16:creationId xmlns:a16="http://schemas.microsoft.com/office/drawing/2014/main" id="{54E70F1B-701C-4D6C-93B0-B0945FB3972E}"/>
                </a:ext>
              </a:extLst>
            </p:cNvPr>
            <p:cNvSpPr/>
            <p:nvPr/>
          </p:nvSpPr>
          <p:spPr>
            <a:xfrm rot="16200000">
              <a:off x="6153284" y="6012172"/>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Isosceles Triangle 52">
              <a:extLst>
                <a:ext uri="{FF2B5EF4-FFF2-40B4-BE49-F238E27FC236}">
                  <a16:creationId xmlns:a16="http://schemas.microsoft.com/office/drawing/2014/main" id="{09742439-C75C-486E-ABDD-0250032EB50B}"/>
                </a:ext>
              </a:extLst>
            </p:cNvPr>
            <p:cNvSpPr/>
            <p:nvPr/>
          </p:nvSpPr>
          <p:spPr>
            <a:xfrm rot="5400000" flipH="1">
              <a:off x="5867531" y="3480052"/>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Isosceles Triangle 52">
              <a:extLst>
                <a:ext uri="{FF2B5EF4-FFF2-40B4-BE49-F238E27FC236}">
                  <a16:creationId xmlns:a16="http://schemas.microsoft.com/office/drawing/2014/main" id="{3FBF8302-F4A1-485C-8288-11D7C49FBFB0}"/>
                </a:ext>
              </a:extLst>
            </p:cNvPr>
            <p:cNvSpPr/>
            <p:nvPr/>
          </p:nvSpPr>
          <p:spPr>
            <a:xfrm rot="5400000" flipH="1">
              <a:off x="5867532" y="4495831"/>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Isosceles Triangle 52">
              <a:extLst>
                <a:ext uri="{FF2B5EF4-FFF2-40B4-BE49-F238E27FC236}">
                  <a16:creationId xmlns:a16="http://schemas.microsoft.com/office/drawing/2014/main" id="{89A0F343-388B-4F2E-8D82-E55482BA7FB3}"/>
                </a:ext>
              </a:extLst>
            </p:cNvPr>
            <p:cNvSpPr/>
            <p:nvPr/>
          </p:nvSpPr>
          <p:spPr>
            <a:xfrm rot="5400000" flipH="1">
              <a:off x="5867533" y="5512377"/>
              <a:ext cx="430886" cy="320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Isosceles Triangle 52">
              <a:extLst>
                <a:ext uri="{FF2B5EF4-FFF2-40B4-BE49-F238E27FC236}">
                  <a16:creationId xmlns:a16="http://schemas.microsoft.com/office/drawing/2014/main" id="{D5B8E573-D9FA-419D-919D-C0296CEB622D}"/>
                </a:ext>
              </a:extLst>
            </p:cNvPr>
            <p:cNvSpPr/>
            <p:nvPr/>
          </p:nvSpPr>
          <p:spPr>
            <a:xfrm rot="5400000" flipH="1">
              <a:off x="5867532" y="3978254"/>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Isosceles Triangle 52">
              <a:extLst>
                <a:ext uri="{FF2B5EF4-FFF2-40B4-BE49-F238E27FC236}">
                  <a16:creationId xmlns:a16="http://schemas.microsoft.com/office/drawing/2014/main" id="{1DA30011-ECE3-4D7C-9B9F-DD3C0AFB0089}"/>
                </a:ext>
              </a:extLst>
            </p:cNvPr>
            <p:cNvSpPr/>
            <p:nvPr/>
          </p:nvSpPr>
          <p:spPr>
            <a:xfrm rot="5400000" flipH="1">
              <a:off x="5867533" y="4994033"/>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Isosceles Triangle 52">
              <a:extLst>
                <a:ext uri="{FF2B5EF4-FFF2-40B4-BE49-F238E27FC236}">
                  <a16:creationId xmlns:a16="http://schemas.microsoft.com/office/drawing/2014/main" id="{85F793CD-D0C9-4BFA-974E-849068A60093}"/>
                </a:ext>
              </a:extLst>
            </p:cNvPr>
            <p:cNvSpPr/>
            <p:nvPr/>
          </p:nvSpPr>
          <p:spPr>
            <a:xfrm rot="5400000" flipH="1">
              <a:off x="5867534" y="6016929"/>
              <a:ext cx="430886" cy="320453"/>
            </a:xfrm>
            <a:prstGeom prst="triangle">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grpSp>
        <p:nvGrpSpPr>
          <p:cNvPr id="31" name="مجموعة 30">
            <a:extLst>
              <a:ext uri="{FF2B5EF4-FFF2-40B4-BE49-F238E27FC236}">
                <a16:creationId xmlns:a16="http://schemas.microsoft.com/office/drawing/2014/main" id="{B14CF219-6639-4167-AC68-E4AEE97D3583}"/>
              </a:ext>
            </a:extLst>
          </p:cNvPr>
          <p:cNvGrpSpPr/>
          <p:nvPr/>
        </p:nvGrpSpPr>
        <p:grpSpPr>
          <a:xfrm>
            <a:off x="242042" y="754388"/>
            <a:ext cx="1561473" cy="1830524"/>
            <a:chOff x="242042" y="754388"/>
            <a:chExt cx="1561473" cy="1830524"/>
          </a:xfrm>
        </p:grpSpPr>
        <p:grpSp>
          <p:nvGrpSpPr>
            <p:cNvPr id="67" name="Group 59">
              <a:extLst>
                <a:ext uri="{FF2B5EF4-FFF2-40B4-BE49-F238E27FC236}">
                  <a16:creationId xmlns:a16="http://schemas.microsoft.com/office/drawing/2014/main" id="{BC8074FD-4AB9-419C-A754-9F3F586B783F}"/>
                </a:ext>
              </a:extLst>
            </p:cNvPr>
            <p:cNvGrpSpPr/>
            <p:nvPr/>
          </p:nvGrpSpPr>
          <p:grpSpPr>
            <a:xfrm rot="19104167">
              <a:off x="242042" y="1752410"/>
              <a:ext cx="718062" cy="832502"/>
              <a:chOff x="1520825" y="1196975"/>
              <a:chExt cx="882651" cy="3157538"/>
            </a:xfrm>
            <a:effectLst/>
          </p:grpSpPr>
          <p:sp>
            <p:nvSpPr>
              <p:cNvPr id="76" name="Freeform 5">
                <a:extLst>
                  <a:ext uri="{FF2B5EF4-FFF2-40B4-BE49-F238E27FC236}">
                    <a16:creationId xmlns:a16="http://schemas.microsoft.com/office/drawing/2014/main" id="{19A72655-2F56-4A5F-B058-ACF7D2B74C74}"/>
                  </a:ext>
                </a:extLst>
              </p:cNvPr>
              <p:cNvSpPr>
                <a:spLocks/>
              </p:cNvSpPr>
              <p:nvPr/>
            </p:nvSpPr>
            <p:spPr bwMode="auto">
              <a:xfrm>
                <a:off x="1520825" y="1196975"/>
                <a:ext cx="541338" cy="3157538"/>
              </a:xfrm>
              <a:custGeom>
                <a:avLst/>
                <a:gdLst/>
                <a:ahLst/>
                <a:cxnLst>
                  <a:cxn ang="0">
                    <a:pos x="118" y="822"/>
                  </a:cxn>
                  <a:cxn ang="0">
                    <a:pos x="52" y="420"/>
                  </a:cxn>
                  <a:cxn ang="0">
                    <a:pos x="118" y="18"/>
                  </a:cxn>
                  <a:cxn ang="0">
                    <a:pos x="144" y="0"/>
                  </a:cxn>
                  <a:cxn ang="0">
                    <a:pos x="92" y="0"/>
                  </a:cxn>
                  <a:cxn ang="0">
                    <a:pos x="0" y="420"/>
                  </a:cxn>
                  <a:cxn ang="0">
                    <a:pos x="92" y="839"/>
                  </a:cxn>
                  <a:cxn ang="0">
                    <a:pos x="144" y="839"/>
                  </a:cxn>
                  <a:cxn ang="0">
                    <a:pos x="118" y="822"/>
                  </a:cxn>
                </a:cxnLst>
                <a:rect l="0" t="0" r="r" b="b"/>
                <a:pathLst>
                  <a:path w="144" h="839">
                    <a:moveTo>
                      <a:pt x="118" y="822"/>
                    </a:moveTo>
                    <a:cubicBezTo>
                      <a:pt x="80" y="770"/>
                      <a:pt x="52" y="610"/>
                      <a:pt x="52" y="420"/>
                    </a:cubicBezTo>
                    <a:cubicBezTo>
                      <a:pt x="52" y="230"/>
                      <a:pt x="80" y="69"/>
                      <a:pt x="118" y="18"/>
                    </a:cubicBezTo>
                    <a:cubicBezTo>
                      <a:pt x="126" y="6"/>
                      <a:pt x="135" y="0"/>
                      <a:pt x="144" y="0"/>
                    </a:cubicBezTo>
                    <a:cubicBezTo>
                      <a:pt x="92" y="0"/>
                      <a:pt x="92" y="0"/>
                      <a:pt x="92" y="0"/>
                    </a:cubicBezTo>
                    <a:cubicBezTo>
                      <a:pt x="41" y="0"/>
                      <a:pt x="0" y="188"/>
                      <a:pt x="0" y="420"/>
                    </a:cubicBezTo>
                    <a:cubicBezTo>
                      <a:pt x="0" y="651"/>
                      <a:pt x="41" y="839"/>
                      <a:pt x="92" y="839"/>
                    </a:cubicBezTo>
                    <a:cubicBezTo>
                      <a:pt x="144" y="839"/>
                      <a:pt x="144" y="839"/>
                      <a:pt x="144" y="839"/>
                    </a:cubicBezTo>
                    <a:cubicBezTo>
                      <a:pt x="135" y="839"/>
                      <a:pt x="126" y="833"/>
                      <a:pt x="118" y="822"/>
                    </a:cubicBezTo>
                    <a:close/>
                  </a:path>
                </a:pathLst>
              </a:custGeom>
              <a:gradFill flip="none" rotWithShape="1">
                <a:gsLst>
                  <a:gs pos="0">
                    <a:srgbClr val="443F3F">
                      <a:tint val="66000"/>
                      <a:satMod val="160000"/>
                    </a:srgbClr>
                  </a:gs>
                  <a:gs pos="50000">
                    <a:srgbClr val="443F3F">
                      <a:tint val="44500"/>
                      <a:satMod val="160000"/>
                    </a:srgbClr>
                  </a:gs>
                  <a:gs pos="100000">
                    <a:srgbClr val="443F3F">
                      <a:tint val="23500"/>
                      <a:satMod val="160000"/>
                    </a:srgbClr>
                  </a:gs>
                </a:gsLst>
                <a:lin ang="16200000" scaled="1"/>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6">
                <a:extLst>
                  <a:ext uri="{FF2B5EF4-FFF2-40B4-BE49-F238E27FC236}">
                    <a16:creationId xmlns:a16="http://schemas.microsoft.com/office/drawing/2014/main" id="{BAE60EB2-F31E-4B69-AEC3-8AB6DC631886}"/>
                  </a:ext>
                </a:extLst>
              </p:cNvPr>
              <p:cNvSpPr>
                <a:spLocks/>
              </p:cNvSpPr>
              <p:nvPr/>
            </p:nvSpPr>
            <p:spPr bwMode="auto">
              <a:xfrm>
                <a:off x="1716088" y="1196975"/>
                <a:ext cx="687388" cy="3157538"/>
              </a:xfrm>
              <a:custGeom>
                <a:avLst/>
                <a:gdLst/>
                <a:ahLst/>
                <a:cxnLst>
                  <a:cxn ang="0">
                    <a:pos x="92" y="0"/>
                  </a:cxn>
                  <a:cxn ang="0">
                    <a:pos x="66" y="18"/>
                  </a:cxn>
                  <a:cxn ang="0">
                    <a:pos x="0" y="420"/>
                  </a:cxn>
                  <a:cxn ang="0">
                    <a:pos x="66" y="822"/>
                  </a:cxn>
                  <a:cxn ang="0">
                    <a:pos x="92" y="839"/>
                  </a:cxn>
                  <a:cxn ang="0">
                    <a:pos x="183" y="420"/>
                  </a:cxn>
                  <a:cxn ang="0">
                    <a:pos x="92" y="0"/>
                  </a:cxn>
                </a:cxnLst>
                <a:rect l="0" t="0" r="r" b="b"/>
                <a:pathLst>
                  <a:path w="183" h="839">
                    <a:moveTo>
                      <a:pt x="92" y="0"/>
                    </a:moveTo>
                    <a:cubicBezTo>
                      <a:pt x="83" y="0"/>
                      <a:pt x="74" y="6"/>
                      <a:pt x="66" y="18"/>
                    </a:cubicBezTo>
                    <a:cubicBezTo>
                      <a:pt x="28" y="69"/>
                      <a:pt x="0" y="230"/>
                      <a:pt x="0" y="420"/>
                    </a:cubicBezTo>
                    <a:cubicBezTo>
                      <a:pt x="0" y="610"/>
                      <a:pt x="28" y="770"/>
                      <a:pt x="66" y="822"/>
                    </a:cubicBezTo>
                    <a:cubicBezTo>
                      <a:pt x="74" y="833"/>
                      <a:pt x="83" y="839"/>
                      <a:pt x="92" y="839"/>
                    </a:cubicBezTo>
                    <a:cubicBezTo>
                      <a:pt x="142" y="839"/>
                      <a:pt x="183" y="651"/>
                      <a:pt x="183" y="420"/>
                    </a:cubicBezTo>
                    <a:cubicBezTo>
                      <a:pt x="183" y="188"/>
                      <a:pt x="142" y="0"/>
                      <a:pt x="92" y="0"/>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Oval 7">
                <a:extLst>
                  <a:ext uri="{FF2B5EF4-FFF2-40B4-BE49-F238E27FC236}">
                    <a16:creationId xmlns:a16="http://schemas.microsoft.com/office/drawing/2014/main" id="{FCF3D751-CCF0-4C37-9ABB-C62A35126B0E}"/>
                  </a:ext>
                </a:extLst>
              </p:cNvPr>
              <p:cNvSpPr>
                <a:spLocks noChangeArrowheads="1"/>
              </p:cNvSpPr>
              <p:nvPr/>
            </p:nvSpPr>
            <p:spPr bwMode="auto">
              <a:xfrm>
                <a:off x="1782763" y="1509713"/>
                <a:ext cx="554038" cy="253206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Oval 8">
                <a:extLst>
                  <a:ext uri="{FF2B5EF4-FFF2-40B4-BE49-F238E27FC236}">
                    <a16:creationId xmlns:a16="http://schemas.microsoft.com/office/drawing/2014/main" id="{48C308E2-45EF-4268-8048-EAF361EF8104}"/>
                  </a:ext>
                </a:extLst>
              </p:cNvPr>
              <p:cNvSpPr>
                <a:spLocks noChangeArrowheads="1"/>
              </p:cNvSpPr>
              <p:nvPr/>
            </p:nvSpPr>
            <p:spPr bwMode="auto">
              <a:xfrm>
                <a:off x="1839913" y="1760538"/>
                <a:ext cx="439738" cy="2028825"/>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Oval 9">
                <a:extLst>
                  <a:ext uri="{FF2B5EF4-FFF2-40B4-BE49-F238E27FC236}">
                    <a16:creationId xmlns:a16="http://schemas.microsoft.com/office/drawing/2014/main" id="{20050373-F053-41AA-9225-8DB91B8FDD67}"/>
                  </a:ext>
                </a:extLst>
              </p:cNvPr>
              <p:cNvSpPr>
                <a:spLocks noChangeArrowheads="1"/>
              </p:cNvSpPr>
              <p:nvPr/>
            </p:nvSpPr>
            <p:spPr bwMode="auto">
              <a:xfrm>
                <a:off x="1900238" y="2039938"/>
                <a:ext cx="319088" cy="1474788"/>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1" name="Oval 10">
                <a:extLst>
                  <a:ext uri="{FF2B5EF4-FFF2-40B4-BE49-F238E27FC236}">
                    <a16:creationId xmlns:a16="http://schemas.microsoft.com/office/drawing/2014/main" id="{E322FD4D-32C8-49AA-AE61-B5AC19BCEF9C}"/>
                  </a:ext>
                </a:extLst>
              </p:cNvPr>
              <p:cNvSpPr>
                <a:spLocks noChangeArrowheads="1"/>
              </p:cNvSpPr>
              <p:nvPr/>
            </p:nvSpPr>
            <p:spPr bwMode="auto">
              <a:xfrm>
                <a:off x="1941513" y="2232025"/>
                <a:ext cx="236538" cy="1087438"/>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Oval 11">
                <a:extLst>
                  <a:ext uri="{FF2B5EF4-FFF2-40B4-BE49-F238E27FC236}">
                    <a16:creationId xmlns:a16="http://schemas.microsoft.com/office/drawing/2014/main" id="{FA33D287-5E54-486C-8DB9-1D42A2A67925}"/>
                  </a:ext>
                </a:extLst>
              </p:cNvPr>
              <p:cNvSpPr>
                <a:spLocks noChangeArrowheads="1"/>
              </p:cNvSpPr>
              <p:nvPr/>
            </p:nvSpPr>
            <p:spPr bwMode="auto">
              <a:xfrm>
                <a:off x="2009775" y="2446338"/>
                <a:ext cx="104775" cy="65881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29">
              <a:extLst>
                <a:ext uri="{FF2B5EF4-FFF2-40B4-BE49-F238E27FC236}">
                  <a16:creationId xmlns:a16="http://schemas.microsoft.com/office/drawing/2014/main" id="{7825961B-10F2-4E1D-B31F-16D02B54D70F}"/>
                </a:ext>
              </a:extLst>
            </p:cNvPr>
            <p:cNvGrpSpPr/>
            <p:nvPr/>
          </p:nvGrpSpPr>
          <p:grpSpPr>
            <a:xfrm rot="1065458">
              <a:off x="868495" y="754388"/>
              <a:ext cx="935020" cy="1529956"/>
              <a:chOff x="5707062" y="960438"/>
              <a:chExt cx="1828801" cy="2992438"/>
            </a:xfrm>
          </p:grpSpPr>
          <p:sp>
            <p:nvSpPr>
              <p:cNvPr id="98" name="Freeform 30">
                <a:extLst>
                  <a:ext uri="{FF2B5EF4-FFF2-40B4-BE49-F238E27FC236}">
                    <a16:creationId xmlns:a16="http://schemas.microsoft.com/office/drawing/2014/main" id="{8B2124A6-658E-458B-8B00-D38FE3D25CAE}"/>
                  </a:ext>
                </a:extLst>
              </p:cNvPr>
              <p:cNvSpPr>
                <a:spLocks/>
              </p:cNvSpPr>
              <p:nvPr/>
            </p:nvSpPr>
            <p:spPr bwMode="auto">
              <a:xfrm>
                <a:off x="6673850" y="960438"/>
                <a:ext cx="515938" cy="1073150"/>
              </a:xfrm>
              <a:custGeom>
                <a:avLst/>
                <a:gdLst>
                  <a:gd name="T0" fmla="*/ 382 w 382"/>
                  <a:gd name="T1" fmla="*/ 164 h 794"/>
                  <a:gd name="T2" fmla="*/ 263 w 382"/>
                  <a:gd name="T3" fmla="*/ 0 h 794"/>
                  <a:gd name="T4" fmla="*/ 10 w 382"/>
                  <a:gd name="T5" fmla="*/ 338 h 794"/>
                  <a:gd name="T6" fmla="*/ 20 w 382"/>
                  <a:gd name="T7" fmla="*/ 778 h 794"/>
                  <a:gd name="T8" fmla="*/ 54 w 382"/>
                  <a:gd name="T9" fmla="*/ 794 h 794"/>
                  <a:gd name="T10" fmla="*/ 382 w 382"/>
                  <a:gd name="T11" fmla="*/ 164 h 794"/>
                </a:gdLst>
                <a:ahLst/>
                <a:cxnLst>
                  <a:cxn ang="0">
                    <a:pos x="T0" y="T1"/>
                  </a:cxn>
                  <a:cxn ang="0">
                    <a:pos x="T2" y="T3"/>
                  </a:cxn>
                  <a:cxn ang="0">
                    <a:pos x="T4" y="T5"/>
                  </a:cxn>
                  <a:cxn ang="0">
                    <a:pos x="T6" y="T7"/>
                  </a:cxn>
                  <a:cxn ang="0">
                    <a:pos x="T8" y="T9"/>
                  </a:cxn>
                  <a:cxn ang="0">
                    <a:pos x="T10" y="T11"/>
                  </a:cxn>
                </a:cxnLst>
                <a:rect l="0" t="0" r="r" b="b"/>
                <a:pathLst>
                  <a:path w="382" h="794">
                    <a:moveTo>
                      <a:pt x="382" y="164"/>
                    </a:moveTo>
                    <a:cubicBezTo>
                      <a:pt x="263" y="0"/>
                      <a:pt x="263" y="0"/>
                      <a:pt x="263" y="0"/>
                    </a:cubicBezTo>
                    <a:cubicBezTo>
                      <a:pt x="263" y="0"/>
                      <a:pt x="0" y="60"/>
                      <a:pt x="10" y="338"/>
                    </a:cubicBezTo>
                    <a:cubicBezTo>
                      <a:pt x="10" y="338"/>
                      <a:pt x="57" y="710"/>
                      <a:pt x="20" y="778"/>
                    </a:cubicBezTo>
                    <a:cubicBezTo>
                      <a:pt x="54" y="794"/>
                      <a:pt x="54" y="794"/>
                      <a:pt x="54" y="794"/>
                    </a:cubicBezTo>
                    <a:lnTo>
                      <a:pt x="382" y="16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1">
                <a:extLst>
                  <a:ext uri="{FF2B5EF4-FFF2-40B4-BE49-F238E27FC236}">
                    <a16:creationId xmlns:a16="http://schemas.microsoft.com/office/drawing/2014/main" id="{DD9CB3A3-ED45-46B8-BE9A-DD84E8B61344}"/>
                  </a:ext>
                </a:extLst>
              </p:cNvPr>
              <p:cNvSpPr>
                <a:spLocks/>
              </p:cNvSpPr>
              <p:nvPr/>
            </p:nvSpPr>
            <p:spPr bwMode="auto">
              <a:xfrm>
                <a:off x="6737350" y="1166813"/>
                <a:ext cx="798513" cy="892175"/>
              </a:xfrm>
              <a:custGeom>
                <a:avLst/>
                <a:gdLst>
                  <a:gd name="T0" fmla="*/ 374 w 592"/>
                  <a:gd name="T1" fmla="*/ 24 h 661"/>
                  <a:gd name="T2" fmla="*/ 520 w 592"/>
                  <a:gd name="T3" fmla="*/ 0 h 661"/>
                  <a:gd name="T4" fmla="*/ 467 w 592"/>
                  <a:gd name="T5" fmla="*/ 373 h 661"/>
                  <a:gd name="T6" fmla="*/ 33 w 592"/>
                  <a:gd name="T7" fmla="*/ 661 h 661"/>
                  <a:gd name="T8" fmla="*/ 0 w 592"/>
                  <a:gd name="T9" fmla="*/ 650 h 661"/>
                  <a:gd name="T10" fmla="*/ 374 w 592"/>
                  <a:gd name="T11" fmla="*/ 24 h 661"/>
                </a:gdLst>
                <a:ahLst/>
                <a:cxnLst>
                  <a:cxn ang="0">
                    <a:pos x="T0" y="T1"/>
                  </a:cxn>
                  <a:cxn ang="0">
                    <a:pos x="T2" y="T3"/>
                  </a:cxn>
                  <a:cxn ang="0">
                    <a:pos x="T4" y="T5"/>
                  </a:cxn>
                  <a:cxn ang="0">
                    <a:pos x="T6" y="T7"/>
                  </a:cxn>
                  <a:cxn ang="0">
                    <a:pos x="T8" y="T9"/>
                  </a:cxn>
                  <a:cxn ang="0">
                    <a:pos x="T10" y="T11"/>
                  </a:cxn>
                </a:cxnLst>
                <a:rect l="0" t="0" r="r" b="b"/>
                <a:pathLst>
                  <a:path w="592" h="661">
                    <a:moveTo>
                      <a:pt x="374" y="24"/>
                    </a:moveTo>
                    <a:cubicBezTo>
                      <a:pt x="520" y="0"/>
                      <a:pt x="520" y="0"/>
                      <a:pt x="520" y="0"/>
                    </a:cubicBezTo>
                    <a:cubicBezTo>
                      <a:pt x="520" y="0"/>
                      <a:pt x="592" y="235"/>
                      <a:pt x="467" y="373"/>
                    </a:cubicBezTo>
                    <a:cubicBezTo>
                      <a:pt x="467" y="373"/>
                      <a:pt x="30" y="627"/>
                      <a:pt x="33" y="661"/>
                    </a:cubicBezTo>
                    <a:cubicBezTo>
                      <a:pt x="0" y="650"/>
                      <a:pt x="0" y="650"/>
                      <a:pt x="0" y="650"/>
                    </a:cubicBezTo>
                    <a:lnTo>
                      <a:pt x="374" y="2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32">
                <a:extLst>
                  <a:ext uri="{FF2B5EF4-FFF2-40B4-BE49-F238E27FC236}">
                    <a16:creationId xmlns:a16="http://schemas.microsoft.com/office/drawing/2014/main" id="{40196BC3-1495-430F-A453-1683EB618DD0}"/>
                  </a:ext>
                </a:extLst>
              </p:cNvPr>
              <p:cNvSpPr>
                <a:spLocks/>
              </p:cNvSpPr>
              <p:nvPr/>
            </p:nvSpPr>
            <p:spPr bwMode="auto">
              <a:xfrm>
                <a:off x="6727825" y="1027113"/>
                <a:ext cx="646113" cy="1069975"/>
              </a:xfrm>
              <a:custGeom>
                <a:avLst/>
                <a:gdLst>
                  <a:gd name="T0" fmla="*/ 442 w 478"/>
                  <a:gd name="T1" fmla="*/ 0 h 792"/>
                  <a:gd name="T2" fmla="*/ 303 w 478"/>
                  <a:gd name="T3" fmla="*/ 119 h 792"/>
                  <a:gd name="T4" fmla="*/ 6 w 478"/>
                  <a:gd name="T5" fmla="*/ 753 h 792"/>
                  <a:gd name="T6" fmla="*/ 13 w 478"/>
                  <a:gd name="T7" fmla="*/ 745 h 792"/>
                  <a:gd name="T8" fmla="*/ 415 w 478"/>
                  <a:gd name="T9" fmla="*/ 236 h 792"/>
                  <a:gd name="T10" fmla="*/ 442 w 478"/>
                  <a:gd name="T11" fmla="*/ 0 h 792"/>
                </a:gdLst>
                <a:ahLst/>
                <a:cxnLst>
                  <a:cxn ang="0">
                    <a:pos x="T0" y="T1"/>
                  </a:cxn>
                  <a:cxn ang="0">
                    <a:pos x="T2" y="T3"/>
                  </a:cxn>
                  <a:cxn ang="0">
                    <a:pos x="T4" y="T5"/>
                  </a:cxn>
                  <a:cxn ang="0">
                    <a:pos x="T6" y="T7"/>
                  </a:cxn>
                  <a:cxn ang="0">
                    <a:pos x="T8" y="T9"/>
                  </a:cxn>
                  <a:cxn ang="0">
                    <a:pos x="T10" y="T11"/>
                  </a:cxn>
                </a:cxnLst>
                <a:rect l="0" t="0" r="r" b="b"/>
                <a:pathLst>
                  <a:path w="478" h="792">
                    <a:moveTo>
                      <a:pt x="442" y="0"/>
                    </a:moveTo>
                    <a:cubicBezTo>
                      <a:pt x="303" y="119"/>
                      <a:pt x="303" y="119"/>
                      <a:pt x="303" y="119"/>
                    </a:cubicBezTo>
                    <a:cubicBezTo>
                      <a:pt x="303" y="119"/>
                      <a:pt x="0" y="713"/>
                      <a:pt x="6" y="753"/>
                    </a:cubicBezTo>
                    <a:cubicBezTo>
                      <a:pt x="12" y="792"/>
                      <a:pt x="13" y="745"/>
                      <a:pt x="13" y="745"/>
                    </a:cubicBezTo>
                    <a:cubicBezTo>
                      <a:pt x="415" y="236"/>
                      <a:pt x="415" y="236"/>
                      <a:pt x="415" y="236"/>
                    </a:cubicBezTo>
                    <a:cubicBezTo>
                      <a:pt x="415" y="236"/>
                      <a:pt x="478" y="41"/>
                      <a:pt x="442" y="0"/>
                    </a:cubicBez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3">
                <a:extLst>
                  <a:ext uri="{FF2B5EF4-FFF2-40B4-BE49-F238E27FC236}">
                    <a16:creationId xmlns:a16="http://schemas.microsoft.com/office/drawing/2014/main" id="{FB78F0CA-3928-4FE6-8653-0DFFCF9414D7}"/>
                  </a:ext>
                </a:extLst>
              </p:cNvPr>
              <p:cNvSpPr>
                <a:spLocks/>
              </p:cNvSpPr>
              <p:nvPr/>
            </p:nvSpPr>
            <p:spPr bwMode="auto">
              <a:xfrm>
                <a:off x="5707062" y="3522663"/>
                <a:ext cx="250825" cy="430213"/>
              </a:xfrm>
              <a:custGeom>
                <a:avLst/>
                <a:gdLst>
                  <a:gd name="T0" fmla="*/ 22 w 185"/>
                  <a:gd name="T1" fmla="*/ 311 h 318"/>
                  <a:gd name="T2" fmla="*/ 8 w 185"/>
                  <a:gd name="T3" fmla="*/ 315 h 318"/>
                  <a:gd name="T4" fmla="*/ 3 w 185"/>
                  <a:gd name="T5" fmla="*/ 301 h 318"/>
                  <a:gd name="T6" fmla="*/ 164 w 185"/>
                  <a:gd name="T7" fmla="*/ 7 h 318"/>
                  <a:gd name="T8" fmla="*/ 178 w 185"/>
                  <a:gd name="T9" fmla="*/ 3 h 318"/>
                  <a:gd name="T10" fmla="*/ 183 w 185"/>
                  <a:gd name="T11" fmla="*/ 17 h 318"/>
                  <a:gd name="T12" fmla="*/ 22 w 185"/>
                  <a:gd name="T13" fmla="*/ 311 h 318"/>
                </a:gdLst>
                <a:ahLst/>
                <a:cxnLst>
                  <a:cxn ang="0">
                    <a:pos x="T0" y="T1"/>
                  </a:cxn>
                  <a:cxn ang="0">
                    <a:pos x="T2" y="T3"/>
                  </a:cxn>
                  <a:cxn ang="0">
                    <a:pos x="T4" y="T5"/>
                  </a:cxn>
                  <a:cxn ang="0">
                    <a:pos x="T6" y="T7"/>
                  </a:cxn>
                  <a:cxn ang="0">
                    <a:pos x="T8" y="T9"/>
                  </a:cxn>
                  <a:cxn ang="0">
                    <a:pos x="T10" y="T11"/>
                  </a:cxn>
                  <a:cxn ang="0">
                    <a:pos x="T12" y="T13"/>
                  </a:cxn>
                </a:cxnLst>
                <a:rect l="0" t="0" r="r" b="b"/>
                <a:pathLst>
                  <a:path w="185" h="318">
                    <a:moveTo>
                      <a:pt x="22" y="311"/>
                    </a:moveTo>
                    <a:cubicBezTo>
                      <a:pt x="19" y="316"/>
                      <a:pt x="13" y="318"/>
                      <a:pt x="8" y="315"/>
                    </a:cubicBezTo>
                    <a:cubicBezTo>
                      <a:pt x="2" y="312"/>
                      <a:pt x="0" y="306"/>
                      <a:pt x="3" y="301"/>
                    </a:cubicBezTo>
                    <a:cubicBezTo>
                      <a:pt x="164" y="7"/>
                      <a:pt x="164" y="7"/>
                      <a:pt x="164" y="7"/>
                    </a:cubicBezTo>
                    <a:cubicBezTo>
                      <a:pt x="167" y="2"/>
                      <a:pt x="173" y="0"/>
                      <a:pt x="178" y="3"/>
                    </a:cubicBezTo>
                    <a:cubicBezTo>
                      <a:pt x="183" y="6"/>
                      <a:pt x="185" y="12"/>
                      <a:pt x="183" y="17"/>
                    </a:cubicBezTo>
                    <a:cubicBezTo>
                      <a:pt x="22" y="311"/>
                      <a:pt x="22" y="311"/>
                      <a:pt x="22" y="311"/>
                    </a:cubicBezTo>
                  </a:path>
                </a:pathLst>
              </a:custGeom>
              <a:solidFill>
                <a:srgbClr val="83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34">
                <a:extLst>
                  <a:ext uri="{FF2B5EF4-FFF2-40B4-BE49-F238E27FC236}">
                    <a16:creationId xmlns:a16="http://schemas.microsoft.com/office/drawing/2014/main" id="{4D4F53B0-6747-49F2-94D5-D79C0F72C253}"/>
                  </a:ext>
                </a:extLst>
              </p:cNvPr>
              <p:cNvSpPr>
                <a:spLocks/>
              </p:cNvSpPr>
              <p:nvPr/>
            </p:nvSpPr>
            <p:spPr bwMode="auto">
              <a:xfrm>
                <a:off x="6176962" y="1998663"/>
                <a:ext cx="617538" cy="1085850"/>
              </a:xfrm>
              <a:custGeom>
                <a:avLst/>
                <a:gdLst>
                  <a:gd name="T0" fmla="*/ 0 w 458"/>
                  <a:gd name="T1" fmla="*/ 643 h 805"/>
                  <a:gd name="T2" fmla="*/ 398 w 458"/>
                  <a:gd name="T3" fmla="*/ 0 h 805"/>
                  <a:gd name="T4" fmla="*/ 458 w 458"/>
                  <a:gd name="T5" fmla="*/ 35 h 805"/>
                  <a:gd name="T6" fmla="*/ 134 w 458"/>
                  <a:gd name="T7" fmla="*/ 719 h 805"/>
                  <a:gd name="T8" fmla="*/ 0 w 458"/>
                  <a:gd name="T9" fmla="*/ 643 h 805"/>
                </a:gdLst>
                <a:ahLst/>
                <a:cxnLst>
                  <a:cxn ang="0">
                    <a:pos x="T0" y="T1"/>
                  </a:cxn>
                  <a:cxn ang="0">
                    <a:pos x="T2" y="T3"/>
                  </a:cxn>
                  <a:cxn ang="0">
                    <a:pos x="T4" y="T5"/>
                  </a:cxn>
                  <a:cxn ang="0">
                    <a:pos x="T6" y="T7"/>
                  </a:cxn>
                  <a:cxn ang="0">
                    <a:pos x="T8" y="T9"/>
                  </a:cxn>
                </a:cxnLst>
                <a:rect l="0" t="0" r="r" b="b"/>
                <a:pathLst>
                  <a:path w="458" h="805">
                    <a:moveTo>
                      <a:pt x="0" y="643"/>
                    </a:moveTo>
                    <a:cubicBezTo>
                      <a:pt x="0" y="643"/>
                      <a:pt x="275" y="151"/>
                      <a:pt x="398" y="0"/>
                    </a:cubicBezTo>
                    <a:cubicBezTo>
                      <a:pt x="398" y="0"/>
                      <a:pt x="454" y="15"/>
                      <a:pt x="458" y="35"/>
                    </a:cubicBezTo>
                    <a:cubicBezTo>
                      <a:pt x="458" y="35"/>
                      <a:pt x="208" y="632"/>
                      <a:pt x="134" y="719"/>
                    </a:cubicBezTo>
                    <a:cubicBezTo>
                      <a:pt x="60" y="805"/>
                      <a:pt x="0" y="643"/>
                      <a:pt x="0" y="643"/>
                    </a:cubicBezTo>
                    <a:close/>
                  </a:path>
                </a:pathLst>
              </a:custGeom>
              <a:solidFill>
                <a:schemeClr val="tx1">
                  <a:lumMod val="25000"/>
                  <a:lumOff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5">
                <a:extLst>
                  <a:ext uri="{FF2B5EF4-FFF2-40B4-BE49-F238E27FC236}">
                    <a16:creationId xmlns:a16="http://schemas.microsoft.com/office/drawing/2014/main" id="{0D4CE2E6-371A-41E6-877D-33826E169D04}"/>
                  </a:ext>
                </a:extLst>
              </p:cNvPr>
              <p:cNvSpPr>
                <a:spLocks/>
              </p:cNvSpPr>
              <p:nvPr/>
            </p:nvSpPr>
            <p:spPr bwMode="auto">
              <a:xfrm>
                <a:off x="5845175" y="2824163"/>
                <a:ext cx="539750" cy="760413"/>
              </a:xfrm>
              <a:custGeom>
                <a:avLst/>
                <a:gdLst>
                  <a:gd name="T0" fmla="*/ 165 w 400"/>
                  <a:gd name="T1" fmla="*/ 531 h 563"/>
                  <a:gd name="T2" fmla="*/ 100 w 400"/>
                  <a:gd name="T3" fmla="*/ 551 h 563"/>
                  <a:gd name="T4" fmla="*/ 32 w 400"/>
                  <a:gd name="T5" fmla="*/ 515 h 563"/>
                  <a:gd name="T6" fmla="*/ 12 w 400"/>
                  <a:gd name="T7" fmla="*/ 450 h 563"/>
                  <a:gd name="T8" fmla="*/ 235 w 400"/>
                  <a:gd name="T9" fmla="*/ 32 h 563"/>
                  <a:gd name="T10" fmla="*/ 300 w 400"/>
                  <a:gd name="T11" fmla="*/ 13 h 563"/>
                  <a:gd name="T12" fmla="*/ 368 w 400"/>
                  <a:gd name="T13" fmla="*/ 49 h 563"/>
                  <a:gd name="T14" fmla="*/ 387 w 400"/>
                  <a:gd name="T15" fmla="*/ 114 h 563"/>
                  <a:gd name="T16" fmla="*/ 165 w 400"/>
                  <a:gd name="T17" fmla="*/ 53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563">
                    <a:moveTo>
                      <a:pt x="165" y="531"/>
                    </a:moveTo>
                    <a:cubicBezTo>
                      <a:pt x="152" y="554"/>
                      <a:pt x="123" y="563"/>
                      <a:pt x="100" y="551"/>
                    </a:cubicBezTo>
                    <a:cubicBezTo>
                      <a:pt x="32" y="515"/>
                      <a:pt x="32" y="515"/>
                      <a:pt x="32" y="515"/>
                    </a:cubicBezTo>
                    <a:cubicBezTo>
                      <a:pt x="9" y="502"/>
                      <a:pt x="0" y="473"/>
                      <a:pt x="12" y="450"/>
                    </a:cubicBezTo>
                    <a:cubicBezTo>
                      <a:pt x="235" y="32"/>
                      <a:pt x="235" y="32"/>
                      <a:pt x="235" y="32"/>
                    </a:cubicBezTo>
                    <a:cubicBezTo>
                      <a:pt x="247" y="9"/>
                      <a:pt x="276" y="0"/>
                      <a:pt x="300" y="13"/>
                    </a:cubicBezTo>
                    <a:cubicBezTo>
                      <a:pt x="368" y="49"/>
                      <a:pt x="368" y="49"/>
                      <a:pt x="368" y="49"/>
                    </a:cubicBezTo>
                    <a:cubicBezTo>
                      <a:pt x="391" y="61"/>
                      <a:pt x="400" y="90"/>
                      <a:pt x="387" y="114"/>
                    </a:cubicBezTo>
                    <a:cubicBezTo>
                      <a:pt x="165" y="531"/>
                      <a:pt x="165" y="531"/>
                      <a:pt x="165" y="531"/>
                    </a:cubicBezTo>
                  </a:path>
                </a:pathLst>
              </a:custGeom>
              <a:gradFill>
                <a:gsLst>
                  <a:gs pos="14000">
                    <a:schemeClr val="bg1">
                      <a:lumMod val="65000"/>
                    </a:schemeClr>
                  </a:gs>
                  <a:gs pos="50000">
                    <a:schemeClr val="bg1">
                      <a:lumMod val="95000"/>
                    </a:schemeClr>
                  </a:gs>
                  <a:gs pos="89000">
                    <a:schemeClr val="bg1">
                      <a:lumMod val="65000"/>
                    </a:schemeClr>
                  </a:gs>
                </a:gsLst>
                <a:lin ang="12600000" scaled="0"/>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4" name="Freeform 38">
                <a:extLst>
                  <a:ext uri="{FF2B5EF4-FFF2-40B4-BE49-F238E27FC236}">
                    <a16:creationId xmlns:a16="http://schemas.microsoft.com/office/drawing/2014/main" id="{F4547509-C5CE-42BF-B1E8-AAB61FA09405}"/>
                  </a:ext>
                </a:extLst>
              </p:cNvPr>
              <p:cNvSpPr>
                <a:spLocks/>
              </p:cNvSpPr>
              <p:nvPr/>
            </p:nvSpPr>
            <p:spPr bwMode="auto">
              <a:xfrm>
                <a:off x="6116637" y="2954338"/>
                <a:ext cx="203200" cy="117475"/>
              </a:xfrm>
              <a:custGeom>
                <a:avLst/>
                <a:gdLst>
                  <a:gd name="T0" fmla="*/ 0 w 150"/>
                  <a:gd name="T1" fmla="*/ 0 h 87"/>
                  <a:gd name="T2" fmla="*/ 0 w 150"/>
                  <a:gd name="T3" fmla="*/ 1 h 87"/>
                  <a:gd name="T4" fmla="*/ 149 w 150"/>
                  <a:gd name="T5" fmla="*/ 87 h 87"/>
                  <a:gd name="T6" fmla="*/ 150 w 150"/>
                  <a:gd name="T7" fmla="*/ 85 h 87"/>
                  <a:gd name="T8" fmla="*/ 0 w 150"/>
                  <a:gd name="T9" fmla="*/ 0 h 87"/>
                </a:gdLst>
                <a:ahLst/>
                <a:cxnLst>
                  <a:cxn ang="0">
                    <a:pos x="T0" y="T1"/>
                  </a:cxn>
                  <a:cxn ang="0">
                    <a:pos x="T2" y="T3"/>
                  </a:cxn>
                  <a:cxn ang="0">
                    <a:pos x="T4" y="T5"/>
                  </a:cxn>
                  <a:cxn ang="0">
                    <a:pos x="T6" y="T7"/>
                  </a:cxn>
                  <a:cxn ang="0">
                    <a:pos x="T8" y="T9"/>
                  </a:cxn>
                </a:cxnLst>
                <a:rect l="0" t="0" r="r" b="b"/>
                <a:pathLst>
                  <a:path w="150" h="87">
                    <a:moveTo>
                      <a:pt x="0" y="0"/>
                    </a:moveTo>
                    <a:cubicBezTo>
                      <a:pt x="0" y="1"/>
                      <a:pt x="0" y="1"/>
                      <a:pt x="0" y="1"/>
                    </a:cubicBezTo>
                    <a:cubicBezTo>
                      <a:pt x="1" y="2"/>
                      <a:pt x="115" y="42"/>
                      <a:pt x="149" y="87"/>
                    </a:cubicBezTo>
                    <a:cubicBezTo>
                      <a:pt x="150" y="85"/>
                      <a:pt x="150" y="85"/>
                      <a:pt x="150" y="85"/>
                    </a:cubicBezTo>
                    <a:cubicBezTo>
                      <a:pt x="115" y="39"/>
                      <a:pt x="1" y="0"/>
                      <a:pt x="0" y="0"/>
                    </a:cubicBezTo>
                  </a:path>
                </a:pathLst>
              </a:custGeom>
              <a:solidFill>
                <a:srgbClr val="41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088948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شراء مشروع قائم</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Simplified Arabic" pitchFamily="18"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45B5836F-D4A7-4626-9492-CD796D1D7286}"/>
              </a:ext>
            </a:extLst>
          </p:cNvPr>
          <p:cNvGrpSpPr/>
          <p:nvPr/>
        </p:nvGrpSpPr>
        <p:grpSpPr>
          <a:xfrm flipH="1">
            <a:off x="6930658" y="2394362"/>
            <a:ext cx="3967101" cy="461665"/>
            <a:chOff x="6747280" y="2657008"/>
            <a:chExt cx="3967101" cy="461665"/>
          </a:xfrm>
        </p:grpSpPr>
        <p:sp>
          <p:nvSpPr>
            <p:cNvPr id="72" name="Rectangle 51">
              <a:extLst>
                <a:ext uri="{FF2B5EF4-FFF2-40B4-BE49-F238E27FC236}">
                  <a16:creationId xmlns:a16="http://schemas.microsoft.com/office/drawing/2014/main" id="{939E6FC6-17E9-41DD-936B-C8A066A9F145}"/>
                </a:ext>
              </a:extLst>
            </p:cNvPr>
            <p:cNvSpPr/>
            <p:nvPr/>
          </p:nvSpPr>
          <p:spPr>
            <a:xfrm flipH="1">
              <a:off x="6747280" y="2657008"/>
              <a:ext cx="3713450" cy="457200"/>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3" name="Isosceles Triangle 52">
              <a:extLst>
                <a:ext uri="{FF2B5EF4-FFF2-40B4-BE49-F238E27FC236}">
                  <a16:creationId xmlns:a16="http://schemas.microsoft.com/office/drawing/2014/main" id="{E65DE3F8-73FC-4399-8513-07C4B79A8CE2}"/>
                </a:ext>
              </a:extLst>
            </p:cNvPr>
            <p:cNvSpPr/>
            <p:nvPr/>
          </p:nvSpPr>
          <p:spPr>
            <a:xfrm flipH="1">
              <a:off x="10259793" y="2725380"/>
              <a:ext cx="454588" cy="32045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مربع نص 6">
              <a:extLst>
                <a:ext uri="{FF2B5EF4-FFF2-40B4-BE49-F238E27FC236}">
                  <a16:creationId xmlns:a16="http://schemas.microsoft.com/office/drawing/2014/main" id="{5AAB05EC-EBB8-495F-A268-EC06312CAC12}"/>
                </a:ext>
              </a:extLst>
            </p:cNvPr>
            <p:cNvSpPr txBox="1"/>
            <p:nvPr/>
          </p:nvSpPr>
          <p:spPr>
            <a:xfrm>
              <a:off x="7456137" y="2657008"/>
              <a:ext cx="1843105"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القوة</a:t>
              </a:r>
            </a:p>
          </p:txBody>
        </p:sp>
      </p:grpSp>
      <p:grpSp>
        <p:nvGrpSpPr>
          <p:cNvPr id="29" name="مجموعة 28">
            <a:extLst>
              <a:ext uri="{FF2B5EF4-FFF2-40B4-BE49-F238E27FC236}">
                <a16:creationId xmlns:a16="http://schemas.microsoft.com/office/drawing/2014/main" id="{268496BD-62E1-49C9-A923-184439319873}"/>
              </a:ext>
            </a:extLst>
          </p:cNvPr>
          <p:cNvGrpSpPr/>
          <p:nvPr/>
        </p:nvGrpSpPr>
        <p:grpSpPr>
          <a:xfrm>
            <a:off x="1433881" y="2394362"/>
            <a:ext cx="3970376" cy="498324"/>
            <a:chOff x="1667503" y="2620349"/>
            <a:chExt cx="3970376" cy="498324"/>
          </a:xfrm>
        </p:grpSpPr>
        <p:sp>
          <p:nvSpPr>
            <p:cNvPr id="68" name="Rectangle 54">
              <a:extLst>
                <a:ext uri="{FF2B5EF4-FFF2-40B4-BE49-F238E27FC236}">
                  <a16:creationId xmlns:a16="http://schemas.microsoft.com/office/drawing/2014/main" id="{DB1C4CF3-572F-43CA-9D08-343B3BA271BB}"/>
                </a:ext>
              </a:extLst>
            </p:cNvPr>
            <p:cNvSpPr/>
            <p:nvPr/>
          </p:nvSpPr>
          <p:spPr>
            <a:xfrm flipH="1">
              <a:off x="1667503" y="2620349"/>
              <a:ext cx="3717611" cy="4572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Isosceles Triangle 55">
              <a:extLst>
                <a:ext uri="{FF2B5EF4-FFF2-40B4-BE49-F238E27FC236}">
                  <a16:creationId xmlns:a16="http://schemas.microsoft.com/office/drawing/2014/main" id="{7BCB9562-6734-4838-8388-3D72EF3CB9F3}"/>
                </a:ext>
              </a:extLst>
            </p:cNvPr>
            <p:cNvSpPr/>
            <p:nvPr/>
          </p:nvSpPr>
          <p:spPr>
            <a:xfrm flipH="1">
              <a:off x="5183291" y="2678283"/>
              <a:ext cx="454588" cy="341329"/>
            </a:xfrm>
            <a:prstGeom prst="chevron">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3" name="مربع نص 82">
              <a:extLst>
                <a:ext uri="{FF2B5EF4-FFF2-40B4-BE49-F238E27FC236}">
                  <a16:creationId xmlns:a16="http://schemas.microsoft.com/office/drawing/2014/main" id="{1C582978-8FDC-416E-9B78-4BB9E2D4CD65}"/>
                </a:ext>
              </a:extLst>
            </p:cNvPr>
            <p:cNvSpPr txBox="1"/>
            <p:nvPr/>
          </p:nvSpPr>
          <p:spPr>
            <a:xfrm>
              <a:off x="3028862" y="2657008"/>
              <a:ext cx="1901448"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الضعف</a:t>
              </a:r>
            </a:p>
          </p:txBody>
        </p:sp>
      </p:grpSp>
      <p:sp>
        <p:nvSpPr>
          <p:cNvPr id="12" name="مستطيل 11">
            <a:extLst>
              <a:ext uri="{FF2B5EF4-FFF2-40B4-BE49-F238E27FC236}">
                <a16:creationId xmlns:a16="http://schemas.microsoft.com/office/drawing/2014/main" id="{8225408E-4F27-492A-A5FA-530C029B0D20}"/>
              </a:ext>
            </a:extLst>
          </p:cNvPr>
          <p:cNvSpPr/>
          <p:nvPr/>
        </p:nvSpPr>
        <p:spPr>
          <a:xfrm>
            <a:off x="6671320" y="3344932"/>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عدم الحاجة إلى إجراءات ترخيص جديدة. </a:t>
            </a:r>
          </a:p>
        </p:txBody>
      </p:sp>
      <p:sp>
        <p:nvSpPr>
          <p:cNvPr id="13" name="مستطيل 12">
            <a:extLst>
              <a:ext uri="{FF2B5EF4-FFF2-40B4-BE49-F238E27FC236}">
                <a16:creationId xmlns:a16="http://schemas.microsoft.com/office/drawing/2014/main" id="{C769964E-C00E-466D-B33A-EC63DBB07C2B}"/>
              </a:ext>
            </a:extLst>
          </p:cNvPr>
          <p:cNvSpPr/>
          <p:nvPr/>
        </p:nvSpPr>
        <p:spPr>
          <a:xfrm>
            <a:off x="6575646" y="4048890"/>
            <a:ext cx="5370196" cy="430887"/>
          </a:xfrm>
          <a:prstGeom prst="chevron">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الاستفادة من كون المشروع قائمًا ولـه سوقه وزبائنه، </a:t>
            </a:r>
            <a:r>
              <a:rPr lang="ar-SA" sz="1600" b="1" dirty="0" err="1">
                <a:latin typeface="Simplified Arabic" panose="02020603050405020304" pitchFamily="18" charset="-78"/>
                <a:cs typeface="Simplified Arabic" panose="02020603050405020304" pitchFamily="18" charset="-78"/>
              </a:rPr>
              <a:t>وموردوه</a:t>
            </a:r>
            <a:r>
              <a:rPr lang="ar-SA" sz="1600" b="1" dirty="0">
                <a:latin typeface="Simplified Arabic" panose="02020603050405020304" pitchFamily="18" charset="-78"/>
                <a:cs typeface="Simplified Arabic" panose="02020603050405020304" pitchFamily="18" charset="-78"/>
              </a:rPr>
              <a:t> وموظفوه.</a:t>
            </a:r>
          </a:p>
        </p:txBody>
      </p:sp>
      <p:sp>
        <p:nvSpPr>
          <p:cNvPr id="16" name="مستطيل 15">
            <a:extLst>
              <a:ext uri="{FF2B5EF4-FFF2-40B4-BE49-F238E27FC236}">
                <a16:creationId xmlns:a16="http://schemas.microsoft.com/office/drawing/2014/main" id="{18F8421F-B4A4-4DE3-BEF2-C258B69E44EC}"/>
              </a:ext>
            </a:extLst>
          </p:cNvPr>
          <p:cNvSpPr/>
          <p:nvPr/>
        </p:nvSpPr>
        <p:spPr>
          <a:xfrm>
            <a:off x="6671320" y="4568221"/>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الاستفادة من خبرات المشروع العملية. </a:t>
            </a:r>
          </a:p>
        </p:txBody>
      </p:sp>
      <p:sp>
        <p:nvSpPr>
          <p:cNvPr id="17" name="مستطيل 16">
            <a:extLst>
              <a:ext uri="{FF2B5EF4-FFF2-40B4-BE49-F238E27FC236}">
                <a16:creationId xmlns:a16="http://schemas.microsoft.com/office/drawing/2014/main" id="{64F4E4ED-8247-49A3-A247-F6E0426F5580}"/>
              </a:ext>
            </a:extLst>
          </p:cNvPr>
          <p:cNvSpPr/>
          <p:nvPr/>
        </p:nvSpPr>
        <p:spPr>
          <a:xfrm>
            <a:off x="6671320" y="5075956"/>
            <a:ext cx="5274521" cy="430887"/>
          </a:xfrm>
          <a:prstGeom prst="chevron">
            <a:avLst/>
          </a:prstGeom>
          <a:solidFill>
            <a:srgbClr val="B48900"/>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الاستفادة  من استمرارية المشروع</a:t>
            </a:r>
          </a:p>
        </p:txBody>
      </p:sp>
      <p:sp>
        <p:nvSpPr>
          <p:cNvPr id="19" name="مستطيل 18">
            <a:extLst>
              <a:ext uri="{FF2B5EF4-FFF2-40B4-BE49-F238E27FC236}">
                <a16:creationId xmlns:a16="http://schemas.microsoft.com/office/drawing/2014/main" id="{87731854-68A3-4787-8F41-690CC787DBAD}"/>
              </a:ext>
            </a:extLst>
          </p:cNvPr>
          <p:cNvSpPr/>
          <p:nvPr/>
        </p:nvSpPr>
        <p:spPr>
          <a:xfrm>
            <a:off x="6671320" y="5583691"/>
            <a:ext cx="5274521" cy="430887"/>
          </a:xfrm>
          <a:prstGeom prst="chevron">
            <a:avLst/>
          </a:prstGeom>
          <a:solidFill>
            <a:srgbClr val="FFCD2F"/>
          </a:solidFill>
        </p:spPr>
        <p:txBody>
          <a:bodyPr wrap="square">
            <a:spAutoFit/>
          </a:bodyPr>
          <a:lstStyle/>
          <a:p>
            <a:pPr algn="justLow" rtl="1">
              <a:lnSpc>
                <a:spcPct val="150000"/>
              </a:lnSpc>
              <a:spcAft>
                <a:spcPts val="0"/>
              </a:spcAft>
            </a:pPr>
            <a:r>
              <a:rPr lang="ar-SA" sz="1600" b="1" dirty="0">
                <a:latin typeface="Simplified Arabic" panose="02020603050405020304" pitchFamily="18" charset="-78"/>
                <a:cs typeface="Simplified Arabic" panose="02020603050405020304" pitchFamily="18" charset="-78"/>
              </a:rPr>
              <a:t>الاستفادة من الصورة الذهنية والسمعة الحسنة عن المشروع .. </a:t>
            </a:r>
          </a:p>
        </p:txBody>
      </p:sp>
      <p:sp>
        <p:nvSpPr>
          <p:cNvPr id="22" name="مستطيل 21">
            <a:extLst>
              <a:ext uri="{FF2B5EF4-FFF2-40B4-BE49-F238E27FC236}">
                <a16:creationId xmlns:a16="http://schemas.microsoft.com/office/drawing/2014/main" id="{D4A2354F-79A0-4CC6-AF0F-B53D194021EC}"/>
              </a:ext>
            </a:extLst>
          </p:cNvPr>
          <p:cNvSpPr/>
          <p:nvPr/>
        </p:nvSpPr>
        <p:spPr>
          <a:xfrm>
            <a:off x="151499" y="3206382"/>
            <a:ext cx="5957202" cy="711733"/>
          </a:xfrm>
          <a:prstGeom prst="chevron">
            <a:avLst/>
          </a:prstGeom>
          <a:solidFill>
            <a:srgbClr val="B48900"/>
          </a:solidFill>
        </p:spPr>
        <p:txBody>
          <a:bodyPr wrap="square">
            <a:spAutoFit/>
          </a:bodyPr>
          <a:lstStyle/>
          <a:p>
            <a:pPr algn="justLow" rtl="1">
              <a:lnSpc>
                <a:spcPct val="150000"/>
              </a:lnSpc>
              <a:spcAft>
                <a:spcPts val="0"/>
              </a:spcAft>
            </a:pPr>
            <a:r>
              <a:rPr lang="ar-SA" sz="1400" b="1" dirty="0">
                <a:latin typeface="Simplified Arabic" panose="02020603050405020304" pitchFamily="18" charset="-78"/>
                <a:cs typeface="Simplified Arabic" panose="02020603050405020304" pitchFamily="18" charset="-78"/>
              </a:rPr>
              <a:t>قد يتم عدم الإفصاح عن الأسباب والخفايا الكامنة وراء بيع المشروع، التي قد تكون غير إيجابية وغير مرضية.</a:t>
            </a:r>
          </a:p>
        </p:txBody>
      </p:sp>
      <p:sp>
        <p:nvSpPr>
          <p:cNvPr id="23" name="مستطيل 22">
            <a:extLst>
              <a:ext uri="{FF2B5EF4-FFF2-40B4-BE49-F238E27FC236}">
                <a16:creationId xmlns:a16="http://schemas.microsoft.com/office/drawing/2014/main" id="{3A9355E3-383A-4C32-A653-466A9F960709}"/>
              </a:ext>
            </a:extLst>
          </p:cNvPr>
          <p:cNvSpPr/>
          <p:nvPr/>
        </p:nvSpPr>
        <p:spPr>
          <a:xfrm>
            <a:off x="157834" y="4034140"/>
            <a:ext cx="5855115" cy="409728"/>
          </a:xfrm>
          <a:prstGeom prst="chevron">
            <a:avLst/>
          </a:prstGeom>
          <a:solidFill>
            <a:srgbClr val="FFCD2F"/>
          </a:solidFill>
        </p:spPr>
        <p:txBody>
          <a:bodyPr wrap="square">
            <a:spAutoFit/>
          </a:bodyPr>
          <a:lstStyle/>
          <a:p>
            <a:pPr algn="justLow" rtl="1">
              <a:lnSpc>
                <a:spcPct val="150000"/>
              </a:lnSpc>
              <a:spcAft>
                <a:spcPts val="0"/>
              </a:spcAft>
            </a:pPr>
            <a:r>
              <a:rPr lang="ar-SA" sz="1500" b="1" dirty="0">
                <a:latin typeface="Simplified Arabic" panose="02020603050405020304" pitchFamily="18" charset="-78"/>
                <a:cs typeface="Simplified Arabic" panose="02020603050405020304" pitchFamily="18" charset="-78"/>
              </a:rPr>
              <a:t>قد لا تتوافر في المشروع الخصائص والمقومات التـي تبحث عنها.</a:t>
            </a:r>
          </a:p>
        </p:txBody>
      </p:sp>
      <p:sp>
        <p:nvSpPr>
          <p:cNvPr id="25" name="مستطيل 24">
            <a:extLst>
              <a:ext uri="{FF2B5EF4-FFF2-40B4-BE49-F238E27FC236}">
                <a16:creationId xmlns:a16="http://schemas.microsoft.com/office/drawing/2014/main" id="{A7EECE83-8435-4D95-8F66-EBDFE067FA0B}"/>
              </a:ext>
            </a:extLst>
          </p:cNvPr>
          <p:cNvSpPr/>
          <p:nvPr/>
        </p:nvSpPr>
        <p:spPr>
          <a:xfrm>
            <a:off x="151498" y="5085646"/>
            <a:ext cx="5957203" cy="409728"/>
          </a:xfrm>
          <a:prstGeom prst="chevron">
            <a:avLst/>
          </a:prstGeom>
          <a:solidFill>
            <a:srgbClr val="FFCD2F"/>
          </a:solidFill>
        </p:spPr>
        <p:txBody>
          <a:bodyPr wrap="square">
            <a:spAutoFit/>
          </a:bodyPr>
          <a:lstStyle/>
          <a:p>
            <a:pPr algn="justLow" rtl="1">
              <a:lnSpc>
                <a:spcPct val="150000"/>
              </a:lnSpc>
              <a:spcAft>
                <a:spcPts val="0"/>
              </a:spcAft>
            </a:pPr>
            <a:r>
              <a:rPr lang="ar-SA" sz="1500" b="1" dirty="0">
                <a:latin typeface="Simplified Arabic" panose="02020603050405020304" pitchFamily="18" charset="-78"/>
                <a:cs typeface="Simplified Arabic" panose="02020603050405020304" pitchFamily="18" charset="-78"/>
              </a:rPr>
              <a:t>قد يكون موقع المشروع غير ملائم لظروفك وتوجهاتك. </a:t>
            </a:r>
          </a:p>
        </p:txBody>
      </p:sp>
      <p:sp>
        <p:nvSpPr>
          <p:cNvPr id="26" name="مستطيل 25">
            <a:extLst>
              <a:ext uri="{FF2B5EF4-FFF2-40B4-BE49-F238E27FC236}">
                <a16:creationId xmlns:a16="http://schemas.microsoft.com/office/drawing/2014/main" id="{0710C37B-5C09-4354-911E-89CA65C298B5}"/>
              </a:ext>
            </a:extLst>
          </p:cNvPr>
          <p:cNvSpPr/>
          <p:nvPr/>
        </p:nvSpPr>
        <p:spPr>
          <a:xfrm>
            <a:off x="151499" y="5611399"/>
            <a:ext cx="5957204" cy="388568"/>
          </a:xfrm>
          <a:prstGeom prst="chevron">
            <a:avLst/>
          </a:prstGeom>
          <a:solidFill>
            <a:srgbClr val="B48900"/>
          </a:solidFill>
        </p:spPr>
        <p:txBody>
          <a:bodyPr wrap="square">
            <a:spAutoFit/>
          </a:bodyPr>
          <a:lstStyle/>
          <a:p>
            <a:pPr algn="justLow" rtl="1">
              <a:lnSpc>
                <a:spcPct val="150000"/>
              </a:lnSpc>
              <a:spcAft>
                <a:spcPts val="0"/>
              </a:spcAft>
            </a:pPr>
            <a:r>
              <a:rPr lang="ar-SA" sz="1400" b="1" dirty="0">
                <a:latin typeface="Simplified Arabic" panose="02020603050405020304" pitchFamily="18" charset="-78"/>
                <a:cs typeface="Simplified Arabic" panose="02020603050405020304" pitchFamily="18" charset="-78"/>
              </a:rPr>
              <a:t>قد تكون تكلفة الشراء مرتفعة؛ لأن السعر الذي سيطلبه البائع سيتضمن حق الملكية والشهرة.</a:t>
            </a:r>
          </a:p>
        </p:txBody>
      </p:sp>
      <p:sp>
        <p:nvSpPr>
          <p:cNvPr id="84" name="مستطيل 83">
            <a:extLst>
              <a:ext uri="{FF2B5EF4-FFF2-40B4-BE49-F238E27FC236}">
                <a16:creationId xmlns:a16="http://schemas.microsoft.com/office/drawing/2014/main" id="{AAD6672A-7B9C-412C-A43A-FF6E2F93DB52}"/>
              </a:ext>
            </a:extLst>
          </p:cNvPr>
          <p:cNvSpPr/>
          <p:nvPr/>
        </p:nvSpPr>
        <p:spPr>
          <a:xfrm>
            <a:off x="151499" y="4559893"/>
            <a:ext cx="5957202" cy="409728"/>
          </a:xfrm>
          <a:prstGeom prst="chevron">
            <a:avLst/>
          </a:prstGeom>
          <a:solidFill>
            <a:srgbClr val="B48900"/>
          </a:solidFill>
        </p:spPr>
        <p:txBody>
          <a:bodyPr wrap="square" anchor="ctr">
            <a:spAutoFit/>
          </a:bodyPr>
          <a:lstStyle/>
          <a:p>
            <a:pPr algn="justLow" rtl="1">
              <a:lnSpc>
                <a:spcPct val="150000"/>
              </a:lnSpc>
              <a:spcAft>
                <a:spcPts val="0"/>
              </a:spcAft>
            </a:pPr>
            <a:r>
              <a:rPr lang="ar-SA" sz="1500" b="1" dirty="0">
                <a:latin typeface="Simplified Arabic" panose="02020603050405020304" pitchFamily="18" charset="-78"/>
                <a:cs typeface="Simplified Arabic" panose="02020603050405020304" pitchFamily="18" charset="-78"/>
              </a:rPr>
              <a:t>قد لا يتوافق المشروع بدرجة كبيرة مع تصوراتك وطموحاتك للمشروع المستقبلي.</a:t>
            </a:r>
          </a:p>
        </p:txBody>
      </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grpSp>
      <p:grpSp>
        <p:nvGrpSpPr>
          <p:cNvPr id="31" name="مجموعة 30">
            <a:extLst>
              <a:ext uri="{FF2B5EF4-FFF2-40B4-BE49-F238E27FC236}">
                <a16:creationId xmlns:a16="http://schemas.microsoft.com/office/drawing/2014/main" id="{B14CF219-6639-4167-AC68-E4AEE97D3583}"/>
              </a:ext>
            </a:extLst>
          </p:cNvPr>
          <p:cNvGrpSpPr/>
          <p:nvPr/>
        </p:nvGrpSpPr>
        <p:grpSpPr>
          <a:xfrm>
            <a:off x="242042" y="754388"/>
            <a:ext cx="1561473" cy="1830524"/>
            <a:chOff x="242042" y="754388"/>
            <a:chExt cx="1561473" cy="1830524"/>
          </a:xfrm>
        </p:grpSpPr>
        <p:grpSp>
          <p:nvGrpSpPr>
            <p:cNvPr id="67" name="Group 59">
              <a:extLst>
                <a:ext uri="{FF2B5EF4-FFF2-40B4-BE49-F238E27FC236}">
                  <a16:creationId xmlns:a16="http://schemas.microsoft.com/office/drawing/2014/main" id="{BC8074FD-4AB9-419C-A754-9F3F586B783F}"/>
                </a:ext>
              </a:extLst>
            </p:cNvPr>
            <p:cNvGrpSpPr/>
            <p:nvPr/>
          </p:nvGrpSpPr>
          <p:grpSpPr>
            <a:xfrm rot="19104167">
              <a:off x="242042" y="1752410"/>
              <a:ext cx="718062" cy="832502"/>
              <a:chOff x="1520825" y="1196975"/>
              <a:chExt cx="882651" cy="3157538"/>
            </a:xfrm>
            <a:effectLst/>
          </p:grpSpPr>
          <p:sp>
            <p:nvSpPr>
              <p:cNvPr id="76" name="Freeform 5">
                <a:extLst>
                  <a:ext uri="{FF2B5EF4-FFF2-40B4-BE49-F238E27FC236}">
                    <a16:creationId xmlns:a16="http://schemas.microsoft.com/office/drawing/2014/main" id="{19A72655-2F56-4A5F-B058-ACF7D2B74C74}"/>
                  </a:ext>
                </a:extLst>
              </p:cNvPr>
              <p:cNvSpPr>
                <a:spLocks/>
              </p:cNvSpPr>
              <p:nvPr/>
            </p:nvSpPr>
            <p:spPr bwMode="auto">
              <a:xfrm>
                <a:off x="1520825" y="1196975"/>
                <a:ext cx="541338" cy="3157538"/>
              </a:xfrm>
              <a:custGeom>
                <a:avLst/>
                <a:gdLst/>
                <a:ahLst/>
                <a:cxnLst>
                  <a:cxn ang="0">
                    <a:pos x="118" y="822"/>
                  </a:cxn>
                  <a:cxn ang="0">
                    <a:pos x="52" y="420"/>
                  </a:cxn>
                  <a:cxn ang="0">
                    <a:pos x="118" y="18"/>
                  </a:cxn>
                  <a:cxn ang="0">
                    <a:pos x="144" y="0"/>
                  </a:cxn>
                  <a:cxn ang="0">
                    <a:pos x="92" y="0"/>
                  </a:cxn>
                  <a:cxn ang="0">
                    <a:pos x="0" y="420"/>
                  </a:cxn>
                  <a:cxn ang="0">
                    <a:pos x="92" y="839"/>
                  </a:cxn>
                  <a:cxn ang="0">
                    <a:pos x="144" y="839"/>
                  </a:cxn>
                  <a:cxn ang="0">
                    <a:pos x="118" y="822"/>
                  </a:cxn>
                </a:cxnLst>
                <a:rect l="0" t="0" r="r" b="b"/>
                <a:pathLst>
                  <a:path w="144" h="839">
                    <a:moveTo>
                      <a:pt x="118" y="822"/>
                    </a:moveTo>
                    <a:cubicBezTo>
                      <a:pt x="80" y="770"/>
                      <a:pt x="52" y="610"/>
                      <a:pt x="52" y="420"/>
                    </a:cubicBezTo>
                    <a:cubicBezTo>
                      <a:pt x="52" y="230"/>
                      <a:pt x="80" y="69"/>
                      <a:pt x="118" y="18"/>
                    </a:cubicBezTo>
                    <a:cubicBezTo>
                      <a:pt x="126" y="6"/>
                      <a:pt x="135" y="0"/>
                      <a:pt x="144" y="0"/>
                    </a:cubicBezTo>
                    <a:cubicBezTo>
                      <a:pt x="92" y="0"/>
                      <a:pt x="92" y="0"/>
                      <a:pt x="92" y="0"/>
                    </a:cubicBezTo>
                    <a:cubicBezTo>
                      <a:pt x="41" y="0"/>
                      <a:pt x="0" y="188"/>
                      <a:pt x="0" y="420"/>
                    </a:cubicBezTo>
                    <a:cubicBezTo>
                      <a:pt x="0" y="651"/>
                      <a:pt x="41" y="839"/>
                      <a:pt x="92" y="839"/>
                    </a:cubicBezTo>
                    <a:cubicBezTo>
                      <a:pt x="144" y="839"/>
                      <a:pt x="144" y="839"/>
                      <a:pt x="144" y="839"/>
                    </a:cubicBezTo>
                    <a:cubicBezTo>
                      <a:pt x="135" y="839"/>
                      <a:pt x="126" y="833"/>
                      <a:pt x="118" y="822"/>
                    </a:cubicBezTo>
                    <a:close/>
                  </a:path>
                </a:pathLst>
              </a:custGeom>
              <a:gradFill flip="none" rotWithShape="1">
                <a:gsLst>
                  <a:gs pos="0">
                    <a:srgbClr val="443F3F">
                      <a:tint val="66000"/>
                      <a:satMod val="160000"/>
                    </a:srgbClr>
                  </a:gs>
                  <a:gs pos="50000">
                    <a:srgbClr val="443F3F">
                      <a:tint val="44500"/>
                      <a:satMod val="160000"/>
                    </a:srgbClr>
                  </a:gs>
                  <a:gs pos="100000">
                    <a:srgbClr val="443F3F">
                      <a:tint val="23500"/>
                      <a:satMod val="160000"/>
                    </a:srgbClr>
                  </a:gs>
                </a:gsLst>
                <a:lin ang="16200000" scaled="1"/>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7" name="Freeform 6">
                <a:extLst>
                  <a:ext uri="{FF2B5EF4-FFF2-40B4-BE49-F238E27FC236}">
                    <a16:creationId xmlns:a16="http://schemas.microsoft.com/office/drawing/2014/main" id="{BAE60EB2-F31E-4B69-AEC3-8AB6DC631886}"/>
                  </a:ext>
                </a:extLst>
              </p:cNvPr>
              <p:cNvSpPr>
                <a:spLocks/>
              </p:cNvSpPr>
              <p:nvPr/>
            </p:nvSpPr>
            <p:spPr bwMode="auto">
              <a:xfrm>
                <a:off x="1716088" y="1196975"/>
                <a:ext cx="687388" cy="3157538"/>
              </a:xfrm>
              <a:custGeom>
                <a:avLst/>
                <a:gdLst/>
                <a:ahLst/>
                <a:cxnLst>
                  <a:cxn ang="0">
                    <a:pos x="92" y="0"/>
                  </a:cxn>
                  <a:cxn ang="0">
                    <a:pos x="66" y="18"/>
                  </a:cxn>
                  <a:cxn ang="0">
                    <a:pos x="0" y="420"/>
                  </a:cxn>
                  <a:cxn ang="0">
                    <a:pos x="66" y="822"/>
                  </a:cxn>
                  <a:cxn ang="0">
                    <a:pos x="92" y="839"/>
                  </a:cxn>
                  <a:cxn ang="0">
                    <a:pos x="183" y="420"/>
                  </a:cxn>
                  <a:cxn ang="0">
                    <a:pos x="92" y="0"/>
                  </a:cxn>
                </a:cxnLst>
                <a:rect l="0" t="0" r="r" b="b"/>
                <a:pathLst>
                  <a:path w="183" h="839">
                    <a:moveTo>
                      <a:pt x="92" y="0"/>
                    </a:moveTo>
                    <a:cubicBezTo>
                      <a:pt x="83" y="0"/>
                      <a:pt x="74" y="6"/>
                      <a:pt x="66" y="18"/>
                    </a:cubicBezTo>
                    <a:cubicBezTo>
                      <a:pt x="28" y="69"/>
                      <a:pt x="0" y="230"/>
                      <a:pt x="0" y="420"/>
                    </a:cubicBezTo>
                    <a:cubicBezTo>
                      <a:pt x="0" y="610"/>
                      <a:pt x="28" y="770"/>
                      <a:pt x="66" y="822"/>
                    </a:cubicBezTo>
                    <a:cubicBezTo>
                      <a:pt x="74" y="833"/>
                      <a:pt x="83" y="839"/>
                      <a:pt x="92" y="839"/>
                    </a:cubicBezTo>
                    <a:cubicBezTo>
                      <a:pt x="142" y="839"/>
                      <a:pt x="183" y="651"/>
                      <a:pt x="183" y="420"/>
                    </a:cubicBezTo>
                    <a:cubicBezTo>
                      <a:pt x="183" y="188"/>
                      <a:pt x="142" y="0"/>
                      <a:pt x="92" y="0"/>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8" name="Oval 7">
                <a:extLst>
                  <a:ext uri="{FF2B5EF4-FFF2-40B4-BE49-F238E27FC236}">
                    <a16:creationId xmlns:a16="http://schemas.microsoft.com/office/drawing/2014/main" id="{FCF3D751-CCF0-4C37-9ABB-C62A35126B0E}"/>
                  </a:ext>
                </a:extLst>
              </p:cNvPr>
              <p:cNvSpPr>
                <a:spLocks noChangeArrowheads="1"/>
              </p:cNvSpPr>
              <p:nvPr/>
            </p:nvSpPr>
            <p:spPr bwMode="auto">
              <a:xfrm>
                <a:off x="1782763" y="1509713"/>
                <a:ext cx="554038" cy="253206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79" name="Oval 8">
                <a:extLst>
                  <a:ext uri="{FF2B5EF4-FFF2-40B4-BE49-F238E27FC236}">
                    <a16:creationId xmlns:a16="http://schemas.microsoft.com/office/drawing/2014/main" id="{48C308E2-45EF-4268-8048-EAF361EF8104}"/>
                  </a:ext>
                </a:extLst>
              </p:cNvPr>
              <p:cNvSpPr>
                <a:spLocks noChangeArrowheads="1"/>
              </p:cNvSpPr>
              <p:nvPr/>
            </p:nvSpPr>
            <p:spPr bwMode="auto">
              <a:xfrm>
                <a:off x="1839913" y="1760538"/>
                <a:ext cx="439738" cy="2028825"/>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0" name="Oval 9">
                <a:extLst>
                  <a:ext uri="{FF2B5EF4-FFF2-40B4-BE49-F238E27FC236}">
                    <a16:creationId xmlns:a16="http://schemas.microsoft.com/office/drawing/2014/main" id="{20050373-F053-41AA-9225-8DB91B8FDD67}"/>
                  </a:ext>
                </a:extLst>
              </p:cNvPr>
              <p:cNvSpPr>
                <a:spLocks noChangeArrowheads="1"/>
              </p:cNvSpPr>
              <p:nvPr/>
            </p:nvSpPr>
            <p:spPr bwMode="auto">
              <a:xfrm>
                <a:off x="1900238" y="2039938"/>
                <a:ext cx="319088" cy="1474788"/>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1" name="Oval 10">
                <a:extLst>
                  <a:ext uri="{FF2B5EF4-FFF2-40B4-BE49-F238E27FC236}">
                    <a16:creationId xmlns:a16="http://schemas.microsoft.com/office/drawing/2014/main" id="{E322FD4D-32C8-49AA-AE61-B5AC19BCEF9C}"/>
                  </a:ext>
                </a:extLst>
              </p:cNvPr>
              <p:cNvSpPr>
                <a:spLocks noChangeArrowheads="1"/>
              </p:cNvSpPr>
              <p:nvPr/>
            </p:nvSpPr>
            <p:spPr bwMode="auto">
              <a:xfrm>
                <a:off x="1941513" y="2232025"/>
                <a:ext cx="236538" cy="1087438"/>
              </a:xfrm>
              <a:prstGeom prst="ellipse">
                <a:avLst/>
              </a:pr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path path="circle">
                  <a:fillToRect l="50000" t="50000" r="50000" b="50000"/>
                </a:path>
                <a:tileRect/>
              </a:gradFill>
              <a:ln w="9525">
                <a:solidFill>
                  <a:schemeClr val="bg1">
                    <a:lumMod val="85000"/>
                  </a:schemeClr>
                </a:solid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82" name="Oval 11">
                <a:extLst>
                  <a:ext uri="{FF2B5EF4-FFF2-40B4-BE49-F238E27FC236}">
                    <a16:creationId xmlns:a16="http://schemas.microsoft.com/office/drawing/2014/main" id="{FA33D287-5E54-486C-8DB9-1D42A2A67925}"/>
                  </a:ext>
                </a:extLst>
              </p:cNvPr>
              <p:cNvSpPr>
                <a:spLocks noChangeArrowheads="1"/>
              </p:cNvSpPr>
              <p:nvPr/>
            </p:nvSpPr>
            <p:spPr bwMode="auto">
              <a:xfrm>
                <a:off x="2009775" y="2446338"/>
                <a:ext cx="104775" cy="658813"/>
              </a:xfrm>
              <a:prstGeom prst="ellipse">
                <a:avLst/>
              </a:prstGeom>
              <a:solidFill>
                <a:schemeClr val="tx2">
                  <a:lumMod val="75000"/>
                  <a:lumOff val="2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grpSp>
        <p:grpSp>
          <p:nvGrpSpPr>
            <p:cNvPr id="97" name="Group 29">
              <a:extLst>
                <a:ext uri="{FF2B5EF4-FFF2-40B4-BE49-F238E27FC236}">
                  <a16:creationId xmlns:a16="http://schemas.microsoft.com/office/drawing/2014/main" id="{7825961B-10F2-4E1D-B31F-16D02B54D70F}"/>
                </a:ext>
              </a:extLst>
            </p:cNvPr>
            <p:cNvGrpSpPr/>
            <p:nvPr/>
          </p:nvGrpSpPr>
          <p:grpSpPr>
            <a:xfrm rot="1065458">
              <a:off x="868495" y="754388"/>
              <a:ext cx="935020" cy="1529956"/>
              <a:chOff x="5707062" y="960438"/>
              <a:chExt cx="1828801" cy="2992438"/>
            </a:xfrm>
          </p:grpSpPr>
          <p:sp>
            <p:nvSpPr>
              <p:cNvPr id="98" name="Freeform 30">
                <a:extLst>
                  <a:ext uri="{FF2B5EF4-FFF2-40B4-BE49-F238E27FC236}">
                    <a16:creationId xmlns:a16="http://schemas.microsoft.com/office/drawing/2014/main" id="{8B2124A6-658E-458B-8B00-D38FE3D25CAE}"/>
                  </a:ext>
                </a:extLst>
              </p:cNvPr>
              <p:cNvSpPr>
                <a:spLocks/>
              </p:cNvSpPr>
              <p:nvPr/>
            </p:nvSpPr>
            <p:spPr bwMode="auto">
              <a:xfrm>
                <a:off x="6673850" y="960438"/>
                <a:ext cx="515938" cy="1073150"/>
              </a:xfrm>
              <a:custGeom>
                <a:avLst/>
                <a:gdLst>
                  <a:gd name="T0" fmla="*/ 382 w 382"/>
                  <a:gd name="T1" fmla="*/ 164 h 794"/>
                  <a:gd name="T2" fmla="*/ 263 w 382"/>
                  <a:gd name="T3" fmla="*/ 0 h 794"/>
                  <a:gd name="T4" fmla="*/ 10 w 382"/>
                  <a:gd name="T5" fmla="*/ 338 h 794"/>
                  <a:gd name="T6" fmla="*/ 20 w 382"/>
                  <a:gd name="T7" fmla="*/ 778 h 794"/>
                  <a:gd name="T8" fmla="*/ 54 w 382"/>
                  <a:gd name="T9" fmla="*/ 794 h 794"/>
                  <a:gd name="T10" fmla="*/ 382 w 382"/>
                  <a:gd name="T11" fmla="*/ 164 h 794"/>
                </a:gdLst>
                <a:ahLst/>
                <a:cxnLst>
                  <a:cxn ang="0">
                    <a:pos x="T0" y="T1"/>
                  </a:cxn>
                  <a:cxn ang="0">
                    <a:pos x="T2" y="T3"/>
                  </a:cxn>
                  <a:cxn ang="0">
                    <a:pos x="T4" y="T5"/>
                  </a:cxn>
                  <a:cxn ang="0">
                    <a:pos x="T6" y="T7"/>
                  </a:cxn>
                  <a:cxn ang="0">
                    <a:pos x="T8" y="T9"/>
                  </a:cxn>
                  <a:cxn ang="0">
                    <a:pos x="T10" y="T11"/>
                  </a:cxn>
                </a:cxnLst>
                <a:rect l="0" t="0" r="r" b="b"/>
                <a:pathLst>
                  <a:path w="382" h="794">
                    <a:moveTo>
                      <a:pt x="382" y="164"/>
                    </a:moveTo>
                    <a:cubicBezTo>
                      <a:pt x="263" y="0"/>
                      <a:pt x="263" y="0"/>
                      <a:pt x="263" y="0"/>
                    </a:cubicBezTo>
                    <a:cubicBezTo>
                      <a:pt x="263" y="0"/>
                      <a:pt x="0" y="60"/>
                      <a:pt x="10" y="338"/>
                    </a:cubicBezTo>
                    <a:cubicBezTo>
                      <a:pt x="10" y="338"/>
                      <a:pt x="57" y="710"/>
                      <a:pt x="20" y="778"/>
                    </a:cubicBezTo>
                    <a:cubicBezTo>
                      <a:pt x="54" y="794"/>
                      <a:pt x="54" y="794"/>
                      <a:pt x="54" y="794"/>
                    </a:cubicBezTo>
                    <a:lnTo>
                      <a:pt x="382" y="16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1">
                <a:extLst>
                  <a:ext uri="{FF2B5EF4-FFF2-40B4-BE49-F238E27FC236}">
                    <a16:creationId xmlns:a16="http://schemas.microsoft.com/office/drawing/2014/main" id="{DD9CB3A3-ED45-46B8-BE9A-DD84E8B61344}"/>
                  </a:ext>
                </a:extLst>
              </p:cNvPr>
              <p:cNvSpPr>
                <a:spLocks/>
              </p:cNvSpPr>
              <p:nvPr/>
            </p:nvSpPr>
            <p:spPr bwMode="auto">
              <a:xfrm>
                <a:off x="6737350" y="1166813"/>
                <a:ext cx="798513" cy="892175"/>
              </a:xfrm>
              <a:custGeom>
                <a:avLst/>
                <a:gdLst>
                  <a:gd name="T0" fmla="*/ 374 w 592"/>
                  <a:gd name="T1" fmla="*/ 24 h 661"/>
                  <a:gd name="T2" fmla="*/ 520 w 592"/>
                  <a:gd name="T3" fmla="*/ 0 h 661"/>
                  <a:gd name="T4" fmla="*/ 467 w 592"/>
                  <a:gd name="T5" fmla="*/ 373 h 661"/>
                  <a:gd name="T6" fmla="*/ 33 w 592"/>
                  <a:gd name="T7" fmla="*/ 661 h 661"/>
                  <a:gd name="T8" fmla="*/ 0 w 592"/>
                  <a:gd name="T9" fmla="*/ 650 h 661"/>
                  <a:gd name="T10" fmla="*/ 374 w 592"/>
                  <a:gd name="T11" fmla="*/ 24 h 661"/>
                </a:gdLst>
                <a:ahLst/>
                <a:cxnLst>
                  <a:cxn ang="0">
                    <a:pos x="T0" y="T1"/>
                  </a:cxn>
                  <a:cxn ang="0">
                    <a:pos x="T2" y="T3"/>
                  </a:cxn>
                  <a:cxn ang="0">
                    <a:pos x="T4" y="T5"/>
                  </a:cxn>
                  <a:cxn ang="0">
                    <a:pos x="T6" y="T7"/>
                  </a:cxn>
                  <a:cxn ang="0">
                    <a:pos x="T8" y="T9"/>
                  </a:cxn>
                  <a:cxn ang="0">
                    <a:pos x="T10" y="T11"/>
                  </a:cxn>
                </a:cxnLst>
                <a:rect l="0" t="0" r="r" b="b"/>
                <a:pathLst>
                  <a:path w="592" h="661">
                    <a:moveTo>
                      <a:pt x="374" y="24"/>
                    </a:moveTo>
                    <a:cubicBezTo>
                      <a:pt x="520" y="0"/>
                      <a:pt x="520" y="0"/>
                      <a:pt x="520" y="0"/>
                    </a:cubicBezTo>
                    <a:cubicBezTo>
                      <a:pt x="520" y="0"/>
                      <a:pt x="592" y="235"/>
                      <a:pt x="467" y="373"/>
                    </a:cubicBezTo>
                    <a:cubicBezTo>
                      <a:pt x="467" y="373"/>
                      <a:pt x="30" y="627"/>
                      <a:pt x="33" y="661"/>
                    </a:cubicBezTo>
                    <a:cubicBezTo>
                      <a:pt x="0" y="650"/>
                      <a:pt x="0" y="650"/>
                      <a:pt x="0" y="650"/>
                    </a:cubicBezTo>
                    <a:lnTo>
                      <a:pt x="374" y="24"/>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0" name="Freeform 32">
                <a:extLst>
                  <a:ext uri="{FF2B5EF4-FFF2-40B4-BE49-F238E27FC236}">
                    <a16:creationId xmlns:a16="http://schemas.microsoft.com/office/drawing/2014/main" id="{40196BC3-1495-430F-A453-1683EB618DD0}"/>
                  </a:ext>
                </a:extLst>
              </p:cNvPr>
              <p:cNvSpPr>
                <a:spLocks/>
              </p:cNvSpPr>
              <p:nvPr/>
            </p:nvSpPr>
            <p:spPr bwMode="auto">
              <a:xfrm>
                <a:off x="6727825" y="1027113"/>
                <a:ext cx="646113" cy="1069975"/>
              </a:xfrm>
              <a:custGeom>
                <a:avLst/>
                <a:gdLst>
                  <a:gd name="T0" fmla="*/ 442 w 478"/>
                  <a:gd name="T1" fmla="*/ 0 h 792"/>
                  <a:gd name="T2" fmla="*/ 303 w 478"/>
                  <a:gd name="T3" fmla="*/ 119 h 792"/>
                  <a:gd name="T4" fmla="*/ 6 w 478"/>
                  <a:gd name="T5" fmla="*/ 753 h 792"/>
                  <a:gd name="T6" fmla="*/ 13 w 478"/>
                  <a:gd name="T7" fmla="*/ 745 h 792"/>
                  <a:gd name="T8" fmla="*/ 415 w 478"/>
                  <a:gd name="T9" fmla="*/ 236 h 792"/>
                  <a:gd name="T10" fmla="*/ 442 w 478"/>
                  <a:gd name="T11" fmla="*/ 0 h 792"/>
                </a:gdLst>
                <a:ahLst/>
                <a:cxnLst>
                  <a:cxn ang="0">
                    <a:pos x="T0" y="T1"/>
                  </a:cxn>
                  <a:cxn ang="0">
                    <a:pos x="T2" y="T3"/>
                  </a:cxn>
                  <a:cxn ang="0">
                    <a:pos x="T4" y="T5"/>
                  </a:cxn>
                  <a:cxn ang="0">
                    <a:pos x="T6" y="T7"/>
                  </a:cxn>
                  <a:cxn ang="0">
                    <a:pos x="T8" y="T9"/>
                  </a:cxn>
                  <a:cxn ang="0">
                    <a:pos x="T10" y="T11"/>
                  </a:cxn>
                </a:cxnLst>
                <a:rect l="0" t="0" r="r" b="b"/>
                <a:pathLst>
                  <a:path w="478" h="792">
                    <a:moveTo>
                      <a:pt x="442" y="0"/>
                    </a:moveTo>
                    <a:cubicBezTo>
                      <a:pt x="303" y="119"/>
                      <a:pt x="303" y="119"/>
                      <a:pt x="303" y="119"/>
                    </a:cubicBezTo>
                    <a:cubicBezTo>
                      <a:pt x="303" y="119"/>
                      <a:pt x="0" y="713"/>
                      <a:pt x="6" y="753"/>
                    </a:cubicBezTo>
                    <a:cubicBezTo>
                      <a:pt x="12" y="792"/>
                      <a:pt x="13" y="745"/>
                      <a:pt x="13" y="745"/>
                    </a:cubicBezTo>
                    <a:cubicBezTo>
                      <a:pt x="415" y="236"/>
                      <a:pt x="415" y="236"/>
                      <a:pt x="415" y="236"/>
                    </a:cubicBezTo>
                    <a:cubicBezTo>
                      <a:pt x="415" y="236"/>
                      <a:pt x="478" y="41"/>
                      <a:pt x="442" y="0"/>
                    </a:cubicBezTo>
                    <a:close/>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1" name="Freeform 33">
                <a:extLst>
                  <a:ext uri="{FF2B5EF4-FFF2-40B4-BE49-F238E27FC236}">
                    <a16:creationId xmlns:a16="http://schemas.microsoft.com/office/drawing/2014/main" id="{FB78F0CA-3928-4FE6-8653-0DFFCF9414D7}"/>
                  </a:ext>
                </a:extLst>
              </p:cNvPr>
              <p:cNvSpPr>
                <a:spLocks/>
              </p:cNvSpPr>
              <p:nvPr/>
            </p:nvSpPr>
            <p:spPr bwMode="auto">
              <a:xfrm>
                <a:off x="5707062" y="3522663"/>
                <a:ext cx="250825" cy="430213"/>
              </a:xfrm>
              <a:custGeom>
                <a:avLst/>
                <a:gdLst>
                  <a:gd name="T0" fmla="*/ 22 w 185"/>
                  <a:gd name="T1" fmla="*/ 311 h 318"/>
                  <a:gd name="T2" fmla="*/ 8 w 185"/>
                  <a:gd name="T3" fmla="*/ 315 h 318"/>
                  <a:gd name="T4" fmla="*/ 3 w 185"/>
                  <a:gd name="T5" fmla="*/ 301 h 318"/>
                  <a:gd name="T6" fmla="*/ 164 w 185"/>
                  <a:gd name="T7" fmla="*/ 7 h 318"/>
                  <a:gd name="T8" fmla="*/ 178 w 185"/>
                  <a:gd name="T9" fmla="*/ 3 h 318"/>
                  <a:gd name="T10" fmla="*/ 183 w 185"/>
                  <a:gd name="T11" fmla="*/ 17 h 318"/>
                  <a:gd name="T12" fmla="*/ 22 w 185"/>
                  <a:gd name="T13" fmla="*/ 311 h 318"/>
                </a:gdLst>
                <a:ahLst/>
                <a:cxnLst>
                  <a:cxn ang="0">
                    <a:pos x="T0" y="T1"/>
                  </a:cxn>
                  <a:cxn ang="0">
                    <a:pos x="T2" y="T3"/>
                  </a:cxn>
                  <a:cxn ang="0">
                    <a:pos x="T4" y="T5"/>
                  </a:cxn>
                  <a:cxn ang="0">
                    <a:pos x="T6" y="T7"/>
                  </a:cxn>
                  <a:cxn ang="0">
                    <a:pos x="T8" y="T9"/>
                  </a:cxn>
                  <a:cxn ang="0">
                    <a:pos x="T10" y="T11"/>
                  </a:cxn>
                  <a:cxn ang="0">
                    <a:pos x="T12" y="T13"/>
                  </a:cxn>
                </a:cxnLst>
                <a:rect l="0" t="0" r="r" b="b"/>
                <a:pathLst>
                  <a:path w="185" h="318">
                    <a:moveTo>
                      <a:pt x="22" y="311"/>
                    </a:moveTo>
                    <a:cubicBezTo>
                      <a:pt x="19" y="316"/>
                      <a:pt x="13" y="318"/>
                      <a:pt x="8" y="315"/>
                    </a:cubicBezTo>
                    <a:cubicBezTo>
                      <a:pt x="2" y="312"/>
                      <a:pt x="0" y="306"/>
                      <a:pt x="3" y="301"/>
                    </a:cubicBezTo>
                    <a:cubicBezTo>
                      <a:pt x="164" y="7"/>
                      <a:pt x="164" y="7"/>
                      <a:pt x="164" y="7"/>
                    </a:cubicBezTo>
                    <a:cubicBezTo>
                      <a:pt x="167" y="2"/>
                      <a:pt x="173" y="0"/>
                      <a:pt x="178" y="3"/>
                    </a:cubicBezTo>
                    <a:cubicBezTo>
                      <a:pt x="183" y="6"/>
                      <a:pt x="185" y="12"/>
                      <a:pt x="183" y="17"/>
                    </a:cubicBezTo>
                    <a:cubicBezTo>
                      <a:pt x="22" y="311"/>
                      <a:pt x="22" y="311"/>
                      <a:pt x="22" y="311"/>
                    </a:cubicBezTo>
                  </a:path>
                </a:pathLst>
              </a:custGeom>
              <a:solidFill>
                <a:srgbClr val="838E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2" name="Freeform 34">
                <a:extLst>
                  <a:ext uri="{FF2B5EF4-FFF2-40B4-BE49-F238E27FC236}">
                    <a16:creationId xmlns:a16="http://schemas.microsoft.com/office/drawing/2014/main" id="{4D4F53B0-6747-49F2-94D5-D79C0F72C253}"/>
                  </a:ext>
                </a:extLst>
              </p:cNvPr>
              <p:cNvSpPr>
                <a:spLocks/>
              </p:cNvSpPr>
              <p:nvPr/>
            </p:nvSpPr>
            <p:spPr bwMode="auto">
              <a:xfrm>
                <a:off x="6176962" y="1998663"/>
                <a:ext cx="617538" cy="1085850"/>
              </a:xfrm>
              <a:custGeom>
                <a:avLst/>
                <a:gdLst>
                  <a:gd name="T0" fmla="*/ 0 w 458"/>
                  <a:gd name="T1" fmla="*/ 643 h 805"/>
                  <a:gd name="T2" fmla="*/ 398 w 458"/>
                  <a:gd name="T3" fmla="*/ 0 h 805"/>
                  <a:gd name="T4" fmla="*/ 458 w 458"/>
                  <a:gd name="T5" fmla="*/ 35 h 805"/>
                  <a:gd name="T6" fmla="*/ 134 w 458"/>
                  <a:gd name="T7" fmla="*/ 719 h 805"/>
                  <a:gd name="T8" fmla="*/ 0 w 458"/>
                  <a:gd name="T9" fmla="*/ 643 h 805"/>
                </a:gdLst>
                <a:ahLst/>
                <a:cxnLst>
                  <a:cxn ang="0">
                    <a:pos x="T0" y="T1"/>
                  </a:cxn>
                  <a:cxn ang="0">
                    <a:pos x="T2" y="T3"/>
                  </a:cxn>
                  <a:cxn ang="0">
                    <a:pos x="T4" y="T5"/>
                  </a:cxn>
                  <a:cxn ang="0">
                    <a:pos x="T6" y="T7"/>
                  </a:cxn>
                  <a:cxn ang="0">
                    <a:pos x="T8" y="T9"/>
                  </a:cxn>
                </a:cxnLst>
                <a:rect l="0" t="0" r="r" b="b"/>
                <a:pathLst>
                  <a:path w="458" h="805">
                    <a:moveTo>
                      <a:pt x="0" y="643"/>
                    </a:moveTo>
                    <a:cubicBezTo>
                      <a:pt x="0" y="643"/>
                      <a:pt x="275" y="151"/>
                      <a:pt x="398" y="0"/>
                    </a:cubicBezTo>
                    <a:cubicBezTo>
                      <a:pt x="398" y="0"/>
                      <a:pt x="454" y="15"/>
                      <a:pt x="458" y="35"/>
                    </a:cubicBezTo>
                    <a:cubicBezTo>
                      <a:pt x="458" y="35"/>
                      <a:pt x="208" y="632"/>
                      <a:pt x="134" y="719"/>
                    </a:cubicBezTo>
                    <a:cubicBezTo>
                      <a:pt x="60" y="805"/>
                      <a:pt x="0" y="643"/>
                      <a:pt x="0" y="643"/>
                    </a:cubicBezTo>
                    <a:close/>
                  </a:path>
                </a:pathLst>
              </a:custGeom>
              <a:solidFill>
                <a:schemeClr val="tx1">
                  <a:lumMod val="25000"/>
                  <a:lumOff val="75000"/>
                </a:schemeClr>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03" name="Freeform 35">
                <a:extLst>
                  <a:ext uri="{FF2B5EF4-FFF2-40B4-BE49-F238E27FC236}">
                    <a16:creationId xmlns:a16="http://schemas.microsoft.com/office/drawing/2014/main" id="{0D4CE2E6-371A-41E6-877D-33826E169D04}"/>
                  </a:ext>
                </a:extLst>
              </p:cNvPr>
              <p:cNvSpPr>
                <a:spLocks/>
              </p:cNvSpPr>
              <p:nvPr/>
            </p:nvSpPr>
            <p:spPr bwMode="auto">
              <a:xfrm>
                <a:off x="5845175" y="2824163"/>
                <a:ext cx="539750" cy="760413"/>
              </a:xfrm>
              <a:custGeom>
                <a:avLst/>
                <a:gdLst>
                  <a:gd name="T0" fmla="*/ 165 w 400"/>
                  <a:gd name="T1" fmla="*/ 531 h 563"/>
                  <a:gd name="T2" fmla="*/ 100 w 400"/>
                  <a:gd name="T3" fmla="*/ 551 h 563"/>
                  <a:gd name="T4" fmla="*/ 32 w 400"/>
                  <a:gd name="T5" fmla="*/ 515 h 563"/>
                  <a:gd name="T6" fmla="*/ 12 w 400"/>
                  <a:gd name="T7" fmla="*/ 450 h 563"/>
                  <a:gd name="T8" fmla="*/ 235 w 400"/>
                  <a:gd name="T9" fmla="*/ 32 h 563"/>
                  <a:gd name="T10" fmla="*/ 300 w 400"/>
                  <a:gd name="T11" fmla="*/ 13 h 563"/>
                  <a:gd name="T12" fmla="*/ 368 w 400"/>
                  <a:gd name="T13" fmla="*/ 49 h 563"/>
                  <a:gd name="T14" fmla="*/ 387 w 400"/>
                  <a:gd name="T15" fmla="*/ 114 h 563"/>
                  <a:gd name="T16" fmla="*/ 165 w 400"/>
                  <a:gd name="T17" fmla="*/ 53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 h="563">
                    <a:moveTo>
                      <a:pt x="165" y="531"/>
                    </a:moveTo>
                    <a:cubicBezTo>
                      <a:pt x="152" y="554"/>
                      <a:pt x="123" y="563"/>
                      <a:pt x="100" y="551"/>
                    </a:cubicBezTo>
                    <a:cubicBezTo>
                      <a:pt x="32" y="515"/>
                      <a:pt x="32" y="515"/>
                      <a:pt x="32" y="515"/>
                    </a:cubicBezTo>
                    <a:cubicBezTo>
                      <a:pt x="9" y="502"/>
                      <a:pt x="0" y="473"/>
                      <a:pt x="12" y="450"/>
                    </a:cubicBezTo>
                    <a:cubicBezTo>
                      <a:pt x="235" y="32"/>
                      <a:pt x="235" y="32"/>
                      <a:pt x="235" y="32"/>
                    </a:cubicBezTo>
                    <a:cubicBezTo>
                      <a:pt x="247" y="9"/>
                      <a:pt x="276" y="0"/>
                      <a:pt x="300" y="13"/>
                    </a:cubicBezTo>
                    <a:cubicBezTo>
                      <a:pt x="368" y="49"/>
                      <a:pt x="368" y="49"/>
                      <a:pt x="368" y="49"/>
                    </a:cubicBezTo>
                    <a:cubicBezTo>
                      <a:pt x="391" y="61"/>
                      <a:pt x="400" y="90"/>
                      <a:pt x="387" y="114"/>
                    </a:cubicBezTo>
                    <a:cubicBezTo>
                      <a:pt x="165" y="531"/>
                      <a:pt x="165" y="531"/>
                      <a:pt x="165" y="531"/>
                    </a:cubicBezTo>
                  </a:path>
                </a:pathLst>
              </a:custGeom>
              <a:gradFill>
                <a:gsLst>
                  <a:gs pos="14000">
                    <a:schemeClr val="bg1">
                      <a:lumMod val="65000"/>
                    </a:schemeClr>
                  </a:gs>
                  <a:gs pos="50000">
                    <a:schemeClr val="bg1">
                      <a:lumMod val="95000"/>
                    </a:schemeClr>
                  </a:gs>
                  <a:gs pos="89000">
                    <a:schemeClr val="bg1">
                      <a:lumMod val="65000"/>
                    </a:schemeClr>
                  </a:gs>
                </a:gsLst>
                <a:lin ang="12600000" scaled="0"/>
              </a:gradFill>
              <a:ln>
                <a:noFill/>
              </a:ln>
            </p:spPr>
            <p:txBody>
              <a:bodyPr vert="horz" wrap="square" lIns="68580" tIns="34290" rIns="68580" bIns="34290" numCol="1" anchor="t" anchorCtr="0" compatLnSpc="1">
                <a:prstTxWarp prst="textNoShape">
                  <a:avLst/>
                </a:prstTxWarp>
              </a:bodyPr>
              <a:lstStyle/>
              <a:p>
                <a:endParaRPr lang="en-US" sz="1350"/>
              </a:p>
            </p:txBody>
          </p:sp>
          <p:sp>
            <p:nvSpPr>
              <p:cNvPr id="104" name="Freeform 38">
                <a:extLst>
                  <a:ext uri="{FF2B5EF4-FFF2-40B4-BE49-F238E27FC236}">
                    <a16:creationId xmlns:a16="http://schemas.microsoft.com/office/drawing/2014/main" id="{F4547509-C5CE-42BF-B1E8-AAB61FA09405}"/>
                  </a:ext>
                </a:extLst>
              </p:cNvPr>
              <p:cNvSpPr>
                <a:spLocks/>
              </p:cNvSpPr>
              <p:nvPr/>
            </p:nvSpPr>
            <p:spPr bwMode="auto">
              <a:xfrm>
                <a:off x="6116637" y="2954338"/>
                <a:ext cx="203200" cy="117475"/>
              </a:xfrm>
              <a:custGeom>
                <a:avLst/>
                <a:gdLst>
                  <a:gd name="T0" fmla="*/ 0 w 150"/>
                  <a:gd name="T1" fmla="*/ 0 h 87"/>
                  <a:gd name="T2" fmla="*/ 0 w 150"/>
                  <a:gd name="T3" fmla="*/ 1 h 87"/>
                  <a:gd name="T4" fmla="*/ 149 w 150"/>
                  <a:gd name="T5" fmla="*/ 87 h 87"/>
                  <a:gd name="T6" fmla="*/ 150 w 150"/>
                  <a:gd name="T7" fmla="*/ 85 h 87"/>
                  <a:gd name="T8" fmla="*/ 0 w 150"/>
                  <a:gd name="T9" fmla="*/ 0 h 87"/>
                </a:gdLst>
                <a:ahLst/>
                <a:cxnLst>
                  <a:cxn ang="0">
                    <a:pos x="T0" y="T1"/>
                  </a:cxn>
                  <a:cxn ang="0">
                    <a:pos x="T2" y="T3"/>
                  </a:cxn>
                  <a:cxn ang="0">
                    <a:pos x="T4" y="T5"/>
                  </a:cxn>
                  <a:cxn ang="0">
                    <a:pos x="T6" y="T7"/>
                  </a:cxn>
                  <a:cxn ang="0">
                    <a:pos x="T8" y="T9"/>
                  </a:cxn>
                </a:cxnLst>
                <a:rect l="0" t="0" r="r" b="b"/>
                <a:pathLst>
                  <a:path w="150" h="87">
                    <a:moveTo>
                      <a:pt x="0" y="0"/>
                    </a:moveTo>
                    <a:cubicBezTo>
                      <a:pt x="0" y="1"/>
                      <a:pt x="0" y="1"/>
                      <a:pt x="0" y="1"/>
                    </a:cubicBezTo>
                    <a:cubicBezTo>
                      <a:pt x="1" y="2"/>
                      <a:pt x="115" y="42"/>
                      <a:pt x="149" y="87"/>
                    </a:cubicBezTo>
                    <a:cubicBezTo>
                      <a:pt x="150" y="85"/>
                      <a:pt x="150" y="85"/>
                      <a:pt x="150" y="85"/>
                    </a:cubicBezTo>
                    <a:cubicBezTo>
                      <a:pt x="115" y="39"/>
                      <a:pt x="1" y="0"/>
                      <a:pt x="0" y="0"/>
                    </a:cubicBezTo>
                  </a:path>
                </a:pathLst>
              </a:custGeom>
              <a:solidFill>
                <a:srgbClr val="412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91624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الامتياز التجاري</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33" name="عنوان فرعي 2">
            <a:extLst>
              <a:ext uri="{FF2B5EF4-FFF2-40B4-BE49-F238E27FC236}">
                <a16:creationId xmlns:a16="http://schemas.microsoft.com/office/drawing/2014/main" id="{DE159829-914B-4E60-A72E-EBD1485BB05D}"/>
              </a:ext>
            </a:extLst>
          </p:cNvPr>
          <p:cNvSpPr txBox="1">
            <a:spLocks/>
          </p:cNvSpPr>
          <p:nvPr/>
        </p:nvSpPr>
        <p:spPr>
          <a:xfrm>
            <a:off x="4149582" y="7244389"/>
            <a:ext cx="6400800" cy="252026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rtl="1">
              <a:buFont typeface="+mj-lt"/>
              <a:buAutoNum type="arabicPeriod"/>
            </a:pPr>
            <a:endParaRPr lang="ar-SA" dirty="0">
              <a:latin typeface="Simplified Arabic" pitchFamily="18" charset="-78"/>
              <a:cs typeface="Simplified Arabic" pitchFamily="18" charset="-78"/>
            </a:endParaRP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05</a:t>
              </a:r>
              <a:endParaRPr lang="ar-SA" sz="2400" b="1" dirty="0">
                <a:solidFill>
                  <a:schemeClr val="bg1"/>
                </a:solidFill>
                <a:effectLst>
                  <a:outerShdw blurRad="38100" dist="38100" dir="2700000" algn="tl">
                    <a:srgbClr val="000000">
                      <a:alpha val="43137"/>
                    </a:srgbClr>
                  </a:outerShdw>
                </a:effectLst>
              </a:endParaRPr>
            </a:p>
          </p:txBody>
        </p:sp>
      </p:grpSp>
      <p:sp>
        <p:nvSpPr>
          <p:cNvPr id="10" name="مستطيل 9">
            <a:extLst>
              <a:ext uri="{FF2B5EF4-FFF2-40B4-BE49-F238E27FC236}">
                <a16:creationId xmlns:a16="http://schemas.microsoft.com/office/drawing/2014/main" id="{0EF4B790-77CE-444B-9AEB-00E1F9CC724A}"/>
              </a:ext>
            </a:extLst>
          </p:cNvPr>
          <p:cNvSpPr/>
          <p:nvPr/>
        </p:nvSpPr>
        <p:spPr>
          <a:xfrm>
            <a:off x="1362435" y="2335478"/>
            <a:ext cx="9467130" cy="3647152"/>
          </a:xfrm>
          <a:prstGeom prst="rect">
            <a:avLst/>
          </a:prstGeom>
          <a:ln w="28575">
            <a:solidFill>
              <a:srgbClr val="B48900"/>
            </a:solidFill>
            <a:prstDash val="lgDash"/>
          </a:ln>
          <a:effectLst>
            <a:outerShdw blurRad="76200" dir="6900000" sx="104000" sy="104000" kx="1200000" algn="br" rotWithShape="0">
              <a:prstClr val="black">
                <a:alpha val="72000"/>
              </a:prstClr>
            </a:outerShdw>
          </a:effectLst>
        </p:spPr>
        <p:txBody>
          <a:bodyPr wrap="square">
            <a:spAutoFit/>
          </a:bodyPr>
          <a:lstStyle/>
          <a:p>
            <a:pPr algn="just" rtl="1">
              <a:lnSpc>
                <a:spcPct val="250000"/>
              </a:lnSpc>
            </a:pPr>
            <a:r>
              <a:rPr lang="ar-SA" sz="2400" b="1" dirty="0">
                <a:latin typeface="Simplified Arabic" pitchFamily="18" charset="-78"/>
                <a:cs typeface="Simplified Arabic" pitchFamily="18" charset="-78"/>
              </a:rPr>
              <a:t>وحق الامتياز هو طريقة في التجارة تقوم من خلاله شركة (مانحة الامتياز) بمنح الآخرين (مشتري الامتياز) الحق في إنتاج وبيع وتوزيع أو تسويق منتجات أو خدمات الشركة الأصلية بما في ذلك قيام الشركة المشترية   للامتياز باستخدام اسم الشركة مانحة الامتياز وعلامتها التجارية وسمعتها وإجراءاتها وتقنياتها في البيع.</a:t>
            </a:r>
          </a:p>
        </p:txBody>
      </p:sp>
    </p:spTree>
    <p:extLst>
      <p:ext uri="{BB962C8B-B14F-4D97-AF65-F5344CB8AC3E}">
        <p14:creationId xmlns:p14="http://schemas.microsoft.com/office/powerpoint/2010/main" val="279988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الامتياز التجاري</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03</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06</a:t>
              </a:r>
              <a:endParaRPr lang="ar-SA" sz="2400" b="1" dirty="0">
                <a:solidFill>
                  <a:schemeClr val="bg1"/>
                </a:solidFill>
                <a:effectLst>
                  <a:outerShdw blurRad="38100" dist="38100" dir="2700000" algn="tl">
                    <a:srgbClr val="000000">
                      <a:alpha val="43137"/>
                    </a:srgbClr>
                  </a:outerShdw>
                </a:effectLst>
              </a:endParaRPr>
            </a:p>
          </p:txBody>
        </p:sp>
      </p:grpSp>
      <p:grpSp>
        <p:nvGrpSpPr>
          <p:cNvPr id="21" name="مجموعة 20">
            <a:extLst>
              <a:ext uri="{FF2B5EF4-FFF2-40B4-BE49-F238E27FC236}">
                <a16:creationId xmlns:a16="http://schemas.microsoft.com/office/drawing/2014/main" id="{29CC4495-0058-462E-9C7C-FDA3E7FBE28E}"/>
              </a:ext>
            </a:extLst>
          </p:cNvPr>
          <p:cNvGrpSpPr/>
          <p:nvPr/>
        </p:nvGrpSpPr>
        <p:grpSpPr>
          <a:xfrm flipH="1">
            <a:off x="6930658" y="2162138"/>
            <a:ext cx="3967101" cy="461665"/>
            <a:chOff x="6747280" y="2657008"/>
            <a:chExt cx="3967101" cy="461665"/>
          </a:xfrm>
        </p:grpSpPr>
        <p:sp>
          <p:nvSpPr>
            <p:cNvPr id="22" name="Rectangle 51">
              <a:extLst>
                <a:ext uri="{FF2B5EF4-FFF2-40B4-BE49-F238E27FC236}">
                  <a16:creationId xmlns:a16="http://schemas.microsoft.com/office/drawing/2014/main" id="{27C8B840-71EF-4A9A-B77E-0132368A83F1}"/>
                </a:ext>
              </a:extLst>
            </p:cNvPr>
            <p:cNvSpPr/>
            <p:nvPr/>
          </p:nvSpPr>
          <p:spPr>
            <a:xfrm flipH="1">
              <a:off x="6747280" y="2657008"/>
              <a:ext cx="3713450" cy="457200"/>
            </a:xfrm>
            <a:prstGeom prst="chevron">
              <a:avLst/>
            </a:prstGeom>
            <a:solidFill>
              <a:schemeClr val="accent3">
                <a:lumMod val="75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3" name="Isosceles Triangle 52">
              <a:extLst>
                <a:ext uri="{FF2B5EF4-FFF2-40B4-BE49-F238E27FC236}">
                  <a16:creationId xmlns:a16="http://schemas.microsoft.com/office/drawing/2014/main" id="{7F8931C8-40B1-40E1-A41F-8B971348D2CB}"/>
                </a:ext>
              </a:extLst>
            </p:cNvPr>
            <p:cNvSpPr/>
            <p:nvPr/>
          </p:nvSpPr>
          <p:spPr>
            <a:xfrm flipH="1">
              <a:off x="10259793" y="2725380"/>
              <a:ext cx="454588" cy="32045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مربع نص 23">
              <a:extLst>
                <a:ext uri="{FF2B5EF4-FFF2-40B4-BE49-F238E27FC236}">
                  <a16:creationId xmlns:a16="http://schemas.microsoft.com/office/drawing/2014/main" id="{4013836F-F23D-410A-B4C9-2D1CB5DFBA14}"/>
                </a:ext>
              </a:extLst>
            </p:cNvPr>
            <p:cNvSpPr txBox="1"/>
            <p:nvPr/>
          </p:nvSpPr>
          <p:spPr>
            <a:xfrm>
              <a:off x="7456137" y="2657008"/>
              <a:ext cx="1843105"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القوة</a:t>
              </a:r>
            </a:p>
          </p:txBody>
        </p:sp>
      </p:grpSp>
      <p:grpSp>
        <p:nvGrpSpPr>
          <p:cNvPr id="25" name="مجموعة 24">
            <a:extLst>
              <a:ext uri="{FF2B5EF4-FFF2-40B4-BE49-F238E27FC236}">
                <a16:creationId xmlns:a16="http://schemas.microsoft.com/office/drawing/2014/main" id="{C489941F-C7CB-481C-A8C9-ABBEDD345FF8}"/>
              </a:ext>
            </a:extLst>
          </p:cNvPr>
          <p:cNvGrpSpPr/>
          <p:nvPr/>
        </p:nvGrpSpPr>
        <p:grpSpPr>
          <a:xfrm>
            <a:off x="1433881" y="2157472"/>
            <a:ext cx="3970376" cy="461866"/>
            <a:chOff x="1667503" y="2615683"/>
            <a:chExt cx="3970376" cy="461866"/>
          </a:xfrm>
        </p:grpSpPr>
        <p:sp>
          <p:nvSpPr>
            <p:cNvPr id="26" name="Rectangle 54">
              <a:extLst>
                <a:ext uri="{FF2B5EF4-FFF2-40B4-BE49-F238E27FC236}">
                  <a16:creationId xmlns:a16="http://schemas.microsoft.com/office/drawing/2014/main" id="{ED48753C-8302-4D58-9682-00171ECC0CAA}"/>
                </a:ext>
              </a:extLst>
            </p:cNvPr>
            <p:cNvSpPr/>
            <p:nvPr/>
          </p:nvSpPr>
          <p:spPr>
            <a:xfrm flipH="1">
              <a:off x="1667503" y="2620349"/>
              <a:ext cx="3717611" cy="457200"/>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7" name="Isosceles Triangle 55">
              <a:extLst>
                <a:ext uri="{FF2B5EF4-FFF2-40B4-BE49-F238E27FC236}">
                  <a16:creationId xmlns:a16="http://schemas.microsoft.com/office/drawing/2014/main" id="{480053B0-6BBE-4747-BF6F-D9D898A38269}"/>
                </a:ext>
              </a:extLst>
            </p:cNvPr>
            <p:cNvSpPr/>
            <p:nvPr/>
          </p:nvSpPr>
          <p:spPr>
            <a:xfrm flipH="1">
              <a:off x="5183291" y="2678283"/>
              <a:ext cx="454588" cy="341329"/>
            </a:xfrm>
            <a:prstGeom prst="chevron">
              <a:avLst/>
            </a:prstGeom>
            <a:solidFill>
              <a:srgbClr val="F49C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8" name="مربع نص 27">
              <a:extLst>
                <a:ext uri="{FF2B5EF4-FFF2-40B4-BE49-F238E27FC236}">
                  <a16:creationId xmlns:a16="http://schemas.microsoft.com/office/drawing/2014/main" id="{72D7E354-45CC-4B59-8FA8-E1283D4A24AF}"/>
                </a:ext>
              </a:extLst>
            </p:cNvPr>
            <p:cNvSpPr txBox="1"/>
            <p:nvPr/>
          </p:nvSpPr>
          <p:spPr>
            <a:xfrm>
              <a:off x="2575584" y="2615683"/>
              <a:ext cx="1901448" cy="461665"/>
            </a:xfrm>
            <a:prstGeom prst="chevron">
              <a:avLst/>
            </a:prstGeom>
            <a:noFill/>
          </p:spPr>
          <p:txBody>
            <a:bodyPr wrap="none" rtlCol="1">
              <a:spAutoFit/>
            </a:bodyPr>
            <a:lstStyle/>
            <a:p>
              <a:r>
                <a:rPr lang="ar-SA" sz="2400" b="1" dirty="0">
                  <a:solidFill>
                    <a:schemeClr val="bg1"/>
                  </a:solidFill>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نقاط الضعف</a:t>
              </a:r>
            </a:p>
          </p:txBody>
        </p:sp>
      </p:grpSp>
      <p:sp>
        <p:nvSpPr>
          <p:cNvPr id="7" name="مستطيل 6">
            <a:extLst>
              <a:ext uri="{FF2B5EF4-FFF2-40B4-BE49-F238E27FC236}">
                <a16:creationId xmlns:a16="http://schemas.microsoft.com/office/drawing/2014/main" id="{11AC24EF-0638-443E-8EA6-F9595162B3F6}"/>
              </a:ext>
            </a:extLst>
          </p:cNvPr>
          <p:cNvSpPr/>
          <p:nvPr/>
        </p:nvSpPr>
        <p:spPr>
          <a:xfrm>
            <a:off x="6775533" y="2769542"/>
            <a:ext cx="4911156" cy="383888"/>
          </a:xfrm>
          <a:prstGeom prst="rect">
            <a:avLst/>
          </a:prstGeom>
          <a:ln w="28575">
            <a:solidFill>
              <a:srgbClr val="B48900"/>
            </a:solidFill>
          </a:ln>
        </p:spPr>
        <p:txBody>
          <a:bodyPr wrap="square">
            <a:spAutoFit/>
          </a:bodyPr>
          <a:lstStyle/>
          <a:p>
            <a:pPr algn="just" rtl="1">
              <a:lnSpc>
                <a:spcPct val="107000"/>
              </a:lnSpc>
              <a:spcAft>
                <a:spcPts val="800"/>
              </a:spcAft>
            </a:pPr>
            <a:r>
              <a:rPr lang="ar-SA" dirty="0"/>
              <a:t>الاستفادة من خبرة مانح الامتياز.</a:t>
            </a:r>
            <a:endParaRPr lang="en-US" b="1" dirty="0">
              <a:latin typeface="Simplified Arabic"/>
              <a:ea typeface="Calibri"/>
              <a:cs typeface="Arial"/>
            </a:endParaRPr>
          </a:p>
        </p:txBody>
      </p:sp>
      <p:sp>
        <p:nvSpPr>
          <p:cNvPr id="11" name="مستطيل 10">
            <a:extLst>
              <a:ext uri="{FF2B5EF4-FFF2-40B4-BE49-F238E27FC236}">
                <a16:creationId xmlns:a16="http://schemas.microsoft.com/office/drawing/2014/main" id="{35BE5DB2-9633-40F2-9601-68EB51A66925}"/>
              </a:ext>
            </a:extLst>
          </p:cNvPr>
          <p:cNvSpPr/>
          <p:nvPr/>
        </p:nvSpPr>
        <p:spPr>
          <a:xfrm>
            <a:off x="6775533" y="3294469"/>
            <a:ext cx="4911156" cy="383888"/>
          </a:xfrm>
          <a:prstGeom prst="rect">
            <a:avLst/>
          </a:prstGeom>
          <a:ln w="28575">
            <a:solidFill>
              <a:srgbClr val="B48900"/>
            </a:solidFill>
          </a:ln>
        </p:spPr>
        <p:txBody>
          <a:bodyPr wrap="square">
            <a:spAutoFit/>
          </a:bodyPr>
          <a:lstStyle/>
          <a:p>
            <a:pPr algn="just" rtl="1">
              <a:lnSpc>
                <a:spcPct val="107000"/>
              </a:lnSpc>
              <a:spcAft>
                <a:spcPts val="800"/>
              </a:spcAft>
            </a:pPr>
            <a:r>
              <a:rPr lang="ar-SA" dirty="0"/>
              <a:t>توفير الدعم والتدريب المستمر. </a:t>
            </a:r>
            <a:endParaRPr lang="en-US" b="1" dirty="0">
              <a:latin typeface="Simplified Arabic"/>
              <a:ea typeface="Calibri"/>
              <a:cs typeface="Arial"/>
            </a:endParaRPr>
          </a:p>
        </p:txBody>
      </p:sp>
      <p:sp>
        <p:nvSpPr>
          <p:cNvPr id="12" name="مستطيل 11">
            <a:extLst>
              <a:ext uri="{FF2B5EF4-FFF2-40B4-BE49-F238E27FC236}">
                <a16:creationId xmlns:a16="http://schemas.microsoft.com/office/drawing/2014/main" id="{360677D5-2392-44D8-BB18-59CA392127F4}"/>
              </a:ext>
            </a:extLst>
          </p:cNvPr>
          <p:cNvSpPr/>
          <p:nvPr/>
        </p:nvSpPr>
        <p:spPr>
          <a:xfrm>
            <a:off x="6775534" y="3833907"/>
            <a:ext cx="4911156" cy="383888"/>
          </a:xfrm>
          <a:prstGeom prst="rect">
            <a:avLst/>
          </a:prstGeom>
          <a:ln w="28575">
            <a:solidFill>
              <a:srgbClr val="B48900"/>
            </a:solidFill>
          </a:ln>
        </p:spPr>
        <p:txBody>
          <a:bodyPr wrap="square">
            <a:spAutoFit/>
          </a:bodyPr>
          <a:lstStyle/>
          <a:p>
            <a:pPr algn="just" rtl="1">
              <a:lnSpc>
                <a:spcPct val="107000"/>
              </a:lnSpc>
              <a:spcAft>
                <a:spcPts val="800"/>
              </a:spcAft>
            </a:pPr>
            <a:r>
              <a:rPr lang="ar-SA" dirty="0"/>
              <a:t>إمكانية الحصول على تمويل بتقسيط مبالغ تكاليف بدء التشغيل. </a:t>
            </a:r>
            <a:endParaRPr lang="en-US" b="1" dirty="0">
              <a:latin typeface="Simplified Arabic"/>
              <a:ea typeface="Calibri"/>
              <a:cs typeface="Arial"/>
            </a:endParaRPr>
          </a:p>
        </p:txBody>
      </p:sp>
      <p:sp>
        <p:nvSpPr>
          <p:cNvPr id="13" name="مستطيل 12">
            <a:extLst>
              <a:ext uri="{FF2B5EF4-FFF2-40B4-BE49-F238E27FC236}">
                <a16:creationId xmlns:a16="http://schemas.microsoft.com/office/drawing/2014/main" id="{75E131D6-86D3-45A6-8FFA-60738FC1DAA8}"/>
              </a:ext>
            </a:extLst>
          </p:cNvPr>
          <p:cNvSpPr/>
          <p:nvPr/>
        </p:nvSpPr>
        <p:spPr>
          <a:xfrm>
            <a:off x="6775533" y="4387860"/>
            <a:ext cx="4911155" cy="680251"/>
          </a:xfrm>
          <a:prstGeom prst="rect">
            <a:avLst/>
          </a:prstGeom>
          <a:ln w="28575">
            <a:solidFill>
              <a:srgbClr val="B48900"/>
            </a:solidFill>
          </a:ln>
        </p:spPr>
        <p:txBody>
          <a:bodyPr wrap="square">
            <a:spAutoFit/>
          </a:bodyPr>
          <a:lstStyle/>
          <a:p>
            <a:pPr algn="just" rtl="1">
              <a:lnSpc>
                <a:spcPct val="107000"/>
              </a:lnSpc>
              <a:spcAft>
                <a:spcPts val="800"/>
              </a:spcAft>
            </a:pPr>
            <a:r>
              <a:rPr lang="ar-SA" dirty="0"/>
              <a:t>شراء المنتجات والمواد والمعدات والخدمات المستخدمة في مؤسستك بصورة مباشرة من مانح الامتياز بأسعار مخفضة.</a:t>
            </a:r>
            <a:endParaRPr lang="en-US" b="1" dirty="0">
              <a:latin typeface="Simplified Arabic"/>
              <a:ea typeface="Calibri"/>
              <a:cs typeface="Arial"/>
            </a:endParaRPr>
          </a:p>
        </p:txBody>
      </p:sp>
      <p:sp>
        <p:nvSpPr>
          <p:cNvPr id="14" name="مستطيل 13">
            <a:extLst>
              <a:ext uri="{FF2B5EF4-FFF2-40B4-BE49-F238E27FC236}">
                <a16:creationId xmlns:a16="http://schemas.microsoft.com/office/drawing/2014/main" id="{09FF99F4-AB51-498D-9371-DF1FF00ADE03}"/>
              </a:ext>
            </a:extLst>
          </p:cNvPr>
          <p:cNvSpPr/>
          <p:nvPr/>
        </p:nvSpPr>
        <p:spPr>
          <a:xfrm>
            <a:off x="6775534" y="5209148"/>
            <a:ext cx="4911156" cy="383888"/>
          </a:xfrm>
          <a:prstGeom prst="rect">
            <a:avLst/>
          </a:prstGeom>
          <a:ln w="28575">
            <a:solidFill>
              <a:srgbClr val="B48900"/>
            </a:solidFill>
          </a:ln>
        </p:spPr>
        <p:txBody>
          <a:bodyPr wrap="square">
            <a:spAutoFit/>
          </a:bodyPr>
          <a:lstStyle/>
          <a:p>
            <a:pPr algn="just" rtl="1">
              <a:lnSpc>
                <a:spcPct val="107000"/>
              </a:lnSpc>
              <a:spcAft>
                <a:spcPts val="800"/>
              </a:spcAft>
            </a:pPr>
            <a:r>
              <a:rPr lang="ar-SA" dirty="0"/>
              <a:t>الاستفادة من قوة العلامة التجارية في جذب العملاء.</a:t>
            </a:r>
            <a:endParaRPr lang="en-US" b="1" dirty="0">
              <a:latin typeface="Simplified Arabic"/>
              <a:ea typeface="Calibri"/>
              <a:cs typeface="Arial"/>
            </a:endParaRPr>
          </a:p>
        </p:txBody>
      </p:sp>
      <p:sp>
        <p:nvSpPr>
          <p:cNvPr id="15" name="مستطيل 14">
            <a:extLst>
              <a:ext uri="{FF2B5EF4-FFF2-40B4-BE49-F238E27FC236}">
                <a16:creationId xmlns:a16="http://schemas.microsoft.com/office/drawing/2014/main" id="{4AD19AEA-47B4-4A43-8619-29E3B6316166}"/>
              </a:ext>
            </a:extLst>
          </p:cNvPr>
          <p:cNvSpPr/>
          <p:nvPr/>
        </p:nvSpPr>
        <p:spPr>
          <a:xfrm>
            <a:off x="6775533" y="5734072"/>
            <a:ext cx="4911156" cy="383888"/>
          </a:xfrm>
          <a:prstGeom prst="rect">
            <a:avLst/>
          </a:prstGeom>
          <a:ln w="28575">
            <a:solidFill>
              <a:srgbClr val="B48900"/>
            </a:solidFill>
          </a:ln>
        </p:spPr>
        <p:txBody>
          <a:bodyPr wrap="square">
            <a:spAutoFit/>
          </a:bodyPr>
          <a:lstStyle/>
          <a:p>
            <a:pPr algn="just" rtl="1">
              <a:lnSpc>
                <a:spcPct val="107000"/>
              </a:lnSpc>
              <a:spcAft>
                <a:spcPts val="800"/>
              </a:spcAft>
            </a:pPr>
            <a:r>
              <a:rPr lang="ar-SA" dirty="0"/>
              <a:t>مساهمة مانح الامتياز بالإعلان والترويج العام  للمنتج.</a:t>
            </a:r>
            <a:endParaRPr lang="en-US" b="1" dirty="0">
              <a:latin typeface="Simplified Arabic"/>
              <a:ea typeface="Calibri"/>
              <a:cs typeface="Arial"/>
            </a:endParaRPr>
          </a:p>
        </p:txBody>
      </p:sp>
      <p:sp>
        <p:nvSpPr>
          <p:cNvPr id="16" name="مستطيل 15">
            <a:extLst>
              <a:ext uri="{FF2B5EF4-FFF2-40B4-BE49-F238E27FC236}">
                <a16:creationId xmlns:a16="http://schemas.microsoft.com/office/drawing/2014/main" id="{480615AB-A16C-4495-B9E7-367734C0BB0F}"/>
              </a:ext>
            </a:extLst>
          </p:cNvPr>
          <p:cNvSpPr/>
          <p:nvPr/>
        </p:nvSpPr>
        <p:spPr>
          <a:xfrm>
            <a:off x="960741" y="2769542"/>
            <a:ext cx="4878814" cy="383888"/>
          </a:xfrm>
          <a:prstGeom prst="rect">
            <a:avLst/>
          </a:prstGeom>
          <a:ln w="28575">
            <a:solidFill>
              <a:srgbClr val="FFC000"/>
            </a:solidFill>
          </a:ln>
        </p:spPr>
        <p:txBody>
          <a:bodyPr wrap="square">
            <a:spAutoFit/>
          </a:bodyPr>
          <a:lstStyle/>
          <a:p>
            <a:pPr algn="just" rtl="1">
              <a:lnSpc>
                <a:spcPct val="107000"/>
              </a:lnSpc>
              <a:spcAft>
                <a:spcPts val="800"/>
              </a:spcAft>
            </a:pPr>
            <a:r>
              <a:rPr lang="ar-SA" dirty="0"/>
              <a:t>التقيد بتعليمات وشروط مانح الامتياز.</a:t>
            </a:r>
            <a:endParaRPr lang="en-US" b="1" dirty="0">
              <a:latin typeface="Simplified Arabic"/>
              <a:ea typeface="Calibri"/>
              <a:cs typeface="Arial"/>
            </a:endParaRPr>
          </a:p>
        </p:txBody>
      </p:sp>
      <p:sp>
        <p:nvSpPr>
          <p:cNvPr id="17" name="مستطيل 16">
            <a:extLst>
              <a:ext uri="{FF2B5EF4-FFF2-40B4-BE49-F238E27FC236}">
                <a16:creationId xmlns:a16="http://schemas.microsoft.com/office/drawing/2014/main" id="{77B547F8-3270-433B-BE05-34F7204D120E}"/>
              </a:ext>
            </a:extLst>
          </p:cNvPr>
          <p:cNvSpPr/>
          <p:nvPr/>
        </p:nvSpPr>
        <p:spPr>
          <a:xfrm>
            <a:off x="928399" y="3294469"/>
            <a:ext cx="4911156" cy="383888"/>
          </a:xfrm>
          <a:prstGeom prst="rect">
            <a:avLst/>
          </a:prstGeom>
          <a:ln w="28575">
            <a:solidFill>
              <a:srgbClr val="FFC000"/>
            </a:solidFill>
          </a:ln>
        </p:spPr>
        <p:txBody>
          <a:bodyPr wrap="square">
            <a:spAutoFit/>
          </a:bodyPr>
          <a:lstStyle/>
          <a:p>
            <a:pPr algn="just" rtl="1">
              <a:lnSpc>
                <a:spcPct val="107000"/>
              </a:lnSpc>
              <a:spcAft>
                <a:spcPts val="800"/>
              </a:spcAft>
            </a:pPr>
            <a:r>
              <a:rPr lang="ar-SA" dirty="0"/>
              <a:t>موقف مانح الامتياز أقوى عند التعاقد.</a:t>
            </a:r>
            <a:endParaRPr lang="en-US" b="1" dirty="0">
              <a:latin typeface="Simplified Arabic"/>
              <a:ea typeface="Calibri"/>
              <a:cs typeface="Arial"/>
            </a:endParaRPr>
          </a:p>
        </p:txBody>
      </p:sp>
      <p:sp>
        <p:nvSpPr>
          <p:cNvPr id="19" name="مستطيل 18">
            <a:extLst>
              <a:ext uri="{FF2B5EF4-FFF2-40B4-BE49-F238E27FC236}">
                <a16:creationId xmlns:a16="http://schemas.microsoft.com/office/drawing/2014/main" id="{E7231ECD-6A97-4F55-9D0D-048F14840BC4}"/>
              </a:ext>
            </a:extLst>
          </p:cNvPr>
          <p:cNvSpPr/>
          <p:nvPr/>
        </p:nvSpPr>
        <p:spPr>
          <a:xfrm>
            <a:off x="943663" y="3833907"/>
            <a:ext cx="4895892" cy="383888"/>
          </a:xfrm>
          <a:prstGeom prst="rect">
            <a:avLst/>
          </a:prstGeom>
          <a:ln w="28575">
            <a:solidFill>
              <a:srgbClr val="FFC000"/>
            </a:solidFill>
          </a:ln>
        </p:spPr>
        <p:txBody>
          <a:bodyPr wrap="square">
            <a:spAutoFit/>
          </a:bodyPr>
          <a:lstStyle/>
          <a:p>
            <a:pPr algn="just" rtl="1">
              <a:lnSpc>
                <a:spcPct val="107000"/>
              </a:lnSpc>
              <a:spcAft>
                <a:spcPts val="800"/>
              </a:spcAft>
            </a:pPr>
            <a:r>
              <a:rPr lang="ar-SA" dirty="0"/>
              <a:t>ضرورة دفع قيمة الامتياز من المبيعات ما يقلل الربحية. </a:t>
            </a:r>
            <a:endParaRPr lang="en-US" b="1" dirty="0">
              <a:latin typeface="Simplified Arabic"/>
              <a:ea typeface="Calibri"/>
              <a:cs typeface="Arial"/>
            </a:endParaRPr>
          </a:p>
        </p:txBody>
      </p:sp>
      <p:sp>
        <p:nvSpPr>
          <p:cNvPr id="29" name="مستطيل 28">
            <a:extLst>
              <a:ext uri="{FF2B5EF4-FFF2-40B4-BE49-F238E27FC236}">
                <a16:creationId xmlns:a16="http://schemas.microsoft.com/office/drawing/2014/main" id="{E66892D0-9063-4D80-BB9E-01D4EAF47FEE}"/>
              </a:ext>
            </a:extLst>
          </p:cNvPr>
          <p:cNvSpPr/>
          <p:nvPr/>
        </p:nvSpPr>
        <p:spPr>
          <a:xfrm>
            <a:off x="943663" y="4387860"/>
            <a:ext cx="4895892" cy="383888"/>
          </a:xfrm>
          <a:prstGeom prst="rect">
            <a:avLst/>
          </a:prstGeom>
          <a:ln w="28575">
            <a:solidFill>
              <a:srgbClr val="FFC000"/>
            </a:solidFill>
          </a:ln>
        </p:spPr>
        <p:txBody>
          <a:bodyPr wrap="square">
            <a:spAutoFit/>
          </a:bodyPr>
          <a:lstStyle/>
          <a:p>
            <a:pPr algn="just" rtl="1">
              <a:lnSpc>
                <a:spcPct val="107000"/>
              </a:lnSpc>
              <a:spcAft>
                <a:spcPts val="800"/>
              </a:spcAft>
            </a:pPr>
            <a:r>
              <a:rPr lang="ar-SA" dirty="0"/>
              <a:t>محدودية التصرف بالملكية بسبب شروط مانح الامتياز.</a:t>
            </a:r>
            <a:endParaRPr lang="en-US" b="1" dirty="0">
              <a:latin typeface="Simplified Arabic"/>
              <a:ea typeface="Calibri"/>
              <a:cs typeface="Arial"/>
            </a:endParaRPr>
          </a:p>
        </p:txBody>
      </p:sp>
      <p:sp>
        <p:nvSpPr>
          <p:cNvPr id="30" name="مستطيل 29">
            <a:extLst>
              <a:ext uri="{FF2B5EF4-FFF2-40B4-BE49-F238E27FC236}">
                <a16:creationId xmlns:a16="http://schemas.microsoft.com/office/drawing/2014/main" id="{6C1C4ADE-0531-4115-B09C-E04340C68A4A}"/>
              </a:ext>
            </a:extLst>
          </p:cNvPr>
          <p:cNvSpPr/>
          <p:nvPr/>
        </p:nvSpPr>
        <p:spPr>
          <a:xfrm>
            <a:off x="943662" y="4912785"/>
            <a:ext cx="4895891" cy="680251"/>
          </a:xfrm>
          <a:prstGeom prst="rect">
            <a:avLst/>
          </a:prstGeom>
          <a:ln w="28575">
            <a:solidFill>
              <a:srgbClr val="FFC000"/>
            </a:solidFill>
          </a:ln>
        </p:spPr>
        <p:txBody>
          <a:bodyPr wrap="square">
            <a:spAutoFit/>
          </a:bodyPr>
          <a:lstStyle/>
          <a:p>
            <a:pPr algn="just" rtl="1">
              <a:lnSpc>
                <a:spcPct val="107000"/>
              </a:lnSpc>
              <a:spcAft>
                <a:spcPts val="800"/>
              </a:spcAft>
            </a:pPr>
            <a:r>
              <a:rPr lang="ar-SA" dirty="0"/>
              <a:t>إلزام الممنوح بشراء بعض المواد والمنتجات والخدمات من مانح الامتياز حتى ولو كانت أغلى من السوق.</a:t>
            </a:r>
            <a:endParaRPr lang="en-US" b="1" dirty="0">
              <a:latin typeface="Simplified Arabic"/>
              <a:ea typeface="Calibri"/>
              <a:cs typeface="Arial"/>
            </a:endParaRPr>
          </a:p>
        </p:txBody>
      </p:sp>
      <p:sp>
        <p:nvSpPr>
          <p:cNvPr id="31" name="مستطيل 30">
            <a:extLst>
              <a:ext uri="{FF2B5EF4-FFF2-40B4-BE49-F238E27FC236}">
                <a16:creationId xmlns:a16="http://schemas.microsoft.com/office/drawing/2014/main" id="{911C88AF-67A2-4761-8DE6-E7B2DC51F091}"/>
              </a:ext>
            </a:extLst>
          </p:cNvPr>
          <p:cNvSpPr/>
          <p:nvPr/>
        </p:nvSpPr>
        <p:spPr>
          <a:xfrm>
            <a:off x="943663" y="5734072"/>
            <a:ext cx="4895891" cy="383888"/>
          </a:xfrm>
          <a:prstGeom prst="rect">
            <a:avLst/>
          </a:prstGeom>
          <a:ln w="28575">
            <a:solidFill>
              <a:srgbClr val="FFC000"/>
            </a:solidFill>
          </a:ln>
        </p:spPr>
        <p:txBody>
          <a:bodyPr wrap="none">
            <a:spAutoFit/>
          </a:bodyPr>
          <a:lstStyle/>
          <a:p>
            <a:pPr algn="just" rtl="1">
              <a:lnSpc>
                <a:spcPct val="107000"/>
              </a:lnSpc>
              <a:spcAft>
                <a:spcPts val="800"/>
              </a:spcAft>
            </a:pPr>
            <a:r>
              <a:rPr lang="ar-SA" dirty="0"/>
              <a:t>أداء الممنوحين للامتياز في مواقع أخرى يؤثر في سمعة الممنوح.</a:t>
            </a:r>
            <a:endParaRPr lang="en-US" b="1" dirty="0">
              <a:latin typeface="Simplified Arabic"/>
              <a:ea typeface="Calibri"/>
              <a:cs typeface="Arial"/>
            </a:endParaRPr>
          </a:p>
        </p:txBody>
      </p:sp>
      <p:sp>
        <p:nvSpPr>
          <p:cNvPr id="41" name="مستطيل 40">
            <a:extLst>
              <a:ext uri="{FF2B5EF4-FFF2-40B4-BE49-F238E27FC236}">
                <a16:creationId xmlns:a16="http://schemas.microsoft.com/office/drawing/2014/main" id="{6835BDC3-C5D5-40CB-899D-A04A9992B595}"/>
              </a:ext>
            </a:extLst>
          </p:cNvPr>
          <p:cNvSpPr/>
          <p:nvPr/>
        </p:nvSpPr>
        <p:spPr>
          <a:xfrm>
            <a:off x="960741" y="6246451"/>
            <a:ext cx="4878813" cy="383888"/>
          </a:xfrm>
          <a:prstGeom prst="rect">
            <a:avLst/>
          </a:prstGeom>
          <a:ln w="28575">
            <a:solidFill>
              <a:srgbClr val="FFC000"/>
            </a:solidFill>
          </a:ln>
        </p:spPr>
        <p:txBody>
          <a:bodyPr wrap="square">
            <a:spAutoFit/>
          </a:bodyPr>
          <a:lstStyle/>
          <a:p>
            <a:pPr algn="just" rtl="1">
              <a:lnSpc>
                <a:spcPct val="107000"/>
              </a:lnSpc>
              <a:spcAft>
                <a:spcPts val="800"/>
              </a:spcAft>
            </a:pPr>
            <a:r>
              <a:rPr lang="ar-SA" dirty="0"/>
              <a:t>قد تخسر كثيراً إذا تم سحب الامتياز</a:t>
            </a:r>
            <a:endParaRPr lang="en-US" b="1" dirty="0">
              <a:latin typeface="Simplified Arabic"/>
              <a:ea typeface="Calibri"/>
              <a:cs typeface="Arial"/>
            </a:endParaRPr>
          </a:p>
        </p:txBody>
      </p:sp>
    </p:spTree>
    <p:extLst>
      <p:ext uri="{BB962C8B-B14F-4D97-AF65-F5344CB8AC3E}">
        <p14:creationId xmlns:p14="http://schemas.microsoft.com/office/powerpoint/2010/main" val="126395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A4D40E26-9605-40AC-9A39-4FCD803F9F52}"/>
              </a:ext>
            </a:extLst>
          </p:cNvPr>
          <p:cNvSpPr/>
          <p:nvPr/>
        </p:nvSpPr>
        <p:spPr>
          <a:xfrm>
            <a:off x="3048004" y="1441544"/>
            <a:ext cx="6169018" cy="523220"/>
          </a:xfrm>
          <a:prstGeom prst="rect">
            <a:avLst/>
          </a:prstGeom>
          <a:gradFill flip="none" rotWithShape="1">
            <a:gsLst>
              <a:gs pos="100000">
                <a:schemeClr val="bg1">
                  <a:alpha val="15000"/>
                </a:schemeClr>
              </a:gs>
              <a:gs pos="0">
                <a:schemeClr val="bg1">
                  <a:alpha val="15000"/>
                </a:schemeClr>
              </a:gs>
              <a:gs pos="48000">
                <a:srgbClr val="B48900"/>
              </a:gs>
            </a:gsLst>
            <a:lin ang="0" scaled="1"/>
            <a:tileRect/>
          </a:gradFill>
        </p:spPr>
        <p:txBody>
          <a:bodyPr wrap="square">
            <a:spAutoFit/>
          </a:bodyPr>
          <a:lstStyle/>
          <a:p>
            <a:pPr algn="ctr" rtl="1"/>
            <a:r>
              <a:rPr lang="ar-SA" sz="2800" b="1" dirty="0">
                <a:latin typeface="Simplified Arabic" pitchFamily="18" charset="-78"/>
                <a:cs typeface="Simplified Arabic" pitchFamily="18" charset="-78"/>
              </a:rPr>
              <a:t>العمل من المنزل</a:t>
            </a:r>
          </a:p>
        </p:txBody>
      </p:sp>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خيارات إنشاء المشروع</a:t>
            </a:r>
          </a:p>
        </p:txBody>
      </p:sp>
      <p:sp>
        <p:nvSpPr>
          <p:cNvPr id="60" name="دمعة 107">
            <a:extLst>
              <a:ext uri="{FF2B5EF4-FFF2-40B4-BE49-F238E27FC236}">
                <a16:creationId xmlns:a16="http://schemas.microsoft.com/office/drawing/2014/main" id="{99D6909F-D282-4550-9009-2A9EFB255429}"/>
              </a:ext>
            </a:extLst>
          </p:cNvPr>
          <p:cNvSpPr/>
          <p:nvPr/>
        </p:nvSpPr>
        <p:spPr>
          <a:xfrm>
            <a:off x="7323796" y="1049282"/>
            <a:ext cx="638176" cy="638176"/>
          </a:xfrm>
          <a:prstGeom prst="ellipse">
            <a:avLst/>
          </a:prstGeom>
          <a:solidFill>
            <a:srgbClr val="B48900"/>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1" name="مربع نص 60">
            <a:extLst>
              <a:ext uri="{FF2B5EF4-FFF2-40B4-BE49-F238E27FC236}">
                <a16:creationId xmlns:a16="http://schemas.microsoft.com/office/drawing/2014/main" id="{AC0CFBF4-E078-4424-BFE5-F3E9BB4A96E6}"/>
              </a:ext>
            </a:extLst>
          </p:cNvPr>
          <p:cNvSpPr txBox="1"/>
          <p:nvPr/>
        </p:nvSpPr>
        <p:spPr>
          <a:xfrm>
            <a:off x="7371092" y="1112981"/>
            <a:ext cx="543584" cy="510778"/>
          </a:xfrm>
          <a:prstGeom prst="bracketPair">
            <a:avLst/>
          </a:prstGeom>
          <a:noFill/>
          <a:ln>
            <a:no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04</a:t>
            </a:r>
            <a:endParaRPr lang="ar-SA" sz="2400" b="1" dirty="0">
              <a:solidFill>
                <a:schemeClr val="bg1"/>
              </a:solidFill>
              <a:effectLst>
                <a:outerShdw blurRad="38100" dist="38100" dir="2700000" algn="tl">
                  <a:srgbClr val="000000">
                    <a:alpha val="43137"/>
                  </a:srgbClr>
                </a:outerShdw>
              </a:effectLst>
            </a:endParaRP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01</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07</a:t>
              </a:r>
              <a:endParaRPr lang="ar-SA" sz="2400" b="1" dirty="0">
                <a:solidFill>
                  <a:schemeClr val="bg1"/>
                </a:solidFill>
                <a:effectLst>
                  <a:outerShdw blurRad="38100" dist="38100" dir="2700000" algn="tl">
                    <a:srgbClr val="000000">
                      <a:alpha val="43137"/>
                    </a:srgbClr>
                  </a:outerShdw>
                </a:effectLst>
              </a:endParaRPr>
            </a:p>
          </p:txBody>
        </p:sp>
      </p:grpSp>
      <p:sp>
        <p:nvSpPr>
          <p:cNvPr id="39" name="عنوان فرعي 2">
            <a:extLst>
              <a:ext uri="{FF2B5EF4-FFF2-40B4-BE49-F238E27FC236}">
                <a16:creationId xmlns:a16="http://schemas.microsoft.com/office/drawing/2014/main" id="{2E80A12A-EF44-44C6-AFDE-53464C97C116}"/>
              </a:ext>
            </a:extLst>
          </p:cNvPr>
          <p:cNvSpPr txBox="1">
            <a:spLocks/>
          </p:cNvSpPr>
          <p:nvPr/>
        </p:nvSpPr>
        <p:spPr>
          <a:xfrm>
            <a:off x="1160998" y="2350322"/>
            <a:ext cx="9727600" cy="3450452"/>
          </a:xfrm>
          <a:prstGeom prst="rect">
            <a:avLst/>
          </a:prstGeom>
          <a:ln w="28575">
            <a:solidFill>
              <a:srgbClr val="B48900"/>
            </a:solidFill>
            <a:prstDash val="lgDash"/>
          </a:ln>
          <a:effectLst>
            <a:outerShdw blurRad="76200" dir="18900000" sx="96000" sy="96000" kx="-1200000" algn="bl" rotWithShape="0">
              <a:prstClr val="black">
                <a:alpha val="19000"/>
              </a:prstClr>
            </a:outerShdw>
          </a:effectLst>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lnSpc>
                <a:spcPct val="200000"/>
              </a:lnSpc>
              <a:buNone/>
            </a:pPr>
            <a:r>
              <a:rPr lang="ar-SA" sz="3600" dirty="0">
                <a:latin typeface="Simplified Arabic" pitchFamily="18" charset="-78"/>
                <a:cs typeface="Simplified Arabic" pitchFamily="18" charset="-78"/>
              </a:rPr>
              <a:t>يتضمن العديد من مجالات العمل الحر و عادة تبدأ بمشاريع متناهية الصغر و تتطور بتسارع كبير و يسمى العمل من المنزل في بعض الدول بالأسر المنتجة.</a:t>
            </a:r>
          </a:p>
        </p:txBody>
      </p:sp>
    </p:spTree>
    <p:extLst>
      <p:ext uri="{BB962C8B-B14F-4D97-AF65-F5344CB8AC3E}">
        <p14:creationId xmlns:p14="http://schemas.microsoft.com/office/powerpoint/2010/main" val="407980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شكل حر: شكل 44">
            <a:extLst>
              <a:ext uri="{FF2B5EF4-FFF2-40B4-BE49-F238E27FC236}">
                <a16:creationId xmlns:a16="http://schemas.microsoft.com/office/drawing/2014/main" id="{25C99A01-6374-4748-84EE-7669935C0AE0}"/>
              </a:ext>
            </a:extLst>
          </p:cNvPr>
          <p:cNvSpPr/>
          <p:nvPr/>
        </p:nvSpPr>
        <p:spPr>
          <a:xfrm>
            <a:off x="0" y="0"/>
            <a:ext cx="12192000" cy="749300"/>
          </a:xfrm>
          <a:custGeom>
            <a:avLst/>
            <a:gdLst/>
            <a:ahLst/>
            <a:cxnLst/>
            <a:rect l="l" t="t" r="r" b="b"/>
            <a:pathLst>
              <a:path w="12192000" h="749300">
                <a:moveTo>
                  <a:pt x="0" y="0"/>
                </a:moveTo>
                <a:lnTo>
                  <a:pt x="12192000" y="0"/>
                </a:lnTo>
                <a:lnTo>
                  <a:pt x="12192000" y="749300"/>
                </a:lnTo>
                <a:lnTo>
                  <a:pt x="3154141" y="749300"/>
                </a:lnTo>
                <a:lnTo>
                  <a:pt x="3158642" y="658901"/>
                </a:lnTo>
                <a:cubicBezTo>
                  <a:pt x="3158642" y="515849"/>
                  <a:pt x="3132023" y="410388"/>
                  <a:pt x="3078785" y="342519"/>
                </a:cubicBezTo>
                <a:cubicBezTo>
                  <a:pt x="3025547" y="274650"/>
                  <a:pt x="2943657" y="240716"/>
                  <a:pt x="2833116" y="240716"/>
                </a:cubicBezTo>
                <a:cubicBezTo>
                  <a:pt x="2724201" y="240716"/>
                  <a:pt x="2642921" y="274650"/>
                  <a:pt x="2589276" y="342519"/>
                </a:cubicBezTo>
                <a:cubicBezTo>
                  <a:pt x="2535631" y="410388"/>
                  <a:pt x="2508809" y="515849"/>
                  <a:pt x="2508809" y="658901"/>
                </a:cubicBezTo>
                <a:lnTo>
                  <a:pt x="2513367" y="749300"/>
                </a:lnTo>
                <a:lnTo>
                  <a:pt x="2275978" y="749300"/>
                </a:lnTo>
                <a:lnTo>
                  <a:pt x="2277771" y="747598"/>
                </a:lnTo>
                <a:cubicBezTo>
                  <a:pt x="2296872" y="728294"/>
                  <a:pt x="2313128" y="710514"/>
                  <a:pt x="2326539" y="694258"/>
                </a:cubicBezTo>
                <a:cubicBezTo>
                  <a:pt x="2353361" y="661746"/>
                  <a:pt x="2372259" y="629234"/>
                  <a:pt x="2383231" y="596722"/>
                </a:cubicBezTo>
                <a:cubicBezTo>
                  <a:pt x="2394204" y="564210"/>
                  <a:pt x="2399691" y="526821"/>
                  <a:pt x="2399691" y="484556"/>
                </a:cubicBezTo>
                <a:cubicBezTo>
                  <a:pt x="2399691" y="405714"/>
                  <a:pt x="2377948" y="345973"/>
                  <a:pt x="2334464" y="305333"/>
                </a:cubicBezTo>
                <a:cubicBezTo>
                  <a:pt x="2290979" y="264693"/>
                  <a:pt x="2225752" y="244373"/>
                  <a:pt x="2138782" y="244373"/>
                </a:cubicBezTo>
                <a:cubicBezTo>
                  <a:pt x="2048561" y="244373"/>
                  <a:pt x="1964436" y="257378"/>
                  <a:pt x="1886407" y="283388"/>
                </a:cubicBezTo>
                <a:lnTo>
                  <a:pt x="1894942" y="447980"/>
                </a:lnTo>
                <a:lnTo>
                  <a:pt x="1922983" y="446761"/>
                </a:lnTo>
                <a:cubicBezTo>
                  <a:pt x="1988007" y="439445"/>
                  <a:pt x="2047748" y="435788"/>
                  <a:pt x="2102206" y="435788"/>
                </a:cubicBezTo>
                <a:cubicBezTo>
                  <a:pt x="2150974" y="435788"/>
                  <a:pt x="2175358" y="461391"/>
                  <a:pt x="2175358" y="512597"/>
                </a:cubicBezTo>
                <a:cubicBezTo>
                  <a:pt x="2175358" y="533730"/>
                  <a:pt x="2171903" y="552831"/>
                  <a:pt x="2164995" y="569900"/>
                </a:cubicBezTo>
                <a:cubicBezTo>
                  <a:pt x="2158086" y="586969"/>
                  <a:pt x="2143252" y="609117"/>
                  <a:pt x="2120494" y="636346"/>
                </a:cubicBezTo>
                <a:cubicBezTo>
                  <a:pt x="2109115" y="649961"/>
                  <a:pt x="2094383" y="666572"/>
                  <a:pt x="2076298" y="686181"/>
                </a:cubicBezTo>
                <a:lnTo>
                  <a:pt x="2016441" y="749300"/>
                </a:lnTo>
                <a:lnTo>
                  <a:pt x="1782542" y="749300"/>
                </a:lnTo>
                <a:lnTo>
                  <a:pt x="1787043" y="658901"/>
                </a:lnTo>
                <a:cubicBezTo>
                  <a:pt x="1787043" y="515849"/>
                  <a:pt x="1760423" y="410388"/>
                  <a:pt x="1707185" y="342519"/>
                </a:cubicBezTo>
                <a:cubicBezTo>
                  <a:pt x="1653947" y="274650"/>
                  <a:pt x="1572057" y="240716"/>
                  <a:pt x="1461516" y="240716"/>
                </a:cubicBezTo>
                <a:cubicBezTo>
                  <a:pt x="1352601" y="240716"/>
                  <a:pt x="1271321" y="274650"/>
                  <a:pt x="1217676" y="342519"/>
                </a:cubicBezTo>
                <a:cubicBezTo>
                  <a:pt x="1164031" y="410388"/>
                  <a:pt x="1137209" y="515849"/>
                  <a:pt x="1137209" y="658901"/>
                </a:cubicBezTo>
                <a:lnTo>
                  <a:pt x="1141767" y="749300"/>
                </a:lnTo>
                <a:lnTo>
                  <a:pt x="904377" y="749300"/>
                </a:lnTo>
                <a:lnTo>
                  <a:pt x="906170" y="747598"/>
                </a:lnTo>
                <a:cubicBezTo>
                  <a:pt x="925271" y="728294"/>
                  <a:pt x="941527" y="710514"/>
                  <a:pt x="954938" y="694258"/>
                </a:cubicBezTo>
                <a:cubicBezTo>
                  <a:pt x="981761" y="661746"/>
                  <a:pt x="1000659" y="629234"/>
                  <a:pt x="1011631" y="596722"/>
                </a:cubicBezTo>
                <a:cubicBezTo>
                  <a:pt x="1022604" y="564210"/>
                  <a:pt x="1028090" y="526821"/>
                  <a:pt x="1028090" y="484556"/>
                </a:cubicBezTo>
                <a:cubicBezTo>
                  <a:pt x="1028090" y="405714"/>
                  <a:pt x="1006348" y="345973"/>
                  <a:pt x="962863" y="305333"/>
                </a:cubicBezTo>
                <a:cubicBezTo>
                  <a:pt x="919379" y="264693"/>
                  <a:pt x="854151" y="244373"/>
                  <a:pt x="767182" y="244373"/>
                </a:cubicBezTo>
                <a:cubicBezTo>
                  <a:pt x="676961" y="244373"/>
                  <a:pt x="592836" y="257378"/>
                  <a:pt x="514807" y="283388"/>
                </a:cubicBezTo>
                <a:lnTo>
                  <a:pt x="523342" y="447980"/>
                </a:lnTo>
                <a:lnTo>
                  <a:pt x="551383" y="446761"/>
                </a:lnTo>
                <a:cubicBezTo>
                  <a:pt x="616407" y="439445"/>
                  <a:pt x="676148" y="435788"/>
                  <a:pt x="730606" y="435788"/>
                </a:cubicBezTo>
                <a:cubicBezTo>
                  <a:pt x="779374" y="435788"/>
                  <a:pt x="803758" y="461391"/>
                  <a:pt x="803758" y="512597"/>
                </a:cubicBezTo>
                <a:cubicBezTo>
                  <a:pt x="803758" y="533730"/>
                  <a:pt x="800303" y="552831"/>
                  <a:pt x="793394" y="569900"/>
                </a:cubicBezTo>
                <a:cubicBezTo>
                  <a:pt x="786486" y="586969"/>
                  <a:pt x="771652" y="609117"/>
                  <a:pt x="748894" y="636346"/>
                </a:cubicBezTo>
                <a:cubicBezTo>
                  <a:pt x="737515" y="649961"/>
                  <a:pt x="722783" y="666572"/>
                  <a:pt x="704698" y="686181"/>
                </a:cubicBezTo>
                <a:lnTo>
                  <a:pt x="644841" y="749300"/>
                </a:lnTo>
                <a:lnTo>
                  <a:pt x="0" y="749300"/>
                </a:lnTo>
                <a:lnTo>
                  <a:pt x="0" y="0"/>
                </a:lnTo>
                <a:close/>
              </a:path>
            </a:pathLst>
          </a:cu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330428CD-5232-45F6-9B9E-3509327A06C8}"/>
              </a:ext>
            </a:extLst>
          </p:cNvPr>
          <p:cNvSpPr/>
          <p:nvPr/>
        </p:nvSpPr>
        <p:spPr>
          <a:xfrm>
            <a:off x="9585196" y="6397624"/>
            <a:ext cx="2606804" cy="369332"/>
          </a:xfrm>
          <a:prstGeom prst="rect">
            <a:avLst/>
          </a:prstGeom>
        </p:spPr>
        <p:txBody>
          <a:bodyPr wrap="none">
            <a:spAutoFit/>
          </a:bodyPr>
          <a:lstStyle/>
          <a:p>
            <a:pPr algn="r" rtl="1"/>
            <a:r>
              <a:rPr lang="ar-SA" b="1" dirty="0">
                <a:solidFill>
                  <a:schemeClr val="bg1">
                    <a:lumMod val="75000"/>
                  </a:schemeClr>
                </a:solidFill>
              </a:rPr>
              <a:t>© </a:t>
            </a:r>
            <a:r>
              <a:rPr lang="ar-SA" b="1" dirty="0" err="1">
                <a:solidFill>
                  <a:schemeClr val="bg1">
                    <a:lumMod val="75000"/>
                  </a:schemeClr>
                </a:solidFill>
              </a:rPr>
              <a:t>المبيريك</a:t>
            </a:r>
            <a:r>
              <a:rPr lang="ar-SA" b="1" dirty="0">
                <a:solidFill>
                  <a:schemeClr val="bg1">
                    <a:lumMod val="75000"/>
                  </a:schemeClr>
                </a:solidFill>
              </a:rPr>
              <a:t> والشميمري 2019 </a:t>
            </a:r>
          </a:p>
        </p:txBody>
      </p:sp>
      <p:cxnSp>
        <p:nvCxnSpPr>
          <p:cNvPr id="8" name="رابط مستقيم 7">
            <a:extLst>
              <a:ext uri="{FF2B5EF4-FFF2-40B4-BE49-F238E27FC236}">
                <a16:creationId xmlns:a16="http://schemas.microsoft.com/office/drawing/2014/main" id="{E075A894-F888-4C98-B7FC-83D1F0F6742E}"/>
              </a:ext>
            </a:extLst>
          </p:cNvPr>
          <p:cNvCxnSpPr/>
          <p:nvPr/>
        </p:nvCxnSpPr>
        <p:spPr>
          <a:xfrm>
            <a:off x="12014271" y="1136237"/>
            <a:ext cx="0" cy="4890673"/>
          </a:xfrm>
          <a:prstGeom prst="line">
            <a:avLst/>
          </a:prstGeom>
          <a:ln w="38100">
            <a:solidFill>
              <a:srgbClr val="B48900"/>
            </a:solidFill>
          </a:ln>
          <a:effectLst>
            <a:outerShdw blurRad="177800" dist="76200" dir="13440000" sx="139000" sy="139000" algn="br" rotWithShape="0">
              <a:prstClr val="black">
                <a:alpha val="16000"/>
              </a:prstClr>
            </a:outerShdw>
          </a:effectLst>
        </p:spPr>
        <p:style>
          <a:lnRef idx="3">
            <a:schemeClr val="accent1"/>
          </a:lnRef>
          <a:fillRef idx="0">
            <a:schemeClr val="accent1"/>
          </a:fillRef>
          <a:effectRef idx="2">
            <a:schemeClr val="accent1"/>
          </a:effectRef>
          <a:fontRef idx="minor">
            <a:schemeClr val="tx1"/>
          </a:fontRef>
        </p:style>
      </p:cxnSp>
      <p:grpSp>
        <p:nvGrpSpPr>
          <p:cNvPr id="6" name="مجموعة 5">
            <a:extLst>
              <a:ext uri="{FF2B5EF4-FFF2-40B4-BE49-F238E27FC236}">
                <a16:creationId xmlns:a16="http://schemas.microsoft.com/office/drawing/2014/main" id="{44FE5257-7CA8-42A2-916D-759EE97631F4}"/>
              </a:ext>
            </a:extLst>
          </p:cNvPr>
          <p:cNvGrpSpPr/>
          <p:nvPr/>
        </p:nvGrpSpPr>
        <p:grpSpPr>
          <a:xfrm>
            <a:off x="8757453" y="993720"/>
            <a:ext cx="3440592" cy="865760"/>
            <a:chOff x="8915400" y="1222596"/>
            <a:chExt cx="3440592" cy="865760"/>
          </a:xfrm>
          <a:solidFill>
            <a:srgbClr val="B48900"/>
          </a:solidFill>
        </p:grpSpPr>
        <p:sp>
          <p:nvSpPr>
            <p:cNvPr id="2" name="سهم: بشكل رتبة عسكرية 1">
              <a:extLst>
                <a:ext uri="{FF2B5EF4-FFF2-40B4-BE49-F238E27FC236}">
                  <a16:creationId xmlns:a16="http://schemas.microsoft.com/office/drawing/2014/main" id="{A412F44D-D446-4050-8ECF-DD9C137DD3C1}"/>
                </a:ext>
              </a:extLst>
            </p:cNvPr>
            <p:cNvSpPr/>
            <p:nvPr/>
          </p:nvSpPr>
          <p:spPr>
            <a:xfrm flipH="1">
              <a:off x="8915400" y="1222596"/>
              <a:ext cx="3440592" cy="749300"/>
            </a:xfrm>
            <a:custGeom>
              <a:avLst/>
              <a:gdLst>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263681 w 4444548"/>
                <a:gd name="connsiteY5" fmla="*/ 446795 h 893590"/>
                <a:gd name="connsiteX6" fmla="*/ 0 w 4444548"/>
                <a:gd name="connsiteY6" fmla="*/ 0 h 893590"/>
                <a:gd name="connsiteX0" fmla="*/ 0 w 4444548"/>
                <a:gd name="connsiteY0" fmla="*/ 0 h 893590"/>
                <a:gd name="connsiteX1" fmla="*/ 4180867 w 4444548"/>
                <a:gd name="connsiteY1" fmla="*/ 0 h 893590"/>
                <a:gd name="connsiteX2" fmla="*/ 4444548 w 4444548"/>
                <a:gd name="connsiteY2" fmla="*/ 446795 h 893590"/>
                <a:gd name="connsiteX3" fmla="*/ 4180867 w 4444548"/>
                <a:gd name="connsiteY3" fmla="*/ 893590 h 893590"/>
                <a:gd name="connsiteX4" fmla="*/ 0 w 4444548"/>
                <a:gd name="connsiteY4" fmla="*/ 893590 h 893590"/>
                <a:gd name="connsiteX5" fmla="*/ 3331 w 4444548"/>
                <a:gd name="connsiteY5" fmla="*/ 478545 h 893590"/>
                <a:gd name="connsiteX6" fmla="*/ 0 w 4444548"/>
                <a:gd name="connsiteY6" fmla="*/ 0 h 89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4548" h="893590">
                  <a:moveTo>
                    <a:pt x="0" y="0"/>
                  </a:moveTo>
                  <a:lnTo>
                    <a:pt x="4180867" y="0"/>
                  </a:lnTo>
                  <a:lnTo>
                    <a:pt x="4444548" y="446795"/>
                  </a:lnTo>
                  <a:lnTo>
                    <a:pt x="4180867" y="893590"/>
                  </a:lnTo>
                  <a:lnTo>
                    <a:pt x="0" y="893590"/>
                  </a:lnTo>
                  <a:cubicBezTo>
                    <a:pt x="1110" y="755242"/>
                    <a:pt x="2221" y="616893"/>
                    <a:pt x="3331" y="478545"/>
                  </a:cubicBezTo>
                  <a:cubicBezTo>
                    <a:pt x="2221" y="319030"/>
                    <a:pt x="1110" y="159515"/>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ثلث متساوي الساقين 4">
              <a:extLst>
                <a:ext uri="{FF2B5EF4-FFF2-40B4-BE49-F238E27FC236}">
                  <a16:creationId xmlns:a16="http://schemas.microsoft.com/office/drawing/2014/main" id="{98AC0D06-26D1-435D-BF82-E0BD759FFDFE}"/>
                </a:ext>
              </a:extLst>
            </p:cNvPr>
            <p:cNvSpPr/>
            <p:nvPr/>
          </p:nvSpPr>
          <p:spPr>
            <a:xfrm flipV="1">
              <a:off x="12184918" y="1971896"/>
              <a:ext cx="171073" cy="116460"/>
            </a:xfrm>
            <a:prstGeom prst="triangle">
              <a:avLst>
                <a:gd name="adj" fmla="val 0"/>
              </a:avLst>
            </a:prstGeom>
            <a:solidFill>
              <a:srgbClr val="FFC715"/>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53" name="عنوان 1">
            <a:extLst>
              <a:ext uri="{FF2B5EF4-FFF2-40B4-BE49-F238E27FC236}">
                <a16:creationId xmlns:a16="http://schemas.microsoft.com/office/drawing/2014/main" id="{16CED25A-3047-41B4-B1A4-3FF01A5BDB47}"/>
              </a:ext>
            </a:extLst>
          </p:cNvPr>
          <p:cNvSpPr txBox="1">
            <a:spLocks/>
          </p:cNvSpPr>
          <p:nvPr/>
        </p:nvSpPr>
        <p:spPr>
          <a:xfrm>
            <a:off x="8864817" y="1087900"/>
            <a:ext cx="3225863" cy="749300"/>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r" rtl="1">
              <a:lnSpc>
                <a:spcPct val="100000"/>
              </a:lnSpc>
              <a:spcBef>
                <a:spcPts val="0"/>
              </a:spcBef>
            </a:pPr>
            <a:r>
              <a:rPr lang="ar-SA" sz="3200" b="1" dirty="0">
                <a:solidFill>
                  <a:schemeClr val="bg1"/>
                </a:solidFill>
                <a:latin typeface="Simplified Arabic" pitchFamily="18" charset="-78"/>
                <a:cs typeface="Simplified Arabic" pitchFamily="18" charset="-78"/>
              </a:rPr>
              <a:t>العمل من المنزل</a:t>
            </a:r>
          </a:p>
        </p:txBody>
      </p:sp>
      <p:grpSp>
        <p:nvGrpSpPr>
          <p:cNvPr id="3" name="مجموعة 2">
            <a:extLst>
              <a:ext uri="{FF2B5EF4-FFF2-40B4-BE49-F238E27FC236}">
                <a16:creationId xmlns:a16="http://schemas.microsoft.com/office/drawing/2014/main" id="{29AF7CA9-FD38-4EA6-A005-078B714F1DCD}"/>
              </a:ext>
            </a:extLst>
          </p:cNvPr>
          <p:cNvGrpSpPr/>
          <p:nvPr/>
        </p:nvGrpSpPr>
        <p:grpSpPr>
          <a:xfrm>
            <a:off x="11376095" y="55562"/>
            <a:ext cx="638176" cy="638176"/>
            <a:chOff x="11376095" y="55562"/>
            <a:chExt cx="638176" cy="638176"/>
          </a:xfrm>
        </p:grpSpPr>
        <p:sp>
          <p:nvSpPr>
            <p:cNvPr id="63" name="دمعة 107">
              <a:extLst>
                <a:ext uri="{FF2B5EF4-FFF2-40B4-BE49-F238E27FC236}">
                  <a16:creationId xmlns:a16="http://schemas.microsoft.com/office/drawing/2014/main" id="{A0165503-D5C8-4B52-86AB-9FB2CE0E8FC1}"/>
                </a:ext>
              </a:extLst>
            </p:cNvPr>
            <p:cNvSpPr/>
            <p:nvPr/>
          </p:nvSpPr>
          <p:spPr>
            <a:xfrm>
              <a:off x="11376095" y="55562"/>
              <a:ext cx="638176" cy="638176"/>
            </a:xfrm>
            <a:prstGeom prst="bracketPair">
              <a:avLst/>
            </a:prstGeom>
            <a:solidFill>
              <a:srgbClr val="FFCD2F"/>
            </a:solid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64" name="مربع نص 63">
              <a:extLst>
                <a:ext uri="{FF2B5EF4-FFF2-40B4-BE49-F238E27FC236}">
                  <a16:creationId xmlns:a16="http://schemas.microsoft.com/office/drawing/2014/main" id="{936763F5-FD32-4047-BBBE-C8C19B7816D2}"/>
                </a:ext>
              </a:extLst>
            </p:cNvPr>
            <p:cNvSpPr txBox="1"/>
            <p:nvPr/>
          </p:nvSpPr>
          <p:spPr>
            <a:xfrm>
              <a:off x="11423391" y="119261"/>
              <a:ext cx="543584" cy="510778"/>
            </a:xfrm>
            <a:prstGeom prst="bracketPair">
              <a:avLst/>
            </a:prstGeom>
            <a:solidFill>
              <a:srgbClr val="B48900"/>
            </a:solid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02</a:t>
              </a:r>
              <a:endParaRPr lang="ar-SA" sz="2400" b="1" dirty="0">
                <a:solidFill>
                  <a:schemeClr val="bg1"/>
                </a:solidFill>
                <a:effectLst>
                  <a:outerShdw blurRad="38100" dist="38100" dir="2700000" algn="tl">
                    <a:srgbClr val="000000">
                      <a:alpha val="43137"/>
                    </a:srgbClr>
                  </a:outerShdw>
                </a:effectLst>
              </a:endParaRPr>
            </a:p>
          </p:txBody>
        </p:sp>
      </p:grpSp>
      <p:grpSp>
        <p:nvGrpSpPr>
          <p:cNvPr id="18" name="مجموعة 17">
            <a:extLst>
              <a:ext uri="{FF2B5EF4-FFF2-40B4-BE49-F238E27FC236}">
                <a16:creationId xmlns:a16="http://schemas.microsoft.com/office/drawing/2014/main" id="{AF7C2CF3-435A-4C69-8D1D-569D1185B81B}"/>
              </a:ext>
            </a:extLst>
          </p:cNvPr>
          <p:cNvGrpSpPr/>
          <p:nvPr/>
        </p:nvGrpSpPr>
        <p:grpSpPr>
          <a:xfrm>
            <a:off x="171450" y="6108700"/>
            <a:ext cx="638176" cy="638176"/>
            <a:chOff x="171450" y="6108700"/>
            <a:chExt cx="638176" cy="638176"/>
          </a:xfrm>
          <a:solidFill>
            <a:srgbClr val="B48900"/>
          </a:solidFill>
        </p:grpSpPr>
        <p:sp>
          <p:nvSpPr>
            <p:cNvPr id="108" name="دمعة 107">
              <a:extLst>
                <a:ext uri="{FF2B5EF4-FFF2-40B4-BE49-F238E27FC236}">
                  <a16:creationId xmlns:a16="http://schemas.microsoft.com/office/drawing/2014/main" id="{1E119305-CD2C-43DC-8E59-1A3B2C854C95}"/>
                </a:ext>
              </a:extLst>
            </p:cNvPr>
            <p:cNvSpPr/>
            <p:nvPr/>
          </p:nvSpPr>
          <p:spPr>
            <a:xfrm>
              <a:off x="171450" y="6108700"/>
              <a:ext cx="638176" cy="638176"/>
            </a:xfrm>
            <a:prstGeom prst="bracketPair">
              <a:avLst/>
            </a:prstGeom>
            <a:grpFill/>
            <a:ln w="38100">
              <a:solidFill>
                <a:srgbClr val="FFC71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4" name="مربع نص 3">
              <a:extLst>
                <a:ext uri="{FF2B5EF4-FFF2-40B4-BE49-F238E27FC236}">
                  <a16:creationId xmlns:a16="http://schemas.microsoft.com/office/drawing/2014/main" id="{63633AA5-FD60-4A4D-B3C2-0921970BA2DC}"/>
                </a:ext>
              </a:extLst>
            </p:cNvPr>
            <p:cNvSpPr txBox="1"/>
            <p:nvPr/>
          </p:nvSpPr>
          <p:spPr>
            <a:xfrm>
              <a:off x="218746" y="6172399"/>
              <a:ext cx="543584" cy="510778"/>
            </a:xfrm>
            <a:prstGeom prst="bracketPair">
              <a:avLst/>
            </a:prstGeom>
            <a:grpFill/>
            <a:ln>
              <a:solidFill>
                <a:srgbClr val="FFC715"/>
              </a:solidFill>
            </a:ln>
          </p:spPr>
          <p:txBody>
            <a:bodyPr wrap="none" rtlCol="1">
              <a:spAutoFit/>
            </a:bodyPr>
            <a:lstStyle/>
            <a:p>
              <a:r>
                <a:rPr lang="en-US" sz="2400" b="1" dirty="0">
                  <a:solidFill>
                    <a:schemeClr val="bg1"/>
                  </a:solidFill>
                  <a:effectLst>
                    <a:outerShdw blurRad="38100" dist="38100" dir="2700000" algn="tl">
                      <a:srgbClr val="000000">
                        <a:alpha val="43137"/>
                      </a:srgbClr>
                    </a:outerShdw>
                  </a:effectLst>
                </a:rPr>
                <a:t>08</a:t>
              </a:r>
              <a:endParaRPr lang="ar-SA" sz="2400" b="1" dirty="0">
                <a:solidFill>
                  <a:schemeClr val="bg1"/>
                </a:solidFill>
                <a:effectLst>
                  <a:outerShdw blurRad="38100" dist="38100" dir="2700000" algn="tl">
                    <a:srgbClr val="000000">
                      <a:alpha val="43137"/>
                    </a:srgbClr>
                  </a:outerShdw>
                </a:effectLst>
              </a:endParaRPr>
            </a:p>
          </p:txBody>
        </p:sp>
      </p:grpSp>
      <p:sp>
        <p:nvSpPr>
          <p:cNvPr id="7" name="مستطيل 6">
            <a:extLst>
              <a:ext uri="{FF2B5EF4-FFF2-40B4-BE49-F238E27FC236}">
                <a16:creationId xmlns:a16="http://schemas.microsoft.com/office/drawing/2014/main" id="{FAA37CC5-C54C-40C3-91DD-FB3DFCB37091}"/>
              </a:ext>
            </a:extLst>
          </p:cNvPr>
          <p:cNvSpPr/>
          <p:nvPr/>
        </p:nvSpPr>
        <p:spPr>
          <a:xfrm>
            <a:off x="2743200" y="935622"/>
            <a:ext cx="5960571" cy="977191"/>
          </a:xfrm>
          <a:prstGeom prst="rect">
            <a:avLst/>
          </a:prstGeom>
        </p:spPr>
        <p:txBody>
          <a:bodyPr wrap="square">
            <a:spAutoFit/>
          </a:bodyPr>
          <a:lstStyle/>
          <a:p>
            <a:pPr algn="just" rtl="1">
              <a:lnSpc>
                <a:spcPct val="150000"/>
              </a:lnSpc>
            </a:pPr>
            <a:r>
              <a:rPr lang="ar-SA" sz="2000" b="1" dirty="0">
                <a:latin typeface="Simplified Arabic" pitchFamily="18" charset="-78"/>
                <a:cs typeface="Simplified Arabic" pitchFamily="18" charset="-78"/>
              </a:rPr>
              <a:t>للتأكد من أن العمل من المنزل يلائم مشروعك من المهم طرح مجموعة </a:t>
            </a:r>
          </a:p>
          <a:p>
            <a:pPr algn="just" rtl="1">
              <a:lnSpc>
                <a:spcPct val="150000"/>
              </a:lnSpc>
            </a:pPr>
            <a:r>
              <a:rPr lang="ar-SA" sz="2000" b="1" dirty="0">
                <a:latin typeface="Simplified Arabic" pitchFamily="18" charset="-78"/>
                <a:cs typeface="Simplified Arabic" pitchFamily="18" charset="-78"/>
              </a:rPr>
              <a:t>من الأسئلة مثل:</a:t>
            </a:r>
          </a:p>
        </p:txBody>
      </p:sp>
      <p:grpSp>
        <p:nvGrpSpPr>
          <p:cNvPr id="16" name="مجموعة 15">
            <a:extLst>
              <a:ext uri="{FF2B5EF4-FFF2-40B4-BE49-F238E27FC236}">
                <a16:creationId xmlns:a16="http://schemas.microsoft.com/office/drawing/2014/main" id="{40D18200-E840-4BBC-8354-50EACAE67C76}"/>
              </a:ext>
            </a:extLst>
          </p:cNvPr>
          <p:cNvGrpSpPr/>
          <p:nvPr/>
        </p:nvGrpSpPr>
        <p:grpSpPr>
          <a:xfrm>
            <a:off x="1149852" y="2199980"/>
            <a:ext cx="9935654" cy="2980770"/>
            <a:chOff x="1476624" y="3348775"/>
            <a:chExt cx="9935654" cy="2980770"/>
          </a:xfrm>
        </p:grpSpPr>
        <p:grpSp>
          <p:nvGrpSpPr>
            <p:cNvPr id="13" name="مجموعة 12">
              <a:extLst>
                <a:ext uri="{FF2B5EF4-FFF2-40B4-BE49-F238E27FC236}">
                  <a16:creationId xmlns:a16="http://schemas.microsoft.com/office/drawing/2014/main" id="{6C73C237-3BC0-4560-8979-D6C610433C9E}"/>
                </a:ext>
              </a:extLst>
            </p:cNvPr>
            <p:cNvGrpSpPr/>
            <p:nvPr/>
          </p:nvGrpSpPr>
          <p:grpSpPr>
            <a:xfrm>
              <a:off x="10861345" y="3348775"/>
              <a:ext cx="550933" cy="611389"/>
              <a:chOff x="10912307" y="3311316"/>
              <a:chExt cx="550933" cy="611389"/>
            </a:xfrm>
          </p:grpSpPr>
          <p:sp>
            <p:nvSpPr>
              <p:cNvPr id="11" name="سهم: خماسي 10">
                <a:extLst>
                  <a:ext uri="{FF2B5EF4-FFF2-40B4-BE49-F238E27FC236}">
                    <a16:creationId xmlns:a16="http://schemas.microsoft.com/office/drawing/2014/main" id="{3E8AB557-3CCD-4C43-A8D9-61BA2D8DFD5D}"/>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5" name="مستطيل 24">
                <a:extLst>
                  <a:ext uri="{FF2B5EF4-FFF2-40B4-BE49-F238E27FC236}">
                    <a16:creationId xmlns:a16="http://schemas.microsoft.com/office/drawing/2014/main" id="{FB5267A9-438B-4466-A09A-FF139C8DFD82}"/>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01</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
          <p:nvSpPr>
            <p:cNvPr id="12" name="مستطيل 11">
              <a:extLst>
                <a:ext uri="{FF2B5EF4-FFF2-40B4-BE49-F238E27FC236}">
                  <a16:creationId xmlns:a16="http://schemas.microsoft.com/office/drawing/2014/main" id="{D5AB4C56-2F77-4040-8188-A3663C6D9192}"/>
                </a:ext>
              </a:extLst>
            </p:cNvPr>
            <p:cNvSpPr/>
            <p:nvPr/>
          </p:nvSpPr>
          <p:spPr>
            <a:xfrm>
              <a:off x="7371092" y="3884497"/>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Simplified Arabic" pitchFamily="18" charset="-78"/>
                </a:rPr>
                <a:t>كيف ستتعامل مع عملائك؟</a:t>
              </a:r>
            </a:p>
          </p:txBody>
        </p:sp>
        <p:grpSp>
          <p:nvGrpSpPr>
            <p:cNvPr id="28" name="مجموعة 27">
              <a:extLst>
                <a:ext uri="{FF2B5EF4-FFF2-40B4-BE49-F238E27FC236}">
                  <a16:creationId xmlns:a16="http://schemas.microsoft.com/office/drawing/2014/main" id="{98BB0FC0-DD65-432F-BD83-44059CD4A660}"/>
                </a:ext>
              </a:extLst>
            </p:cNvPr>
            <p:cNvGrpSpPr/>
            <p:nvPr/>
          </p:nvGrpSpPr>
          <p:grpSpPr>
            <a:xfrm>
              <a:off x="10861345" y="4383386"/>
              <a:ext cx="550933" cy="611389"/>
              <a:chOff x="10912307" y="3311316"/>
              <a:chExt cx="550933" cy="611389"/>
            </a:xfrm>
          </p:grpSpPr>
          <p:sp>
            <p:nvSpPr>
              <p:cNvPr id="29" name="سهم: خماسي 28">
                <a:extLst>
                  <a:ext uri="{FF2B5EF4-FFF2-40B4-BE49-F238E27FC236}">
                    <a16:creationId xmlns:a16="http://schemas.microsoft.com/office/drawing/2014/main" id="{C28D77FA-88B4-48FE-AF45-C8541D02A8EA}"/>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0" name="مستطيل 29">
                <a:extLst>
                  <a:ext uri="{FF2B5EF4-FFF2-40B4-BE49-F238E27FC236}">
                    <a16:creationId xmlns:a16="http://schemas.microsoft.com/office/drawing/2014/main" id="{22550C40-7FD7-414C-979D-1F3C384BAAAB}"/>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02</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grpSp>
          <p:nvGrpSpPr>
            <p:cNvPr id="31" name="مجموعة 30">
              <a:extLst>
                <a:ext uri="{FF2B5EF4-FFF2-40B4-BE49-F238E27FC236}">
                  <a16:creationId xmlns:a16="http://schemas.microsoft.com/office/drawing/2014/main" id="{DB00198A-8F2E-4D8E-AC69-A47294EE0988}"/>
                </a:ext>
              </a:extLst>
            </p:cNvPr>
            <p:cNvGrpSpPr/>
            <p:nvPr/>
          </p:nvGrpSpPr>
          <p:grpSpPr>
            <a:xfrm>
              <a:off x="10861345" y="5417998"/>
              <a:ext cx="550933" cy="611389"/>
              <a:chOff x="10912307" y="3311316"/>
              <a:chExt cx="550933" cy="611389"/>
            </a:xfrm>
          </p:grpSpPr>
          <p:sp>
            <p:nvSpPr>
              <p:cNvPr id="32" name="سهم: خماسي 31">
                <a:extLst>
                  <a:ext uri="{FF2B5EF4-FFF2-40B4-BE49-F238E27FC236}">
                    <a16:creationId xmlns:a16="http://schemas.microsoft.com/office/drawing/2014/main" id="{C144A118-F404-446F-B243-5F0F439482CE}"/>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33" name="مستطيل 32">
                <a:extLst>
                  <a:ext uri="{FF2B5EF4-FFF2-40B4-BE49-F238E27FC236}">
                    <a16:creationId xmlns:a16="http://schemas.microsoft.com/office/drawing/2014/main" id="{23624F38-707B-453E-AC04-B5D7F643808A}"/>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03</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
          <p:nvSpPr>
            <p:cNvPr id="35" name="مستطيل 34">
              <a:extLst>
                <a:ext uri="{FF2B5EF4-FFF2-40B4-BE49-F238E27FC236}">
                  <a16:creationId xmlns:a16="http://schemas.microsoft.com/office/drawing/2014/main" id="{F5BF5C82-CFDA-45DB-A62A-AC8A0D4C9F61}"/>
                </a:ext>
              </a:extLst>
            </p:cNvPr>
            <p:cNvSpPr/>
            <p:nvPr/>
          </p:nvSpPr>
          <p:spPr>
            <a:xfrm>
              <a:off x="7371092" y="4922355"/>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Simplified Arabic" pitchFamily="18" charset="-78"/>
                </a:rPr>
                <a:t>كيف ستتعامل مع مورديك؟</a:t>
              </a:r>
            </a:p>
          </p:txBody>
        </p:sp>
        <p:sp>
          <p:nvSpPr>
            <p:cNvPr id="36" name="مستطيل 35">
              <a:extLst>
                <a:ext uri="{FF2B5EF4-FFF2-40B4-BE49-F238E27FC236}">
                  <a16:creationId xmlns:a16="http://schemas.microsoft.com/office/drawing/2014/main" id="{BF6261BC-4FE7-433E-8A25-D6920F79A7C0}"/>
                </a:ext>
              </a:extLst>
            </p:cNvPr>
            <p:cNvSpPr/>
            <p:nvPr/>
          </p:nvSpPr>
          <p:spPr>
            <a:xfrm>
              <a:off x="7371092" y="5960213"/>
              <a:ext cx="3541117" cy="369332"/>
            </a:xfrm>
            <a:prstGeom prst="rect">
              <a:avLst/>
            </a:prstGeom>
            <a:ln w="28575">
              <a:solidFill>
                <a:srgbClr val="F49C03"/>
              </a:solidFill>
              <a:prstDash val="lgDash"/>
            </a:ln>
          </p:spPr>
          <p:txBody>
            <a:bodyPr wrap="square">
              <a:spAutoFit/>
            </a:bodyPr>
            <a:lstStyle/>
            <a:p>
              <a:pPr marL="342900" indent="-342900" algn="just" rtl="1"/>
              <a:r>
                <a:rPr lang="ar-SA" b="1" dirty="0">
                  <a:latin typeface="Simplified Arabic" pitchFamily="18" charset="-78"/>
                  <a:cs typeface="Simplified Arabic" pitchFamily="18" charset="-78"/>
                </a:rPr>
                <a:t>هل مشروعك يحتاج إلى مساحة عمل كبيرة؟</a:t>
              </a:r>
            </a:p>
          </p:txBody>
        </p:sp>
        <p:grpSp>
          <p:nvGrpSpPr>
            <p:cNvPr id="37" name="مجموعة 36">
              <a:extLst>
                <a:ext uri="{FF2B5EF4-FFF2-40B4-BE49-F238E27FC236}">
                  <a16:creationId xmlns:a16="http://schemas.microsoft.com/office/drawing/2014/main" id="{31F3696E-D3E7-4670-B567-9E3E1D06BCBA}"/>
                </a:ext>
              </a:extLst>
            </p:cNvPr>
            <p:cNvGrpSpPr/>
            <p:nvPr/>
          </p:nvGrpSpPr>
          <p:grpSpPr>
            <a:xfrm>
              <a:off x="4966877" y="3348775"/>
              <a:ext cx="550933" cy="611389"/>
              <a:chOff x="10912307" y="3311316"/>
              <a:chExt cx="550933" cy="611389"/>
            </a:xfrm>
          </p:grpSpPr>
          <p:sp>
            <p:nvSpPr>
              <p:cNvPr id="38" name="سهم: خماسي 37">
                <a:extLst>
                  <a:ext uri="{FF2B5EF4-FFF2-40B4-BE49-F238E27FC236}">
                    <a16:creationId xmlns:a16="http://schemas.microsoft.com/office/drawing/2014/main" id="{04B5D693-75B5-4BC0-85A2-2E82A867251B}"/>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0" name="مستطيل 39">
                <a:extLst>
                  <a:ext uri="{FF2B5EF4-FFF2-40B4-BE49-F238E27FC236}">
                    <a16:creationId xmlns:a16="http://schemas.microsoft.com/office/drawing/2014/main" id="{B42C90C1-89A4-4AC1-A65A-3427E0EDE934}"/>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04</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
          <p:nvSpPr>
            <p:cNvPr id="41" name="مستطيل 40">
              <a:extLst>
                <a:ext uri="{FF2B5EF4-FFF2-40B4-BE49-F238E27FC236}">
                  <a16:creationId xmlns:a16="http://schemas.microsoft.com/office/drawing/2014/main" id="{AB7D80E8-84CE-4D89-925B-CB8701A762CE}"/>
                </a:ext>
              </a:extLst>
            </p:cNvPr>
            <p:cNvSpPr/>
            <p:nvPr/>
          </p:nvSpPr>
          <p:spPr>
            <a:xfrm>
              <a:off x="1476624" y="3884497"/>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Simplified Arabic" pitchFamily="18" charset="-78"/>
                </a:rPr>
                <a:t>هل بيئة المنزل ملائمة للعمل؟</a:t>
              </a:r>
            </a:p>
          </p:txBody>
        </p:sp>
        <p:grpSp>
          <p:nvGrpSpPr>
            <p:cNvPr id="42" name="مجموعة 41">
              <a:extLst>
                <a:ext uri="{FF2B5EF4-FFF2-40B4-BE49-F238E27FC236}">
                  <a16:creationId xmlns:a16="http://schemas.microsoft.com/office/drawing/2014/main" id="{FDE90E94-3ED6-4411-B4DC-EA8DCB35CFA2}"/>
                </a:ext>
              </a:extLst>
            </p:cNvPr>
            <p:cNvGrpSpPr/>
            <p:nvPr/>
          </p:nvGrpSpPr>
          <p:grpSpPr>
            <a:xfrm>
              <a:off x="4966877" y="4383386"/>
              <a:ext cx="550933" cy="611389"/>
              <a:chOff x="10912307" y="3311316"/>
              <a:chExt cx="550933" cy="611389"/>
            </a:xfrm>
          </p:grpSpPr>
          <p:sp>
            <p:nvSpPr>
              <p:cNvPr id="43" name="سهم: خماسي 42">
                <a:extLst>
                  <a:ext uri="{FF2B5EF4-FFF2-40B4-BE49-F238E27FC236}">
                    <a16:creationId xmlns:a16="http://schemas.microsoft.com/office/drawing/2014/main" id="{7BB7A3B0-F267-4A66-A5EF-A76D2B22091C}"/>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4" name="مستطيل 43">
                <a:extLst>
                  <a:ext uri="{FF2B5EF4-FFF2-40B4-BE49-F238E27FC236}">
                    <a16:creationId xmlns:a16="http://schemas.microsoft.com/office/drawing/2014/main" id="{F2B24ACC-1570-4DCE-8864-A0E3AF985F5C}"/>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05</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grpSp>
          <p:nvGrpSpPr>
            <p:cNvPr id="46" name="مجموعة 45">
              <a:extLst>
                <a:ext uri="{FF2B5EF4-FFF2-40B4-BE49-F238E27FC236}">
                  <a16:creationId xmlns:a16="http://schemas.microsoft.com/office/drawing/2014/main" id="{DFA4BA7C-AB1E-4326-8116-615AB01F9FC3}"/>
                </a:ext>
              </a:extLst>
            </p:cNvPr>
            <p:cNvGrpSpPr/>
            <p:nvPr/>
          </p:nvGrpSpPr>
          <p:grpSpPr>
            <a:xfrm>
              <a:off x="4966877" y="5417998"/>
              <a:ext cx="550933" cy="611389"/>
              <a:chOff x="10912307" y="3311316"/>
              <a:chExt cx="550933" cy="611389"/>
            </a:xfrm>
          </p:grpSpPr>
          <p:sp>
            <p:nvSpPr>
              <p:cNvPr id="47" name="سهم: خماسي 46">
                <a:extLst>
                  <a:ext uri="{FF2B5EF4-FFF2-40B4-BE49-F238E27FC236}">
                    <a16:creationId xmlns:a16="http://schemas.microsoft.com/office/drawing/2014/main" id="{0A6A1728-8F64-4F1C-8DFA-847AF04A76FE}"/>
                  </a:ext>
                </a:extLst>
              </p:cNvPr>
              <p:cNvSpPr/>
              <p:nvPr/>
            </p:nvSpPr>
            <p:spPr>
              <a:xfrm rot="8094559">
                <a:off x="10892686" y="3399783"/>
                <a:ext cx="598398" cy="447446"/>
              </a:xfrm>
              <a:prstGeom prst="homePlate">
                <a:avLst/>
              </a:prstGeom>
              <a:solidFill>
                <a:srgbClr val="F49C03"/>
              </a:solidFill>
              <a:ln w="28575">
                <a:solidFill>
                  <a:srgbClr val="B489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48" name="مستطيل 47">
                <a:extLst>
                  <a:ext uri="{FF2B5EF4-FFF2-40B4-BE49-F238E27FC236}">
                    <a16:creationId xmlns:a16="http://schemas.microsoft.com/office/drawing/2014/main" id="{E4E6E894-C75F-47D2-8F68-088A852AD964}"/>
                  </a:ext>
                </a:extLst>
              </p:cNvPr>
              <p:cNvSpPr/>
              <p:nvPr/>
            </p:nvSpPr>
            <p:spPr>
              <a:xfrm>
                <a:off x="10912307" y="3311316"/>
                <a:ext cx="550933" cy="515526"/>
              </a:xfrm>
              <a:prstGeom prst="rect">
                <a:avLst/>
              </a:prstGeom>
            </p:spPr>
            <p:txBody>
              <a:bodyPr wrap="square">
                <a:spAutoFit/>
              </a:bodyPr>
              <a:lstStyle/>
              <a:p>
                <a:pPr algn="just" rtl="1">
                  <a:lnSpc>
                    <a:spcPct val="150000"/>
                  </a:lnSpc>
                </a:pPr>
                <a:r>
                  <a:rPr lang="en-US"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rPr>
                  <a:t>06</a:t>
                </a:r>
                <a:endParaRPr lang="ar-SA" sz="2000" b="1" dirty="0">
                  <a:solidFill>
                    <a:schemeClr val="bg1"/>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
          <p:nvSpPr>
            <p:cNvPr id="49" name="مستطيل 48">
              <a:extLst>
                <a:ext uri="{FF2B5EF4-FFF2-40B4-BE49-F238E27FC236}">
                  <a16:creationId xmlns:a16="http://schemas.microsoft.com/office/drawing/2014/main" id="{4060D779-3843-4D60-AE00-00BF0F175CF9}"/>
                </a:ext>
              </a:extLst>
            </p:cNvPr>
            <p:cNvSpPr/>
            <p:nvPr/>
          </p:nvSpPr>
          <p:spPr>
            <a:xfrm>
              <a:off x="1476624" y="4922355"/>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Simplified Arabic" pitchFamily="18" charset="-78"/>
                </a:rPr>
                <a:t>هل تملك المنزل؟ أم مستأجر؟</a:t>
              </a:r>
            </a:p>
          </p:txBody>
        </p:sp>
        <p:sp>
          <p:nvSpPr>
            <p:cNvPr id="50" name="مستطيل 49">
              <a:extLst>
                <a:ext uri="{FF2B5EF4-FFF2-40B4-BE49-F238E27FC236}">
                  <a16:creationId xmlns:a16="http://schemas.microsoft.com/office/drawing/2014/main" id="{77BEF1CD-2E8D-486B-8152-DA7C8A16A921}"/>
                </a:ext>
              </a:extLst>
            </p:cNvPr>
            <p:cNvSpPr/>
            <p:nvPr/>
          </p:nvSpPr>
          <p:spPr>
            <a:xfrm>
              <a:off x="1476624" y="5960213"/>
              <a:ext cx="3541117" cy="369332"/>
            </a:xfrm>
            <a:prstGeom prst="rect">
              <a:avLst/>
            </a:prstGeom>
            <a:ln w="28575">
              <a:solidFill>
                <a:srgbClr val="F49C03"/>
              </a:solidFill>
              <a:prstDash val="lgDash"/>
            </a:ln>
          </p:spPr>
          <p:txBody>
            <a:bodyPr wrap="square">
              <a:spAutoFit/>
            </a:bodyPr>
            <a:lstStyle/>
            <a:p>
              <a:pPr marL="342900" indent="-342900" algn="just" rtl="1"/>
              <a:r>
                <a:rPr lang="ar-SA" dirty="0">
                  <a:latin typeface="Simplified Arabic" pitchFamily="18" charset="-78"/>
                  <a:cs typeface="Simplified Arabic" pitchFamily="18" charset="-78"/>
                </a:rPr>
                <a:t>هل مالك المنزل سيعطيك الموافقة؟</a:t>
              </a:r>
            </a:p>
          </p:txBody>
        </p:sp>
      </p:grpSp>
      <p:sp>
        <p:nvSpPr>
          <p:cNvPr id="15" name="مستطيل 14">
            <a:extLst>
              <a:ext uri="{FF2B5EF4-FFF2-40B4-BE49-F238E27FC236}">
                <a16:creationId xmlns:a16="http://schemas.microsoft.com/office/drawing/2014/main" id="{D84E97DF-18B7-4865-A81B-79C3776422FD}"/>
              </a:ext>
            </a:extLst>
          </p:cNvPr>
          <p:cNvSpPr/>
          <p:nvPr/>
        </p:nvSpPr>
        <p:spPr>
          <a:xfrm>
            <a:off x="2526853" y="5781367"/>
            <a:ext cx="7058343" cy="461665"/>
          </a:xfrm>
          <a:prstGeom prst="rect">
            <a:avLst/>
          </a:prstGeom>
          <a:ln w="28575">
            <a:solidFill>
              <a:srgbClr val="F49C03"/>
            </a:solidFill>
            <a:prstDash val="lgDash"/>
          </a:ln>
        </p:spPr>
        <p:txBody>
          <a:bodyPr wrap="none">
            <a:spAutoFit/>
          </a:bodyPr>
          <a:lstStyle/>
          <a:p>
            <a:pPr marL="342900" indent="-342900" algn="just" rtl="1"/>
            <a:r>
              <a:rPr lang="ar-SA" sz="2400" b="1" dirty="0">
                <a:solidFill>
                  <a:srgbClr val="FF0000"/>
                </a:solidFill>
                <a:latin typeface="Simplified Arabic" pitchFamily="18" charset="-78"/>
                <a:cs typeface="Simplified Arabic" pitchFamily="18" charset="-78"/>
              </a:rPr>
              <a:t>هل هناك أنظمة و قوانين للعمل من المنزل في المنطقة التي قيم فيها؟</a:t>
            </a:r>
          </a:p>
        </p:txBody>
      </p:sp>
    </p:spTree>
    <p:extLst>
      <p:ext uri="{BB962C8B-B14F-4D97-AF65-F5344CB8AC3E}">
        <p14:creationId xmlns:p14="http://schemas.microsoft.com/office/powerpoint/2010/main" val="118318862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16931</TotalTime>
  <Words>764</Words>
  <Application>Microsoft Office PowerPoint</Application>
  <PresentationFormat>Widescreen</PresentationFormat>
  <Paragraphs>165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Simplified Arabic</vt:lpstr>
      <vt:lpstr>Bodoni MT</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 PC</dc:creator>
  <cp:lastModifiedBy>Ahmed .</cp:lastModifiedBy>
  <cp:revision>1842</cp:revision>
  <dcterms:created xsi:type="dcterms:W3CDTF">2017-10-15T03:42:53Z</dcterms:created>
  <dcterms:modified xsi:type="dcterms:W3CDTF">2020-04-14T19:20:51Z</dcterms:modified>
</cp:coreProperties>
</file>